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96" r:id="rId3"/>
    <p:sldId id="256" r:id="rId4"/>
    <p:sldId id="257" r:id="rId5"/>
    <p:sldId id="258" r:id="rId6"/>
    <p:sldId id="259" r:id="rId7"/>
    <p:sldId id="260" r:id="rId8"/>
    <p:sldId id="261" r:id="rId9"/>
    <p:sldId id="262" r:id="rId10"/>
    <p:sldId id="298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9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2202" y="20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885C2-B617-4D0D-AAE4-550036BCC507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4020D3-81C9-4BE8-8276-E301736F11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282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685744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29143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41853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4987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15636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7818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342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7568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344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4415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0831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5982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22239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64911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7982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3480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128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9638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676523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77398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698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674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220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26216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104370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04866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7541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08077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84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1522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134464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43195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3437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72103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52717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81077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32059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9401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81148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55044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8309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4020D3-81C9-4BE8-8276-E301736F11C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0448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78B4E4-E108-4D66-B9B5-411AEF82BD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7A129-D57C-41CB-9D89-261D6C00EC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E95CAF-AABF-4879-9447-F768ED27F8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E312BD-6821-4881-A0B2-8F105E3E9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50B01F-D46D-487C-BED2-86778B164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9133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C5DDE7-06B8-4BF3-A2BA-A1897A936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95119DD-0313-4C3F-9323-15E0F371F6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A48D3DD-D8B7-40FD-9A1D-C9FE6A4073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81505FF-C5EE-4384-9693-7A8DC5965E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BF47D-9D35-4AE8-9994-7F80BD8F4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0688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50609E3-B31A-478D-9F52-589BF5A3CC0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790A6EB-A3EF-4207-81E1-88A5AB1C5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EB8ED52-202E-4C43-98EA-BF37F05FB9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26F080E-4B4B-40B5-B331-B17F32166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6C57A5D-0F6F-4033-BB26-C274A4BE5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11381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38338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A413B6-2B03-442B-8B3B-60A0F6E35A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EB7D04-2648-491F-A823-C889BFD92A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6FB605-12D3-4E26-9ABA-FA30D391E43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A759DAA-C7BE-4DE1-8F28-DDC2954B2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325A8E-CBA2-4A8F-859D-DE5181FDB2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44316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321C0-2049-42DD-A805-800EAD7FE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24FC9B6-4613-4F0A-AAF9-2303B08132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34E00B-213B-4C4C-BEA4-4EE6E93FC2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A5F010-0709-4204-A9FC-FE5746203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BE4FB-C1C9-4F47-B3E7-AE87BD6BB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15264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354FB-E70D-44AB-A8D5-84F501C92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CE292C-C33E-4942-8CF4-87042C851C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A566EC3-5CE3-4139-BEB8-C8000A403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9BAFD56-5D36-41F2-87D0-D4DC295D3C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FF247E6-82F7-4593-AD50-CDE98457B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C7C6A88-F2EA-4B17-AF2A-1EE644192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695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6CE226-B718-4D84-9398-BB1128711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6464A0E-711F-400F-9E0B-F37C37CB6A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EC3B14C-8D99-48F5-979D-6181AA015D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18EF068-3DBC-43F4-BC72-047811551D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AB476B-D1F0-4BAB-9904-7B9C1036E6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73B9B2-80CF-45CE-8950-4C0852DF582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945CEFB-2B14-4CFC-BA61-B98E6E95C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2C1E5E1-BBE2-4004-8330-389657834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94353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ACC14E-0170-4976-9C1B-349E1F3B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F98EFA1-66F7-4094-BB0B-E1033F370B9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8CA692F-13A1-4588-A7BF-B112BEF7F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2044155-7068-47D2-B7F5-1C2A19D29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876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CA35C8-8568-48D7-8771-BB80328EF5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C440AB9-E58C-4851-8C4C-A6E80BA73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5741B7-21A6-420A-A9FA-3CE293B58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331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CB529D-A666-476E-87EE-BBC0937ABC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15A43A-42A4-4403-9576-0F3F440C3F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C65F63-0526-44C2-81A7-4D58B2F78E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CEA2A5D-FF74-49FA-8E2F-488EC40E0F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233D0C2-88A3-4D42-B74A-301A4302E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0194855-F2A5-467E-ABF9-3F173F0FE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81374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C79330-2F30-49AF-AC0A-E0A10FF89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554FFA7-24A6-4A83-8C7A-A17E3BA364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6B5B241-5F44-4462-A01A-2F2BAA1A6A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4DEC4A-BCEB-4AC0-A676-510F5E2AAD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0788CC9-69FA-4EED-A250-9640AD4A90AF}" type="datetimeFigureOut">
              <a:rPr lang="zh-CN" altLang="en-US" smtClean="0"/>
              <a:t>2017/12/11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9280735-43BB-439E-9104-19C7E698D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92B7A14-0BCF-42E3-93CD-9E16E2E68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63AC07-663C-4C26-9A8C-560590F39D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3808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06C2BAD8-C30E-49C2-B860-A0028FB1D024}"/>
              </a:ext>
            </a:extLst>
          </p:cNvPr>
          <p:cNvSpPr/>
          <p:nvPr userDrawn="1"/>
        </p:nvSpPr>
        <p:spPr>
          <a:xfrm>
            <a:off x="1257300" y="2551837"/>
            <a:ext cx="8483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800" dirty="0">
              <a:solidFill>
                <a:schemeClr val="accent6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9BC078F-3B7E-4441-9D04-F69D68F3C2D3}"/>
              </a:ext>
            </a:extLst>
          </p:cNvPr>
          <p:cNvSpPr/>
          <p:nvPr userDrawn="1"/>
        </p:nvSpPr>
        <p:spPr>
          <a:xfrm>
            <a:off x="1409700" y="2704237"/>
            <a:ext cx="8483600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800" dirty="0">
                <a:solidFill>
                  <a:schemeClr val="accent6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800" dirty="0">
              <a:solidFill>
                <a:schemeClr val="accent6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89088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7143319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61857C9-2EAD-405B-8ACF-DEBB99E906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727515" y="-1"/>
            <a:ext cx="13919515" cy="917714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94BFC8E-67B1-4318-B52B-993E7827BC4A}"/>
              </a:ext>
            </a:extLst>
          </p:cNvPr>
          <p:cNvSpPr/>
          <p:nvPr/>
        </p:nvSpPr>
        <p:spPr>
          <a:xfrm>
            <a:off x="4058366" y="1136650"/>
            <a:ext cx="4056218" cy="4572000"/>
          </a:xfrm>
          <a:prstGeom prst="rect">
            <a:avLst/>
          </a:prstGeom>
          <a:solidFill>
            <a:schemeClr val="bg1"/>
          </a:solidFill>
          <a:ln w="82550">
            <a:solidFill>
              <a:schemeClr val="accent5"/>
            </a:solidFill>
          </a:ln>
          <a:effectLst>
            <a:outerShdw blurRad="215900" sx="104000" sy="104000" algn="ctr" rotWithShape="0">
              <a:prstClr val="black">
                <a:alpha val="1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DA2EBDB9-9E26-408F-B1BB-F50E51F4BA63}"/>
              </a:ext>
            </a:extLst>
          </p:cNvPr>
          <p:cNvGrpSpPr/>
          <p:nvPr/>
        </p:nvGrpSpPr>
        <p:grpSpPr>
          <a:xfrm>
            <a:off x="4367212" y="1899424"/>
            <a:ext cx="3438525" cy="3046451"/>
            <a:chOff x="4371975" y="2108200"/>
            <a:chExt cx="3438525" cy="3046451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6AC11F-3F21-410E-AE30-25D6CEC1E221}"/>
                </a:ext>
              </a:extLst>
            </p:cNvPr>
            <p:cNvSpPr txBox="1"/>
            <p:nvPr/>
          </p:nvSpPr>
          <p:spPr>
            <a:xfrm>
              <a:off x="5060950" y="2108200"/>
              <a:ext cx="207010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accent5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40</a:t>
              </a:r>
              <a:r>
                <a:rPr lang="zh-CN" altLang="en-US" sz="6000" dirty="0">
                  <a:solidFill>
                    <a:schemeClr val="accent5"/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页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E13C3D65-9BC0-4C93-B6C4-BE97A586D725}"/>
                </a:ext>
              </a:extLst>
            </p:cNvPr>
            <p:cNvSpPr txBox="1"/>
            <p:nvPr/>
          </p:nvSpPr>
          <p:spPr>
            <a:xfrm>
              <a:off x="4381500" y="3215927"/>
              <a:ext cx="342900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latin typeface="汉真广标" panose="02010609000101010101" pitchFamily="49" charset="-122"/>
                  <a:ea typeface="汉真广标" panose="02010609000101010101" pitchFamily="49" charset="-122"/>
                </a:rPr>
                <a:t>扁平化清新风格</a:t>
              </a:r>
              <a:endParaRPr lang="en-US" altLang="zh-CN" sz="3600" dirty="0">
                <a:latin typeface="汉真广标" panose="02010609000101010101" pitchFamily="49" charset="-122"/>
                <a:ea typeface="汉真广标" panose="02010609000101010101" pitchFamily="49" charset="-122"/>
              </a:endParaRPr>
            </a:p>
            <a:p>
              <a:pPr algn="ctr"/>
              <a:r>
                <a:rPr lang="zh-CN" altLang="en-US" sz="3600" dirty="0">
                  <a:latin typeface="汉真广标" panose="02010609000101010101" pitchFamily="49" charset="-122"/>
                  <a:ea typeface="汉真广标" panose="02010609000101010101" pitchFamily="49" charset="-122"/>
                </a:rPr>
                <a:t>可视化图表合集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85C4ACC-F4BC-4B58-8280-67966283AF6E}"/>
                </a:ext>
              </a:extLst>
            </p:cNvPr>
            <p:cNvSpPr txBox="1"/>
            <p:nvPr/>
          </p:nvSpPr>
          <p:spPr>
            <a:xfrm>
              <a:off x="4371975" y="4508320"/>
              <a:ext cx="3429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（</a:t>
              </a:r>
              <a:r>
                <a:rPr lang="en-US" altLang="zh-CN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02</a:t>
              </a:r>
              <a:r>
                <a:rPr lang="zh-CN" altLang="en-US" sz="3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汉真广标" panose="02010609000101010101" pitchFamily="49" charset="-122"/>
                  <a:ea typeface="汉真广标" panose="02010609000101010101" pitchFamily="49" charset="-122"/>
                </a:rPr>
                <a:t>）</a:t>
              </a:r>
            </a:p>
          </p:txBody>
        </p:sp>
      </p:grpSp>
      <p:pic>
        <p:nvPicPr>
          <p:cNvPr id="2" name="5965c37230624">
            <a:hlinkClick r:id="" action="ppaction://media"/>
            <a:extLst>
              <a:ext uri="{FF2B5EF4-FFF2-40B4-BE49-F238E27FC236}">
                <a16:creationId xmlns:a16="http://schemas.microsoft.com/office/drawing/2014/main" id="{EEE95427-3087-46B5-A9B2-4B24966BAB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866900" y="-17830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8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3000">
        <p14:switch dir="r"/>
      </p:transition>
    </mc:Choice>
    <mc:Fallback xmlns=""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5C074FB6-A3B2-4878-B4D2-B80C1299007D}"/>
              </a:ext>
            </a:extLst>
          </p:cNvPr>
          <p:cNvGrpSpPr/>
          <p:nvPr/>
        </p:nvGrpSpPr>
        <p:grpSpPr>
          <a:xfrm>
            <a:off x="4571730" y="2021895"/>
            <a:ext cx="3010440" cy="2691552"/>
            <a:chOff x="4571730" y="2021895"/>
            <a:chExt cx="3010440" cy="2691552"/>
          </a:xfrm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68AB8CC1-380A-4C02-A0D5-3D6E8D2FD5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4471" y="2026026"/>
              <a:ext cx="1506046" cy="1400301"/>
            </a:xfrm>
            <a:custGeom>
              <a:avLst/>
              <a:gdLst>
                <a:gd name="connsiteX0" fmla="*/ 0 w 1506046"/>
                <a:gd name="connsiteY0" fmla="*/ 0 h 1400301"/>
                <a:gd name="connsiteX1" fmla="*/ 293386 w 1506046"/>
                <a:gd name="connsiteY1" fmla="*/ 119255 h 1400301"/>
                <a:gd name="connsiteX2" fmla="*/ 477241 w 1506046"/>
                <a:gd name="connsiteY2" fmla="*/ 89930 h 1400301"/>
                <a:gd name="connsiteX3" fmla="*/ 1060100 w 1506046"/>
                <a:gd name="connsiteY3" fmla="*/ 615825 h 1400301"/>
                <a:gd name="connsiteX4" fmla="*/ 1506046 w 1506046"/>
                <a:gd name="connsiteY4" fmla="*/ 1141720 h 1400301"/>
                <a:gd name="connsiteX5" fmla="*/ 942295 w 1506046"/>
                <a:gd name="connsiteY5" fmla="*/ 1141720 h 1400301"/>
                <a:gd name="connsiteX6" fmla="*/ 948483 w 1506046"/>
                <a:gd name="connsiteY6" fmla="*/ 1161573 h 1400301"/>
                <a:gd name="connsiteX7" fmla="*/ 952536 w 1506046"/>
                <a:gd name="connsiteY7" fmla="*/ 1201615 h 1400301"/>
                <a:gd name="connsiteX8" fmla="*/ 753024 w 1506046"/>
                <a:gd name="connsiteY8" fmla="*/ 1400301 h 1400301"/>
                <a:gd name="connsiteX9" fmla="*/ 553512 w 1506046"/>
                <a:gd name="connsiteY9" fmla="*/ 1201615 h 1400301"/>
                <a:gd name="connsiteX10" fmla="*/ 557566 w 1506046"/>
                <a:gd name="connsiteY10" fmla="*/ 1161573 h 1400301"/>
                <a:gd name="connsiteX11" fmla="*/ 563754 w 1506046"/>
                <a:gd name="connsiteY11" fmla="*/ 1141720 h 1400301"/>
                <a:gd name="connsiteX12" fmla="*/ 1 w 1506046"/>
                <a:gd name="connsiteY12" fmla="*/ 1141720 h 1400301"/>
                <a:gd name="connsiteX13" fmla="*/ 1 w 1506046"/>
                <a:gd name="connsiteY13" fmla="*/ 747034 h 1400301"/>
                <a:gd name="connsiteX14" fmla="*/ 12048 w 1506046"/>
                <a:gd name="connsiteY14" fmla="*/ 755172 h 1400301"/>
                <a:gd name="connsiteX15" fmla="*/ 89224 w 1506046"/>
                <a:gd name="connsiteY15" fmla="*/ 770786 h 1400301"/>
                <a:gd name="connsiteX16" fmla="*/ 287497 w 1506046"/>
                <a:gd name="connsiteY16" fmla="*/ 572100 h 1400301"/>
                <a:gd name="connsiteX17" fmla="*/ 89224 w 1506046"/>
                <a:gd name="connsiteY17" fmla="*/ 373414 h 1400301"/>
                <a:gd name="connsiteX18" fmla="*/ 12048 w 1506046"/>
                <a:gd name="connsiteY18" fmla="*/ 389028 h 1400301"/>
                <a:gd name="connsiteX19" fmla="*/ 1 w 1506046"/>
                <a:gd name="connsiteY19" fmla="*/ 397167 h 1400301"/>
                <a:gd name="connsiteX20" fmla="*/ 1 w 1506046"/>
                <a:gd name="connsiteY20" fmla="*/ 3911 h 1400301"/>
                <a:gd name="connsiteX21" fmla="*/ 0 w 1506046"/>
                <a:gd name="connsiteY21" fmla="*/ 3911 h 1400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506046" h="1400301">
                  <a:moveTo>
                    <a:pt x="0" y="0"/>
                  </a:moveTo>
                  <a:cubicBezTo>
                    <a:pt x="109531" y="11730"/>
                    <a:pt x="209282" y="54740"/>
                    <a:pt x="293386" y="119255"/>
                  </a:cubicBezTo>
                  <a:cubicBezTo>
                    <a:pt x="350107" y="101660"/>
                    <a:pt x="412696" y="89930"/>
                    <a:pt x="477241" y="89930"/>
                  </a:cubicBezTo>
                  <a:cubicBezTo>
                    <a:pt x="780406" y="89930"/>
                    <a:pt x="1030762" y="320620"/>
                    <a:pt x="1060100" y="615825"/>
                  </a:cubicBezTo>
                  <a:cubicBezTo>
                    <a:pt x="1304588" y="674475"/>
                    <a:pt x="1488443" y="885615"/>
                    <a:pt x="1506046" y="1141720"/>
                  </a:cubicBezTo>
                  <a:lnTo>
                    <a:pt x="942295" y="1141720"/>
                  </a:lnTo>
                  <a:lnTo>
                    <a:pt x="948483" y="1161573"/>
                  </a:lnTo>
                  <a:cubicBezTo>
                    <a:pt x="951141" y="1174507"/>
                    <a:pt x="952536" y="1187899"/>
                    <a:pt x="952536" y="1201615"/>
                  </a:cubicBezTo>
                  <a:cubicBezTo>
                    <a:pt x="952536" y="1311346"/>
                    <a:pt x="863211" y="1400301"/>
                    <a:pt x="753024" y="1400301"/>
                  </a:cubicBezTo>
                  <a:cubicBezTo>
                    <a:pt x="642837" y="1400301"/>
                    <a:pt x="553512" y="1311346"/>
                    <a:pt x="553512" y="1201615"/>
                  </a:cubicBezTo>
                  <a:cubicBezTo>
                    <a:pt x="553512" y="1187899"/>
                    <a:pt x="554908" y="1174507"/>
                    <a:pt x="557566" y="1161573"/>
                  </a:cubicBezTo>
                  <a:lnTo>
                    <a:pt x="563754" y="1141720"/>
                  </a:lnTo>
                  <a:lnTo>
                    <a:pt x="1" y="1141720"/>
                  </a:lnTo>
                  <a:lnTo>
                    <a:pt x="1" y="747034"/>
                  </a:lnTo>
                  <a:lnTo>
                    <a:pt x="12048" y="755172"/>
                  </a:lnTo>
                  <a:cubicBezTo>
                    <a:pt x="35769" y="765226"/>
                    <a:pt x="61849" y="770786"/>
                    <a:pt x="89224" y="770786"/>
                  </a:cubicBezTo>
                  <a:cubicBezTo>
                    <a:pt x="198727" y="770786"/>
                    <a:pt x="287497" y="681831"/>
                    <a:pt x="287497" y="572100"/>
                  </a:cubicBezTo>
                  <a:cubicBezTo>
                    <a:pt x="287497" y="462369"/>
                    <a:pt x="198727" y="373414"/>
                    <a:pt x="89224" y="373414"/>
                  </a:cubicBezTo>
                  <a:cubicBezTo>
                    <a:pt x="61849" y="373414"/>
                    <a:pt x="35769" y="378974"/>
                    <a:pt x="12048" y="389028"/>
                  </a:cubicBezTo>
                  <a:lnTo>
                    <a:pt x="1" y="397167"/>
                  </a:lnTo>
                  <a:lnTo>
                    <a:pt x="1" y="3911"/>
                  </a:lnTo>
                  <a:lnTo>
                    <a:pt x="0" y="3911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5832D9CB-7AD0-48CE-AC50-52E8E01F3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0645" y="2021895"/>
              <a:ext cx="1761323" cy="1145851"/>
            </a:xfrm>
            <a:custGeom>
              <a:avLst/>
              <a:gdLst>
                <a:gd name="connsiteX0" fmla="*/ 1405413 w 1761323"/>
                <a:gd name="connsiteY0" fmla="*/ 0 h 1145851"/>
                <a:gd name="connsiteX1" fmla="*/ 1473827 w 1761323"/>
                <a:gd name="connsiteY1" fmla="*/ 3911 h 1145851"/>
                <a:gd name="connsiteX2" fmla="*/ 1473827 w 1761323"/>
                <a:gd name="connsiteY2" fmla="*/ 397167 h 1145851"/>
                <a:gd name="connsiteX3" fmla="*/ 1485874 w 1761323"/>
                <a:gd name="connsiteY3" fmla="*/ 389028 h 1145851"/>
                <a:gd name="connsiteX4" fmla="*/ 1563050 w 1761323"/>
                <a:gd name="connsiteY4" fmla="*/ 373414 h 1145851"/>
                <a:gd name="connsiteX5" fmla="*/ 1761323 w 1761323"/>
                <a:gd name="connsiteY5" fmla="*/ 572100 h 1145851"/>
                <a:gd name="connsiteX6" fmla="*/ 1563050 w 1761323"/>
                <a:gd name="connsiteY6" fmla="*/ 770786 h 1145851"/>
                <a:gd name="connsiteX7" fmla="*/ 1485874 w 1761323"/>
                <a:gd name="connsiteY7" fmla="*/ 755172 h 1145851"/>
                <a:gd name="connsiteX8" fmla="*/ 1473827 w 1761323"/>
                <a:gd name="connsiteY8" fmla="*/ 747034 h 1145851"/>
                <a:gd name="connsiteX9" fmla="*/ 1473827 w 1761323"/>
                <a:gd name="connsiteY9" fmla="*/ 1145851 h 1145851"/>
                <a:gd name="connsiteX10" fmla="*/ 1473826 w 1761323"/>
                <a:gd name="connsiteY10" fmla="*/ 1145851 h 1145851"/>
                <a:gd name="connsiteX11" fmla="*/ 1470949 w 1761323"/>
                <a:gd name="connsiteY11" fmla="*/ 1145851 h 1145851"/>
                <a:gd name="connsiteX12" fmla="*/ 994905 w 1761323"/>
                <a:gd name="connsiteY12" fmla="*/ 1145851 h 1145851"/>
                <a:gd name="connsiteX13" fmla="*/ 911215 w 1761323"/>
                <a:gd name="connsiteY13" fmla="*/ 1145851 h 1145851"/>
                <a:gd name="connsiteX14" fmla="*/ 924446 w 1761323"/>
                <a:gd name="connsiteY14" fmla="*/ 1080587 h 1145851"/>
                <a:gd name="connsiteX15" fmla="*/ 725347 w 1761323"/>
                <a:gd name="connsiteY15" fmla="*/ 882314 h 1145851"/>
                <a:gd name="connsiteX16" fmla="*/ 526248 w 1761323"/>
                <a:gd name="connsiteY16" fmla="*/ 1080587 h 1145851"/>
                <a:gd name="connsiteX17" fmla="*/ 539479 w 1761323"/>
                <a:gd name="connsiteY17" fmla="*/ 1145851 h 1145851"/>
                <a:gd name="connsiteX18" fmla="*/ 486478 w 1761323"/>
                <a:gd name="connsiteY18" fmla="*/ 1145851 h 1145851"/>
                <a:gd name="connsiteX19" fmla="*/ 133899 w 1761323"/>
                <a:gd name="connsiteY19" fmla="*/ 1145851 h 1145851"/>
                <a:gd name="connsiteX20" fmla="*/ 397 w 1761323"/>
                <a:gd name="connsiteY20" fmla="*/ 1145851 h 1145851"/>
                <a:gd name="connsiteX21" fmla="*/ 0 w 1761323"/>
                <a:gd name="connsiteY21" fmla="*/ 1145851 h 1145851"/>
                <a:gd name="connsiteX22" fmla="*/ 132918 w 1761323"/>
                <a:gd name="connsiteY22" fmla="*/ 926849 h 1145851"/>
                <a:gd name="connsiteX23" fmla="*/ 121190 w 1761323"/>
                <a:gd name="connsiteY23" fmla="*/ 832991 h 1145851"/>
                <a:gd name="connsiteX24" fmla="*/ 459349 w 1761323"/>
                <a:gd name="connsiteY24" fmla="*/ 438005 h 1145851"/>
                <a:gd name="connsiteX25" fmla="*/ 922608 w 1761323"/>
                <a:gd name="connsiteY25" fmla="*/ 87992 h 1145851"/>
                <a:gd name="connsiteX26" fmla="*/ 1063345 w 1761323"/>
                <a:gd name="connsiteY26" fmla="*/ 109501 h 1145851"/>
                <a:gd name="connsiteX27" fmla="*/ 1405413 w 1761323"/>
                <a:gd name="connsiteY27" fmla="*/ 0 h 1145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761323" h="1145851">
                  <a:moveTo>
                    <a:pt x="1405413" y="0"/>
                  </a:moveTo>
                  <a:cubicBezTo>
                    <a:pt x="1428870" y="0"/>
                    <a:pt x="1450371" y="0"/>
                    <a:pt x="1473827" y="3911"/>
                  </a:cubicBezTo>
                  <a:lnTo>
                    <a:pt x="1473827" y="397167"/>
                  </a:lnTo>
                  <a:lnTo>
                    <a:pt x="1485874" y="389028"/>
                  </a:lnTo>
                  <a:cubicBezTo>
                    <a:pt x="1509595" y="378974"/>
                    <a:pt x="1535675" y="373414"/>
                    <a:pt x="1563050" y="373414"/>
                  </a:cubicBezTo>
                  <a:cubicBezTo>
                    <a:pt x="1672553" y="373414"/>
                    <a:pt x="1761323" y="462369"/>
                    <a:pt x="1761323" y="572100"/>
                  </a:cubicBezTo>
                  <a:cubicBezTo>
                    <a:pt x="1761323" y="681831"/>
                    <a:pt x="1672553" y="770786"/>
                    <a:pt x="1563050" y="770786"/>
                  </a:cubicBezTo>
                  <a:cubicBezTo>
                    <a:pt x="1535675" y="770786"/>
                    <a:pt x="1509595" y="765226"/>
                    <a:pt x="1485874" y="755172"/>
                  </a:cubicBezTo>
                  <a:lnTo>
                    <a:pt x="1473827" y="747034"/>
                  </a:lnTo>
                  <a:lnTo>
                    <a:pt x="1473827" y="1145851"/>
                  </a:lnTo>
                  <a:lnTo>
                    <a:pt x="1473826" y="1145851"/>
                  </a:lnTo>
                  <a:lnTo>
                    <a:pt x="1470949" y="1145851"/>
                  </a:lnTo>
                  <a:cubicBezTo>
                    <a:pt x="1457995" y="1145851"/>
                    <a:pt x="1386751" y="1145851"/>
                    <a:pt x="994905" y="1145851"/>
                  </a:cubicBezTo>
                  <a:lnTo>
                    <a:pt x="911215" y="1145851"/>
                  </a:lnTo>
                  <a:lnTo>
                    <a:pt x="924446" y="1080587"/>
                  </a:lnTo>
                  <a:cubicBezTo>
                    <a:pt x="924446" y="971084"/>
                    <a:pt x="835306" y="882314"/>
                    <a:pt x="725347" y="882314"/>
                  </a:cubicBezTo>
                  <a:cubicBezTo>
                    <a:pt x="615388" y="882314"/>
                    <a:pt x="526248" y="971084"/>
                    <a:pt x="526248" y="1080587"/>
                  </a:cubicBezTo>
                  <a:lnTo>
                    <a:pt x="539479" y="1145851"/>
                  </a:lnTo>
                  <a:lnTo>
                    <a:pt x="486478" y="1145851"/>
                  </a:lnTo>
                  <a:cubicBezTo>
                    <a:pt x="380691" y="1145851"/>
                    <a:pt x="263569" y="1145851"/>
                    <a:pt x="133899" y="1145851"/>
                  </a:cubicBezTo>
                  <a:lnTo>
                    <a:pt x="397" y="1145851"/>
                  </a:lnTo>
                  <a:lnTo>
                    <a:pt x="0" y="1145851"/>
                  </a:lnTo>
                  <a:cubicBezTo>
                    <a:pt x="27366" y="1063725"/>
                    <a:pt x="72323" y="987466"/>
                    <a:pt x="132918" y="926849"/>
                  </a:cubicBezTo>
                  <a:cubicBezTo>
                    <a:pt x="125100" y="895563"/>
                    <a:pt x="121190" y="864277"/>
                    <a:pt x="121190" y="832991"/>
                  </a:cubicBezTo>
                  <a:cubicBezTo>
                    <a:pt x="121190" y="633542"/>
                    <a:pt x="267791" y="467335"/>
                    <a:pt x="459349" y="438005"/>
                  </a:cubicBezTo>
                  <a:cubicBezTo>
                    <a:pt x="516035" y="236601"/>
                    <a:pt x="701730" y="87992"/>
                    <a:pt x="922608" y="87992"/>
                  </a:cubicBezTo>
                  <a:cubicBezTo>
                    <a:pt x="971475" y="87992"/>
                    <a:pt x="1018387" y="95814"/>
                    <a:pt x="1063345" y="109501"/>
                  </a:cubicBezTo>
                  <a:cubicBezTo>
                    <a:pt x="1161079" y="41063"/>
                    <a:pt x="1278359" y="0"/>
                    <a:pt x="1405413" y="0"/>
                  </a:cubicBez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467EEE9C-2AC4-4E52-8E1E-3114738197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1730" y="2904209"/>
              <a:ext cx="1502741" cy="1271423"/>
            </a:xfrm>
            <a:custGeom>
              <a:avLst/>
              <a:gdLst>
                <a:gd name="connsiteX0" fmla="*/ 754262 w 1502741"/>
                <a:gd name="connsiteY0" fmla="*/ 0 h 1271423"/>
                <a:gd name="connsiteX1" fmla="*/ 953361 w 1502741"/>
                <a:gd name="connsiteY1" fmla="*/ 198273 h 1271423"/>
                <a:gd name="connsiteX2" fmla="*/ 940130 w 1502741"/>
                <a:gd name="connsiteY2" fmla="*/ 263537 h 1271423"/>
                <a:gd name="connsiteX3" fmla="*/ 1502741 w 1502741"/>
                <a:gd name="connsiteY3" fmla="*/ 263537 h 1271423"/>
                <a:gd name="connsiteX4" fmla="*/ 1502741 w 1502741"/>
                <a:gd name="connsiteY4" fmla="*/ 387811 h 1271423"/>
                <a:gd name="connsiteX5" fmla="*/ 1502741 w 1502741"/>
                <a:gd name="connsiteY5" fmla="*/ 438496 h 1271423"/>
                <a:gd name="connsiteX6" fmla="*/ 1502741 w 1502741"/>
                <a:gd name="connsiteY6" fmla="*/ 440481 h 1271423"/>
                <a:gd name="connsiteX7" fmla="*/ 1502741 w 1502741"/>
                <a:gd name="connsiteY7" fmla="*/ 506259 h 1271423"/>
                <a:gd name="connsiteX8" fmla="*/ 1502741 w 1502741"/>
                <a:gd name="connsiteY8" fmla="*/ 529202 h 1271423"/>
                <a:gd name="connsiteX9" fmla="*/ 1500679 w 1502741"/>
                <a:gd name="connsiteY9" fmla="*/ 527818 h 1271423"/>
                <a:gd name="connsiteX10" fmla="*/ 1423020 w 1502741"/>
                <a:gd name="connsiteY10" fmla="*/ 512204 h 1271423"/>
                <a:gd name="connsiteX11" fmla="*/ 1223508 w 1502741"/>
                <a:gd name="connsiteY11" fmla="*/ 710890 h 1271423"/>
                <a:gd name="connsiteX12" fmla="*/ 1423020 w 1502741"/>
                <a:gd name="connsiteY12" fmla="*/ 909576 h 1271423"/>
                <a:gd name="connsiteX13" fmla="*/ 1500679 w 1502741"/>
                <a:gd name="connsiteY13" fmla="*/ 893963 h 1271423"/>
                <a:gd name="connsiteX14" fmla="*/ 1502741 w 1502741"/>
                <a:gd name="connsiteY14" fmla="*/ 892578 h 1271423"/>
                <a:gd name="connsiteX15" fmla="*/ 1502741 w 1502741"/>
                <a:gd name="connsiteY15" fmla="*/ 929565 h 1271423"/>
                <a:gd name="connsiteX16" fmla="*/ 1502741 w 1502741"/>
                <a:gd name="connsiteY16" fmla="*/ 934498 h 1271423"/>
                <a:gd name="connsiteX17" fmla="*/ 1502741 w 1502741"/>
                <a:gd name="connsiteY17" fmla="*/ 991352 h 1271423"/>
                <a:gd name="connsiteX18" fmla="*/ 1502741 w 1502741"/>
                <a:gd name="connsiteY18" fmla="*/ 1041108 h 1271423"/>
                <a:gd name="connsiteX19" fmla="*/ 1502741 w 1502741"/>
                <a:gd name="connsiteY19" fmla="*/ 1082722 h 1271423"/>
                <a:gd name="connsiteX20" fmla="*/ 1502741 w 1502741"/>
                <a:gd name="connsiteY20" fmla="*/ 1121223 h 1271423"/>
                <a:gd name="connsiteX21" fmla="*/ 1502741 w 1502741"/>
                <a:gd name="connsiteY21" fmla="*/ 1178629 h 1271423"/>
                <a:gd name="connsiteX22" fmla="*/ 1502741 w 1502741"/>
                <a:gd name="connsiteY22" fmla="*/ 1217109 h 1271423"/>
                <a:gd name="connsiteX23" fmla="*/ 1502741 w 1502741"/>
                <a:gd name="connsiteY23" fmla="*/ 1240450 h 1271423"/>
                <a:gd name="connsiteX24" fmla="*/ 1502741 w 1502741"/>
                <a:gd name="connsiteY24" fmla="*/ 1252436 h 1271423"/>
                <a:gd name="connsiteX25" fmla="*/ 1502741 w 1502741"/>
                <a:gd name="connsiteY25" fmla="*/ 1256851 h 1271423"/>
                <a:gd name="connsiteX26" fmla="*/ 1502741 w 1502741"/>
                <a:gd name="connsiteY26" fmla="*/ 1257482 h 1271423"/>
                <a:gd name="connsiteX27" fmla="*/ 1502741 w 1502741"/>
                <a:gd name="connsiteY27" fmla="*/ 1257724 h 1271423"/>
                <a:gd name="connsiteX28" fmla="*/ 1412850 w 1502741"/>
                <a:gd name="connsiteY28" fmla="*/ 1179441 h 1271423"/>
                <a:gd name="connsiteX29" fmla="*/ 1137315 w 1502741"/>
                <a:gd name="connsiteY29" fmla="*/ 1271423 h 1271423"/>
                <a:gd name="connsiteX30" fmla="*/ 738669 w 1502741"/>
                <a:gd name="connsiteY30" fmla="*/ 1015048 h 1271423"/>
                <a:gd name="connsiteX31" fmla="*/ 584291 w 1502741"/>
                <a:gd name="connsiteY31" fmla="*/ 1034619 h 1271423"/>
                <a:gd name="connsiteX32" fmla="*/ 0 w 1502741"/>
                <a:gd name="connsiteY32" fmla="*/ 449458 h 1271423"/>
                <a:gd name="connsiteX33" fmla="*/ 29312 w 1502741"/>
                <a:gd name="connsiteY33" fmla="*/ 263537 h 1271423"/>
                <a:gd name="connsiteX34" fmla="*/ 568394 w 1502741"/>
                <a:gd name="connsiteY34" fmla="*/ 263537 h 1271423"/>
                <a:gd name="connsiteX35" fmla="*/ 555163 w 1502741"/>
                <a:gd name="connsiteY35" fmla="*/ 198273 h 1271423"/>
                <a:gd name="connsiteX36" fmla="*/ 754262 w 1502741"/>
                <a:gd name="connsiteY36" fmla="*/ 0 h 1271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502741" h="1271423">
                  <a:moveTo>
                    <a:pt x="754262" y="0"/>
                  </a:moveTo>
                  <a:cubicBezTo>
                    <a:pt x="864221" y="0"/>
                    <a:pt x="953361" y="88770"/>
                    <a:pt x="953361" y="198273"/>
                  </a:cubicBezTo>
                  <a:lnTo>
                    <a:pt x="940130" y="263537"/>
                  </a:lnTo>
                  <a:lnTo>
                    <a:pt x="1502741" y="263537"/>
                  </a:lnTo>
                  <a:cubicBezTo>
                    <a:pt x="1502741" y="263537"/>
                    <a:pt x="1502741" y="263537"/>
                    <a:pt x="1502741" y="387811"/>
                  </a:cubicBezTo>
                  <a:lnTo>
                    <a:pt x="1502741" y="438496"/>
                  </a:lnTo>
                  <a:lnTo>
                    <a:pt x="1502741" y="440481"/>
                  </a:lnTo>
                  <a:cubicBezTo>
                    <a:pt x="1502741" y="460142"/>
                    <a:pt x="1502741" y="481986"/>
                    <a:pt x="1502741" y="506259"/>
                  </a:cubicBezTo>
                  <a:lnTo>
                    <a:pt x="1502741" y="529202"/>
                  </a:lnTo>
                  <a:lnTo>
                    <a:pt x="1500679" y="527818"/>
                  </a:lnTo>
                  <a:cubicBezTo>
                    <a:pt x="1476810" y="517764"/>
                    <a:pt x="1450567" y="512204"/>
                    <a:pt x="1423020" y="512204"/>
                  </a:cubicBezTo>
                  <a:cubicBezTo>
                    <a:pt x="1312833" y="512204"/>
                    <a:pt x="1223508" y="601159"/>
                    <a:pt x="1223508" y="710890"/>
                  </a:cubicBezTo>
                  <a:cubicBezTo>
                    <a:pt x="1223508" y="820621"/>
                    <a:pt x="1312833" y="909576"/>
                    <a:pt x="1423020" y="909576"/>
                  </a:cubicBezTo>
                  <a:cubicBezTo>
                    <a:pt x="1450567" y="909576"/>
                    <a:pt x="1476810" y="904017"/>
                    <a:pt x="1500679" y="893963"/>
                  </a:cubicBezTo>
                  <a:lnTo>
                    <a:pt x="1502741" y="892578"/>
                  </a:lnTo>
                  <a:lnTo>
                    <a:pt x="1502741" y="929565"/>
                  </a:lnTo>
                  <a:lnTo>
                    <a:pt x="1502741" y="934498"/>
                  </a:lnTo>
                  <a:lnTo>
                    <a:pt x="1502741" y="991352"/>
                  </a:lnTo>
                  <a:lnTo>
                    <a:pt x="1502741" y="1041108"/>
                  </a:lnTo>
                  <a:lnTo>
                    <a:pt x="1502741" y="1082722"/>
                  </a:lnTo>
                  <a:lnTo>
                    <a:pt x="1502741" y="1121223"/>
                  </a:lnTo>
                  <a:lnTo>
                    <a:pt x="1502741" y="1178629"/>
                  </a:lnTo>
                  <a:lnTo>
                    <a:pt x="1502741" y="1217109"/>
                  </a:lnTo>
                  <a:lnTo>
                    <a:pt x="1502741" y="1240450"/>
                  </a:lnTo>
                  <a:lnTo>
                    <a:pt x="1502741" y="1252436"/>
                  </a:lnTo>
                  <a:lnTo>
                    <a:pt x="1502741" y="1256851"/>
                  </a:lnTo>
                  <a:lnTo>
                    <a:pt x="1502741" y="1257482"/>
                  </a:lnTo>
                  <a:lnTo>
                    <a:pt x="1502741" y="1257724"/>
                  </a:lnTo>
                  <a:cubicBezTo>
                    <a:pt x="1467566" y="1236196"/>
                    <a:pt x="1438254" y="1210754"/>
                    <a:pt x="1412850" y="1179441"/>
                  </a:cubicBezTo>
                  <a:cubicBezTo>
                    <a:pt x="1338593" y="1236196"/>
                    <a:pt x="1242839" y="1271423"/>
                    <a:pt x="1137315" y="1271423"/>
                  </a:cubicBezTo>
                  <a:cubicBezTo>
                    <a:pt x="951671" y="1271423"/>
                    <a:pt x="793385" y="1163785"/>
                    <a:pt x="738669" y="1015048"/>
                  </a:cubicBezTo>
                  <a:cubicBezTo>
                    <a:pt x="689815" y="1026791"/>
                    <a:pt x="637053" y="1034619"/>
                    <a:pt x="584291" y="1034619"/>
                  </a:cubicBezTo>
                  <a:cubicBezTo>
                    <a:pt x="261856" y="1034619"/>
                    <a:pt x="0" y="772373"/>
                    <a:pt x="0" y="449458"/>
                  </a:cubicBezTo>
                  <a:cubicBezTo>
                    <a:pt x="0" y="384875"/>
                    <a:pt x="9770" y="322249"/>
                    <a:pt x="29312" y="263537"/>
                  </a:cubicBezTo>
                  <a:lnTo>
                    <a:pt x="568394" y="263537"/>
                  </a:lnTo>
                  <a:lnTo>
                    <a:pt x="555163" y="198273"/>
                  </a:lnTo>
                  <a:cubicBezTo>
                    <a:pt x="555163" y="88770"/>
                    <a:pt x="644303" y="0"/>
                    <a:pt x="754262" y="0"/>
                  </a:cubicBezTo>
                  <a:close/>
                </a:path>
              </a:pathLst>
            </a:custGeom>
            <a:solidFill>
              <a:schemeClr val="accent5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E79B22B6-EA1E-4C15-AA20-5C0922E6AC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95238" y="3167746"/>
              <a:ext cx="1786932" cy="1545701"/>
            </a:xfrm>
            <a:custGeom>
              <a:avLst/>
              <a:gdLst>
                <a:gd name="connsiteX0" fmla="*/ 279233 w 1786932"/>
                <a:gd name="connsiteY0" fmla="*/ 0 h 1545701"/>
                <a:gd name="connsiteX1" fmla="*/ 768527 w 1786932"/>
                <a:gd name="connsiteY1" fmla="*/ 0 h 1545701"/>
                <a:gd name="connsiteX2" fmla="*/ 842987 w 1786932"/>
                <a:gd name="connsiteY2" fmla="*/ 0 h 1545701"/>
                <a:gd name="connsiteX3" fmla="*/ 836799 w 1786932"/>
                <a:gd name="connsiteY3" fmla="*/ 19853 h 1545701"/>
                <a:gd name="connsiteX4" fmla="*/ 832745 w 1786932"/>
                <a:gd name="connsiteY4" fmla="*/ 59895 h 1545701"/>
                <a:gd name="connsiteX5" fmla="*/ 1032257 w 1786932"/>
                <a:gd name="connsiteY5" fmla="*/ 258581 h 1545701"/>
                <a:gd name="connsiteX6" fmla="*/ 1231769 w 1786932"/>
                <a:gd name="connsiteY6" fmla="*/ 59895 h 1545701"/>
                <a:gd name="connsiteX7" fmla="*/ 1227716 w 1786932"/>
                <a:gd name="connsiteY7" fmla="*/ 19853 h 1545701"/>
                <a:gd name="connsiteX8" fmla="*/ 1221528 w 1786932"/>
                <a:gd name="connsiteY8" fmla="*/ 0 h 1545701"/>
                <a:gd name="connsiteX9" fmla="*/ 1287964 w 1786932"/>
                <a:gd name="connsiteY9" fmla="*/ 0 h 1545701"/>
                <a:gd name="connsiteX10" fmla="*/ 1784977 w 1786932"/>
                <a:gd name="connsiteY10" fmla="*/ 0 h 1545701"/>
                <a:gd name="connsiteX11" fmla="*/ 1786932 w 1786932"/>
                <a:gd name="connsiteY11" fmla="*/ 43045 h 1545701"/>
                <a:gd name="connsiteX12" fmla="*/ 1726311 w 1786932"/>
                <a:gd name="connsiteY12" fmla="*/ 305227 h 1545701"/>
                <a:gd name="connsiteX13" fmla="*/ 1786932 w 1786932"/>
                <a:gd name="connsiteY13" fmla="*/ 565453 h 1545701"/>
                <a:gd name="connsiteX14" fmla="*/ 1202234 w 1786932"/>
                <a:gd name="connsiteY14" fmla="*/ 1152428 h 1545701"/>
                <a:gd name="connsiteX15" fmla="*/ 1080993 w 1786932"/>
                <a:gd name="connsiteY15" fmla="*/ 1138732 h 1545701"/>
                <a:gd name="connsiteX16" fmla="*/ 1296099 w 1786932"/>
                <a:gd name="connsiteY16" fmla="*/ 1545701 h 1545701"/>
                <a:gd name="connsiteX17" fmla="*/ 1133792 w 1786932"/>
                <a:gd name="connsiteY17" fmla="*/ 1545701 h 1545701"/>
                <a:gd name="connsiteX18" fmla="*/ 611670 w 1786932"/>
                <a:gd name="connsiteY18" fmla="*/ 1040903 h 1545701"/>
                <a:gd name="connsiteX19" fmla="*/ 496295 w 1786932"/>
                <a:gd name="connsiteY19" fmla="*/ 1058512 h 1545701"/>
                <a:gd name="connsiteX20" fmla="*/ 279233 w 1786932"/>
                <a:gd name="connsiteY20" fmla="*/ 993945 h 1545701"/>
                <a:gd name="connsiteX21" fmla="*/ 279233 w 1786932"/>
                <a:gd name="connsiteY21" fmla="*/ 670961 h 1545701"/>
                <a:gd name="connsiteX22" fmla="*/ 279233 w 1786932"/>
                <a:gd name="connsiteY22" fmla="*/ 629041 h 1545701"/>
                <a:gd name="connsiteX23" fmla="*/ 277171 w 1786932"/>
                <a:gd name="connsiteY23" fmla="*/ 630426 h 1545701"/>
                <a:gd name="connsiteX24" fmla="*/ 199512 w 1786932"/>
                <a:gd name="connsiteY24" fmla="*/ 646039 h 1545701"/>
                <a:gd name="connsiteX25" fmla="*/ 0 w 1786932"/>
                <a:gd name="connsiteY25" fmla="*/ 447353 h 1545701"/>
                <a:gd name="connsiteX26" fmla="*/ 199512 w 1786932"/>
                <a:gd name="connsiteY26" fmla="*/ 248667 h 1545701"/>
                <a:gd name="connsiteX27" fmla="*/ 277171 w 1786932"/>
                <a:gd name="connsiteY27" fmla="*/ 264281 h 1545701"/>
                <a:gd name="connsiteX28" fmla="*/ 279233 w 1786932"/>
                <a:gd name="connsiteY28" fmla="*/ 265665 h 1545701"/>
                <a:gd name="connsiteX29" fmla="*/ 279233 w 1786932"/>
                <a:gd name="connsiteY29" fmla="*/ 174959 h 1545701"/>
                <a:gd name="connsiteX30" fmla="*/ 279233 w 1786932"/>
                <a:gd name="connsiteY30" fmla="*/ 0 h 1545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786932" h="1545701">
                  <a:moveTo>
                    <a:pt x="279233" y="0"/>
                  </a:moveTo>
                  <a:cubicBezTo>
                    <a:pt x="279233" y="0"/>
                    <a:pt x="279233" y="0"/>
                    <a:pt x="768527" y="0"/>
                  </a:cubicBezTo>
                  <a:lnTo>
                    <a:pt x="842987" y="0"/>
                  </a:lnTo>
                  <a:lnTo>
                    <a:pt x="836799" y="19853"/>
                  </a:lnTo>
                  <a:cubicBezTo>
                    <a:pt x="834141" y="32787"/>
                    <a:pt x="832745" y="46179"/>
                    <a:pt x="832745" y="59895"/>
                  </a:cubicBezTo>
                  <a:cubicBezTo>
                    <a:pt x="832745" y="169626"/>
                    <a:pt x="922070" y="258581"/>
                    <a:pt x="1032257" y="258581"/>
                  </a:cubicBezTo>
                  <a:cubicBezTo>
                    <a:pt x="1142444" y="258581"/>
                    <a:pt x="1231769" y="169626"/>
                    <a:pt x="1231769" y="59895"/>
                  </a:cubicBezTo>
                  <a:cubicBezTo>
                    <a:pt x="1231769" y="46179"/>
                    <a:pt x="1230374" y="32787"/>
                    <a:pt x="1227716" y="19853"/>
                  </a:cubicBezTo>
                  <a:lnTo>
                    <a:pt x="1221528" y="0"/>
                  </a:lnTo>
                  <a:lnTo>
                    <a:pt x="1287964" y="0"/>
                  </a:lnTo>
                  <a:cubicBezTo>
                    <a:pt x="1432069" y="0"/>
                    <a:pt x="1596759" y="0"/>
                    <a:pt x="1784977" y="0"/>
                  </a:cubicBezTo>
                  <a:cubicBezTo>
                    <a:pt x="1786932" y="13696"/>
                    <a:pt x="1786932" y="29349"/>
                    <a:pt x="1786932" y="43045"/>
                  </a:cubicBezTo>
                  <a:cubicBezTo>
                    <a:pt x="1786932" y="136961"/>
                    <a:pt x="1765422" y="226964"/>
                    <a:pt x="1726311" y="305227"/>
                  </a:cubicBezTo>
                  <a:cubicBezTo>
                    <a:pt x="1765422" y="383491"/>
                    <a:pt x="1786932" y="471537"/>
                    <a:pt x="1786932" y="565453"/>
                  </a:cubicBezTo>
                  <a:cubicBezTo>
                    <a:pt x="1786932" y="890246"/>
                    <a:pt x="1524894" y="1152428"/>
                    <a:pt x="1202234" y="1152428"/>
                  </a:cubicBezTo>
                  <a:cubicBezTo>
                    <a:pt x="1161169" y="1152428"/>
                    <a:pt x="1120103" y="1148515"/>
                    <a:pt x="1080993" y="1138732"/>
                  </a:cubicBezTo>
                  <a:cubicBezTo>
                    <a:pt x="1122058" y="1414610"/>
                    <a:pt x="1296099" y="1545701"/>
                    <a:pt x="1296099" y="1545701"/>
                  </a:cubicBezTo>
                  <a:cubicBezTo>
                    <a:pt x="1296099" y="1545701"/>
                    <a:pt x="1296099" y="1545701"/>
                    <a:pt x="1133792" y="1545701"/>
                  </a:cubicBezTo>
                  <a:cubicBezTo>
                    <a:pt x="867842" y="1508526"/>
                    <a:pt x="695757" y="1220908"/>
                    <a:pt x="611670" y="1040903"/>
                  </a:cubicBezTo>
                  <a:cubicBezTo>
                    <a:pt x="574515" y="1052642"/>
                    <a:pt x="535405" y="1058512"/>
                    <a:pt x="496295" y="1058512"/>
                  </a:cubicBezTo>
                  <a:cubicBezTo>
                    <a:pt x="416119" y="1058512"/>
                    <a:pt x="341810" y="1035033"/>
                    <a:pt x="279233" y="993945"/>
                  </a:cubicBezTo>
                  <a:cubicBezTo>
                    <a:pt x="279233" y="993945"/>
                    <a:pt x="279233" y="993945"/>
                    <a:pt x="279233" y="670961"/>
                  </a:cubicBezTo>
                  <a:lnTo>
                    <a:pt x="279233" y="629041"/>
                  </a:lnTo>
                  <a:lnTo>
                    <a:pt x="277171" y="630426"/>
                  </a:lnTo>
                  <a:cubicBezTo>
                    <a:pt x="253302" y="640480"/>
                    <a:pt x="227059" y="646039"/>
                    <a:pt x="199512" y="646039"/>
                  </a:cubicBezTo>
                  <a:cubicBezTo>
                    <a:pt x="89325" y="646039"/>
                    <a:pt x="0" y="557084"/>
                    <a:pt x="0" y="447353"/>
                  </a:cubicBezTo>
                  <a:cubicBezTo>
                    <a:pt x="0" y="337622"/>
                    <a:pt x="89325" y="248667"/>
                    <a:pt x="199512" y="248667"/>
                  </a:cubicBezTo>
                  <a:cubicBezTo>
                    <a:pt x="227059" y="248667"/>
                    <a:pt x="253302" y="254227"/>
                    <a:pt x="277171" y="264281"/>
                  </a:cubicBezTo>
                  <a:lnTo>
                    <a:pt x="279233" y="265665"/>
                  </a:lnTo>
                  <a:lnTo>
                    <a:pt x="279233" y="174959"/>
                  </a:lnTo>
                  <a:cubicBezTo>
                    <a:pt x="279233" y="120360"/>
                    <a:pt x="279233" y="62121"/>
                    <a:pt x="279233" y="0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Rectangle 7">
              <a:extLst>
                <a:ext uri="{FF2B5EF4-FFF2-40B4-BE49-F238E27FC236}">
                  <a16:creationId xmlns:a16="http://schemas.microsoft.com/office/drawing/2014/main" id="{F512E89E-6ED0-4DBA-B2EC-4A0235481B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99255" y="2580216"/>
              <a:ext cx="5411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Rectangle 8">
              <a:extLst>
                <a:ext uri="{FF2B5EF4-FFF2-40B4-BE49-F238E27FC236}">
                  <a16:creationId xmlns:a16="http://schemas.microsoft.com/office/drawing/2014/main" id="{908F7BBB-56B3-47B5-9529-2600C1FEF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9650" y="2643369"/>
              <a:ext cx="5411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B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7" name="Rectangle 9">
              <a:extLst>
                <a:ext uri="{FF2B5EF4-FFF2-40B4-BE49-F238E27FC236}">
                  <a16:creationId xmlns:a16="http://schemas.microsoft.com/office/drawing/2014/main" id="{ADEA9898-4013-495F-A08A-4495631D56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37558" y="3374689"/>
              <a:ext cx="541147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D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Rectangle 10">
              <a:extLst>
                <a:ext uri="{FF2B5EF4-FFF2-40B4-BE49-F238E27FC236}">
                  <a16:creationId xmlns:a16="http://schemas.microsoft.com/office/drawing/2014/main" id="{83BF54F7-6416-4ECF-BAFE-953FA28837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90138" y="3415805"/>
              <a:ext cx="629698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9" name="TextBox 24">
            <a:extLst>
              <a:ext uri="{FF2B5EF4-FFF2-40B4-BE49-F238E27FC236}">
                <a16:creationId xmlns:a16="http://schemas.microsoft.com/office/drawing/2014/main" id="{04955638-E965-48D7-AC93-8D00C1B34864}"/>
              </a:ext>
            </a:extLst>
          </p:cNvPr>
          <p:cNvSpPr txBox="1"/>
          <p:nvPr/>
        </p:nvSpPr>
        <p:spPr>
          <a:xfrm>
            <a:off x="7915841" y="2004650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40" name="TextBox 25">
            <a:extLst>
              <a:ext uri="{FF2B5EF4-FFF2-40B4-BE49-F238E27FC236}">
                <a16:creationId xmlns:a16="http://schemas.microsoft.com/office/drawing/2014/main" id="{B205F0D1-705D-4FCB-8A55-C5E3D5C26C82}"/>
              </a:ext>
            </a:extLst>
          </p:cNvPr>
          <p:cNvSpPr txBox="1"/>
          <p:nvPr/>
        </p:nvSpPr>
        <p:spPr>
          <a:xfrm>
            <a:off x="7915841" y="2310320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41" name="TextBox 27">
            <a:extLst>
              <a:ext uri="{FF2B5EF4-FFF2-40B4-BE49-F238E27FC236}">
                <a16:creationId xmlns:a16="http://schemas.microsoft.com/office/drawing/2014/main" id="{541F0C16-23C0-42A8-9CCB-54C352624C2F}"/>
              </a:ext>
            </a:extLst>
          </p:cNvPr>
          <p:cNvSpPr txBox="1"/>
          <p:nvPr/>
        </p:nvSpPr>
        <p:spPr>
          <a:xfrm>
            <a:off x="7915841" y="3824837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57AF3FE0-75A4-4C30-A91B-4C4B41B965FC}"/>
              </a:ext>
            </a:extLst>
          </p:cNvPr>
          <p:cNvSpPr txBox="1"/>
          <p:nvPr/>
        </p:nvSpPr>
        <p:spPr>
          <a:xfrm>
            <a:off x="7915841" y="4130507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43" name="TextBox 30">
            <a:extLst>
              <a:ext uri="{FF2B5EF4-FFF2-40B4-BE49-F238E27FC236}">
                <a16:creationId xmlns:a16="http://schemas.microsoft.com/office/drawing/2014/main" id="{D611674A-7E7A-4294-B203-00E2C3FBB67E}"/>
              </a:ext>
            </a:extLst>
          </p:cNvPr>
          <p:cNvSpPr txBox="1"/>
          <p:nvPr/>
        </p:nvSpPr>
        <p:spPr>
          <a:xfrm>
            <a:off x="3015609" y="2004650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44" name="TextBox 31">
            <a:extLst>
              <a:ext uri="{FF2B5EF4-FFF2-40B4-BE49-F238E27FC236}">
                <a16:creationId xmlns:a16="http://schemas.microsoft.com/office/drawing/2014/main" id="{8B107EA2-1CC8-4CBB-8544-9A8A67B59F9E}"/>
              </a:ext>
            </a:extLst>
          </p:cNvPr>
          <p:cNvSpPr txBox="1"/>
          <p:nvPr/>
        </p:nvSpPr>
        <p:spPr>
          <a:xfrm>
            <a:off x="2506495" y="2310320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  <p:sp>
        <p:nvSpPr>
          <p:cNvPr id="45" name="TextBox 33">
            <a:extLst>
              <a:ext uri="{FF2B5EF4-FFF2-40B4-BE49-F238E27FC236}">
                <a16:creationId xmlns:a16="http://schemas.microsoft.com/office/drawing/2014/main" id="{F537CE19-F167-42FF-926D-DFDCAD2AB22E}"/>
              </a:ext>
            </a:extLst>
          </p:cNvPr>
          <p:cNvSpPr txBox="1"/>
          <p:nvPr/>
        </p:nvSpPr>
        <p:spPr>
          <a:xfrm>
            <a:off x="3015609" y="3824837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46" name="TextBox 34">
            <a:extLst>
              <a:ext uri="{FF2B5EF4-FFF2-40B4-BE49-F238E27FC236}">
                <a16:creationId xmlns:a16="http://schemas.microsoft.com/office/drawing/2014/main" id="{3866A407-CC17-4245-A3DB-52D4F820A80E}"/>
              </a:ext>
            </a:extLst>
          </p:cNvPr>
          <p:cNvSpPr txBox="1"/>
          <p:nvPr/>
        </p:nvSpPr>
        <p:spPr>
          <a:xfrm>
            <a:off x="2506495" y="4130507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</p:spTree>
    <p:extLst>
      <p:ext uri="{BB962C8B-B14F-4D97-AF65-F5344CB8AC3E}">
        <p14:creationId xmlns:p14="http://schemas.microsoft.com/office/powerpoint/2010/main" val="557140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5" name="Group 7">
            <a:extLst>
              <a:ext uri="{FF2B5EF4-FFF2-40B4-BE49-F238E27FC236}">
                <a16:creationId xmlns:a16="http://schemas.microsoft.com/office/drawing/2014/main" id="{398DB503-DC11-4932-BCEC-6A3A4AABEF85}"/>
              </a:ext>
            </a:extLst>
          </p:cNvPr>
          <p:cNvGrpSpPr/>
          <p:nvPr/>
        </p:nvGrpSpPr>
        <p:grpSpPr>
          <a:xfrm>
            <a:off x="4269185" y="1758437"/>
            <a:ext cx="1826815" cy="1823652"/>
            <a:chOff x="4274725" y="2215637"/>
            <a:chExt cx="1826815" cy="1823652"/>
          </a:xfrm>
        </p:grpSpPr>
        <p:sp>
          <p:nvSpPr>
            <p:cNvPr id="66" name="Freeform 14">
              <a:extLst>
                <a:ext uri="{FF2B5EF4-FFF2-40B4-BE49-F238E27FC236}">
                  <a16:creationId xmlns:a16="http://schemas.microsoft.com/office/drawing/2014/main" id="{B4E7DF84-49E2-4A47-ABBE-FE2C9582AB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4725" y="2215637"/>
              <a:ext cx="1826815" cy="1823652"/>
            </a:xfrm>
            <a:custGeom>
              <a:avLst/>
              <a:gdLst>
                <a:gd name="T0" fmla="*/ 929 w 1073"/>
                <a:gd name="T1" fmla="*/ 545 h 1072"/>
                <a:gd name="T2" fmla="*/ 1024 w 1073"/>
                <a:gd name="T3" fmla="*/ 574 h 1072"/>
                <a:gd name="T4" fmla="*/ 1073 w 1073"/>
                <a:gd name="T5" fmla="*/ 543 h 1072"/>
                <a:gd name="T6" fmla="*/ 1073 w 1073"/>
                <a:gd name="T7" fmla="*/ 241 h 1072"/>
                <a:gd name="T8" fmla="*/ 773 w 1073"/>
                <a:gd name="T9" fmla="*/ 241 h 1072"/>
                <a:gd name="T10" fmla="*/ 743 w 1073"/>
                <a:gd name="T11" fmla="*/ 192 h 1072"/>
                <a:gd name="T12" fmla="*/ 770 w 1073"/>
                <a:gd name="T13" fmla="*/ 97 h 1072"/>
                <a:gd name="T14" fmla="*/ 658 w 1073"/>
                <a:gd name="T15" fmla="*/ 0 h 1072"/>
                <a:gd name="T16" fmla="*/ 546 w 1073"/>
                <a:gd name="T17" fmla="*/ 97 h 1072"/>
                <a:gd name="T18" fmla="*/ 574 w 1073"/>
                <a:gd name="T19" fmla="*/ 192 h 1072"/>
                <a:gd name="T20" fmla="*/ 544 w 1073"/>
                <a:gd name="T21" fmla="*/ 241 h 1072"/>
                <a:gd name="T22" fmla="*/ 242 w 1073"/>
                <a:gd name="T23" fmla="*/ 241 h 1072"/>
                <a:gd name="T24" fmla="*/ 242 w 1073"/>
                <a:gd name="T25" fmla="*/ 241 h 1072"/>
                <a:gd name="T26" fmla="*/ 242 w 1073"/>
                <a:gd name="T27" fmla="*/ 241 h 1072"/>
                <a:gd name="T28" fmla="*/ 242 w 1073"/>
                <a:gd name="T29" fmla="*/ 543 h 1072"/>
                <a:gd name="T30" fmla="*/ 193 w 1073"/>
                <a:gd name="T31" fmla="*/ 574 h 1072"/>
                <a:gd name="T32" fmla="*/ 98 w 1073"/>
                <a:gd name="T33" fmla="*/ 545 h 1072"/>
                <a:gd name="T34" fmla="*/ 0 w 1073"/>
                <a:gd name="T35" fmla="*/ 657 h 1072"/>
                <a:gd name="T36" fmla="*/ 98 w 1073"/>
                <a:gd name="T37" fmla="*/ 769 h 1072"/>
                <a:gd name="T38" fmla="*/ 193 w 1073"/>
                <a:gd name="T39" fmla="*/ 743 h 1072"/>
                <a:gd name="T40" fmla="*/ 242 w 1073"/>
                <a:gd name="T41" fmla="*/ 773 h 1072"/>
                <a:gd name="T42" fmla="*/ 242 w 1073"/>
                <a:gd name="T43" fmla="*/ 1072 h 1072"/>
                <a:gd name="T44" fmla="*/ 242 w 1073"/>
                <a:gd name="T45" fmla="*/ 1015 h 1072"/>
                <a:gd name="T46" fmla="*/ 242 w 1073"/>
                <a:gd name="T47" fmla="*/ 1072 h 1072"/>
                <a:gd name="T48" fmla="*/ 544 w 1073"/>
                <a:gd name="T49" fmla="*/ 1072 h 1072"/>
                <a:gd name="T50" fmla="*/ 574 w 1073"/>
                <a:gd name="T51" fmla="*/ 1023 h 1072"/>
                <a:gd name="T52" fmla="*/ 546 w 1073"/>
                <a:gd name="T53" fmla="*/ 929 h 1072"/>
                <a:gd name="T54" fmla="*/ 658 w 1073"/>
                <a:gd name="T55" fmla="*/ 831 h 1072"/>
                <a:gd name="T56" fmla="*/ 770 w 1073"/>
                <a:gd name="T57" fmla="*/ 929 h 1072"/>
                <a:gd name="T58" fmla="*/ 743 w 1073"/>
                <a:gd name="T59" fmla="*/ 1023 h 1072"/>
                <a:gd name="T60" fmla="*/ 773 w 1073"/>
                <a:gd name="T61" fmla="*/ 1072 h 1072"/>
                <a:gd name="T62" fmla="*/ 1073 w 1073"/>
                <a:gd name="T63" fmla="*/ 1072 h 1072"/>
                <a:gd name="T64" fmla="*/ 1073 w 1073"/>
                <a:gd name="T65" fmla="*/ 773 h 1072"/>
                <a:gd name="T66" fmla="*/ 1024 w 1073"/>
                <a:gd name="T67" fmla="*/ 743 h 1072"/>
                <a:gd name="T68" fmla="*/ 929 w 1073"/>
                <a:gd name="T69" fmla="*/ 769 h 1072"/>
                <a:gd name="T70" fmla="*/ 831 w 1073"/>
                <a:gd name="T71" fmla="*/ 657 h 1072"/>
                <a:gd name="T72" fmla="*/ 929 w 1073"/>
                <a:gd name="T73" fmla="*/ 545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2">
                  <a:moveTo>
                    <a:pt x="929" y="545"/>
                  </a:moveTo>
                  <a:cubicBezTo>
                    <a:pt x="955" y="545"/>
                    <a:pt x="991" y="557"/>
                    <a:pt x="1024" y="574"/>
                  </a:cubicBezTo>
                  <a:cubicBezTo>
                    <a:pt x="1046" y="585"/>
                    <a:pt x="1073" y="568"/>
                    <a:pt x="1073" y="543"/>
                  </a:cubicBezTo>
                  <a:cubicBezTo>
                    <a:pt x="1073" y="241"/>
                    <a:pt x="1073" y="241"/>
                    <a:pt x="1073" y="241"/>
                  </a:cubicBezTo>
                  <a:cubicBezTo>
                    <a:pt x="773" y="241"/>
                    <a:pt x="773" y="241"/>
                    <a:pt x="773" y="241"/>
                  </a:cubicBezTo>
                  <a:cubicBezTo>
                    <a:pt x="748" y="241"/>
                    <a:pt x="732" y="215"/>
                    <a:pt x="743" y="192"/>
                  </a:cubicBezTo>
                  <a:cubicBezTo>
                    <a:pt x="759" y="159"/>
                    <a:pt x="770" y="124"/>
                    <a:pt x="770" y="97"/>
                  </a:cubicBezTo>
                  <a:cubicBezTo>
                    <a:pt x="770" y="34"/>
                    <a:pt x="720" y="0"/>
                    <a:pt x="658" y="0"/>
                  </a:cubicBezTo>
                  <a:cubicBezTo>
                    <a:pt x="596" y="0"/>
                    <a:pt x="546" y="34"/>
                    <a:pt x="546" y="97"/>
                  </a:cubicBezTo>
                  <a:cubicBezTo>
                    <a:pt x="546" y="124"/>
                    <a:pt x="557" y="159"/>
                    <a:pt x="574" y="192"/>
                  </a:cubicBezTo>
                  <a:cubicBezTo>
                    <a:pt x="586" y="215"/>
                    <a:pt x="569" y="241"/>
                    <a:pt x="544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241"/>
                    <a:pt x="242" y="241"/>
                    <a:pt x="242" y="241"/>
                  </a:cubicBezTo>
                  <a:cubicBezTo>
                    <a:pt x="242" y="543"/>
                    <a:pt x="242" y="543"/>
                    <a:pt x="242" y="543"/>
                  </a:cubicBezTo>
                  <a:cubicBezTo>
                    <a:pt x="242" y="568"/>
                    <a:pt x="215" y="585"/>
                    <a:pt x="193" y="574"/>
                  </a:cubicBezTo>
                  <a:cubicBezTo>
                    <a:pt x="160" y="557"/>
                    <a:pt x="124" y="545"/>
                    <a:pt x="98" y="545"/>
                  </a:cubicBezTo>
                  <a:cubicBezTo>
                    <a:pt x="34" y="545"/>
                    <a:pt x="0" y="595"/>
                    <a:pt x="0" y="657"/>
                  </a:cubicBezTo>
                  <a:cubicBezTo>
                    <a:pt x="0" y="719"/>
                    <a:pt x="34" y="769"/>
                    <a:pt x="98" y="769"/>
                  </a:cubicBezTo>
                  <a:cubicBezTo>
                    <a:pt x="124" y="769"/>
                    <a:pt x="160" y="759"/>
                    <a:pt x="193" y="743"/>
                  </a:cubicBezTo>
                  <a:cubicBezTo>
                    <a:pt x="215" y="732"/>
                    <a:pt x="242" y="748"/>
                    <a:pt x="242" y="773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242" y="1015"/>
                    <a:pt x="242" y="1015"/>
                    <a:pt x="242" y="1015"/>
                  </a:cubicBezTo>
                  <a:cubicBezTo>
                    <a:pt x="242" y="1072"/>
                    <a:pt x="242" y="1072"/>
                    <a:pt x="242" y="1072"/>
                  </a:cubicBezTo>
                  <a:cubicBezTo>
                    <a:pt x="544" y="1072"/>
                    <a:pt x="544" y="1072"/>
                    <a:pt x="544" y="1072"/>
                  </a:cubicBezTo>
                  <a:cubicBezTo>
                    <a:pt x="569" y="1072"/>
                    <a:pt x="586" y="1046"/>
                    <a:pt x="574" y="1023"/>
                  </a:cubicBezTo>
                  <a:cubicBezTo>
                    <a:pt x="557" y="990"/>
                    <a:pt x="546" y="955"/>
                    <a:pt x="546" y="929"/>
                  </a:cubicBezTo>
                  <a:cubicBezTo>
                    <a:pt x="546" y="865"/>
                    <a:pt x="596" y="831"/>
                    <a:pt x="658" y="831"/>
                  </a:cubicBezTo>
                  <a:cubicBezTo>
                    <a:pt x="720" y="831"/>
                    <a:pt x="770" y="865"/>
                    <a:pt x="770" y="929"/>
                  </a:cubicBezTo>
                  <a:cubicBezTo>
                    <a:pt x="770" y="955"/>
                    <a:pt x="759" y="990"/>
                    <a:pt x="743" y="1023"/>
                  </a:cubicBezTo>
                  <a:cubicBezTo>
                    <a:pt x="732" y="1046"/>
                    <a:pt x="748" y="1072"/>
                    <a:pt x="773" y="1072"/>
                  </a:cubicBezTo>
                  <a:cubicBezTo>
                    <a:pt x="1073" y="1072"/>
                    <a:pt x="1073" y="1072"/>
                    <a:pt x="1073" y="1072"/>
                  </a:cubicBezTo>
                  <a:cubicBezTo>
                    <a:pt x="1073" y="773"/>
                    <a:pt x="1073" y="773"/>
                    <a:pt x="1073" y="773"/>
                  </a:cubicBezTo>
                  <a:cubicBezTo>
                    <a:pt x="1073" y="748"/>
                    <a:pt x="1047" y="732"/>
                    <a:pt x="1024" y="743"/>
                  </a:cubicBezTo>
                  <a:cubicBezTo>
                    <a:pt x="991" y="759"/>
                    <a:pt x="955" y="769"/>
                    <a:pt x="929" y="769"/>
                  </a:cubicBezTo>
                  <a:cubicBezTo>
                    <a:pt x="866" y="769"/>
                    <a:pt x="831" y="719"/>
                    <a:pt x="831" y="657"/>
                  </a:cubicBezTo>
                  <a:cubicBezTo>
                    <a:pt x="831" y="595"/>
                    <a:pt x="866" y="545"/>
                    <a:pt x="929" y="545"/>
                  </a:cubicBez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Shape 2430">
              <a:extLst>
                <a:ext uri="{FF2B5EF4-FFF2-40B4-BE49-F238E27FC236}">
                  <a16:creationId xmlns:a16="http://schemas.microsoft.com/office/drawing/2014/main" id="{AA555A0A-4F92-4D77-8797-414DE17CF105}"/>
                </a:ext>
              </a:extLst>
            </p:cNvPr>
            <p:cNvSpPr/>
            <p:nvPr/>
          </p:nvSpPr>
          <p:spPr>
            <a:xfrm>
              <a:off x="4996002" y="3046721"/>
              <a:ext cx="444554" cy="4445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3" name="Group 29">
            <a:extLst>
              <a:ext uri="{FF2B5EF4-FFF2-40B4-BE49-F238E27FC236}">
                <a16:creationId xmlns:a16="http://schemas.microsoft.com/office/drawing/2014/main" id="{BED7BAA4-6A90-4E35-B69A-E08B145EEC07}"/>
              </a:ext>
            </a:extLst>
          </p:cNvPr>
          <p:cNvGrpSpPr/>
          <p:nvPr/>
        </p:nvGrpSpPr>
        <p:grpSpPr>
          <a:xfrm>
            <a:off x="2124689" y="2046750"/>
            <a:ext cx="1736048" cy="997570"/>
            <a:chOff x="2130229" y="2503950"/>
            <a:chExt cx="1736048" cy="997570"/>
          </a:xfrm>
        </p:grpSpPr>
        <p:sp>
          <p:nvSpPr>
            <p:cNvPr id="74" name="Shape 2430">
              <a:extLst>
                <a:ext uri="{FF2B5EF4-FFF2-40B4-BE49-F238E27FC236}">
                  <a16:creationId xmlns:a16="http://schemas.microsoft.com/office/drawing/2014/main" id="{1BDE020A-50F8-4BCB-B3BD-789523CEB27B}"/>
                </a:ext>
              </a:extLst>
            </p:cNvPr>
            <p:cNvSpPr/>
            <p:nvPr/>
          </p:nvSpPr>
          <p:spPr>
            <a:xfrm>
              <a:off x="3453839" y="2503950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TextBox 16">
              <a:extLst>
                <a:ext uri="{FF2B5EF4-FFF2-40B4-BE49-F238E27FC236}">
                  <a16:creationId xmlns:a16="http://schemas.microsoft.com/office/drawing/2014/main" id="{DC32BF4A-A532-4607-B545-24EC5B3BD26A}"/>
                </a:ext>
              </a:extLst>
            </p:cNvPr>
            <p:cNvSpPr txBox="1"/>
            <p:nvPr/>
          </p:nvSpPr>
          <p:spPr>
            <a:xfrm>
              <a:off x="2130229" y="2514515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6" name="TextBox 17">
              <a:extLst>
                <a:ext uri="{FF2B5EF4-FFF2-40B4-BE49-F238E27FC236}">
                  <a16:creationId xmlns:a16="http://schemas.microsoft.com/office/drawing/2014/main" id="{41664E8F-369B-405E-BBA9-CD961C3C07CE}"/>
                </a:ext>
              </a:extLst>
            </p:cNvPr>
            <p:cNvSpPr txBox="1"/>
            <p:nvPr/>
          </p:nvSpPr>
          <p:spPr>
            <a:xfrm>
              <a:off x="2134713" y="2923861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77" name="Group 32">
            <a:extLst>
              <a:ext uri="{FF2B5EF4-FFF2-40B4-BE49-F238E27FC236}">
                <a16:creationId xmlns:a16="http://schemas.microsoft.com/office/drawing/2014/main" id="{C6406290-09E1-45BA-885C-8FE9B190DAA5}"/>
              </a:ext>
            </a:extLst>
          </p:cNvPr>
          <p:cNvGrpSpPr/>
          <p:nvPr/>
        </p:nvGrpSpPr>
        <p:grpSpPr>
          <a:xfrm>
            <a:off x="2124689" y="4120251"/>
            <a:ext cx="1736048" cy="998999"/>
            <a:chOff x="2130229" y="4577451"/>
            <a:chExt cx="1736048" cy="998999"/>
          </a:xfrm>
        </p:grpSpPr>
        <p:sp>
          <p:nvSpPr>
            <p:cNvPr id="78" name="Shape 2368">
              <a:extLst>
                <a:ext uri="{FF2B5EF4-FFF2-40B4-BE49-F238E27FC236}">
                  <a16:creationId xmlns:a16="http://schemas.microsoft.com/office/drawing/2014/main" id="{85A305AC-8DFF-4805-B444-E56F9DD0A509}"/>
                </a:ext>
              </a:extLst>
            </p:cNvPr>
            <p:cNvSpPr/>
            <p:nvPr/>
          </p:nvSpPr>
          <p:spPr>
            <a:xfrm>
              <a:off x="3454591" y="4577451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TextBox 18">
              <a:extLst>
                <a:ext uri="{FF2B5EF4-FFF2-40B4-BE49-F238E27FC236}">
                  <a16:creationId xmlns:a16="http://schemas.microsoft.com/office/drawing/2014/main" id="{B61F5D15-4734-4AC5-B2A3-989DB6EFFDCE}"/>
                </a:ext>
              </a:extLst>
            </p:cNvPr>
            <p:cNvSpPr txBox="1"/>
            <p:nvPr/>
          </p:nvSpPr>
          <p:spPr>
            <a:xfrm>
              <a:off x="2130229" y="4589445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0" name="TextBox 19">
              <a:extLst>
                <a:ext uri="{FF2B5EF4-FFF2-40B4-BE49-F238E27FC236}">
                  <a16:creationId xmlns:a16="http://schemas.microsoft.com/office/drawing/2014/main" id="{924F1351-DF09-45DE-A52E-81A9AFA49BDF}"/>
                </a:ext>
              </a:extLst>
            </p:cNvPr>
            <p:cNvSpPr txBox="1"/>
            <p:nvPr/>
          </p:nvSpPr>
          <p:spPr>
            <a:xfrm>
              <a:off x="2134713" y="4998791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81" name="Group 30">
            <a:extLst>
              <a:ext uri="{FF2B5EF4-FFF2-40B4-BE49-F238E27FC236}">
                <a16:creationId xmlns:a16="http://schemas.microsoft.com/office/drawing/2014/main" id="{34592B01-006A-4DD7-8698-746E6072B906}"/>
              </a:ext>
            </a:extLst>
          </p:cNvPr>
          <p:cNvGrpSpPr/>
          <p:nvPr/>
        </p:nvGrpSpPr>
        <p:grpSpPr>
          <a:xfrm>
            <a:off x="8320183" y="2057315"/>
            <a:ext cx="1762021" cy="987005"/>
            <a:chOff x="8325723" y="2514515"/>
            <a:chExt cx="1762021" cy="987005"/>
          </a:xfrm>
        </p:grpSpPr>
        <p:sp>
          <p:nvSpPr>
            <p:cNvPr id="105" name="TextBox 12">
              <a:extLst>
                <a:ext uri="{FF2B5EF4-FFF2-40B4-BE49-F238E27FC236}">
                  <a16:creationId xmlns:a16="http://schemas.microsoft.com/office/drawing/2014/main" id="{14CCCAE8-72B9-4D69-8EAA-4023FB69F5CC}"/>
                </a:ext>
              </a:extLst>
            </p:cNvPr>
            <p:cNvSpPr txBox="1"/>
            <p:nvPr/>
          </p:nvSpPr>
          <p:spPr>
            <a:xfrm>
              <a:off x="8763511" y="251451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06" name="TextBox 13">
              <a:extLst>
                <a:ext uri="{FF2B5EF4-FFF2-40B4-BE49-F238E27FC236}">
                  <a16:creationId xmlns:a16="http://schemas.microsoft.com/office/drawing/2014/main" id="{EC3DA5B8-2EBD-4ED2-8BCF-6E65F8EC96FF}"/>
                </a:ext>
              </a:extLst>
            </p:cNvPr>
            <p:cNvSpPr txBox="1"/>
            <p:nvPr/>
          </p:nvSpPr>
          <p:spPr>
            <a:xfrm>
              <a:off x="8325723" y="2923861"/>
              <a:ext cx="1762021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07" name="Shape 2369">
              <a:extLst>
                <a:ext uri="{FF2B5EF4-FFF2-40B4-BE49-F238E27FC236}">
                  <a16:creationId xmlns:a16="http://schemas.microsoft.com/office/drawing/2014/main" id="{55693FB7-3A78-4C7E-A84F-A43E7655C3AC}"/>
                </a:ext>
              </a:extLst>
            </p:cNvPr>
            <p:cNvSpPr/>
            <p:nvPr/>
          </p:nvSpPr>
          <p:spPr>
            <a:xfrm>
              <a:off x="8361980" y="2514515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08" name="Group 31">
            <a:extLst>
              <a:ext uri="{FF2B5EF4-FFF2-40B4-BE49-F238E27FC236}">
                <a16:creationId xmlns:a16="http://schemas.microsoft.com/office/drawing/2014/main" id="{A5F51B66-382B-417B-98BD-7BB406D0E4EB}"/>
              </a:ext>
            </a:extLst>
          </p:cNvPr>
          <p:cNvGrpSpPr/>
          <p:nvPr/>
        </p:nvGrpSpPr>
        <p:grpSpPr>
          <a:xfrm>
            <a:off x="8320183" y="4120251"/>
            <a:ext cx="1762021" cy="998999"/>
            <a:chOff x="8325723" y="4577451"/>
            <a:chExt cx="1762021" cy="998999"/>
          </a:xfrm>
        </p:grpSpPr>
        <p:sp>
          <p:nvSpPr>
            <p:cNvPr id="109" name="TextBox 14">
              <a:extLst>
                <a:ext uri="{FF2B5EF4-FFF2-40B4-BE49-F238E27FC236}">
                  <a16:creationId xmlns:a16="http://schemas.microsoft.com/office/drawing/2014/main" id="{774248C1-22B2-48E9-B358-E675A12113AF}"/>
                </a:ext>
              </a:extLst>
            </p:cNvPr>
            <p:cNvSpPr txBox="1"/>
            <p:nvPr/>
          </p:nvSpPr>
          <p:spPr>
            <a:xfrm>
              <a:off x="8763511" y="458944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0" name="TextBox 15">
              <a:extLst>
                <a:ext uri="{FF2B5EF4-FFF2-40B4-BE49-F238E27FC236}">
                  <a16:creationId xmlns:a16="http://schemas.microsoft.com/office/drawing/2014/main" id="{0AFE1DE9-D5AE-43F7-9F77-2E46F87C0566}"/>
                </a:ext>
              </a:extLst>
            </p:cNvPr>
            <p:cNvSpPr txBox="1"/>
            <p:nvPr/>
          </p:nvSpPr>
          <p:spPr>
            <a:xfrm>
              <a:off x="8325723" y="4998791"/>
              <a:ext cx="1762021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11" name="Shape 2434">
              <a:extLst>
                <a:ext uri="{FF2B5EF4-FFF2-40B4-BE49-F238E27FC236}">
                  <a16:creationId xmlns:a16="http://schemas.microsoft.com/office/drawing/2014/main" id="{4DF83FE6-19B2-47F0-A697-BC5F8E3BF0DE}"/>
                </a:ext>
              </a:extLst>
            </p:cNvPr>
            <p:cNvSpPr/>
            <p:nvPr/>
          </p:nvSpPr>
          <p:spPr>
            <a:xfrm>
              <a:off x="8345523" y="4577451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12" name="Group 28">
            <a:extLst>
              <a:ext uri="{FF2B5EF4-FFF2-40B4-BE49-F238E27FC236}">
                <a16:creationId xmlns:a16="http://schemas.microsoft.com/office/drawing/2014/main" id="{A8E7EF1D-7723-469A-A350-10FF82CB3A18}"/>
              </a:ext>
            </a:extLst>
          </p:cNvPr>
          <p:cNvGrpSpPr/>
          <p:nvPr/>
        </p:nvGrpSpPr>
        <p:grpSpPr>
          <a:xfrm>
            <a:off x="4681351" y="3174139"/>
            <a:ext cx="1826815" cy="1825760"/>
            <a:chOff x="4686891" y="3631339"/>
            <a:chExt cx="1826815" cy="1825760"/>
          </a:xfrm>
        </p:grpSpPr>
        <p:sp>
          <p:nvSpPr>
            <p:cNvPr id="113" name="Freeform 18">
              <a:extLst>
                <a:ext uri="{FF2B5EF4-FFF2-40B4-BE49-F238E27FC236}">
                  <a16:creationId xmlns:a16="http://schemas.microsoft.com/office/drawing/2014/main" id="{8B43ED58-B4DA-44B3-9C29-0D1F9DFA96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686891" y="3631339"/>
              <a:ext cx="1826815" cy="1825760"/>
            </a:xfrm>
            <a:custGeom>
              <a:avLst/>
              <a:gdLst>
                <a:gd name="T0" fmla="*/ 144 w 1073"/>
                <a:gd name="T1" fmla="*/ 546 h 1073"/>
                <a:gd name="T2" fmla="*/ 49 w 1073"/>
                <a:gd name="T3" fmla="*/ 574 h 1073"/>
                <a:gd name="T4" fmla="*/ 0 w 1073"/>
                <a:gd name="T5" fmla="*/ 544 h 1073"/>
                <a:gd name="T6" fmla="*/ 0 w 1073"/>
                <a:gd name="T7" fmla="*/ 242 h 1073"/>
                <a:gd name="T8" fmla="*/ 299 w 1073"/>
                <a:gd name="T9" fmla="*/ 242 h 1073"/>
                <a:gd name="T10" fmla="*/ 330 w 1073"/>
                <a:gd name="T11" fmla="*/ 193 h 1073"/>
                <a:gd name="T12" fmla="*/ 303 w 1073"/>
                <a:gd name="T13" fmla="*/ 98 h 1073"/>
                <a:gd name="T14" fmla="*/ 415 w 1073"/>
                <a:gd name="T15" fmla="*/ 0 h 1073"/>
                <a:gd name="T16" fmla="*/ 527 w 1073"/>
                <a:gd name="T17" fmla="*/ 98 h 1073"/>
                <a:gd name="T18" fmla="*/ 499 w 1073"/>
                <a:gd name="T19" fmla="*/ 193 h 1073"/>
                <a:gd name="T20" fmla="*/ 529 w 1073"/>
                <a:gd name="T21" fmla="*/ 242 h 1073"/>
                <a:gd name="T22" fmla="*/ 831 w 1073"/>
                <a:gd name="T23" fmla="*/ 242 h 1073"/>
                <a:gd name="T24" fmla="*/ 831 w 1073"/>
                <a:gd name="T25" fmla="*/ 242 h 1073"/>
                <a:gd name="T26" fmla="*/ 831 w 1073"/>
                <a:gd name="T27" fmla="*/ 242 h 1073"/>
                <a:gd name="T28" fmla="*/ 831 w 1073"/>
                <a:gd name="T29" fmla="*/ 544 h 1073"/>
                <a:gd name="T30" fmla="*/ 880 w 1073"/>
                <a:gd name="T31" fmla="*/ 574 h 1073"/>
                <a:gd name="T32" fmla="*/ 975 w 1073"/>
                <a:gd name="T33" fmla="*/ 546 h 1073"/>
                <a:gd name="T34" fmla="*/ 1073 w 1073"/>
                <a:gd name="T35" fmla="*/ 658 h 1073"/>
                <a:gd name="T36" fmla="*/ 975 w 1073"/>
                <a:gd name="T37" fmla="*/ 770 h 1073"/>
                <a:gd name="T38" fmla="*/ 880 w 1073"/>
                <a:gd name="T39" fmla="*/ 743 h 1073"/>
                <a:gd name="T40" fmla="*/ 831 w 1073"/>
                <a:gd name="T41" fmla="*/ 773 h 1073"/>
                <a:gd name="T42" fmla="*/ 831 w 1073"/>
                <a:gd name="T43" fmla="*/ 1073 h 1073"/>
                <a:gd name="T44" fmla="*/ 831 w 1073"/>
                <a:gd name="T45" fmla="*/ 1015 h 1073"/>
                <a:gd name="T46" fmla="*/ 831 w 1073"/>
                <a:gd name="T47" fmla="*/ 1073 h 1073"/>
                <a:gd name="T48" fmla="*/ 529 w 1073"/>
                <a:gd name="T49" fmla="*/ 1073 h 1073"/>
                <a:gd name="T50" fmla="*/ 499 w 1073"/>
                <a:gd name="T51" fmla="*/ 1024 h 1073"/>
                <a:gd name="T52" fmla="*/ 527 w 1073"/>
                <a:gd name="T53" fmla="*/ 929 h 1073"/>
                <a:gd name="T54" fmla="*/ 415 w 1073"/>
                <a:gd name="T55" fmla="*/ 831 h 1073"/>
                <a:gd name="T56" fmla="*/ 303 w 1073"/>
                <a:gd name="T57" fmla="*/ 929 h 1073"/>
                <a:gd name="T58" fmla="*/ 330 w 1073"/>
                <a:gd name="T59" fmla="*/ 1024 h 1073"/>
                <a:gd name="T60" fmla="*/ 299 w 1073"/>
                <a:gd name="T61" fmla="*/ 1073 h 1073"/>
                <a:gd name="T62" fmla="*/ 0 w 1073"/>
                <a:gd name="T63" fmla="*/ 1073 h 1073"/>
                <a:gd name="T64" fmla="*/ 0 w 1073"/>
                <a:gd name="T65" fmla="*/ 773 h 1073"/>
                <a:gd name="T66" fmla="*/ 49 w 1073"/>
                <a:gd name="T67" fmla="*/ 743 h 1073"/>
                <a:gd name="T68" fmla="*/ 144 w 1073"/>
                <a:gd name="T69" fmla="*/ 770 h 1073"/>
                <a:gd name="T70" fmla="*/ 241 w 1073"/>
                <a:gd name="T71" fmla="*/ 658 h 1073"/>
                <a:gd name="T72" fmla="*/ 144 w 1073"/>
                <a:gd name="T73" fmla="*/ 546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3">
                  <a:moveTo>
                    <a:pt x="144" y="546"/>
                  </a:moveTo>
                  <a:cubicBezTo>
                    <a:pt x="118" y="546"/>
                    <a:pt x="82" y="557"/>
                    <a:pt x="49" y="574"/>
                  </a:cubicBezTo>
                  <a:cubicBezTo>
                    <a:pt x="26" y="586"/>
                    <a:pt x="0" y="569"/>
                    <a:pt x="0" y="544"/>
                  </a:cubicBezTo>
                  <a:cubicBezTo>
                    <a:pt x="0" y="242"/>
                    <a:pt x="0" y="242"/>
                    <a:pt x="0" y="242"/>
                  </a:cubicBezTo>
                  <a:cubicBezTo>
                    <a:pt x="299" y="242"/>
                    <a:pt x="299" y="242"/>
                    <a:pt x="299" y="242"/>
                  </a:cubicBezTo>
                  <a:cubicBezTo>
                    <a:pt x="325" y="242"/>
                    <a:pt x="341" y="215"/>
                    <a:pt x="330" y="193"/>
                  </a:cubicBezTo>
                  <a:cubicBezTo>
                    <a:pt x="314" y="160"/>
                    <a:pt x="303" y="124"/>
                    <a:pt x="303" y="98"/>
                  </a:cubicBezTo>
                  <a:cubicBezTo>
                    <a:pt x="303" y="35"/>
                    <a:pt x="353" y="0"/>
                    <a:pt x="415" y="0"/>
                  </a:cubicBezTo>
                  <a:cubicBezTo>
                    <a:pt x="477" y="0"/>
                    <a:pt x="527" y="35"/>
                    <a:pt x="527" y="98"/>
                  </a:cubicBezTo>
                  <a:cubicBezTo>
                    <a:pt x="527" y="124"/>
                    <a:pt x="515" y="160"/>
                    <a:pt x="499" y="193"/>
                  </a:cubicBezTo>
                  <a:cubicBezTo>
                    <a:pt x="487" y="215"/>
                    <a:pt x="504" y="242"/>
                    <a:pt x="529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242"/>
                    <a:pt x="831" y="242"/>
                    <a:pt x="831" y="242"/>
                  </a:cubicBezTo>
                  <a:cubicBezTo>
                    <a:pt x="831" y="544"/>
                    <a:pt x="831" y="544"/>
                    <a:pt x="831" y="544"/>
                  </a:cubicBezTo>
                  <a:cubicBezTo>
                    <a:pt x="831" y="569"/>
                    <a:pt x="858" y="586"/>
                    <a:pt x="880" y="574"/>
                  </a:cubicBezTo>
                  <a:cubicBezTo>
                    <a:pt x="913" y="557"/>
                    <a:pt x="949" y="546"/>
                    <a:pt x="975" y="546"/>
                  </a:cubicBezTo>
                  <a:cubicBezTo>
                    <a:pt x="1038" y="546"/>
                    <a:pt x="1073" y="596"/>
                    <a:pt x="1073" y="658"/>
                  </a:cubicBezTo>
                  <a:cubicBezTo>
                    <a:pt x="1073" y="720"/>
                    <a:pt x="1038" y="770"/>
                    <a:pt x="975" y="770"/>
                  </a:cubicBezTo>
                  <a:cubicBezTo>
                    <a:pt x="949" y="770"/>
                    <a:pt x="913" y="759"/>
                    <a:pt x="880" y="743"/>
                  </a:cubicBezTo>
                  <a:cubicBezTo>
                    <a:pt x="857" y="732"/>
                    <a:pt x="831" y="748"/>
                    <a:pt x="831" y="773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831" y="1015"/>
                    <a:pt x="831" y="1015"/>
                    <a:pt x="831" y="1015"/>
                  </a:cubicBezTo>
                  <a:cubicBezTo>
                    <a:pt x="831" y="1073"/>
                    <a:pt x="831" y="1073"/>
                    <a:pt x="831" y="1073"/>
                  </a:cubicBezTo>
                  <a:cubicBezTo>
                    <a:pt x="529" y="1073"/>
                    <a:pt x="529" y="1073"/>
                    <a:pt x="529" y="1073"/>
                  </a:cubicBezTo>
                  <a:cubicBezTo>
                    <a:pt x="504" y="1073"/>
                    <a:pt x="487" y="1046"/>
                    <a:pt x="499" y="1024"/>
                  </a:cubicBezTo>
                  <a:cubicBezTo>
                    <a:pt x="515" y="991"/>
                    <a:pt x="527" y="955"/>
                    <a:pt x="527" y="929"/>
                  </a:cubicBezTo>
                  <a:cubicBezTo>
                    <a:pt x="527" y="866"/>
                    <a:pt x="477" y="831"/>
                    <a:pt x="415" y="831"/>
                  </a:cubicBezTo>
                  <a:cubicBezTo>
                    <a:pt x="353" y="831"/>
                    <a:pt x="303" y="866"/>
                    <a:pt x="303" y="929"/>
                  </a:cubicBezTo>
                  <a:cubicBezTo>
                    <a:pt x="303" y="955"/>
                    <a:pt x="314" y="991"/>
                    <a:pt x="330" y="1024"/>
                  </a:cubicBezTo>
                  <a:cubicBezTo>
                    <a:pt x="341" y="1047"/>
                    <a:pt x="325" y="1073"/>
                    <a:pt x="299" y="1073"/>
                  </a:cubicBezTo>
                  <a:cubicBezTo>
                    <a:pt x="0" y="1073"/>
                    <a:pt x="0" y="1073"/>
                    <a:pt x="0" y="1073"/>
                  </a:cubicBezTo>
                  <a:cubicBezTo>
                    <a:pt x="0" y="773"/>
                    <a:pt x="0" y="773"/>
                    <a:pt x="0" y="773"/>
                  </a:cubicBezTo>
                  <a:cubicBezTo>
                    <a:pt x="0" y="748"/>
                    <a:pt x="26" y="732"/>
                    <a:pt x="49" y="743"/>
                  </a:cubicBezTo>
                  <a:cubicBezTo>
                    <a:pt x="82" y="759"/>
                    <a:pt x="118" y="770"/>
                    <a:pt x="144" y="770"/>
                  </a:cubicBezTo>
                  <a:cubicBezTo>
                    <a:pt x="207" y="770"/>
                    <a:pt x="241" y="720"/>
                    <a:pt x="241" y="658"/>
                  </a:cubicBezTo>
                  <a:cubicBezTo>
                    <a:pt x="241" y="596"/>
                    <a:pt x="207" y="546"/>
                    <a:pt x="144" y="546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Shape 2368">
              <a:extLst>
                <a:ext uri="{FF2B5EF4-FFF2-40B4-BE49-F238E27FC236}">
                  <a16:creationId xmlns:a16="http://schemas.microsoft.com/office/drawing/2014/main" id="{392E97A2-099A-4D5C-9D53-DF495AD5E177}"/>
                </a:ext>
              </a:extLst>
            </p:cNvPr>
            <p:cNvSpPr/>
            <p:nvPr/>
          </p:nvSpPr>
          <p:spPr>
            <a:xfrm>
              <a:off x="5268956" y="4428781"/>
              <a:ext cx="413515" cy="41348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15" name="Group 26">
            <a:extLst>
              <a:ext uri="{FF2B5EF4-FFF2-40B4-BE49-F238E27FC236}">
                <a16:creationId xmlns:a16="http://schemas.microsoft.com/office/drawing/2014/main" id="{2E6C7277-DD97-4AFF-BB16-9DBEC27AC2B2}"/>
              </a:ext>
            </a:extLst>
          </p:cNvPr>
          <p:cNvGrpSpPr/>
          <p:nvPr/>
        </p:nvGrpSpPr>
        <p:grpSpPr>
          <a:xfrm>
            <a:off x="5683832" y="2168495"/>
            <a:ext cx="1824707" cy="1823652"/>
            <a:chOff x="5689372" y="2625695"/>
            <a:chExt cx="1824707" cy="1823652"/>
          </a:xfrm>
        </p:grpSpPr>
        <p:sp>
          <p:nvSpPr>
            <p:cNvPr id="116" name="Freeform 16">
              <a:extLst>
                <a:ext uri="{FF2B5EF4-FFF2-40B4-BE49-F238E27FC236}">
                  <a16:creationId xmlns:a16="http://schemas.microsoft.com/office/drawing/2014/main" id="{C63DD3BD-298F-4D85-ABEB-F2B359FB07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9372" y="2625695"/>
              <a:ext cx="1824707" cy="1823652"/>
            </a:xfrm>
            <a:custGeom>
              <a:avLst/>
              <a:gdLst>
                <a:gd name="T0" fmla="*/ 929 w 1072"/>
                <a:gd name="T1" fmla="*/ 527 h 1072"/>
                <a:gd name="T2" fmla="*/ 1023 w 1072"/>
                <a:gd name="T3" fmla="*/ 498 h 1072"/>
                <a:gd name="T4" fmla="*/ 1072 w 1072"/>
                <a:gd name="T5" fmla="*/ 529 h 1072"/>
                <a:gd name="T6" fmla="*/ 1072 w 1072"/>
                <a:gd name="T7" fmla="*/ 831 h 1072"/>
                <a:gd name="T8" fmla="*/ 773 w 1072"/>
                <a:gd name="T9" fmla="*/ 831 h 1072"/>
                <a:gd name="T10" fmla="*/ 743 w 1072"/>
                <a:gd name="T11" fmla="*/ 880 h 1072"/>
                <a:gd name="T12" fmla="*/ 770 w 1072"/>
                <a:gd name="T13" fmla="*/ 975 h 1072"/>
                <a:gd name="T14" fmla="*/ 657 w 1072"/>
                <a:gd name="T15" fmla="*/ 1072 h 1072"/>
                <a:gd name="T16" fmla="*/ 545 w 1072"/>
                <a:gd name="T17" fmla="*/ 975 h 1072"/>
                <a:gd name="T18" fmla="*/ 574 w 1072"/>
                <a:gd name="T19" fmla="*/ 880 h 1072"/>
                <a:gd name="T20" fmla="*/ 543 w 1072"/>
                <a:gd name="T21" fmla="*/ 831 h 1072"/>
                <a:gd name="T22" fmla="*/ 241 w 1072"/>
                <a:gd name="T23" fmla="*/ 831 h 1072"/>
                <a:gd name="T24" fmla="*/ 241 w 1072"/>
                <a:gd name="T25" fmla="*/ 831 h 1072"/>
                <a:gd name="T26" fmla="*/ 241 w 1072"/>
                <a:gd name="T27" fmla="*/ 831 h 1072"/>
                <a:gd name="T28" fmla="*/ 241 w 1072"/>
                <a:gd name="T29" fmla="*/ 529 h 1072"/>
                <a:gd name="T30" fmla="*/ 192 w 1072"/>
                <a:gd name="T31" fmla="*/ 498 h 1072"/>
                <a:gd name="T32" fmla="*/ 97 w 1072"/>
                <a:gd name="T33" fmla="*/ 527 h 1072"/>
                <a:gd name="T34" fmla="*/ 0 w 1072"/>
                <a:gd name="T35" fmla="*/ 415 h 1072"/>
                <a:gd name="T36" fmla="*/ 97 w 1072"/>
                <a:gd name="T37" fmla="*/ 303 h 1072"/>
                <a:gd name="T38" fmla="*/ 192 w 1072"/>
                <a:gd name="T39" fmla="*/ 329 h 1072"/>
                <a:gd name="T40" fmla="*/ 241 w 1072"/>
                <a:gd name="T41" fmla="*/ 299 h 1072"/>
                <a:gd name="T42" fmla="*/ 241 w 1072"/>
                <a:gd name="T43" fmla="*/ 0 h 1072"/>
                <a:gd name="T44" fmla="*/ 241 w 1072"/>
                <a:gd name="T45" fmla="*/ 57 h 1072"/>
                <a:gd name="T46" fmla="*/ 241 w 1072"/>
                <a:gd name="T47" fmla="*/ 0 h 1072"/>
                <a:gd name="T48" fmla="*/ 543 w 1072"/>
                <a:gd name="T49" fmla="*/ 0 h 1072"/>
                <a:gd name="T50" fmla="*/ 574 w 1072"/>
                <a:gd name="T51" fmla="*/ 49 h 1072"/>
                <a:gd name="T52" fmla="*/ 545 w 1072"/>
                <a:gd name="T53" fmla="*/ 143 h 1072"/>
                <a:gd name="T54" fmla="*/ 657 w 1072"/>
                <a:gd name="T55" fmla="*/ 241 h 1072"/>
                <a:gd name="T56" fmla="*/ 770 w 1072"/>
                <a:gd name="T57" fmla="*/ 143 h 1072"/>
                <a:gd name="T58" fmla="*/ 743 w 1072"/>
                <a:gd name="T59" fmla="*/ 49 h 1072"/>
                <a:gd name="T60" fmla="*/ 773 w 1072"/>
                <a:gd name="T61" fmla="*/ 0 h 1072"/>
                <a:gd name="T62" fmla="*/ 1072 w 1072"/>
                <a:gd name="T63" fmla="*/ 0 h 1072"/>
                <a:gd name="T64" fmla="*/ 1072 w 1072"/>
                <a:gd name="T65" fmla="*/ 299 h 1072"/>
                <a:gd name="T66" fmla="*/ 1023 w 1072"/>
                <a:gd name="T67" fmla="*/ 329 h 1072"/>
                <a:gd name="T68" fmla="*/ 929 w 1072"/>
                <a:gd name="T69" fmla="*/ 303 h 1072"/>
                <a:gd name="T70" fmla="*/ 831 w 1072"/>
                <a:gd name="T71" fmla="*/ 415 h 1072"/>
                <a:gd name="T72" fmla="*/ 929 w 1072"/>
                <a:gd name="T73" fmla="*/ 527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2" h="1072">
                  <a:moveTo>
                    <a:pt x="929" y="527"/>
                  </a:moveTo>
                  <a:cubicBezTo>
                    <a:pt x="955" y="527"/>
                    <a:pt x="990" y="515"/>
                    <a:pt x="1023" y="498"/>
                  </a:cubicBezTo>
                  <a:cubicBezTo>
                    <a:pt x="1046" y="487"/>
                    <a:pt x="1072" y="504"/>
                    <a:pt x="1072" y="529"/>
                  </a:cubicBezTo>
                  <a:cubicBezTo>
                    <a:pt x="1072" y="831"/>
                    <a:pt x="1072" y="831"/>
                    <a:pt x="1072" y="831"/>
                  </a:cubicBezTo>
                  <a:cubicBezTo>
                    <a:pt x="773" y="831"/>
                    <a:pt x="773" y="831"/>
                    <a:pt x="773" y="831"/>
                  </a:cubicBezTo>
                  <a:cubicBezTo>
                    <a:pt x="748" y="831"/>
                    <a:pt x="732" y="857"/>
                    <a:pt x="743" y="880"/>
                  </a:cubicBezTo>
                  <a:cubicBezTo>
                    <a:pt x="759" y="913"/>
                    <a:pt x="770" y="948"/>
                    <a:pt x="770" y="975"/>
                  </a:cubicBezTo>
                  <a:cubicBezTo>
                    <a:pt x="770" y="1038"/>
                    <a:pt x="719" y="1072"/>
                    <a:pt x="657" y="1072"/>
                  </a:cubicBezTo>
                  <a:cubicBezTo>
                    <a:pt x="595" y="1072"/>
                    <a:pt x="545" y="1038"/>
                    <a:pt x="545" y="975"/>
                  </a:cubicBezTo>
                  <a:cubicBezTo>
                    <a:pt x="545" y="948"/>
                    <a:pt x="557" y="913"/>
                    <a:pt x="574" y="880"/>
                  </a:cubicBezTo>
                  <a:cubicBezTo>
                    <a:pt x="585" y="857"/>
                    <a:pt x="568" y="831"/>
                    <a:pt x="543" y="831"/>
                  </a:cubicBezTo>
                  <a:cubicBezTo>
                    <a:pt x="241" y="831"/>
                    <a:pt x="241" y="831"/>
                    <a:pt x="241" y="831"/>
                  </a:cubicBezTo>
                  <a:cubicBezTo>
                    <a:pt x="241" y="831"/>
                    <a:pt x="241" y="831"/>
                    <a:pt x="241" y="831"/>
                  </a:cubicBezTo>
                  <a:cubicBezTo>
                    <a:pt x="241" y="831"/>
                    <a:pt x="241" y="831"/>
                    <a:pt x="241" y="831"/>
                  </a:cubicBezTo>
                  <a:cubicBezTo>
                    <a:pt x="241" y="529"/>
                    <a:pt x="241" y="529"/>
                    <a:pt x="241" y="529"/>
                  </a:cubicBezTo>
                  <a:cubicBezTo>
                    <a:pt x="241" y="504"/>
                    <a:pt x="215" y="487"/>
                    <a:pt x="192" y="498"/>
                  </a:cubicBezTo>
                  <a:cubicBezTo>
                    <a:pt x="159" y="515"/>
                    <a:pt x="124" y="527"/>
                    <a:pt x="97" y="527"/>
                  </a:cubicBezTo>
                  <a:cubicBezTo>
                    <a:pt x="34" y="527"/>
                    <a:pt x="0" y="477"/>
                    <a:pt x="0" y="415"/>
                  </a:cubicBezTo>
                  <a:cubicBezTo>
                    <a:pt x="0" y="353"/>
                    <a:pt x="34" y="303"/>
                    <a:pt x="97" y="303"/>
                  </a:cubicBezTo>
                  <a:cubicBezTo>
                    <a:pt x="124" y="303"/>
                    <a:pt x="159" y="313"/>
                    <a:pt x="192" y="329"/>
                  </a:cubicBezTo>
                  <a:cubicBezTo>
                    <a:pt x="215" y="340"/>
                    <a:pt x="241" y="324"/>
                    <a:pt x="241" y="299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241" y="57"/>
                    <a:pt x="241" y="57"/>
                    <a:pt x="241" y="57"/>
                  </a:cubicBezTo>
                  <a:cubicBezTo>
                    <a:pt x="241" y="0"/>
                    <a:pt x="241" y="0"/>
                    <a:pt x="241" y="0"/>
                  </a:cubicBezTo>
                  <a:cubicBezTo>
                    <a:pt x="543" y="0"/>
                    <a:pt x="543" y="0"/>
                    <a:pt x="543" y="0"/>
                  </a:cubicBezTo>
                  <a:cubicBezTo>
                    <a:pt x="568" y="0"/>
                    <a:pt x="585" y="26"/>
                    <a:pt x="574" y="49"/>
                  </a:cubicBezTo>
                  <a:cubicBezTo>
                    <a:pt x="557" y="82"/>
                    <a:pt x="545" y="117"/>
                    <a:pt x="545" y="143"/>
                  </a:cubicBezTo>
                  <a:cubicBezTo>
                    <a:pt x="545" y="207"/>
                    <a:pt x="595" y="241"/>
                    <a:pt x="657" y="241"/>
                  </a:cubicBezTo>
                  <a:cubicBezTo>
                    <a:pt x="719" y="241"/>
                    <a:pt x="770" y="207"/>
                    <a:pt x="770" y="143"/>
                  </a:cubicBezTo>
                  <a:cubicBezTo>
                    <a:pt x="770" y="117"/>
                    <a:pt x="759" y="82"/>
                    <a:pt x="743" y="49"/>
                  </a:cubicBezTo>
                  <a:cubicBezTo>
                    <a:pt x="732" y="26"/>
                    <a:pt x="748" y="0"/>
                    <a:pt x="773" y="0"/>
                  </a:cubicBezTo>
                  <a:cubicBezTo>
                    <a:pt x="1072" y="0"/>
                    <a:pt x="1072" y="0"/>
                    <a:pt x="1072" y="0"/>
                  </a:cubicBezTo>
                  <a:cubicBezTo>
                    <a:pt x="1072" y="299"/>
                    <a:pt x="1072" y="299"/>
                    <a:pt x="1072" y="299"/>
                  </a:cubicBezTo>
                  <a:cubicBezTo>
                    <a:pt x="1072" y="324"/>
                    <a:pt x="1046" y="340"/>
                    <a:pt x="1023" y="329"/>
                  </a:cubicBezTo>
                  <a:cubicBezTo>
                    <a:pt x="990" y="313"/>
                    <a:pt x="955" y="303"/>
                    <a:pt x="929" y="303"/>
                  </a:cubicBezTo>
                  <a:cubicBezTo>
                    <a:pt x="865" y="303"/>
                    <a:pt x="831" y="353"/>
                    <a:pt x="831" y="415"/>
                  </a:cubicBezTo>
                  <a:cubicBezTo>
                    <a:pt x="831" y="477"/>
                    <a:pt x="865" y="527"/>
                    <a:pt x="929" y="527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Shape 2369">
              <a:extLst>
                <a:ext uri="{FF2B5EF4-FFF2-40B4-BE49-F238E27FC236}">
                  <a16:creationId xmlns:a16="http://schemas.microsoft.com/office/drawing/2014/main" id="{7F21B3B7-2A08-4F99-93F3-B1D76137AD7B}"/>
                </a:ext>
              </a:extLst>
            </p:cNvPr>
            <p:cNvSpPr/>
            <p:nvPr/>
          </p:nvSpPr>
          <p:spPr>
            <a:xfrm>
              <a:off x="6499431" y="3359651"/>
              <a:ext cx="421256" cy="42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18" name="Group 27">
            <a:extLst>
              <a:ext uri="{FF2B5EF4-FFF2-40B4-BE49-F238E27FC236}">
                <a16:creationId xmlns:a16="http://schemas.microsoft.com/office/drawing/2014/main" id="{919DC0D0-1373-448D-B89B-0435D971356A}"/>
              </a:ext>
            </a:extLst>
          </p:cNvPr>
          <p:cNvGrpSpPr/>
          <p:nvPr/>
        </p:nvGrpSpPr>
        <p:grpSpPr>
          <a:xfrm>
            <a:off x="6095999" y="3582089"/>
            <a:ext cx="1825760" cy="1825760"/>
            <a:chOff x="6101539" y="4039289"/>
            <a:chExt cx="1825760" cy="1825760"/>
          </a:xfrm>
        </p:grpSpPr>
        <p:sp>
          <p:nvSpPr>
            <p:cNvPr id="119" name="Freeform 12">
              <a:extLst>
                <a:ext uri="{FF2B5EF4-FFF2-40B4-BE49-F238E27FC236}">
                  <a16:creationId xmlns:a16="http://schemas.microsoft.com/office/drawing/2014/main" id="{5889C30B-A709-426E-85DF-FCBBAE878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1539" y="4039289"/>
              <a:ext cx="1825760" cy="1825760"/>
            </a:xfrm>
            <a:custGeom>
              <a:avLst/>
              <a:gdLst>
                <a:gd name="T0" fmla="*/ 144 w 1073"/>
                <a:gd name="T1" fmla="*/ 528 h 1073"/>
                <a:gd name="T2" fmla="*/ 49 w 1073"/>
                <a:gd name="T3" fmla="*/ 499 h 1073"/>
                <a:gd name="T4" fmla="*/ 0 w 1073"/>
                <a:gd name="T5" fmla="*/ 530 h 1073"/>
                <a:gd name="T6" fmla="*/ 0 w 1073"/>
                <a:gd name="T7" fmla="*/ 832 h 1073"/>
                <a:gd name="T8" fmla="*/ 300 w 1073"/>
                <a:gd name="T9" fmla="*/ 832 h 1073"/>
                <a:gd name="T10" fmla="*/ 330 w 1073"/>
                <a:gd name="T11" fmla="*/ 881 h 1073"/>
                <a:gd name="T12" fmla="*/ 303 w 1073"/>
                <a:gd name="T13" fmla="*/ 975 h 1073"/>
                <a:gd name="T14" fmla="*/ 415 w 1073"/>
                <a:gd name="T15" fmla="*/ 1073 h 1073"/>
                <a:gd name="T16" fmla="*/ 527 w 1073"/>
                <a:gd name="T17" fmla="*/ 975 h 1073"/>
                <a:gd name="T18" fmla="*/ 499 w 1073"/>
                <a:gd name="T19" fmla="*/ 881 h 1073"/>
                <a:gd name="T20" fmla="*/ 529 w 1073"/>
                <a:gd name="T21" fmla="*/ 832 h 1073"/>
                <a:gd name="T22" fmla="*/ 831 w 1073"/>
                <a:gd name="T23" fmla="*/ 832 h 1073"/>
                <a:gd name="T24" fmla="*/ 831 w 1073"/>
                <a:gd name="T25" fmla="*/ 832 h 1073"/>
                <a:gd name="T26" fmla="*/ 831 w 1073"/>
                <a:gd name="T27" fmla="*/ 832 h 1073"/>
                <a:gd name="T28" fmla="*/ 831 w 1073"/>
                <a:gd name="T29" fmla="*/ 530 h 1073"/>
                <a:gd name="T30" fmla="*/ 880 w 1073"/>
                <a:gd name="T31" fmla="*/ 499 h 1073"/>
                <a:gd name="T32" fmla="*/ 975 w 1073"/>
                <a:gd name="T33" fmla="*/ 528 h 1073"/>
                <a:gd name="T34" fmla="*/ 1073 w 1073"/>
                <a:gd name="T35" fmla="*/ 416 h 1073"/>
                <a:gd name="T36" fmla="*/ 975 w 1073"/>
                <a:gd name="T37" fmla="*/ 303 h 1073"/>
                <a:gd name="T38" fmla="*/ 880 w 1073"/>
                <a:gd name="T39" fmla="*/ 330 h 1073"/>
                <a:gd name="T40" fmla="*/ 831 w 1073"/>
                <a:gd name="T41" fmla="*/ 300 h 1073"/>
                <a:gd name="T42" fmla="*/ 831 w 1073"/>
                <a:gd name="T43" fmla="*/ 0 h 1073"/>
                <a:gd name="T44" fmla="*/ 831 w 1073"/>
                <a:gd name="T45" fmla="*/ 58 h 1073"/>
                <a:gd name="T46" fmla="*/ 831 w 1073"/>
                <a:gd name="T47" fmla="*/ 0 h 1073"/>
                <a:gd name="T48" fmla="*/ 529 w 1073"/>
                <a:gd name="T49" fmla="*/ 0 h 1073"/>
                <a:gd name="T50" fmla="*/ 499 w 1073"/>
                <a:gd name="T51" fmla="*/ 50 h 1073"/>
                <a:gd name="T52" fmla="*/ 527 w 1073"/>
                <a:gd name="T53" fmla="*/ 144 h 1073"/>
                <a:gd name="T54" fmla="*/ 415 w 1073"/>
                <a:gd name="T55" fmla="*/ 242 h 1073"/>
                <a:gd name="T56" fmla="*/ 303 w 1073"/>
                <a:gd name="T57" fmla="*/ 144 h 1073"/>
                <a:gd name="T58" fmla="*/ 330 w 1073"/>
                <a:gd name="T59" fmla="*/ 49 h 1073"/>
                <a:gd name="T60" fmla="*/ 300 w 1073"/>
                <a:gd name="T61" fmla="*/ 0 h 1073"/>
                <a:gd name="T62" fmla="*/ 0 w 1073"/>
                <a:gd name="T63" fmla="*/ 0 h 1073"/>
                <a:gd name="T64" fmla="*/ 0 w 1073"/>
                <a:gd name="T65" fmla="*/ 300 h 1073"/>
                <a:gd name="T66" fmla="*/ 49 w 1073"/>
                <a:gd name="T67" fmla="*/ 330 h 1073"/>
                <a:gd name="T68" fmla="*/ 144 w 1073"/>
                <a:gd name="T69" fmla="*/ 303 h 1073"/>
                <a:gd name="T70" fmla="*/ 242 w 1073"/>
                <a:gd name="T71" fmla="*/ 416 h 1073"/>
                <a:gd name="T72" fmla="*/ 144 w 1073"/>
                <a:gd name="T73" fmla="*/ 528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3" h="1073">
                  <a:moveTo>
                    <a:pt x="144" y="528"/>
                  </a:moveTo>
                  <a:cubicBezTo>
                    <a:pt x="118" y="528"/>
                    <a:pt x="82" y="516"/>
                    <a:pt x="49" y="499"/>
                  </a:cubicBezTo>
                  <a:cubicBezTo>
                    <a:pt x="27" y="488"/>
                    <a:pt x="0" y="505"/>
                    <a:pt x="0" y="530"/>
                  </a:cubicBezTo>
                  <a:cubicBezTo>
                    <a:pt x="0" y="832"/>
                    <a:pt x="0" y="832"/>
                    <a:pt x="0" y="832"/>
                  </a:cubicBezTo>
                  <a:cubicBezTo>
                    <a:pt x="300" y="832"/>
                    <a:pt x="300" y="832"/>
                    <a:pt x="300" y="832"/>
                  </a:cubicBezTo>
                  <a:cubicBezTo>
                    <a:pt x="325" y="832"/>
                    <a:pt x="341" y="858"/>
                    <a:pt x="330" y="881"/>
                  </a:cubicBezTo>
                  <a:cubicBezTo>
                    <a:pt x="314" y="914"/>
                    <a:pt x="303" y="949"/>
                    <a:pt x="303" y="975"/>
                  </a:cubicBezTo>
                  <a:cubicBezTo>
                    <a:pt x="303" y="1039"/>
                    <a:pt x="353" y="1073"/>
                    <a:pt x="415" y="1073"/>
                  </a:cubicBezTo>
                  <a:cubicBezTo>
                    <a:pt x="477" y="1073"/>
                    <a:pt x="527" y="1039"/>
                    <a:pt x="527" y="975"/>
                  </a:cubicBezTo>
                  <a:cubicBezTo>
                    <a:pt x="527" y="949"/>
                    <a:pt x="516" y="914"/>
                    <a:pt x="499" y="881"/>
                  </a:cubicBezTo>
                  <a:cubicBezTo>
                    <a:pt x="487" y="858"/>
                    <a:pt x="504" y="832"/>
                    <a:pt x="529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832"/>
                    <a:pt x="831" y="832"/>
                    <a:pt x="831" y="832"/>
                  </a:cubicBezTo>
                  <a:cubicBezTo>
                    <a:pt x="831" y="530"/>
                    <a:pt x="831" y="530"/>
                    <a:pt x="831" y="530"/>
                  </a:cubicBezTo>
                  <a:cubicBezTo>
                    <a:pt x="831" y="505"/>
                    <a:pt x="858" y="488"/>
                    <a:pt x="880" y="499"/>
                  </a:cubicBezTo>
                  <a:cubicBezTo>
                    <a:pt x="913" y="516"/>
                    <a:pt x="949" y="528"/>
                    <a:pt x="975" y="528"/>
                  </a:cubicBezTo>
                  <a:cubicBezTo>
                    <a:pt x="1039" y="528"/>
                    <a:pt x="1073" y="478"/>
                    <a:pt x="1073" y="416"/>
                  </a:cubicBezTo>
                  <a:cubicBezTo>
                    <a:pt x="1073" y="354"/>
                    <a:pt x="1039" y="303"/>
                    <a:pt x="975" y="303"/>
                  </a:cubicBezTo>
                  <a:cubicBezTo>
                    <a:pt x="949" y="303"/>
                    <a:pt x="913" y="314"/>
                    <a:pt x="880" y="330"/>
                  </a:cubicBezTo>
                  <a:cubicBezTo>
                    <a:pt x="858" y="341"/>
                    <a:pt x="831" y="325"/>
                    <a:pt x="831" y="300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831" y="58"/>
                    <a:pt x="831" y="58"/>
                    <a:pt x="831" y="58"/>
                  </a:cubicBezTo>
                  <a:cubicBezTo>
                    <a:pt x="831" y="0"/>
                    <a:pt x="831" y="0"/>
                    <a:pt x="831" y="0"/>
                  </a:cubicBezTo>
                  <a:cubicBezTo>
                    <a:pt x="529" y="0"/>
                    <a:pt x="529" y="0"/>
                    <a:pt x="529" y="0"/>
                  </a:cubicBezTo>
                  <a:cubicBezTo>
                    <a:pt x="504" y="0"/>
                    <a:pt x="487" y="27"/>
                    <a:pt x="499" y="50"/>
                  </a:cubicBezTo>
                  <a:cubicBezTo>
                    <a:pt x="516" y="83"/>
                    <a:pt x="527" y="118"/>
                    <a:pt x="527" y="144"/>
                  </a:cubicBezTo>
                  <a:cubicBezTo>
                    <a:pt x="527" y="208"/>
                    <a:pt x="477" y="242"/>
                    <a:pt x="415" y="242"/>
                  </a:cubicBezTo>
                  <a:cubicBezTo>
                    <a:pt x="353" y="242"/>
                    <a:pt x="303" y="208"/>
                    <a:pt x="303" y="144"/>
                  </a:cubicBezTo>
                  <a:cubicBezTo>
                    <a:pt x="303" y="118"/>
                    <a:pt x="314" y="82"/>
                    <a:pt x="330" y="49"/>
                  </a:cubicBezTo>
                  <a:cubicBezTo>
                    <a:pt x="341" y="27"/>
                    <a:pt x="325" y="0"/>
                    <a:pt x="30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0" y="325"/>
                    <a:pt x="26" y="341"/>
                    <a:pt x="49" y="330"/>
                  </a:cubicBezTo>
                  <a:cubicBezTo>
                    <a:pt x="82" y="314"/>
                    <a:pt x="118" y="303"/>
                    <a:pt x="144" y="303"/>
                  </a:cubicBezTo>
                  <a:cubicBezTo>
                    <a:pt x="207" y="303"/>
                    <a:pt x="242" y="354"/>
                    <a:pt x="242" y="416"/>
                  </a:cubicBezTo>
                  <a:cubicBezTo>
                    <a:pt x="242" y="478"/>
                    <a:pt x="207" y="528"/>
                    <a:pt x="144" y="528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Shape 2434">
              <a:extLst>
                <a:ext uri="{FF2B5EF4-FFF2-40B4-BE49-F238E27FC236}">
                  <a16:creationId xmlns:a16="http://schemas.microsoft.com/office/drawing/2014/main" id="{E449FA0F-3C25-4A14-8B4A-073F40C3BD0C}"/>
                </a:ext>
              </a:extLst>
            </p:cNvPr>
            <p:cNvSpPr/>
            <p:nvPr/>
          </p:nvSpPr>
          <p:spPr>
            <a:xfrm>
              <a:off x="6710059" y="4622715"/>
              <a:ext cx="421256" cy="42122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525978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53" presetClass="entr" presetSubtype="528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53" presetClass="entr" presetSubtype="52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53" presetClass="entr" presetSubtype="52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5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5" name="Group 1">
            <a:extLst>
              <a:ext uri="{FF2B5EF4-FFF2-40B4-BE49-F238E27FC236}">
                <a16:creationId xmlns:a16="http://schemas.microsoft.com/office/drawing/2014/main" id="{9A7A967D-8A08-4830-B97F-8285D716FA54}"/>
              </a:ext>
            </a:extLst>
          </p:cNvPr>
          <p:cNvGrpSpPr/>
          <p:nvPr/>
        </p:nvGrpSpPr>
        <p:grpSpPr>
          <a:xfrm>
            <a:off x="6199998" y="2430998"/>
            <a:ext cx="5292701" cy="3013764"/>
            <a:chOff x="5899150" y="2106613"/>
            <a:chExt cx="5980112" cy="3405188"/>
          </a:xfrm>
        </p:grpSpPr>
        <p:sp>
          <p:nvSpPr>
            <p:cNvPr id="56" name="Freeform 5">
              <a:extLst>
                <a:ext uri="{FF2B5EF4-FFF2-40B4-BE49-F238E27FC236}">
                  <a16:creationId xmlns:a16="http://schemas.microsoft.com/office/drawing/2014/main" id="{4795FE08-36B7-4353-AA9C-970725897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400" y="3516313"/>
              <a:ext cx="166687" cy="180975"/>
            </a:xfrm>
            <a:custGeom>
              <a:avLst/>
              <a:gdLst>
                <a:gd name="T0" fmla="*/ 18 w 112"/>
                <a:gd name="T1" fmla="*/ 122 h 122"/>
                <a:gd name="T2" fmla="*/ 112 w 112"/>
                <a:gd name="T3" fmla="*/ 110 h 122"/>
                <a:gd name="T4" fmla="*/ 91 w 112"/>
                <a:gd name="T5" fmla="*/ 0 h 122"/>
                <a:gd name="T6" fmla="*/ 0 w 112"/>
                <a:gd name="T7" fmla="*/ 14 h 122"/>
                <a:gd name="T8" fmla="*/ 18 w 112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22">
                  <a:moveTo>
                    <a:pt x="18" y="122"/>
                  </a:moveTo>
                  <a:cubicBezTo>
                    <a:pt x="112" y="110"/>
                    <a:pt x="112" y="110"/>
                    <a:pt x="112" y="110"/>
                  </a:cubicBezTo>
                  <a:cubicBezTo>
                    <a:pt x="112" y="110"/>
                    <a:pt x="103" y="72"/>
                    <a:pt x="91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" y="48"/>
                    <a:pt x="11" y="84"/>
                    <a:pt x="18" y="122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6">
              <a:extLst>
                <a:ext uri="{FF2B5EF4-FFF2-40B4-BE49-F238E27FC236}">
                  <a16:creationId xmlns:a16="http://schemas.microsoft.com/office/drawing/2014/main" id="{7DA9D012-36DF-4810-B11C-10C58E494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100" y="2352676"/>
              <a:ext cx="249237" cy="1184275"/>
            </a:xfrm>
            <a:custGeom>
              <a:avLst/>
              <a:gdLst>
                <a:gd name="T0" fmla="*/ 168 w 168"/>
                <a:gd name="T1" fmla="*/ 785 h 799"/>
                <a:gd name="T2" fmla="*/ 112 w 168"/>
                <a:gd name="T3" fmla="*/ 26 h 799"/>
                <a:gd name="T4" fmla="*/ 99 w 168"/>
                <a:gd name="T5" fmla="*/ 2 h 799"/>
                <a:gd name="T6" fmla="*/ 87 w 168"/>
                <a:gd name="T7" fmla="*/ 30 h 799"/>
                <a:gd name="T8" fmla="*/ 69 w 168"/>
                <a:gd name="T9" fmla="*/ 10 h 799"/>
                <a:gd name="T10" fmla="*/ 59 w 168"/>
                <a:gd name="T11" fmla="*/ 35 h 799"/>
                <a:gd name="T12" fmla="*/ 59 w 168"/>
                <a:gd name="T13" fmla="*/ 35 h 799"/>
                <a:gd name="T14" fmla="*/ 36 w 168"/>
                <a:gd name="T15" fmla="*/ 15 h 799"/>
                <a:gd name="T16" fmla="*/ 26 w 168"/>
                <a:gd name="T17" fmla="*/ 35 h 799"/>
                <a:gd name="T18" fmla="*/ 27 w 168"/>
                <a:gd name="T19" fmla="*/ 38 h 799"/>
                <a:gd name="T20" fmla="*/ 26 w 168"/>
                <a:gd name="T21" fmla="*/ 35 h 799"/>
                <a:gd name="T22" fmla="*/ 10 w 168"/>
                <a:gd name="T23" fmla="*/ 21 h 799"/>
                <a:gd name="T24" fmla="*/ 3 w 168"/>
                <a:gd name="T25" fmla="*/ 48 h 799"/>
                <a:gd name="T26" fmla="*/ 77 w 168"/>
                <a:gd name="T27" fmla="*/ 799 h 799"/>
                <a:gd name="T28" fmla="*/ 168 w 168"/>
                <a:gd name="T29" fmla="*/ 785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8" h="799">
                  <a:moveTo>
                    <a:pt x="168" y="785"/>
                  </a:moveTo>
                  <a:cubicBezTo>
                    <a:pt x="148" y="663"/>
                    <a:pt x="120" y="323"/>
                    <a:pt x="112" y="26"/>
                  </a:cubicBezTo>
                  <a:cubicBezTo>
                    <a:pt x="112" y="26"/>
                    <a:pt x="110" y="0"/>
                    <a:pt x="99" y="2"/>
                  </a:cubicBezTo>
                  <a:cubicBezTo>
                    <a:pt x="84" y="5"/>
                    <a:pt x="86" y="23"/>
                    <a:pt x="87" y="30"/>
                  </a:cubicBezTo>
                  <a:cubicBezTo>
                    <a:pt x="86" y="24"/>
                    <a:pt x="81" y="8"/>
                    <a:pt x="69" y="10"/>
                  </a:cubicBezTo>
                  <a:cubicBezTo>
                    <a:pt x="56" y="13"/>
                    <a:pt x="58" y="29"/>
                    <a:pt x="59" y="35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7" y="29"/>
                    <a:pt x="50" y="12"/>
                    <a:pt x="36" y="15"/>
                  </a:cubicBezTo>
                  <a:cubicBezTo>
                    <a:pt x="25" y="17"/>
                    <a:pt x="25" y="28"/>
                    <a:pt x="26" y="35"/>
                  </a:cubicBezTo>
                  <a:cubicBezTo>
                    <a:pt x="26" y="36"/>
                    <a:pt x="27" y="37"/>
                    <a:pt x="27" y="38"/>
                  </a:cubicBezTo>
                  <a:cubicBezTo>
                    <a:pt x="27" y="37"/>
                    <a:pt x="26" y="36"/>
                    <a:pt x="26" y="35"/>
                  </a:cubicBezTo>
                  <a:cubicBezTo>
                    <a:pt x="24" y="28"/>
                    <a:pt x="19" y="20"/>
                    <a:pt x="10" y="21"/>
                  </a:cubicBezTo>
                  <a:cubicBezTo>
                    <a:pt x="0" y="23"/>
                    <a:pt x="3" y="48"/>
                    <a:pt x="3" y="48"/>
                  </a:cubicBezTo>
                  <a:cubicBezTo>
                    <a:pt x="9" y="90"/>
                    <a:pt x="13" y="397"/>
                    <a:pt x="77" y="799"/>
                  </a:cubicBezTo>
                  <a:cubicBezTo>
                    <a:pt x="168" y="785"/>
                    <a:pt x="168" y="785"/>
                    <a:pt x="168" y="785"/>
                  </a:cubicBezTo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7">
              <a:extLst>
                <a:ext uri="{FF2B5EF4-FFF2-40B4-BE49-F238E27FC236}">
                  <a16:creationId xmlns:a16="http://schemas.microsoft.com/office/drawing/2014/main" id="{D1B9A5D6-14E6-4143-A4CB-0C36A39A46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13925" y="3240088"/>
              <a:ext cx="157162" cy="457200"/>
            </a:xfrm>
            <a:custGeom>
              <a:avLst/>
              <a:gdLst>
                <a:gd name="T0" fmla="*/ 105 w 106"/>
                <a:gd name="T1" fmla="*/ 293 h 308"/>
                <a:gd name="T2" fmla="*/ 106 w 106"/>
                <a:gd name="T3" fmla="*/ 296 h 308"/>
                <a:gd name="T4" fmla="*/ 106 w 106"/>
                <a:gd name="T5" fmla="*/ 296 h 308"/>
                <a:gd name="T6" fmla="*/ 105 w 106"/>
                <a:gd name="T7" fmla="*/ 293 h 308"/>
                <a:gd name="T8" fmla="*/ 105 w 106"/>
                <a:gd name="T9" fmla="*/ 293 h 308"/>
                <a:gd name="T10" fmla="*/ 0 w 106"/>
                <a:gd name="T11" fmla="*/ 237 h 308"/>
                <a:gd name="T12" fmla="*/ 12 w 106"/>
                <a:gd name="T13" fmla="*/ 308 h 308"/>
                <a:gd name="T14" fmla="*/ 12 w 106"/>
                <a:gd name="T15" fmla="*/ 308 h 308"/>
                <a:gd name="T16" fmla="*/ 0 w 106"/>
                <a:gd name="T17" fmla="*/ 237 h 308"/>
                <a:gd name="T18" fmla="*/ 0 w 106"/>
                <a:gd name="T19" fmla="*/ 236 h 308"/>
                <a:gd name="T20" fmla="*/ 0 w 106"/>
                <a:gd name="T21" fmla="*/ 236 h 308"/>
                <a:gd name="T22" fmla="*/ 0 w 106"/>
                <a:gd name="T23" fmla="*/ 236 h 308"/>
                <a:gd name="T24" fmla="*/ 63 w 106"/>
                <a:gd name="T25" fmla="*/ 0 h 308"/>
                <a:gd name="T26" fmla="*/ 63 w 106"/>
                <a:gd name="T27" fmla="*/ 0 h 308"/>
                <a:gd name="T28" fmla="*/ 65 w 106"/>
                <a:gd name="T29" fmla="*/ 19 h 308"/>
                <a:gd name="T30" fmla="*/ 65 w 106"/>
                <a:gd name="T31" fmla="*/ 18 h 308"/>
                <a:gd name="T32" fmla="*/ 63 w 106"/>
                <a:gd name="T33" fmla="*/ 0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6" h="308">
                  <a:moveTo>
                    <a:pt x="105" y="293"/>
                  </a:moveTo>
                  <a:cubicBezTo>
                    <a:pt x="106" y="295"/>
                    <a:pt x="106" y="296"/>
                    <a:pt x="106" y="296"/>
                  </a:cubicBezTo>
                  <a:cubicBezTo>
                    <a:pt x="106" y="296"/>
                    <a:pt x="106" y="296"/>
                    <a:pt x="106" y="296"/>
                  </a:cubicBezTo>
                  <a:cubicBezTo>
                    <a:pt x="106" y="296"/>
                    <a:pt x="106" y="295"/>
                    <a:pt x="105" y="293"/>
                  </a:cubicBezTo>
                  <a:cubicBezTo>
                    <a:pt x="105" y="293"/>
                    <a:pt x="105" y="293"/>
                    <a:pt x="105" y="293"/>
                  </a:cubicBezTo>
                  <a:moveTo>
                    <a:pt x="0" y="237"/>
                  </a:moveTo>
                  <a:cubicBezTo>
                    <a:pt x="4" y="260"/>
                    <a:pt x="7" y="283"/>
                    <a:pt x="12" y="308"/>
                  </a:cubicBezTo>
                  <a:cubicBezTo>
                    <a:pt x="12" y="308"/>
                    <a:pt x="12" y="308"/>
                    <a:pt x="12" y="308"/>
                  </a:cubicBezTo>
                  <a:cubicBezTo>
                    <a:pt x="7" y="283"/>
                    <a:pt x="4" y="260"/>
                    <a:pt x="0" y="237"/>
                  </a:cubicBezTo>
                  <a:moveTo>
                    <a:pt x="0" y="236"/>
                  </a:moveTo>
                  <a:cubicBezTo>
                    <a:pt x="0" y="236"/>
                    <a:pt x="0" y="236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moveTo>
                    <a:pt x="63" y="0"/>
                  </a:moveTo>
                  <a:cubicBezTo>
                    <a:pt x="63" y="0"/>
                    <a:pt x="63" y="0"/>
                    <a:pt x="63" y="0"/>
                  </a:cubicBezTo>
                  <a:cubicBezTo>
                    <a:pt x="64" y="7"/>
                    <a:pt x="64" y="13"/>
                    <a:pt x="65" y="19"/>
                  </a:cubicBezTo>
                  <a:cubicBezTo>
                    <a:pt x="65" y="18"/>
                    <a:pt x="65" y="19"/>
                    <a:pt x="65" y="18"/>
                  </a:cubicBezTo>
                  <a:cubicBezTo>
                    <a:pt x="64" y="13"/>
                    <a:pt x="64" y="6"/>
                    <a:pt x="63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8">
              <a:extLst>
                <a:ext uri="{FF2B5EF4-FFF2-40B4-BE49-F238E27FC236}">
                  <a16:creationId xmlns:a16="http://schemas.microsoft.com/office/drawing/2014/main" id="{AD0F3A6D-D8EF-415A-8C23-A7E34071E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400" y="3530601"/>
              <a:ext cx="166687" cy="166688"/>
            </a:xfrm>
            <a:custGeom>
              <a:avLst/>
              <a:gdLst>
                <a:gd name="T0" fmla="*/ 26 w 112"/>
                <a:gd name="T1" fmla="*/ 0 h 112"/>
                <a:gd name="T2" fmla="*/ 0 w 112"/>
                <a:gd name="T3" fmla="*/ 4 h 112"/>
                <a:gd name="T4" fmla="*/ 6 w 112"/>
                <a:gd name="T5" fmla="*/ 40 h 112"/>
                <a:gd name="T6" fmla="*/ 6 w 112"/>
                <a:gd name="T7" fmla="*/ 40 h 112"/>
                <a:gd name="T8" fmla="*/ 6 w 112"/>
                <a:gd name="T9" fmla="*/ 41 h 112"/>
                <a:gd name="T10" fmla="*/ 18 w 112"/>
                <a:gd name="T11" fmla="*/ 112 h 112"/>
                <a:gd name="T12" fmla="*/ 112 w 112"/>
                <a:gd name="T13" fmla="*/ 100 h 112"/>
                <a:gd name="T14" fmla="*/ 111 w 112"/>
                <a:gd name="T15" fmla="*/ 97 h 112"/>
                <a:gd name="T16" fmla="*/ 19 w 112"/>
                <a:gd name="T17" fmla="*/ 40 h 112"/>
                <a:gd name="T18" fmla="*/ 26 w 112"/>
                <a:gd name="T1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2" h="112">
                  <a:moveTo>
                    <a:pt x="2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2" y="15"/>
                    <a:pt x="4" y="27"/>
                    <a:pt x="6" y="40"/>
                  </a:cubicBezTo>
                  <a:cubicBezTo>
                    <a:pt x="6" y="40"/>
                    <a:pt x="6" y="40"/>
                    <a:pt x="6" y="40"/>
                  </a:cubicBezTo>
                  <a:cubicBezTo>
                    <a:pt x="6" y="40"/>
                    <a:pt x="6" y="41"/>
                    <a:pt x="6" y="41"/>
                  </a:cubicBezTo>
                  <a:cubicBezTo>
                    <a:pt x="10" y="64"/>
                    <a:pt x="13" y="87"/>
                    <a:pt x="18" y="112"/>
                  </a:cubicBezTo>
                  <a:cubicBezTo>
                    <a:pt x="112" y="100"/>
                    <a:pt x="112" y="100"/>
                    <a:pt x="112" y="100"/>
                  </a:cubicBezTo>
                  <a:cubicBezTo>
                    <a:pt x="112" y="100"/>
                    <a:pt x="112" y="99"/>
                    <a:pt x="111" y="97"/>
                  </a:cubicBezTo>
                  <a:cubicBezTo>
                    <a:pt x="44" y="65"/>
                    <a:pt x="19" y="40"/>
                    <a:pt x="19" y="40"/>
                  </a:cubicBezTo>
                  <a:cubicBezTo>
                    <a:pt x="19" y="40"/>
                    <a:pt x="21" y="25"/>
                    <a:pt x="26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9">
              <a:extLst>
                <a:ext uri="{FF2B5EF4-FFF2-40B4-BE49-F238E27FC236}">
                  <a16:creationId xmlns:a16="http://schemas.microsoft.com/office/drawing/2014/main" id="{AE5BE229-315A-4DFA-BB1F-181595651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8050" y="3240088"/>
              <a:ext cx="111125" cy="296863"/>
            </a:xfrm>
            <a:custGeom>
              <a:avLst/>
              <a:gdLst>
                <a:gd name="T0" fmla="*/ 73 w 75"/>
                <a:gd name="T1" fmla="*/ 0 h 200"/>
                <a:gd name="T2" fmla="*/ 0 w 75"/>
                <a:gd name="T3" fmla="*/ 175 h 200"/>
                <a:gd name="T4" fmla="*/ 4 w 75"/>
                <a:gd name="T5" fmla="*/ 200 h 200"/>
                <a:gd name="T6" fmla="*/ 4 w 75"/>
                <a:gd name="T7" fmla="*/ 200 h 200"/>
                <a:gd name="T8" fmla="*/ 30 w 75"/>
                <a:gd name="T9" fmla="*/ 196 h 200"/>
                <a:gd name="T10" fmla="*/ 75 w 75"/>
                <a:gd name="T11" fmla="*/ 19 h 200"/>
                <a:gd name="T12" fmla="*/ 73 w 75"/>
                <a:gd name="T1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200">
                  <a:moveTo>
                    <a:pt x="73" y="0"/>
                  </a:moveTo>
                  <a:cubicBezTo>
                    <a:pt x="56" y="37"/>
                    <a:pt x="25" y="106"/>
                    <a:pt x="0" y="175"/>
                  </a:cubicBezTo>
                  <a:cubicBezTo>
                    <a:pt x="1" y="183"/>
                    <a:pt x="2" y="191"/>
                    <a:pt x="4" y="200"/>
                  </a:cubicBezTo>
                  <a:cubicBezTo>
                    <a:pt x="4" y="200"/>
                    <a:pt x="4" y="200"/>
                    <a:pt x="4" y="200"/>
                  </a:cubicBezTo>
                  <a:cubicBezTo>
                    <a:pt x="30" y="196"/>
                    <a:pt x="30" y="196"/>
                    <a:pt x="30" y="196"/>
                  </a:cubicBezTo>
                  <a:cubicBezTo>
                    <a:pt x="37" y="156"/>
                    <a:pt x="51" y="91"/>
                    <a:pt x="75" y="19"/>
                  </a:cubicBezTo>
                  <a:cubicBezTo>
                    <a:pt x="74" y="13"/>
                    <a:pt x="74" y="7"/>
                    <a:pt x="73" y="0"/>
                  </a:cubicBezTo>
                </a:path>
              </a:pathLst>
            </a:custGeom>
            <a:solidFill>
              <a:srgbClr val="E4C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Freeform 10">
              <a:extLst>
                <a:ext uri="{FF2B5EF4-FFF2-40B4-BE49-F238E27FC236}">
                  <a16:creationId xmlns:a16="http://schemas.microsoft.com/office/drawing/2014/main" id="{D4FD4F7D-37E5-4DB7-AE13-427285827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1975" y="4048126"/>
              <a:ext cx="550862" cy="904875"/>
            </a:xfrm>
            <a:custGeom>
              <a:avLst/>
              <a:gdLst>
                <a:gd name="T0" fmla="*/ 225 w 347"/>
                <a:gd name="T1" fmla="*/ 570 h 570"/>
                <a:gd name="T2" fmla="*/ 0 w 347"/>
                <a:gd name="T3" fmla="*/ 567 h 570"/>
                <a:gd name="T4" fmla="*/ 0 w 347"/>
                <a:gd name="T5" fmla="*/ 502 h 570"/>
                <a:gd name="T6" fmla="*/ 23 w 347"/>
                <a:gd name="T7" fmla="*/ 502 h 570"/>
                <a:gd name="T8" fmla="*/ 23 w 347"/>
                <a:gd name="T9" fmla="*/ 545 h 570"/>
                <a:gd name="T10" fmla="*/ 208 w 347"/>
                <a:gd name="T11" fmla="*/ 548 h 570"/>
                <a:gd name="T12" fmla="*/ 320 w 347"/>
                <a:gd name="T13" fmla="*/ 37 h 570"/>
                <a:gd name="T14" fmla="*/ 272 w 347"/>
                <a:gd name="T15" fmla="*/ 21 h 570"/>
                <a:gd name="T16" fmla="*/ 279 w 347"/>
                <a:gd name="T17" fmla="*/ 0 h 570"/>
                <a:gd name="T18" fmla="*/ 347 w 347"/>
                <a:gd name="T19" fmla="*/ 22 h 570"/>
                <a:gd name="T20" fmla="*/ 225 w 347"/>
                <a:gd name="T21" fmla="*/ 57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7" h="570">
                  <a:moveTo>
                    <a:pt x="225" y="570"/>
                  </a:moveTo>
                  <a:lnTo>
                    <a:pt x="0" y="567"/>
                  </a:lnTo>
                  <a:lnTo>
                    <a:pt x="0" y="502"/>
                  </a:lnTo>
                  <a:lnTo>
                    <a:pt x="23" y="502"/>
                  </a:lnTo>
                  <a:lnTo>
                    <a:pt x="23" y="545"/>
                  </a:lnTo>
                  <a:lnTo>
                    <a:pt x="208" y="548"/>
                  </a:lnTo>
                  <a:lnTo>
                    <a:pt x="320" y="37"/>
                  </a:lnTo>
                  <a:lnTo>
                    <a:pt x="272" y="21"/>
                  </a:lnTo>
                  <a:lnTo>
                    <a:pt x="279" y="0"/>
                  </a:lnTo>
                  <a:lnTo>
                    <a:pt x="347" y="22"/>
                  </a:lnTo>
                  <a:lnTo>
                    <a:pt x="225" y="57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Rectangle 8">
              <a:extLst>
                <a:ext uri="{FF2B5EF4-FFF2-40B4-BE49-F238E27FC236}">
                  <a16:creationId xmlns:a16="http://schemas.microsoft.com/office/drawing/2014/main" id="{9280A49B-5E75-44C1-9E02-6B80180FA7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25" y="4787901"/>
              <a:ext cx="84137" cy="565150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Rectangle 9">
              <a:extLst>
                <a:ext uri="{FF2B5EF4-FFF2-40B4-BE49-F238E27FC236}">
                  <a16:creationId xmlns:a16="http://schemas.microsoft.com/office/drawing/2014/main" id="{60D327AA-4B57-4809-A796-6559AA656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25" y="4787901"/>
              <a:ext cx="84137" cy="565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Freeform 13">
              <a:extLst>
                <a:ext uri="{FF2B5EF4-FFF2-40B4-BE49-F238E27FC236}">
                  <a16:creationId xmlns:a16="http://schemas.microsoft.com/office/drawing/2014/main" id="{EA2DA8BD-2E12-4734-BD44-C34A70870F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09300" y="3833813"/>
              <a:ext cx="315912" cy="636588"/>
            </a:xfrm>
            <a:custGeom>
              <a:avLst/>
              <a:gdLst>
                <a:gd name="T0" fmla="*/ 57 w 213"/>
                <a:gd name="T1" fmla="*/ 426 h 430"/>
                <a:gd name="T2" fmla="*/ 16 w 213"/>
                <a:gd name="T3" fmla="*/ 412 h 430"/>
                <a:gd name="T4" fmla="*/ 6 w 213"/>
                <a:gd name="T5" fmla="*/ 371 h 430"/>
                <a:gd name="T6" fmla="*/ 123 w 213"/>
                <a:gd name="T7" fmla="*/ 31 h 430"/>
                <a:gd name="T8" fmla="*/ 156 w 213"/>
                <a:gd name="T9" fmla="*/ 4 h 430"/>
                <a:gd name="T10" fmla="*/ 197 w 213"/>
                <a:gd name="T11" fmla="*/ 18 h 430"/>
                <a:gd name="T12" fmla="*/ 206 w 213"/>
                <a:gd name="T13" fmla="*/ 59 h 430"/>
                <a:gd name="T14" fmla="*/ 90 w 213"/>
                <a:gd name="T15" fmla="*/ 400 h 430"/>
                <a:gd name="T16" fmla="*/ 57 w 213"/>
                <a:gd name="T17" fmla="*/ 426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3" h="430">
                  <a:moveTo>
                    <a:pt x="57" y="426"/>
                  </a:moveTo>
                  <a:cubicBezTo>
                    <a:pt x="16" y="412"/>
                    <a:pt x="16" y="412"/>
                    <a:pt x="16" y="412"/>
                  </a:cubicBezTo>
                  <a:cubicBezTo>
                    <a:pt x="4" y="408"/>
                    <a:pt x="0" y="390"/>
                    <a:pt x="6" y="371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9" y="12"/>
                    <a:pt x="144" y="0"/>
                    <a:pt x="156" y="4"/>
                  </a:cubicBezTo>
                  <a:cubicBezTo>
                    <a:pt x="197" y="18"/>
                    <a:pt x="197" y="18"/>
                    <a:pt x="197" y="18"/>
                  </a:cubicBezTo>
                  <a:cubicBezTo>
                    <a:pt x="208" y="22"/>
                    <a:pt x="213" y="41"/>
                    <a:pt x="206" y="59"/>
                  </a:cubicBezTo>
                  <a:cubicBezTo>
                    <a:pt x="90" y="400"/>
                    <a:pt x="90" y="400"/>
                    <a:pt x="90" y="400"/>
                  </a:cubicBezTo>
                  <a:cubicBezTo>
                    <a:pt x="84" y="419"/>
                    <a:pt x="69" y="430"/>
                    <a:pt x="57" y="426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Freeform 14">
              <a:extLst>
                <a:ext uri="{FF2B5EF4-FFF2-40B4-BE49-F238E27FC236}">
                  <a16:creationId xmlns:a16="http://schemas.microsoft.com/office/drawing/2014/main" id="{653C1C23-4E44-4AAE-94AC-21E055DDF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2400" y="4524376"/>
              <a:ext cx="960437" cy="666750"/>
            </a:xfrm>
            <a:custGeom>
              <a:avLst/>
              <a:gdLst>
                <a:gd name="T0" fmla="*/ 648 w 648"/>
                <a:gd name="T1" fmla="*/ 49 h 451"/>
                <a:gd name="T2" fmla="*/ 177 w 648"/>
                <a:gd name="T3" fmla="*/ 451 h 451"/>
                <a:gd name="T4" fmla="*/ 14 w 648"/>
                <a:gd name="T5" fmla="*/ 317 h 451"/>
                <a:gd name="T6" fmla="*/ 159 w 648"/>
                <a:gd name="T7" fmla="*/ 355 h 451"/>
                <a:gd name="T8" fmla="*/ 532 w 648"/>
                <a:gd name="T9" fmla="*/ 0 h 451"/>
                <a:gd name="T10" fmla="*/ 648 w 648"/>
                <a:gd name="T11" fmla="*/ 49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8" h="451">
                  <a:moveTo>
                    <a:pt x="648" y="49"/>
                  </a:moveTo>
                  <a:cubicBezTo>
                    <a:pt x="648" y="49"/>
                    <a:pt x="298" y="135"/>
                    <a:pt x="177" y="451"/>
                  </a:cubicBezTo>
                  <a:cubicBezTo>
                    <a:pt x="177" y="451"/>
                    <a:pt x="0" y="395"/>
                    <a:pt x="14" y="317"/>
                  </a:cubicBezTo>
                  <a:cubicBezTo>
                    <a:pt x="28" y="239"/>
                    <a:pt x="129" y="217"/>
                    <a:pt x="159" y="355"/>
                  </a:cubicBezTo>
                  <a:cubicBezTo>
                    <a:pt x="199" y="265"/>
                    <a:pt x="292" y="99"/>
                    <a:pt x="532" y="0"/>
                  </a:cubicBezTo>
                  <a:cubicBezTo>
                    <a:pt x="648" y="49"/>
                    <a:pt x="648" y="49"/>
                    <a:pt x="648" y="49"/>
                  </a:cubicBezTo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Freeform 15">
              <a:extLst>
                <a:ext uri="{FF2B5EF4-FFF2-40B4-BE49-F238E27FC236}">
                  <a16:creationId xmlns:a16="http://schemas.microsoft.com/office/drawing/2014/main" id="{593707C4-EF92-43F8-8500-CAB04AC2A7C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8063" y="4664076"/>
              <a:ext cx="969962" cy="223838"/>
            </a:xfrm>
            <a:custGeom>
              <a:avLst/>
              <a:gdLst>
                <a:gd name="T0" fmla="*/ 618 w 654"/>
                <a:gd name="T1" fmla="*/ 151 h 151"/>
                <a:gd name="T2" fmla="*/ 36 w 654"/>
                <a:gd name="T3" fmla="*/ 151 h 151"/>
                <a:gd name="T4" fmla="*/ 0 w 654"/>
                <a:gd name="T5" fmla="*/ 115 h 151"/>
                <a:gd name="T6" fmla="*/ 0 w 654"/>
                <a:gd name="T7" fmla="*/ 36 h 151"/>
                <a:gd name="T8" fmla="*/ 36 w 654"/>
                <a:gd name="T9" fmla="*/ 0 h 151"/>
                <a:gd name="T10" fmla="*/ 618 w 654"/>
                <a:gd name="T11" fmla="*/ 0 h 151"/>
                <a:gd name="T12" fmla="*/ 654 w 654"/>
                <a:gd name="T13" fmla="*/ 36 h 151"/>
                <a:gd name="T14" fmla="*/ 654 w 654"/>
                <a:gd name="T15" fmla="*/ 115 h 151"/>
                <a:gd name="T16" fmla="*/ 618 w 654"/>
                <a:gd name="T17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4" h="151">
                  <a:moveTo>
                    <a:pt x="618" y="151"/>
                  </a:moveTo>
                  <a:cubicBezTo>
                    <a:pt x="36" y="151"/>
                    <a:pt x="36" y="151"/>
                    <a:pt x="36" y="151"/>
                  </a:cubicBezTo>
                  <a:cubicBezTo>
                    <a:pt x="16" y="151"/>
                    <a:pt x="0" y="135"/>
                    <a:pt x="0" y="115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16"/>
                    <a:pt x="16" y="0"/>
                    <a:pt x="36" y="0"/>
                  </a:cubicBezTo>
                  <a:cubicBezTo>
                    <a:pt x="618" y="0"/>
                    <a:pt x="618" y="0"/>
                    <a:pt x="618" y="0"/>
                  </a:cubicBezTo>
                  <a:cubicBezTo>
                    <a:pt x="638" y="0"/>
                    <a:pt x="654" y="16"/>
                    <a:pt x="654" y="36"/>
                  </a:cubicBezTo>
                  <a:cubicBezTo>
                    <a:pt x="654" y="115"/>
                    <a:pt x="654" y="115"/>
                    <a:pt x="654" y="115"/>
                  </a:cubicBezTo>
                  <a:cubicBezTo>
                    <a:pt x="654" y="135"/>
                    <a:pt x="638" y="151"/>
                    <a:pt x="618" y="15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Freeform 16">
              <a:extLst>
                <a:ext uri="{FF2B5EF4-FFF2-40B4-BE49-F238E27FC236}">
                  <a16:creationId xmlns:a16="http://schemas.microsoft.com/office/drawing/2014/main" id="{A4469B5A-F879-4269-93B3-74D9B40B84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7088" y="4346576"/>
              <a:ext cx="1116012" cy="422275"/>
            </a:xfrm>
            <a:custGeom>
              <a:avLst/>
              <a:gdLst>
                <a:gd name="T0" fmla="*/ 11 w 753"/>
                <a:gd name="T1" fmla="*/ 0 h 285"/>
                <a:gd name="T2" fmla="*/ 294 w 753"/>
                <a:gd name="T3" fmla="*/ 225 h 285"/>
                <a:gd name="T4" fmla="*/ 742 w 753"/>
                <a:gd name="T5" fmla="*/ 181 h 285"/>
                <a:gd name="T6" fmla="*/ 11 w 753"/>
                <a:gd name="T7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3" h="285">
                  <a:moveTo>
                    <a:pt x="11" y="0"/>
                  </a:moveTo>
                  <a:cubicBezTo>
                    <a:pt x="0" y="141"/>
                    <a:pt x="41" y="192"/>
                    <a:pt x="294" y="225"/>
                  </a:cubicBezTo>
                  <a:cubicBezTo>
                    <a:pt x="753" y="285"/>
                    <a:pt x="742" y="181"/>
                    <a:pt x="742" y="181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Freeform 17">
              <a:extLst>
                <a:ext uri="{FF2B5EF4-FFF2-40B4-BE49-F238E27FC236}">
                  <a16:creationId xmlns:a16="http://schemas.microsoft.com/office/drawing/2014/main" id="{23AFFF53-7D1A-4CB4-A892-320E7A2E7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2975" y="2106613"/>
              <a:ext cx="1479550" cy="1770063"/>
            </a:xfrm>
            <a:custGeom>
              <a:avLst/>
              <a:gdLst>
                <a:gd name="T0" fmla="*/ 0 w 998"/>
                <a:gd name="T1" fmla="*/ 1002 h 1195"/>
                <a:gd name="T2" fmla="*/ 838 w 998"/>
                <a:gd name="T3" fmla="*/ 514 h 1195"/>
                <a:gd name="T4" fmla="*/ 845 w 998"/>
                <a:gd name="T5" fmla="*/ 1195 h 1195"/>
                <a:gd name="T6" fmla="*/ 0 w 998"/>
                <a:gd name="T7" fmla="*/ 1002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98" h="1195">
                  <a:moveTo>
                    <a:pt x="0" y="1002"/>
                  </a:moveTo>
                  <a:cubicBezTo>
                    <a:pt x="0" y="1002"/>
                    <a:pt x="130" y="0"/>
                    <a:pt x="838" y="514"/>
                  </a:cubicBezTo>
                  <a:cubicBezTo>
                    <a:pt x="838" y="514"/>
                    <a:pt x="998" y="749"/>
                    <a:pt x="845" y="1195"/>
                  </a:cubicBezTo>
                  <a:cubicBezTo>
                    <a:pt x="181" y="1181"/>
                    <a:pt x="0" y="1002"/>
                    <a:pt x="0" y="1002"/>
                  </a:cubicBezTo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2" name="Freeform 18">
              <a:extLst>
                <a:ext uri="{FF2B5EF4-FFF2-40B4-BE49-F238E27FC236}">
                  <a16:creationId xmlns:a16="http://schemas.microsoft.com/office/drawing/2014/main" id="{49F20830-AB51-4683-A775-EE94C35AF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7238" y="2117726"/>
              <a:ext cx="2185987" cy="1765300"/>
            </a:xfrm>
            <a:custGeom>
              <a:avLst/>
              <a:gdLst>
                <a:gd name="T0" fmla="*/ 354 w 1474"/>
                <a:gd name="T1" fmla="*/ 0 h 1192"/>
                <a:gd name="T2" fmla="*/ 888 w 1474"/>
                <a:gd name="T3" fmla="*/ 641 h 1192"/>
                <a:gd name="T4" fmla="*/ 874 w 1474"/>
                <a:gd name="T5" fmla="*/ 820 h 1192"/>
                <a:gd name="T6" fmla="*/ 965 w 1474"/>
                <a:gd name="T7" fmla="*/ 865 h 1192"/>
                <a:gd name="T8" fmla="*/ 873 w 1474"/>
                <a:gd name="T9" fmla="*/ 884 h 1192"/>
                <a:gd name="T10" fmla="*/ 970 w 1474"/>
                <a:gd name="T11" fmla="*/ 1187 h 1192"/>
                <a:gd name="T12" fmla="*/ 1092 w 1474"/>
                <a:gd name="T13" fmla="*/ 411 h 1192"/>
                <a:gd name="T14" fmla="*/ 859 w 1474"/>
                <a:gd name="T15" fmla="*/ 159 h 1192"/>
                <a:gd name="T16" fmla="*/ 627 w 1474"/>
                <a:gd name="T17" fmla="*/ 152 h 1192"/>
                <a:gd name="T18" fmla="*/ 354 w 1474"/>
                <a:gd name="T19" fmla="*/ 0 h 1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74" h="1192">
                  <a:moveTo>
                    <a:pt x="354" y="0"/>
                  </a:moveTo>
                  <a:cubicBezTo>
                    <a:pt x="354" y="0"/>
                    <a:pt x="0" y="552"/>
                    <a:pt x="888" y="641"/>
                  </a:cubicBezTo>
                  <a:cubicBezTo>
                    <a:pt x="874" y="820"/>
                    <a:pt x="874" y="820"/>
                    <a:pt x="874" y="820"/>
                  </a:cubicBezTo>
                  <a:cubicBezTo>
                    <a:pt x="874" y="820"/>
                    <a:pt x="971" y="779"/>
                    <a:pt x="965" y="865"/>
                  </a:cubicBezTo>
                  <a:cubicBezTo>
                    <a:pt x="959" y="952"/>
                    <a:pt x="873" y="884"/>
                    <a:pt x="873" y="884"/>
                  </a:cubicBezTo>
                  <a:cubicBezTo>
                    <a:pt x="873" y="884"/>
                    <a:pt x="890" y="1099"/>
                    <a:pt x="970" y="1187"/>
                  </a:cubicBezTo>
                  <a:cubicBezTo>
                    <a:pt x="964" y="1192"/>
                    <a:pt x="1474" y="416"/>
                    <a:pt x="1092" y="411"/>
                  </a:cubicBezTo>
                  <a:cubicBezTo>
                    <a:pt x="1092" y="411"/>
                    <a:pt x="1079" y="245"/>
                    <a:pt x="859" y="159"/>
                  </a:cubicBezTo>
                  <a:cubicBezTo>
                    <a:pt x="774" y="126"/>
                    <a:pt x="696" y="139"/>
                    <a:pt x="627" y="152"/>
                  </a:cubicBezTo>
                  <a:cubicBezTo>
                    <a:pt x="510" y="175"/>
                    <a:pt x="418" y="197"/>
                    <a:pt x="354" y="0"/>
                  </a:cubicBezTo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19">
              <a:extLst>
                <a:ext uri="{FF2B5EF4-FFF2-40B4-BE49-F238E27FC236}">
                  <a16:creationId xmlns:a16="http://schemas.microsoft.com/office/drawing/2014/main" id="{7B4CD679-085D-4AC7-A74C-BC96E87ADF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74400" y="3770313"/>
              <a:ext cx="74612" cy="106363"/>
            </a:xfrm>
            <a:custGeom>
              <a:avLst/>
              <a:gdLst>
                <a:gd name="T0" fmla="*/ 6 w 50"/>
                <a:gd name="T1" fmla="*/ 71 h 71"/>
                <a:gd name="T2" fmla="*/ 7 w 50"/>
                <a:gd name="T3" fmla="*/ 71 h 71"/>
                <a:gd name="T4" fmla="*/ 7 w 50"/>
                <a:gd name="T5" fmla="*/ 71 h 71"/>
                <a:gd name="T6" fmla="*/ 6 w 50"/>
                <a:gd name="T7" fmla="*/ 71 h 71"/>
                <a:gd name="T8" fmla="*/ 5 w 50"/>
                <a:gd name="T9" fmla="*/ 71 h 71"/>
                <a:gd name="T10" fmla="*/ 6 w 50"/>
                <a:gd name="T11" fmla="*/ 71 h 71"/>
                <a:gd name="T12" fmla="*/ 5 w 50"/>
                <a:gd name="T13" fmla="*/ 71 h 71"/>
                <a:gd name="T14" fmla="*/ 3 w 50"/>
                <a:gd name="T15" fmla="*/ 71 h 71"/>
                <a:gd name="T16" fmla="*/ 5 w 50"/>
                <a:gd name="T17" fmla="*/ 71 h 71"/>
                <a:gd name="T18" fmla="*/ 3 w 50"/>
                <a:gd name="T19" fmla="*/ 71 h 71"/>
                <a:gd name="T20" fmla="*/ 2 w 50"/>
                <a:gd name="T21" fmla="*/ 71 h 71"/>
                <a:gd name="T22" fmla="*/ 3 w 50"/>
                <a:gd name="T23" fmla="*/ 71 h 71"/>
                <a:gd name="T24" fmla="*/ 2 w 50"/>
                <a:gd name="T25" fmla="*/ 71 h 71"/>
                <a:gd name="T26" fmla="*/ 1 w 50"/>
                <a:gd name="T27" fmla="*/ 71 h 71"/>
                <a:gd name="T28" fmla="*/ 2 w 50"/>
                <a:gd name="T29" fmla="*/ 71 h 71"/>
                <a:gd name="T30" fmla="*/ 1 w 50"/>
                <a:gd name="T31" fmla="*/ 71 h 71"/>
                <a:gd name="T32" fmla="*/ 0 w 50"/>
                <a:gd name="T33" fmla="*/ 71 h 71"/>
                <a:gd name="T34" fmla="*/ 1 w 50"/>
                <a:gd name="T35" fmla="*/ 71 h 71"/>
                <a:gd name="T36" fmla="*/ 0 w 50"/>
                <a:gd name="T37" fmla="*/ 71 h 71"/>
                <a:gd name="T38" fmla="*/ 0 w 50"/>
                <a:gd name="T39" fmla="*/ 70 h 71"/>
                <a:gd name="T40" fmla="*/ 0 w 50"/>
                <a:gd name="T41" fmla="*/ 70 h 71"/>
                <a:gd name="T42" fmla="*/ 0 w 50"/>
                <a:gd name="T43" fmla="*/ 70 h 71"/>
                <a:gd name="T44" fmla="*/ 50 w 50"/>
                <a:gd name="T45" fmla="*/ 0 h 71"/>
                <a:gd name="T46" fmla="*/ 7 w 50"/>
                <a:gd name="T47" fmla="*/ 70 h 71"/>
                <a:gd name="T48" fmla="*/ 7 w 50"/>
                <a:gd name="T49" fmla="*/ 70 h 71"/>
                <a:gd name="T50" fmla="*/ 50 w 50"/>
                <a:gd name="T51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" h="71">
                  <a:moveTo>
                    <a:pt x="6" y="71"/>
                  </a:moveTo>
                  <a:cubicBezTo>
                    <a:pt x="6" y="71"/>
                    <a:pt x="7" y="71"/>
                    <a:pt x="7" y="71"/>
                  </a:cubicBezTo>
                  <a:cubicBezTo>
                    <a:pt x="7" y="71"/>
                    <a:pt x="7" y="71"/>
                    <a:pt x="7" y="71"/>
                  </a:cubicBezTo>
                  <a:cubicBezTo>
                    <a:pt x="7" y="71"/>
                    <a:pt x="6" y="71"/>
                    <a:pt x="6" y="71"/>
                  </a:cubicBezTo>
                  <a:moveTo>
                    <a:pt x="5" y="71"/>
                  </a:moveTo>
                  <a:cubicBezTo>
                    <a:pt x="5" y="71"/>
                    <a:pt x="6" y="71"/>
                    <a:pt x="6" y="71"/>
                  </a:cubicBezTo>
                  <a:cubicBezTo>
                    <a:pt x="6" y="71"/>
                    <a:pt x="6" y="71"/>
                    <a:pt x="5" y="71"/>
                  </a:cubicBezTo>
                  <a:moveTo>
                    <a:pt x="3" y="71"/>
                  </a:moveTo>
                  <a:cubicBezTo>
                    <a:pt x="4" y="71"/>
                    <a:pt x="4" y="71"/>
                    <a:pt x="5" y="71"/>
                  </a:cubicBezTo>
                  <a:cubicBezTo>
                    <a:pt x="4" y="71"/>
                    <a:pt x="4" y="71"/>
                    <a:pt x="3" y="71"/>
                  </a:cubicBezTo>
                  <a:moveTo>
                    <a:pt x="2" y="71"/>
                  </a:moveTo>
                  <a:cubicBezTo>
                    <a:pt x="3" y="71"/>
                    <a:pt x="3" y="71"/>
                    <a:pt x="3" y="71"/>
                  </a:cubicBezTo>
                  <a:cubicBezTo>
                    <a:pt x="3" y="71"/>
                    <a:pt x="3" y="71"/>
                    <a:pt x="2" y="71"/>
                  </a:cubicBezTo>
                  <a:moveTo>
                    <a:pt x="1" y="71"/>
                  </a:moveTo>
                  <a:cubicBezTo>
                    <a:pt x="2" y="71"/>
                    <a:pt x="2" y="71"/>
                    <a:pt x="2" y="71"/>
                  </a:cubicBezTo>
                  <a:cubicBezTo>
                    <a:pt x="2" y="71"/>
                    <a:pt x="2" y="71"/>
                    <a:pt x="1" y="71"/>
                  </a:cubicBezTo>
                  <a:moveTo>
                    <a:pt x="0" y="71"/>
                  </a:moveTo>
                  <a:cubicBezTo>
                    <a:pt x="1" y="71"/>
                    <a:pt x="1" y="71"/>
                    <a:pt x="1" y="71"/>
                  </a:cubicBezTo>
                  <a:cubicBezTo>
                    <a:pt x="1" y="71"/>
                    <a:pt x="1" y="71"/>
                    <a:pt x="0" y="71"/>
                  </a:cubicBezTo>
                  <a:moveTo>
                    <a:pt x="0" y="70"/>
                  </a:moveTo>
                  <a:cubicBezTo>
                    <a:pt x="0" y="70"/>
                    <a:pt x="0" y="70"/>
                    <a:pt x="0" y="70"/>
                  </a:cubicBezTo>
                  <a:cubicBezTo>
                    <a:pt x="0" y="70"/>
                    <a:pt x="0" y="70"/>
                    <a:pt x="0" y="70"/>
                  </a:cubicBezTo>
                  <a:moveTo>
                    <a:pt x="50" y="0"/>
                  </a:moveTo>
                  <a:cubicBezTo>
                    <a:pt x="26" y="41"/>
                    <a:pt x="9" y="67"/>
                    <a:pt x="7" y="70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9" y="67"/>
                    <a:pt x="26" y="41"/>
                    <a:pt x="50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Freeform 20">
              <a:extLst>
                <a:ext uri="{FF2B5EF4-FFF2-40B4-BE49-F238E27FC236}">
                  <a16:creationId xmlns:a16="http://schemas.microsoft.com/office/drawing/2014/main" id="{64187751-A296-46F0-8097-3FED798FE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45813" y="3775076"/>
              <a:ext cx="139700" cy="101600"/>
            </a:xfrm>
            <a:custGeom>
              <a:avLst/>
              <a:gdLst>
                <a:gd name="T0" fmla="*/ 94 w 94"/>
                <a:gd name="T1" fmla="*/ 67 h 68"/>
                <a:gd name="T2" fmla="*/ 94 w 94"/>
                <a:gd name="T3" fmla="*/ 68 h 68"/>
                <a:gd name="T4" fmla="*/ 94 w 94"/>
                <a:gd name="T5" fmla="*/ 68 h 68"/>
                <a:gd name="T6" fmla="*/ 94 w 94"/>
                <a:gd name="T7" fmla="*/ 68 h 68"/>
                <a:gd name="T8" fmla="*/ 94 w 94"/>
                <a:gd name="T9" fmla="*/ 67 h 68"/>
                <a:gd name="T10" fmla="*/ 94 w 94"/>
                <a:gd name="T11" fmla="*/ 67 h 68"/>
                <a:gd name="T12" fmla="*/ 94 w 94"/>
                <a:gd name="T13" fmla="*/ 67 h 68"/>
                <a:gd name="T14" fmla="*/ 52 w 94"/>
                <a:gd name="T15" fmla="*/ 0 h 68"/>
                <a:gd name="T16" fmla="*/ 0 w 94"/>
                <a:gd name="T17" fmla="*/ 62 h 68"/>
                <a:gd name="T18" fmla="*/ 3 w 94"/>
                <a:gd name="T19" fmla="*/ 65 h 68"/>
                <a:gd name="T20" fmla="*/ 87 w 94"/>
                <a:gd name="T21" fmla="*/ 67 h 68"/>
                <a:gd name="T22" fmla="*/ 87 w 94"/>
                <a:gd name="T23" fmla="*/ 67 h 68"/>
                <a:gd name="T24" fmla="*/ 87 w 94"/>
                <a:gd name="T25" fmla="*/ 68 h 68"/>
                <a:gd name="T26" fmla="*/ 88 w 94"/>
                <a:gd name="T27" fmla="*/ 68 h 68"/>
                <a:gd name="T28" fmla="*/ 88 w 94"/>
                <a:gd name="T29" fmla="*/ 68 h 68"/>
                <a:gd name="T30" fmla="*/ 89 w 94"/>
                <a:gd name="T31" fmla="*/ 68 h 68"/>
                <a:gd name="T32" fmla="*/ 89 w 94"/>
                <a:gd name="T33" fmla="*/ 68 h 68"/>
                <a:gd name="T34" fmla="*/ 90 w 94"/>
                <a:gd name="T35" fmla="*/ 68 h 68"/>
                <a:gd name="T36" fmla="*/ 90 w 94"/>
                <a:gd name="T37" fmla="*/ 68 h 68"/>
                <a:gd name="T38" fmla="*/ 92 w 94"/>
                <a:gd name="T39" fmla="*/ 68 h 68"/>
                <a:gd name="T40" fmla="*/ 92 w 94"/>
                <a:gd name="T41" fmla="*/ 68 h 68"/>
                <a:gd name="T42" fmla="*/ 93 w 94"/>
                <a:gd name="T43" fmla="*/ 68 h 68"/>
                <a:gd name="T44" fmla="*/ 93 w 94"/>
                <a:gd name="T45" fmla="*/ 68 h 68"/>
                <a:gd name="T46" fmla="*/ 94 w 94"/>
                <a:gd name="T47" fmla="*/ 68 h 68"/>
                <a:gd name="T48" fmla="*/ 94 w 94"/>
                <a:gd name="T49" fmla="*/ 68 h 68"/>
                <a:gd name="T50" fmla="*/ 52 w 94"/>
                <a:gd name="T5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94" h="68">
                  <a:moveTo>
                    <a:pt x="94" y="67"/>
                  </a:moveTo>
                  <a:cubicBezTo>
                    <a:pt x="94" y="67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4" y="67"/>
                    <a:pt x="94" y="67"/>
                  </a:cubicBezTo>
                  <a:moveTo>
                    <a:pt x="52" y="0"/>
                  </a:moveTo>
                  <a:cubicBezTo>
                    <a:pt x="19" y="41"/>
                    <a:pt x="0" y="62"/>
                    <a:pt x="0" y="62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0" y="66"/>
                    <a:pt x="58" y="67"/>
                    <a:pt x="87" y="67"/>
                  </a:cubicBezTo>
                  <a:cubicBezTo>
                    <a:pt x="87" y="67"/>
                    <a:pt x="87" y="67"/>
                    <a:pt x="87" y="67"/>
                  </a:cubicBezTo>
                  <a:cubicBezTo>
                    <a:pt x="87" y="67"/>
                    <a:pt x="87" y="68"/>
                    <a:pt x="87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8" y="68"/>
                    <a:pt x="88" y="68"/>
                    <a:pt x="88" y="68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89" y="68"/>
                    <a:pt x="89" y="68"/>
                    <a:pt x="89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0" y="68"/>
                    <a:pt x="90" y="68"/>
                    <a:pt x="90" y="68"/>
                  </a:cubicBezTo>
                  <a:cubicBezTo>
                    <a:pt x="91" y="68"/>
                    <a:pt x="91" y="68"/>
                    <a:pt x="92" y="68"/>
                  </a:cubicBezTo>
                  <a:cubicBezTo>
                    <a:pt x="92" y="68"/>
                    <a:pt x="92" y="68"/>
                    <a:pt x="92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8"/>
                    <a:pt x="93" y="68"/>
                    <a:pt x="93" y="68"/>
                  </a:cubicBezTo>
                  <a:cubicBezTo>
                    <a:pt x="93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77" y="50"/>
                    <a:pt x="64" y="26"/>
                    <a:pt x="52" y="0"/>
                  </a:cubicBezTo>
                </a:path>
              </a:pathLst>
            </a:custGeom>
            <a:solidFill>
              <a:srgbClr val="E4C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Freeform 21">
              <a:extLst>
                <a:ext uri="{FF2B5EF4-FFF2-40B4-BE49-F238E27FC236}">
                  <a16:creationId xmlns:a16="http://schemas.microsoft.com/office/drawing/2014/main" id="{7724C8DC-C76A-4BD1-B426-636F09C9EE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023600" y="3194051"/>
              <a:ext cx="404812" cy="682625"/>
            </a:xfrm>
            <a:custGeom>
              <a:avLst/>
              <a:gdLst>
                <a:gd name="T0" fmla="*/ 42 w 273"/>
                <a:gd name="T1" fmla="*/ 461 h 461"/>
                <a:gd name="T2" fmla="*/ 42 w 273"/>
                <a:gd name="T3" fmla="*/ 461 h 461"/>
                <a:gd name="T4" fmla="*/ 42 w 273"/>
                <a:gd name="T5" fmla="*/ 461 h 461"/>
                <a:gd name="T6" fmla="*/ 42 w 273"/>
                <a:gd name="T7" fmla="*/ 461 h 461"/>
                <a:gd name="T8" fmla="*/ 42 w 273"/>
                <a:gd name="T9" fmla="*/ 461 h 461"/>
                <a:gd name="T10" fmla="*/ 273 w 273"/>
                <a:gd name="T11" fmla="*/ 0 h 461"/>
                <a:gd name="T12" fmla="*/ 19 w 273"/>
                <a:gd name="T13" fmla="*/ 369 h 461"/>
                <a:gd name="T14" fmla="*/ 0 w 273"/>
                <a:gd name="T15" fmla="*/ 393 h 461"/>
                <a:gd name="T16" fmla="*/ 42 w 273"/>
                <a:gd name="T17" fmla="*/ 461 h 461"/>
                <a:gd name="T18" fmla="*/ 42 w 273"/>
                <a:gd name="T19" fmla="*/ 460 h 461"/>
                <a:gd name="T20" fmla="*/ 85 w 273"/>
                <a:gd name="T21" fmla="*/ 390 h 461"/>
                <a:gd name="T22" fmla="*/ 273 w 273"/>
                <a:gd name="T23" fmla="*/ 0 h 4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3" h="461">
                  <a:moveTo>
                    <a:pt x="42" y="461"/>
                  </a:moveTo>
                  <a:cubicBezTo>
                    <a:pt x="42" y="461"/>
                    <a:pt x="42" y="461"/>
                    <a:pt x="42" y="461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2" y="461"/>
                    <a:pt x="42" y="461"/>
                    <a:pt x="42" y="461"/>
                  </a:cubicBezTo>
                  <a:cubicBezTo>
                    <a:pt x="42" y="461"/>
                    <a:pt x="42" y="461"/>
                    <a:pt x="42" y="461"/>
                  </a:cubicBezTo>
                  <a:moveTo>
                    <a:pt x="273" y="0"/>
                  </a:moveTo>
                  <a:cubicBezTo>
                    <a:pt x="168" y="164"/>
                    <a:pt x="70" y="304"/>
                    <a:pt x="19" y="369"/>
                  </a:cubicBezTo>
                  <a:cubicBezTo>
                    <a:pt x="12" y="378"/>
                    <a:pt x="6" y="386"/>
                    <a:pt x="0" y="393"/>
                  </a:cubicBezTo>
                  <a:cubicBezTo>
                    <a:pt x="12" y="419"/>
                    <a:pt x="25" y="443"/>
                    <a:pt x="42" y="461"/>
                  </a:cubicBezTo>
                  <a:cubicBezTo>
                    <a:pt x="42" y="461"/>
                    <a:pt x="42" y="460"/>
                    <a:pt x="42" y="460"/>
                  </a:cubicBezTo>
                  <a:cubicBezTo>
                    <a:pt x="44" y="457"/>
                    <a:pt x="61" y="431"/>
                    <a:pt x="85" y="390"/>
                  </a:cubicBezTo>
                  <a:cubicBezTo>
                    <a:pt x="137" y="302"/>
                    <a:pt x="225" y="144"/>
                    <a:pt x="273" y="0"/>
                  </a:cubicBezTo>
                </a:path>
              </a:pathLst>
            </a:custGeom>
            <a:solidFill>
              <a:srgbClr val="3F2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Freeform 22">
              <a:extLst>
                <a:ext uri="{FF2B5EF4-FFF2-40B4-BE49-F238E27FC236}">
                  <a16:creationId xmlns:a16="http://schemas.microsoft.com/office/drawing/2014/main" id="{B842954A-B968-4BF9-A58D-6E2A9DDCE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2963" y="3590926"/>
              <a:ext cx="1352550" cy="1023938"/>
            </a:xfrm>
            <a:custGeom>
              <a:avLst/>
              <a:gdLst>
                <a:gd name="T0" fmla="*/ 67 w 912"/>
                <a:gd name="T1" fmla="*/ 0 h 692"/>
                <a:gd name="T2" fmla="*/ 0 w 912"/>
                <a:gd name="T3" fmla="*/ 511 h 692"/>
                <a:gd name="T4" fmla="*/ 731 w 912"/>
                <a:gd name="T5" fmla="*/ 692 h 692"/>
                <a:gd name="T6" fmla="*/ 912 w 912"/>
                <a:gd name="T7" fmla="*/ 193 h 692"/>
                <a:gd name="T8" fmla="*/ 67 w 912"/>
                <a:gd name="T9" fmla="*/ 0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692">
                  <a:moveTo>
                    <a:pt x="67" y="0"/>
                  </a:moveTo>
                  <a:cubicBezTo>
                    <a:pt x="0" y="511"/>
                    <a:pt x="0" y="511"/>
                    <a:pt x="0" y="511"/>
                  </a:cubicBezTo>
                  <a:cubicBezTo>
                    <a:pt x="0" y="511"/>
                    <a:pt x="272" y="643"/>
                    <a:pt x="731" y="692"/>
                  </a:cubicBezTo>
                  <a:cubicBezTo>
                    <a:pt x="912" y="193"/>
                    <a:pt x="912" y="193"/>
                    <a:pt x="912" y="193"/>
                  </a:cubicBezTo>
                  <a:cubicBezTo>
                    <a:pt x="912" y="193"/>
                    <a:pt x="331" y="155"/>
                    <a:pt x="6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Freeform 23">
              <a:extLst>
                <a:ext uri="{FF2B5EF4-FFF2-40B4-BE49-F238E27FC236}">
                  <a16:creationId xmlns:a16="http://schemas.microsoft.com/office/drawing/2014/main" id="{0A1FBBD1-EDD1-40A0-BF45-9AC6BAB65B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7438" y="3776663"/>
              <a:ext cx="260350" cy="595313"/>
            </a:xfrm>
            <a:custGeom>
              <a:avLst/>
              <a:gdLst>
                <a:gd name="T0" fmla="*/ 91 w 164"/>
                <a:gd name="T1" fmla="*/ 0 h 375"/>
                <a:gd name="T2" fmla="*/ 69 w 164"/>
                <a:gd name="T3" fmla="*/ 28 h 375"/>
                <a:gd name="T4" fmla="*/ 85 w 164"/>
                <a:gd name="T5" fmla="*/ 68 h 375"/>
                <a:gd name="T6" fmla="*/ 0 w 164"/>
                <a:gd name="T7" fmla="*/ 287 h 375"/>
                <a:gd name="T8" fmla="*/ 66 w 164"/>
                <a:gd name="T9" fmla="*/ 375 h 375"/>
                <a:gd name="T10" fmla="*/ 161 w 164"/>
                <a:gd name="T11" fmla="*/ 297 h 375"/>
                <a:gd name="T12" fmla="*/ 130 w 164"/>
                <a:gd name="T13" fmla="*/ 80 h 375"/>
                <a:gd name="T14" fmla="*/ 164 w 164"/>
                <a:gd name="T15" fmla="*/ 48 h 375"/>
                <a:gd name="T16" fmla="*/ 154 w 164"/>
                <a:gd name="T17" fmla="*/ 20 h 375"/>
                <a:gd name="T18" fmla="*/ 91 w 164"/>
                <a:gd name="T19" fmla="*/ 0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4" h="375">
                  <a:moveTo>
                    <a:pt x="91" y="0"/>
                  </a:moveTo>
                  <a:lnTo>
                    <a:pt x="69" y="28"/>
                  </a:lnTo>
                  <a:lnTo>
                    <a:pt x="85" y="68"/>
                  </a:lnTo>
                  <a:lnTo>
                    <a:pt x="0" y="287"/>
                  </a:lnTo>
                  <a:lnTo>
                    <a:pt x="66" y="375"/>
                  </a:lnTo>
                  <a:lnTo>
                    <a:pt x="161" y="297"/>
                  </a:lnTo>
                  <a:lnTo>
                    <a:pt x="130" y="80"/>
                  </a:lnTo>
                  <a:lnTo>
                    <a:pt x="164" y="48"/>
                  </a:lnTo>
                  <a:lnTo>
                    <a:pt x="154" y="20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7" name="Rectangle 21">
              <a:extLst>
                <a:ext uri="{FF2B5EF4-FFF2-40B4-BE49-F238E27FC236}">
                  <a16:creationId xmlns:a16="http://schemas.microsoft.com/office/drawing/2014/main" id="{6A837397-C9B5-43B2-87CB-4DE3B19B09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4275" y="5305426"/>
              <a:ext cx="619125" cy="96838"/>
            </a:xfrm>
            <a:prstGeom prst="rect">
              <a:avLst/>
            </a:pr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Rectangle 22">
              <a:extLst>
                <a:ext uri="{FF2B5EF4-FFF2-40B4-BE49-F238E27FC236}">
                  <a16:creationId xmlns:a16="http://schemas.microsoft.com/office/drawing/2014/main" id="{DA10DCDF-2E5D-44DA-A54C-333080776A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74275" y="5305426"/>
              <a:ext cx="619125" cy="968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Freeform 26">
              <a:extLst>
                <a:ext uri="{FF2B5EF4-FFF2-40B4-BE49-F238E27FC236}">
                  <a16:creationId xmlns:a16="http://schemas.microsoft.com/office/drawing/2014/main" id="{82EE68BE-6E84-445C-86C9-8A51EEBFBC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68025" y="5060951"/>
              <a:ext cx="0" cy="6350"/>
            </a:xfrm>
            <a:custGeom>
              <a:avLst/>
              <a:gdLst>
                <a:gd name="T0" fmla="*/ 4 h 4"/>
                <a:gd name="T1" fmla="*/ 0 h 4"/>
                <a:gd name="T2" fmla="*/ 4 h 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4">
                  <a:moveTo>
                    <a:pt x="0" y="4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1"/>
                    <a:pt x="0" y="2"/>
                    <a:pt x="0" y="4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Freeform 27">
              <a:extLst>
                <a:ext uri="{FF2B5EF4-FFF2-40B4-BE49-F238E27FC236}">
                  <a16:creationId xmlns:a16="http://schemas.microsoft.com/office/drawing/2014/main" id="{3F350136-F9BA-48F3-92A0-53A521A84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5813" y="3748088"/>
              <a:ext cx="217487" cy="211138"/>
            </a:xfrm>
            <a:custGeom>
              <a:avLst/>
              <a:gdLst>
                <a:gd name="T0" fmla="*/ 72 w 146"/>
                <a:gd name="T1" fmla="*/ 142 h 142"/>
                <a:gd name="T2" fmla="*/ 0 w 146"/>
                <a:gd name="T3" fmla="*/ 80 h 142"/>
                <a:gd name="T4" fmla="*/ 78 w 146"/>
                <a:gd name="T5" fmla="*/ 0 h 142"/>
                <a:gd name="T6" fmla="*/ 146 w 146"/>
                <a:gd name="T7" fmla="*/ 62 h 142"/>
                <a:gd name="T8" fmla="*/ 72 w 146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42">
                  <a:moveTo>
                    <a:pt x="72" y="142"/>
                  </a:moveTo>
                  <a:cubicBezTo>
                    <a:pt x="0" y="80"/>
                    <a:pt x="0" y="80"/>
                    <a:pt x="0" y="80"/>
                  </a:cubicBezTo>
                  <a:cubicBezTo>
                    <a:pt x="0" y="80"/>
                    <a:pt x="28" y="54"/>
                    <a:pt x="78" y="0"/>
                  </a:cubicBezTo>
                  <a:cubicBezTo>
                    <a:pt x="146" y="62"/>
                    <a:pt x="146" y="62"/>
                    <a:pt x="146" y="62"/>
                  </a:cubicBezTo>
                  <a:cubicBezTo>
                    <a:pt x="123" y="88"/>
                    <a:pt x="98" y="114"/>
                    <a:pt x="72" y="142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Freeform 28">
              <a:extLst>
                <a:ext uri="{FF2B5EF4-FFF2-40B4-BE49-F238E27FC236}">
                  <a16:creationId xmlns:a16="http://schemas.microsoft.com/office/drawing/2014/main" id="{5879F13F-E4FD-418F-B376-43B7C4B1F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61700" y="2852738"/>
              <a:ext cx="817562" cy="987425"/>
            </a:xfrm>
            <a:custGeom>
              <a:avLst/>
              <a:gdLst>
                <a:gd name="T0" fmla="*/ 0 w 551"/>
                <a:gd name="T1" fmla="*/ 605 h 667"/>
                <a:gd name="T2" fmla="*/ 456 w 551"/>
                <a:gd name="T3" fmla="*/ 20 h 667"/>
                <a:gd name="T4" fmla="*/ 480 w 551"/>
                <a:gd name="T5" fmla="*/ 8 h 667"/>
                <a:gd name="T6" fmla="*/ 474 w 551"/>
                <a:gd name="T7" fmla="*/ 37 h 667"/>
                <a:gd name="T8" fmla="*/ 501 w 551"/>
                <a:gd name="T9" fmla="*/ 31 h 667"/>
                <a:gd name="T10" fmla="*/ 494 w 551"/>
                <a:gd name="T11" fmla="*/ 57 h 667"/>
                <a:gd name="T12" fmla="*/ 495 w 551"/>
                <a:gd name="T13" fmla="*/ 57 h 667"/>
                <a:gd name="T14" fmla="*/ 525 w 551"/>
                <a:gd name="T15" fmla="*/ 53 h 667"/>
                <a:gd name="T16" fmla="*/ 522 w 551"/>
                <a:gd name="T17" fmla="*/ 75 h 667"/>
                <a:gd name="T18" fmla="*/ 520 w 551"/>
                <a:gd name="T19" fmla="*/ 77 h 667"/>
                <a:gd name="T20" fmla="*/ 522 w 551"/>
                <a:gd name="T21" fmla="*/ 75 h 667"/>
                <a:gd name="T22" fmla="*/ 544 w 551"/>
                <a:gd name="T23" fmla="*/ 72 h 667"/>
                <a:gd name="T24" fmla="*/ 534 w 551"/>
                <a:gd name="T25" fmla="*/ 99 h 667"/>
                <a:gd name="T26" fmla="*/ 68 w 551"/>
                <a:gd name="T27" fmla="*/ 667 h 667"/>
                <a:gd name="T28" fmla="*/ 0 w 551"/>
                <a:gd name="T29" fmla="*/ 605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51" h="667">
                  <a:moveTo>
                    <a:pt x="0" y="605"/>
                  </a:moveTo>
                  <a:cubicBezTo>
                    <a:pt x="83" y="515"/>
                    <a:pt x="286" y="264"/>
                    <a:pt x="456" y="20"/>
                  </a:cubicBezTo>
                  <a:cubicBezTo>
                    <a:pt x="456" y="20"/>
                    <a:pt x="472" y="0"/>
                    <a:pt x="480" y="8"/>
                  </a:cubicBezTo>
                  <a:cubicBezTo>
                    <a:pt x="491" y="18"/>
                    <a:pt x="479" y="32"/>
                    <a:pt x="474" y="37"/>
                  </a:cubicBezTo>
                  <a:cubicBezTo>
                    <a:pt x="479" y="33"/>
                    <a:pt x="492" y="22"/>
                    <a:pt x="501" y="31"/>
                  </a:cubicBezTo>
                  <a:cubicBezTo>
                    <a:pt x="510" y="40"/>
                    <a:pt x="499" y="53"/>
                    <a:pt x="494" y="57"/>
                  </a:cubicBezTo>
                  <a:cubicBezTo>
                    <a:pt x="495" y="57"/>
                    <a:pt x="495" y="57"/>
                    <a:pt x="495" y="57"/>
                  </a:cubicBezTo>
                  <a:cubicBezTo>
                    <a:pt x="500" y="53"/>
                    <a:pt x="515" y="42"/>
                    <a:pt x="525" y="53"/>
                  </a:cubicBezTo>
                  <a:cubicBezTo>
                    <a:pt x="533" y="61"/>
                    <a:pt x="528" y="70"/>
                    <a:pt x="522" y="75"/>
                  </a:cubicBezTo>
                  <a:cubicBezTo>
                    <a:pt x="522" y="76"/>
                    <a:pt x="521" y="77"/>
                    <a:pt x="520" y="77"/>
                  </a:cubicBezTo>
                  <a:cubicBezTo>
                    <a:pt x="521" y="77"/>
                    <a:pt x="522" y="76"/>
                    <a:pt x="522" y="75"/>
                  </a:cubicBezTo>
                  <a:cubicBezTo>
                    <a:pt x="528" y="70"/>
                    <a:pt x="537" y="66"/>
                    <a:pt x="544" y="72"/>
                  </a:cubicBezTo>
                  <a:cubicBezTo>
                    <a:pt x="551" y="79"/>
                    <a:pt x="534" y="99"/>
                    <a:pt x="534" y="99"/>
                  </a:cubicBezTo>
                  <a:cubicBezTo>
                    <a:pt x="507" y="131"/>
                    <a:pt x="343" y="367"/>
                    <a:pt x="68" y="667"/>
                  </a:cubicBezTo>
                  <a:lnTo>
                    <a:pt x="0" y="605"/>
                  </a:ln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Freeform 29">
              <a:extLst>
                <a:ext uri="{FF2B5EF4-FFF2-40B4-BE49-F238E27FC236}">
                  <a16:creationId xmlns:a16="http://schemas.microsoft.com/office/drawing/2014/main" id="{77B32B7E-27DE-483B-AF8C-F69B1BA68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51988" y="4619626"/>
              <a:ext cx="962025" cy="668338"/>
            </a:xfrm>
            <a:custGeom>
              <a:avLst/>
              <a:gdLst>
                <a:gd name="T0" fmla="*/ 649 w 649"/>
                <a:gd name="T1" fmla="*/ 48 h 451"/>
                <a:gd name="T2" fmla="*/ 178 w 649"/>
                <a:gd name="T3" fmla="*/ 451 h 451"/>
                <a:gd name="T4" fmla="*/ 15 w 649"/>
                <a:gd name="T5" fmla="*/ 317 h 451"/>
                <a:gd name="T6" fmla="*/ 159 w 649"/>
                <a:gd name="T7" fmla="*/ 354 h 451"/>
                <a:gd name="T8" fmla="*/ 533 w 649"/>
                <a:gd name="T9" fmla="*/ 0 h 451"/>
                <a:gd name="T10" fmla="*/ 649 w 649"/>
                <a:gd name="T11" fmla="*/ 48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9" h="451">
                  <a:moveTo>
                    <a:pt x="649" y="48"/>
                  </a:moveTo>
                  <a:cubicBezTo>
                    <a:pt x="649" y="48"/>
                    <a:pt x="299" y="135"/>
                    <a:pt x="178" y="451"/>
                  </a:cubicBezTo>
                  <a:cubicBezTo>
                    <a:pt x="178" y="451"/>
                    <a:pt x="0" y="395"/>
                    <a:pt x="15" y="317"/>
                  </a:cubicBezTo>
                  <a:cubicBezTo>
                    <a:pt x="29" y="239"/>
                    <a:pt x="129" y="217"/>
                    <a:pt x="159" y="354"/>
                  </a:cubicBezTo>
                  <a:cubicBezTo>
                    <a:pt x="199" y="264"/>
                    <a:pt x="292" y="99"/>
                    <a:pt x="533" y="0"/>
                  </a:cubicBezTo>
                  <a:cubicBezTo>
                    <a:pt x="649" y="48"/>
                    <a:pt x="649" y="48"/>
                    <a:pt x="649" y="48"/>
                  </a:cubicBezTo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Freeform 30">
              <a:extLst>
                <a:ext uri="{FF2B5EF4-FFF2-40B4-BE49-F238E27FC236}">
                  <a16:creationId xmlns:a16="http://schemas.microsoft.com/office/drawing/2014/main" id="{A4B77D31-05EE-4DEA-B593-A61BAEAA15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6338" y="3022601"/>
              <a:ext cx="107950" cy="187325"/>
            </a:xfrm>
            <a:custGeom>
              <a:avLst/>
              <a:gdLst>
                <a:gd name="T0" fmla="*/ 61 w 72"/>
                <a:gd name="T1" fmla="*/ 72 h 126"/>
                <a:gd name="T2" fmla="*/ 16 w 72"/>
                <a:gd name="T3" fmla="*/ 121 h 126"/>
                <a:gd name="T4" fmla="*/ 11 w 72"/>
                <a:gd name="T5" fmla="*/ 55 h 126"/>
                <a:gd name="T6" fmla="*/ 56 w 72"/>
                <a:gd name="T7" fmla="*/ 5 h 126"/>
                <a:gd name="T8" fmla="*/ 61 w 72"/>
                <a:gd name="T9" fmla="*/ 72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6">
                  <a:moveTo>
                    <a:pt x="61" y="72"/>
                  </a:moveTo>
                  <a:cubicBezTo>
                    <a:pt x="49" y="104"/>
                    <a:pt x="29" y="126"/>
                    <a:pt x="16" y="121"/>
                  </a:cubicBezTo>
                  <a:cubicBezTo>
                    <a:pt x="2" y="116"/>
                    <a:pt x="0" y="87"/>
                    <a:pt x="11" y="55"/>
                  </a:cubicBezTo>
                  <a:cubicBezTo>
                    <a:pt x="22" y="22"/>
                    <a:pt x="43" y="0"/>
                    <a:pt x="56" y="5"/>
                  </a:cubicBezTo>
                  <a:cubicBezTo>
                    <a:pt x="70" y="10"/>
                    <a:pt x="72" y="40"/>
                    <a:pt x="61" y="72"/>
                  </a:cubicBezTo>
                  <a:close/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31">
              <a:extLst>
                <a:ext uri="{FF2B5EF4-FFF2-40B4-BE49-F238E27FC236}">
                  <a16:creationId xmlns:a16="http://schemas.microsoft.com/office/drawing/2014/main" id="{57518F8B-C723-4DD8-8BE8-2EB741DE79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07663" y="3178176"/>
              <a:ext cx="106362" cy="185738"/>
            </a:xfrm>
            <a:custGeom>
              <a:avLst/>
              <a:gdLst>
                <a:gd name="T0" fmla="*/ 61 w 72"/>
                <a:gd name="T1" fmla="*/ 71 h 125"/>
                <a:gd name="T2" fmla="*/ 15 w 72"/>
                <a:gd name="T3" fmla="*/ 120 h 125"/>
                <a:gd name="T4" fmla="*/ 11 w 72"/>
                <a:gd name="T5" fmla="*/ 54 h 125"/>
                <a:gd name="T6" fmla="*/ 56 w 72"/>
                <a:gd name="T7" fmla="*/ 4 h 125"/>
                <a:gd name="T8" fmla="*/ 61 w 72"/>
                <a:gd name="T9" fmla="*/ 71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25">
                  <a:moveTo>
                    <a:pt x="61" y="71"/>
                  </a:moveTo>
                  <a:cubicBezTo>
                    <a:pt x="49" y="103"/>
                    <a:pt x="29" y="125"/>
                    <a:pt x="15" y="120"/>
                  </a:cubicBezTo>
                  <a:cubicBezTo>
                    <a:pt x="2" y="116"/>
                    <a:pt x="0" y="86"/>
                    <a:pt x="11" y="54"/>
                  </a:cubicBezTo>
                  <a:cubicBezTo>
                    <a:pt x="22" y="22"/>
                    <a:pt x="42" y="0"/>
                    <a:pt x="56" y="4"/>
                  </a:cubicBezTo>
                  <a:cubicBezTo>
                    <a:pt x="70" y="9"/>
                    <a:pt x="72" y="39"/>
                    <a:pt x="61" y="71"/>
                  </a:cubicBezTo>
                  <a:close/>
                </a:path>
              </a:pathLst>
            </a:custGeom>
            <a:solidFill>
              <a:srgbClr val="4631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Freeform 32">
              <a:extLst>
                <a:ext uri="{FF2B5EF4-FFF2-40B4-BE49-F238E27FC236}">
                  <a16:creationId xmlns:a16="http://schemas.microsoft.com/office/drawing/2014/main" id="{0A161B48-B2F8-44CE-A05A-37B8BD850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0613" y="3360738"/>
              <a:ext cx="508000" cy="341313"/>
            </a:xfrm>
            <a:custGeom>
              <a:avLst/>
              <a:gdLst>
                <a:gd name="T0" fmla="*/ 73 w 342"/>
                <a:gd name="T1" fmla="*/ 9 h 230"/>
                <a:gd name="T2" fmla="*/ 342 w 342"/>
                <a:gd name="T3" fmla="*/ 88 h 230"/>
                <a:gd name="T4" fmla="*/ 154 w 342"/>
                <a:gd name="T5" fmla="*/ 188 h 230"/>
                <a:gd name="T6" fmla="*/ 73 w 342"/>
                <a:gd name="T7" fmla="*/ 9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2" h="230">
                  <a:moveTo>
                    <a:pt x="73" y="9"/>
                  </a:moveTo>
                  <a:cubicBezTo>
                    <a:pt x="73" y="9"/>
                    <a:pt x="199" y="0"/>
                    <a:pt x="342" y="88"/>
                  </a:cubicBezTo>
                  <a:cubicBezTo>
                    <a:pt x="342" y="88"/>
                    <a:pt x="308" y="230"/>
                    <a:pt x="154" y="188"/>
                  </a:cubicBezTo>
                  <a:cubicBezTo>
                    <a:pt x="0" y="146"/>
                    <a:pt x="73" y="9"/>
                    <a:pt x="73" y="9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CCF627BD-1A00-43B5-B490-A4E88A287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175" y="3159126"/>
              <a:ext cx="361950" cy="260350"/>
            </a:xfrm>
            <a:custGeom>
              <a:avLst/>
              <a:gdLst>
                <a:gd name="T0" fmla="*/ 244 w 244"/>
                <a:gd name="T1" fmla="*/ 67 h 176"/>
                <a:gd name="T2" fmla="*/ 163 w 244"/>
                <a:gd name="T3" fmla="*/ 0 h 176"/>
                <a:gd name="T4" fmla="*/ 81 w 244"/>
                <a:gd name="T5" fmla="*/ 67 h 176"/>
                <a:gd name="T6" fmla="*/ 0 w 244"/>
                <a:gd name="T7" fmla="*/ 176 h 176"/>
                <a:gd name="T8" fmla="*/ 244 w 244"/>
                <a:gd name="T9" fmla="*/ 67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176">
                  <a:moveTo>
                    <a:pt x="244" y="67"/>
                  </a:moveTo>
                  <a:cubicBezTo>
                    <a:pt x="200" y="23"/>
                    <a:pt x="163" y="0"/>
                    <a:pt x="163" y="0"/>
                  </a:cubicBezTo>
                  <a:cubicBezTo>
                    <a:pt x="163" y="0"/>
                    <a:pt x="125" y="23"/>
                    <a:pt x="81" y="67"/>
                  </a:cubicBezTo>
                  <a:cubicBezTo>
                    <a:pt x="53" y="95"/>
                    <a:pt x="23" y="131"/>
                    <a:pt x="0" y="176"/>
                  </a:cubicBezTo>
                  <a:cubicBezTo>
                    <a:pt x="42" y="151"/>
                    <a:pt x="140" y="96"/>
                    <a:pt x="244" y="67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34">
              <a:extLst>
                <a:ext uri="{FF2B5EF4-FFF2-40B4-BE49-F238E27FC236}">
                  <a16:creationId xmlns:a16="http://schemas.microsoft.com/office/drawing/2014/main" id="{129141F7-055B-44EB-8C8B-28ACDA6D0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4088" y="3259138"/>
              <a:ext cx="609600" cy="714375"/>
            </a:xfrm>
            <a:custGeom>
              <a:avLst/>
              <a:gdLst>
                <a:gd name="T0" fmla="*/ 44 w 411"/>
                <a:gd name="T1" fmla="*/ 109 h 483"/>
                <a:gd name="T2" fmla="*/ 0 w 411"/>
                <a:gd name="T3" fmla="*/ 277 h 483"/>
                <a:gd name="T4" fmla="*/ 205 w 411"/>
                <a:gd name="T5" fmla="*/ 482 h 483"/>
                <a:gd name="T6" fmla="*/ 411 w 411"/>
                <a:gd name="T7" fmla="*/ 278 h 483"/>
                <a:gd name="T8" fmla="*/ 288 w 411"/>
                <a:gd name="T9" fmla="*/ 0 h 483"/>
                <a:gd name="T10" fmla="*/ 44 w 411"/>
                <a:gd name="T11" fmla="*/ 109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1" h="483">
                  <a:moveTo>
                    <a:pt x="44" y="109"/>
                  </a:moveTo>
                  <a:cubicBezTo>
                    <a:pt x="19" y="156"/>
                    <a:pt x="1" y="212"/>
                    <a:pt x="0" y="277"/>
                  </a:cubicBezTo>
                  <a:cubicBezTo>
                    <a:pt x="0" y="390"/>
                    <a:pt x="27" y="482"/>
                    <a:pt x="205" y="482"/>
                  </a:cubicBezTo>
                  <a:cubicBezTo>
                    <a:pt x="383" y="483"/>
                    <a:pt x="411" y="391"/>
                    <a:pt x="411" y="278"/>
                  </a:cubicBezTo>
                  <a:cubicBezTo>
                    <a:pt x="411" y="153"/>
                    <a:pt x="345" y="59"/>
                    <a:pt x="288" y="0"/>
                  </a:cubicBezTo>
                  <a:cubicBezTo>
                    <a:pt x="184" y="29"/>
                    <a:pt x="86" y="84"/>
                    <a:pt x="44" y="109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35">
              <a:extLst>
                <a:ext uri="{FF2B5EF4-FFF2-40B4-BE49-F238E27FC236}">
                  <a16:creationId xmlns:a16="http://schemas.microsoft.com/office/drawing/2014/main" id="{1B9EC42A-C11A-4971-A176-BD9200323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1888" y="3438526"/>
              <a:ext cx="250825" cy="385763"/>
            </a:xfrm>
            <a:custGeom>
              <a:avLst/>
              <a:gdLst>
                <a:gd name="T0" fmla="*/ 104 w 169"/>
                <a:gd name="T1" fmla="*/ 0 h 260"/>
                <a:gd name="T2" fmla="*/ 104 w 169"/>
                <a:gd name="T3" fmla="*/ 32 h 260"/>
                <a:gd name="T4" fmla="*/ 113 w 169"/>
                <a:gd name="T5" fmla="*/ 38 h 260"/>
                <a:gd name="T6" fmla="*/ 121 w 169"/>
                <a:gd name="T7" fmla="*/ 46 h 260"/>
                <a:gd name="T8" fmla="*/ 123 w 169"/>
                <a:gd name="T9" fmla="*/ 29 h 260"/>
                <a:gd name="T10" fmla="*/ 166 w 169"/>
                <a:gd name="T11" fmla="*/ 30 h 260"/>
                <a:gd name="T12" fmla="*/ 166 w 169"/>
                <a:gd name="T13" fmla="*/ 100 h 260"/>
                <a:gd name="T14" fmla="*/ 120 w 169"/>
                <a:gd name="T15" fmla="*/ 100 h 260"/>
                <a:gd name="T16" fmla="*/ 111 w 169"/>
                <a:gd name="T17" fmla="*/ 75 h 260"/>
                <a:gd name="T18" fmla="*/ 88 w 169"/>
                <a:gd name="T19" fmla="*/ 66 h 260"/>
                <a:gd name="T20" fmla="*/ 82 w 169"/>
                <a:gd name="T21" fmla="*/ 67 h 260"/>
                <a:gd name="T22" fmla="*/ 76 w 169"/>
                <a:gd name="T23" fmla="*/ 70 h 260"/>
                <a:gd name="T24" fmla="*/ 72 w 169"/>
                <a:gd name="T25" fmla="*/ 75 h 260"/>
                <a:gd name="T26" fmla="*/ 70 w 169"/>
                <a:gd name="T27" fmla="*/ 81 h 260"/>
                <a:gd name="T28" fmla="*/ 78 w 169"/>
                <a:gd name="T29" fmla="*/ 94 h 260"/>
                <a:gd name="T30" fmla="*/ 96 w 169"/>
                <a:gd name="T31" fmla="*/ 103 h 260"/>
                <a:gd name="T32" fmla="*/ 120 w 169"/>
                <a:gd name="T33" fmla="*/ 112 h 260"/>
                <a:gd name="T34" fmla="*/ 144 w 169"/>
                <a:gd name="T35" fmla="*/ 125 h 260"/>
                <a:gd name="T36" fmla="*/ 162 w 169"/>
                <a:gd name="T37" fmla="*/ 143 h 260"/>
                <a:gd name="T38" fmla="*/ 169 w 169"/>
                <a:gd name="T39" fmla="*/ 171 h 260"/>
                <a:gd name="T40" fmla="*/ 163 w 169"/>
                <a:gd name="T41" fmla="*/ 199 h 260"/>
                <a:gd name="T42" fmla="*/ 148 w 169"/>
                <a:gd name="T43" fmla="*/ 217 h 260"/>
                <a:gd name="T44" fmla="*/ 127 w 169"/>
                <a:gd name="T45" fmla="*/ 226 h 260"/>
                <a:gd name="T46" fmla="*/ 104 w 169"/>
                <a:gd name="T47" fmla="*/ 229 h 260"/>
                <a:gd name="T48" fmla="*/ 104 w 169"/>
                <a:gd name="T49" fmla="*/ 260 h 260"/>
                <a:gd name="T50" fmla="*/ 62 w 169"/>
                <a:gd name="T51" fmla="*/ 260 h 260"/>
                <a:gd name="T52" fmla="*/ 62 w 169"/>
                <a:gd name="T53" fmla="*/ 221 h 260"/>
                <a:gd name="T54" fmla="*/ 47 w 169"/>
                <a:gd name="T55" fmla="*/ 210 h 260"/>
                <a:gd name="T56" fmla="*/ 44 w 169"/>
                <a:gd name="T57" fmla="*/ 227 h 260"/>
                <a:gd name="T58" fmla="*/ 0 w 169"/>
                <a:gd name="T59" fmla="*/ 227 h 260"/>
                <a:gd name="T60" fmla="*/ 1 w 169"/>
                <a:gd name="T61" fmla="*/ 155 h 260"/>
                <a:gd name="T62" fmla="*/ 47 w 169"/>
                <a:gd name="T63" fmla="*/ 155 h 260"/>
                <a:gd name="T64" fmla="*/ 51 w 169"/>
                <a:gd name="T65" fmla="*/ 170 h 260"/>
                <a:gd name="T66" fmla="*/ 60 w 169"/>
                <a:gd name="T67" fmla="*/ 179 h 260"/>
                <a:gd name="T68" fmla="*/ 72 w 169"/>
                <a:gd name="T69" fmla="*/ 183 h 260"/>
                <a:gd name="T70" fmla="*/ 82 w 169"/>
                <a:gd name="T71" fmla="*/ 184 h 260"/>
                <a:gd name="T72" fmla="*/ 89 w 169"/>
                <a:gd name="T73" fmla="*/ 184 h 260"/>
                <a:gd name="T74" fmla="*/ 96 w 169"/>
                <a:gd name="T75" fmla="*/ 182 h 260"/>
                <a:gd name="T76" fmla="*/ 102 w 169"/>
                <a:gd name="T77" fmla="*/ 177 h 260"/>
                <a:gd name="T78" fmla="*/ 104 w 169"/>
                <a:gd name="T79" fmla="*/ 170 h 260"/>
                <a:gd name="T80" fmla="*/ 97 w 169"/>
                <a:gd name="T81" fmla="*/ 160 h 260"/>
                <a:gd name="T82" fmla="*/ 79 w 169"/>
                <a:gd name="T83" fmla="*/ 152 h 260"/>
                <a:gd name="T84" fmla="*/ 56 w 169"/>
                <a:gd name="T85" fmla="*/ 144 h 260"/>
                <a:gd name="T86" fmla="*/ 33 w 169"/>
                <a:gd name="T87" fmla="*/ 131 h 260"/>
                <a:gd name="T88" fmla="*/ 15 w 169"/>
                <a:gd name="T89" fmla="*/ 112 h 260"/>
                <a:gd name="T90" fmla="*/ 8 w 169"/>
                <a:gd name="T91" fmla="*/ 84 h 260"/>
                <a:gd name="T92" fmla="*/ 14 w 169"/>
                <a:gd name="T93" fmla="*/ 58 h 260"/>
                <a:gd name="T94" fmla="*/ 26 w 169"/>
                <a:gd name="T95" fmla="*/ 40 h 260"/>
                <a:gd name="T96" fmla="*/ 44 w 169"/>
                <a:gd name="T97" fmla="*/ 30 h 260"/>
                <a:gd name="T98" fmla="*/ 63 w 169"/>
                <a:gd name="T99" fmla="*/ 25 h 260"/>
                <a:gd name="T100" fmla="*/ 63 w 169"/>
                <a:gd name="T101" fmla="*/ 0 h 260"/>
                <a:gd name="T102" fmla="*/ 104 w 169"/>
                <a:gd name="T10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69" h="260">
                  <a:moveTo>
                    <a:pt x="104" y="0"/>
                  </a:moveTo>
                  <a:cubicBezTo>
                    <a:pt x="104" y="32"/>
                    <a:pt x="104" y="32"/>
                    <a:pt x="104" y="32"/>
                  </a:cubicBezTo>
                  <a:cubicBezTo>
                    <a:pt x="107" y="33"/>
                    <a:pt x="110" y="35"/>
                    <a:pt x="113" y="38"/>
                  </a:cubicBezTo>
                  <a:cubicBezTo>
                    <a:pt x="116" y="40"/>
                    <a:pt x="119" y="43"/>
                    <a:pt x="121" y="46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66" y="30"/>
                    <a:pt x="166" y="30"/>
                    <a:pt x="166" y="30"/>
                  </a:cubicBezTo>
                  <a:cubicBezTo>
                    <a:pt x="166" y="100"/>
                    <a:pt x="166" y="100"/>
                    <a:pt x="166" y="100"/>
                  </a:cubicBezTo>
                  <a:cubicBezTo>
                    <a:pt x="120" y="100"/>
                    <a:pt x="120" y="100"/>
                    <a:pt x="120" y="100"/>
                  </a:cubicBezTo>
                  <a:cubicBezTo>
                    <a:pt x="120" y="89"/>
                    <a:pt x="117" y="81"/>
                    <a:pt x="111" y="75"/>
                  </a:cubicBezTo>
                  <a:cubicBezTo>
                    <a:pt x="105" y="69"/>
                    <a:pt x="97" y="66"/>
                    <a:pt x="88" y="66"/>
                  </a:cubicBezTo>
                  <a:cubicBezTo>
                    <a:pt x="86" y="66"/>
                    <a:pt x="84" y="67"/>
                    <a:pt x="82" y="67"/>
                  </a:cubicBezTo>
                  <a:cubicBezTo>
                    <a:pt x="80" y="68"/>
                    <a:pt x="78" y="69"/>
                    <a:pt x="76" y="70"/>
                  </a:cubicBezTo>
                  <a:cubicBezTo>
                    <a:pt x="75" y="71"/>
                    <a:pt x="73" y="73"/>
                    <a:pt x="72" y="75"/>
                  </a:cubicBezTo>
                  <a:cubicBezTo>
                    <a:pt x="71" y="77"/>
                    <a:pt x="70" y="79"/>
                    <a:pt x="70" y="81"/>
                  </a:cubicBezTo>
                  <a:cubicBezTo>
                    <a:pt x="70" y="86"/>
                    <a:pt x="73" y="91"/>
                    <a:pt x="78" y="94"/>
                  </a:cubicBezTo>
                  <a:cubicBezTo>
                    <a:pt x="83" y="97"/>
                    <a:pt x="89" y="100"/>
                    <a:pt x="96" y="103"/>
                  </a:cubicBezTo>
                  <a:cubicBezTo>
                    <a:pt x="103" y="106"/>
                    <a:pt x="111" y="109"/>
                    <a:pt x="120" y="112"/>
                  </a:cubicBezTo>
                  <a:cubicBezTo>
                    <a:pt x="128" y="116"/>
                    <a:pt x="136" y="120"/>
                    <a:pt x="144" y="125"/>
                  </a:cubicBezTo>
                  <a:cubicBezTo>
                    <a:pt x="151" y="130"/>
                    <a:pt x="157" y="136"/>
                    <a:pt x="162" y="143"/>
                  </a:cubicBezTo>
                  <a:cubicBezTo>
                    <a:pt x="167" y="151"/>
                    <a:pt x="169" y="160"/>
                    <a:pt x="169" y="171"/>
                  </a:cubicBezTo>
                  <a:cubicBezTo>
                    <a:pt x="169" y="182"/>
                    <a:pt x="167" y="191"/>
                    <a:pt x="163" y="199"/>
                  </a:cubicBezTo>
                  <a:cubicBezTo>
                    <a:pt x="159" y="206"/>
                    <a:pt x="154" y="212"/>
                    <a:pt x="148" y="217"/>
                  </a:cubicBezTo>
                  <a:cubicBezTo>
                    <a:pt x="142" y="221"/>
                    <a:pt x="135" y="224"/>
                    <a:pt x="127" y="226"/>
                  </a:cubicBezTo>
                  <a:cubicBezTo>
                    <a:pt x="119" y="228"/>
                    <a:pt x="111" y="229"/>
                    <a:pt x="104" y="229"/>
                  </a:cubicBezTo>
                  <a:cubicBezTo>
                    <a:pt x="104" y="260"/>
                    <a:pt x="104" y="260"/>
                    <a:pt x="104" y="260"/>
                  </a:cubicBezTo>
                  <a:cubicBezTo>
                    <a:pt x="62" y="260"/>
                    <a:pt x="62" y="260"/>
                    <a:pt x="62" y="260"/>
                  </a:cubicBezTo>
                  <a:cubicBezTo>
                    <a:pt x="62" y="221"/>
                    <a:pt x="62" y="221"/>
                    <a:pt x="62" y="221"/>
                  </a:cubicBezTo>
                  <a:cubicBezTo>
                    <a:pt x="57" y="218"/>
                    <a:pt x="52" y="214"/>
                    <a:pt x="47" y="210"/>
                  </a:cubicBezTo>
                  <a:cubicBezTo>
                    <a:pt x="44" y="227"/>
                    <a:pt x="44" y="227"/>
                    <a:pt x="44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1" y="155"/>
                    <a:pt x="1" y="155"/>
                    <a:pt x="1" y="155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47" y="161"/>
                    <a:pt x="48" y="166"/>
                    <a:pt x="51" y="170"/>
                  </a:cubicBezTo>
                  <a:cubicBezTo>
                    <a:pt x="54" y="174"/>
                    <a:pt x="57" y="176"/>
                    <a:pt x="60" y="179"/>
                  </a:cubicBezTo>
                  <a:cubicBezTo>
                    <a:pt x="64" y="181"/>
                    <a:pt x="68" y="182"/>
                    <a:pt x="72" y="183"/>
                  </a:cubicBezTo>
                  <a:cubicBezTo>
                    <a:pt x="76" y="184"/>
                    <a:pt x="80" y="184"/>
                    <a:pt x="82" y="184"/>
                  </a:cubicBezTo>
                  <a:cubicBezTo>
                    <a:pt x="85" y="184"/>
                    <a:pt x="87" y="184"/>
                    <a:pt x="89" y="184"/>
                  </a:cubicBezTo>
                  <a:cubicBezTo>
                    <a:pt x="92" y="183"/>
                    <a:pt x="94" y="182"/>
                    <a:pt x="96" y="182"/>
                  </a:cubicBezTo>
                  <a:cubicBezTo>
                    <a:pt x="99" y="181"/>
                    <a:pt x="100" y="179"/>
                    <a:pt x="102" y="177"/>
                  </a:cubicBezTo>
                  <a:cubicBezTo>
                    <a:pt x="103" y="175"/>
                    <a:pt x="104" y="173"/>
                    <a:pt x="104" y="170"/>
                  </a:cubicBezTo>
                  <a:cubicBezTo>
                    <a:pt x="104" y="166"/>
                    <a:pt x="102" y="163"/>
                    <a:pt x="97" y="160"/>
                  </a:cubicBezTo>
                  <a:cubicBezTo>
                    <a:pt x="92" y="158"/>
                    <a:pt x="86" y="155"/>
                    <a:pt x="79" y="152"/>
                  </a:cubicBezTo>
                  <a:cubicBezTo>
                    <a:pt x="72" y="150"/>
                    <a:pt x="65" y="147"/>
                    <a:pt x="56" y="144"/>
                  </a:cubicBezTo>
                  <a:cubicBezTo>
                    <a:pt x="48" y="140"/>
                    <a:pt x="40" y="136"/>
                    <a:pt x="33" y="131"/>
                  </a:cubicBezTo>
                  <a:cubicBezTo>
                    <a:pt x="26" y="126"/>
                    <a:pt x="20" y="120"/>
                    <a:pt x="15" y="112"/>
                  </a:cubicBezTo>
                  <a:cubicBezTo>
                    <a:pt x="11" y="105"/>
                    <a:pt x="8" y="95"/>
                    <a:pt x="8" y="84"/>
                  </a:cubicBezTo>
                  <a:cubicBezTo>
                    <a:pt x="9" y="74"/>
                    <a:pt x="10" y="65"/>
                    <a:pt x="14" y="58"/>
                  </a:cubicBezTo>
                  <a:cubicBezTo>
                    <a:pt x="17" y="51"/>
                    <a:pt x="21" y="45"/>
                    <a:pt x="26" y="40"/>
                  </a:cubicBezTo>
                  <a:cubicBezTo>
                    <a:pt x="32" y="36"/>
                    <a:pt x="37" y="32"/>
                    <a:pt x="44" y="30"/>
                  </a:cubicBezTo>
                  <a:cubicBezTo>
                    <a:pt x="50" y="27"/>
                    <a:pt x="56" y="26"/>
                    <a:pt x="63" y="25"/>
                  </a:cubicBezTo>
                  <a:cubicBezTo>
                    <a:pt x="63" y="0"/>
                    <a:pt x="63" y="0"/>
                    <a:pt x="63" y="0"/>
                  </a:cubicBezTo>
                  <a:lnTo>
                    <a:pt x="104" y="0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36">
              <a:extLst>
                <a:ext uri="{FF2B5EF4-FFF2-40B4-BE49-F238E27FC236}">
                  <a16:creationId xmlns:a16="http://schemas.microsoft.com/office/drawing/2014/main" id="{1486E4A8-00AB-4B08-B225-34C3506B8C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6475" y="2844801"/>
              <a:ext cx="292100" cy="239713"/>
            </a:xfrm>
            <a:custGeom>
              <a:avLst/>
              <a:gdLst>
                <a:gd name="T0" fmla="*/ 184 w 184"/>
                <a:gd name="T1" fmla="*/ 0 h 151"/>
                <a:gd name="T2" fmla="*/ 139 w 184"/>
                <a:gd name="T3" fmla="*/ 151 h 151"/>
                <a:gd name="T4" fmla="*/ 0 w 184"/>
                <a:gd name="T5" fmla="*/ 76 h 151"/>
                <a:gd name="T6" fmla="*/ 184 w 184"/>
                <a:gd name="T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4" h="151">
                  <a:moveTo>
                    <a:pt x="184" y="0"/>
                  </a:moveTo>
                  <a:lnTo>
                    <a:pt x="139" y="151"/>
                  </a:lnTo>
                  <a:lnTo>
                    <a:pt x="0" y="76"/>
                  </a:lnTo>
                  <a:lnTo>
                    <a:pt x="184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37">
              <a:extLst>
                <a:ext uri="{FF2B5EF4-FFF2-40B4-BE49-F238E27FC236}">
                  <a16:creationId xmlns:a16="http://schemas.microsoft.com/office/drawing/2014/main" id="{91F6B84F-9A6D-4942-9A75-4B4DC3F6F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9163" y="2913063"/>
              <a:ext cx="452437" cy="450850"/>
            </a:xfrm>
            <a:custGeom>
              <a:avLst/>
              <a:gdLst>
                <a:gd name="T0" fmla="*/ 275 w 305"/>
                <a:gd name="T1" fmla="*/ 23 h 304"/>
                <a:gd name="T2" fmla="*/ 234 w 305"/>
                <a:gd name="T3" fmla="*/ 23 h 304"/>
                <a:gd name="T4" fmla="*/ 0 w 305"/>
                <a:gd name="T5" fmla="*/ 151 h 304"/>
                <a:gd name="T6" fmla="*/ 60 w 305"/>
                <a:gd name="T7" fmla="*/ 304 h 304"/>
                <a:gd name="T8" fmla="*/ 269 w 305"/>
                <a:gd name="T9" fmla="*/ 218 h 304"/>
                <a:gd name="T10" fmla="*/ 301 w 305"/>
                <a:gd name="T11" fmla="*/ 186 h 304"/>
                <a:gd name="T12" fmla="*/ 273 w 305"/>
                <a:gd name="T13" fmla="*/ 170 h 304"/>
                <a:gd name="T14" fmla="*/ 268 w 305"/>
                <a:gd name="T15" fmla="*/ 172 h 304"/>
                <a:gd name="T16" fmla="*/ 273 w 305"/>
                <a:gd name="T17" fmla="*/ 170 h 304"/>
                <a:gd name="T18" fmla="*/ 293 w 305"/>
                <a:gd name="T19" fmla="*/ 131 h 304"/>
                <a:gd name="T20" fmla="*/ 252 w 305"/>
                <a:gd name="T21" fmla="*/ 116 h 304"/>
                <a:gd name="T22" fmla="*/ 252 w 305"/>
                <a:gd name="T23" fmla="*/ 116 h 304"/>
                <a:gd name="T24" fmla="*/ 282 w 305"/>
                <a:gd name="T25" fmla="*/ 80 h 304"/>
                <a:gd name="T26" fmla="*/ 243 w 305"/>
                <a:gd name="T27" fmla="*/ 67 h 304"/>
                <a:gd name="T28" fmla="*/ 275 w 305"/>
                <a:gd name="T29" fmla="*/ 23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5" h="304">
                  <a:moveTo>
                    <a:pt x="275" y="23"/>
                  </a:moveTo>
                  <a:cubicBezTo>
                    <a:pt x="265" y="0"/>
                    <a:pt x="234" y="23"/>
                    <a:pt x="234" y="23"/>
                  </a:cubicBezTo>
                  <a:cubicBezTo>
                    <a:pt x="158" y="72"/>
                    <a:pt x="79" y="114"/>
                    <a:pt x="0" y="151"/>
                  </a:cubicBezTo>
                  <a:cubicBezTo>
                    <a:pt x="20" y="200"/>
                    <a:pt x="40" y="251"/>
                    <a:pt x="60" y="304"/>
                  </a:cubicBezTo>
                  <a:cubicBezTo>
                    <a:pt x="173" y="264"/>
                    <a:pt x="246" y="227"/>
                    <a:pt x="269" y="218"/>
                  </a:cubicBezTo>
                  <a:cubicBezTo>
                    <a:pt x="269" y="219"/>
                    <a:pt x="305" y="204"/>
                    <a:pt x="301" y="186"/>
                  </a:cubicBezTo>
                  <a:cubicBezTo>
                    <a:pt x="298" y="170"/>
                    <a:pt x="284" y="168"/>
                    <a:pt x="273" y="170"/>
                  </a:cubicBezTo>
                  <a:cubicBezTo>
                    <a:pt x="271" y="171"/>
                    <a:pt x="269" y="171"/>
                    <a:pt x="268" y="172"/>
                  </a:cubicBezTo>
                  <a:cubicBezTo>
                    <a:pt x="269" y="171"/>
                    <a:pt x="271" y="171"/>
                    <a:pt x="273" y="170"/>
                  </a:cubicBezTo>
                  <a:cubicBezTo>
                    <a:pt x="284" y="167"/>
                    <a:pt x="296" y="151"/>
                    <a:pt x="293" y="131"/>
                  </a:cubicBezTo>
                  <a:cubicBezTo>
                    <a:pt x="289" y="105"/>
                    <a:pt x="262" y="114"/>
                    <a:pt x="252" y="116"/>
                  </a:cubicBezTo>
                  <a:cubicBezTo>
                    <a:pt x="252" y="116"/>
                    <a:pt x="252" y="116"/>
                    <a:pt x="252" y="116"/>
                  </a:cubicBezTo>
                  <a:cubicBezTo>
                    <a:pt x="261" y="113"/>
                    <a:pt x="285" y="102"/>
                    <a:pt x="282" y="80"/>
                  </a:cubicBezTo>
                  <a:cubicBezTo>
                    <a:pt x="278" y="58"/>
                    <a:pt x="253" y="64"/>
                    <a:pt x="243" y="67"/>
                  </a:cubicBezTo>
                  <a:cubicBezTo>
                    <a:pt x="253" y="63"/>
                    <a:pt x="285" y="47"/>
                    <a:pt x="275" y="23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38">
              <a:extLst>
                <a:ext uri="{FF2B5EF4-FFF2-40B4-BE49-F238E27FC236}">
                  <a16:creationId xmlns:a16="http://schemas.microsoft.com/office/drawing/2014/main" id="{680B9EEA-B6E6-4C1B-B7EC-FDB4543B66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2813" y="3084513"/>
              <a:ext cx="166687" cy="303213"/>
            </a:xfrm>
            <a:custGeom>
              <a:avLst/>
              <a:gdLst>
                <a:gd name="T0" fmla="*/ 58 w 113"/>
                <a:gd name="T1" fmla="*/ 0 h 204"/>
                <a:gd name="T2" fmla="*/ 113 w 113"/>
                <a:gd name="T3" fmla="*/ 188 h 204"/>
                <a:gd name="T4" fmla="*/ 53 w 113"/>
                <a:gd name="T5" fmla="*/ 204 h 204"/>
                <a:gd name="T6" fmla="*/ 0 w 113"/>
                <a:gd name="T7" fmla="*/ 24 h 204"/>
                <a:gd name="T8" fmla="*/ 58 w 113"/>
                <a:gd name="T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204">
                  <a:moveTo>
                    <a:pt x="58" y="0"/>
                  </a:moveTo>
                  <a:cubicBezTo>
                    <a:pt x="76" y="60"/>
                    <a:pt x="94" y="123"/>
                    <a:pt x="113" y="188"/>
                  </a:cubicBezTo>
                  <a:cubicBezTo>
                    <a:pt x="93" y="194"/>
                    <a:pt x="73" y="199"/>
                    <a:pt x="53" y="204"/>
                  </a:cubicBezTo>
                  <a:cubicBezTo>
                    <a:pt x="35" y="142"/>
                    <a:pt x="18" y="82"/>
                    <a:pt x="0" y="24"/>
                  </a:cubicBezTo>
                  <a:cubicBezTo>
                    <a:pt x="20" y="16"/>
                    <a:pt x="39" y="8"/>
                    <a:pt x="58" y="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39">
              <a:extLst>
                <a:ext uri="{FF2B5EF4-FFF2-40B4-BE49-F238E27FC236}">
                  <a16:creationId xmlns:a16="http://schemas.microsoft.com/office/drawing/2014/main" id="{40D23B9B-9E96-46D8-A8E7-E7BF0D590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175" y="3090863"/>
              <a:ext cx="655637" cy="417513"/>
            </a:xfrm>
            <a:custGeom>
              <a:avLst/>
              <a:gdLst>
                <a:gd name="T0" fmla="*/ 442 w 442"/>
                <a:gd name="T1" fmla="*/ 201 h 282"/>
                <a:gd name="T2" fmla="*/ 57 w 442"/>
                <a:gd name="T3" fmla="*/ 282 h 282"/>
                <a:gd name="T4" fmla="*/ 0 w 442"/>
                <a:gd name="T5" fmla="*/ 137 h 282"/>
                <a:gd name="T6" fmla="*/ 382 w 442"/>
                <a:gd name="T7" fmla="*/ 0 h 282"/>
                <a:gd name="T8" fmla="*/ 442 w 442"/>
                <a:gd name="T9" fmla="*/ 201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2" h="282">
                  <a:moveTo>
                    <a:pt x="442" y="201"/>
                  </a:moveTo>
                  <a:cubicBezTo>
                    <a:pt x="313" y="241"/>
                    <a:pt x="185" y="268"/>
                    <a:pt x="57" y="282"/>
                  </a:cubicBezTo>
                  <a:cubicBezTo>
                    <a:pt x="38" y="231"/>
                    <a:pt x="19" y="183"/>
                    <a:pt x="0" y="137"/>
                  </a:cubicBezTo>
                  <a:cubicBezTo>
                    <a:pt x="127" y="104"/>
                    <a:pt x="255" y="58"/>
                    <a:pt x="382" y="0"/>
                  </a:cubicBezTo>
                  <a:cubicBezTo>
                    <a:pt x="402" y="64"/>
                    <a:pt x="422" y="131"/>
                    <a:pt x="442" y="20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40">
              <a:extLst>
                <a:ext uri="{FF2B5EF4-FFF2-40B4-BE49-F238E27FC236}">
                  <a16:creationId xmlns:a16="http://schemas.microsoft.com/office/drawing/2014/main" id="{EC9EBE21-EDB5-4F9B-A1F4-5B9B135A6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5350" y="3290888"/>
              <a:ext cx="76200" cy="79375"/>
            </a:xfrm>
            <a:custGeom>
              <a:avLst/>
              <a:gdLst>
                <a:gd name="T0" fmla="*/ 5 w 52"/>
                <a:gd name="T1" fmla="*/ 35 h 53"/>
                <a:gd name="T2" fmla="*/ 34 w 52"/>
                <a:gd name="T3" fmla="*/ 48 h 53"/>
                <a:gd name="T4" fmla="*/ 47 w 52"/>
                <a:gd name="T5" fmla="*/ 18 h 53"/>
                <a:gd name="T6" fmla="*/ 17 w 52"/>
                <a:gd name="T7" fmla="*/ 4 h 53"/>
                <a:gd name="T8" fmla="*/ 5 w 52"/>
                <a:gd name="T9" fmla="*/ 35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3">
                  <a:moveTo>
                    <a:pt x="5" y="35"/>
                  </a:moveTo>
                  <a:cubicBezTo>
                    <a:pt x="9" y="46"/>
                    <a:pt x="23" y="53"/>
                    <a:pt x="34" y="48"/>
                  </a:cubicBezTo>
                  <a:cubicBezTo>
                    <a:pt x="46" y="44"/>
                    <a:pt x="52" y="30"/>
                    <a:pt x="47" y="18"/>
                  </a:cubicBezTo>
                  <a:cubicBezTo>
                    <a:pt x="42" y="5"/>
                    <a:pt x="29" y="0"/>
                    <a:pt x="17" y="4"/>
                  </a:cubicBezTo>
                  <a:cubicBezTo>
                    <a:pt x="6" y="9"/>
                    <a:pt x="0" y="23"/>
                    <a:pt x="5" y="3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41">
              <a:extLst>
                <a:ext uri="{FF2B5EF4-FFF2-40B4-BE49-F238E27FC236}">
                  <a16:creationId xmlns:a16="http://schemas.microsoft.com/office/drawing/2014/main" id="{46A1C6D0-530B-4C97-A48F-239149F7F9F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9463" y="3324226"/>
              <a:ext cx="76200" cy="73025"/>
            </a:xfrm>
            <a:custGeom>
              <a:avLst/>
              <a:gdLst>
                <a:gd name="T0" fmla="*/ 5 w 52"/>
                <a:gd name="T1" fmla="*/ 33 h 50"/>
                <a:gd name="T2" fmla="*/ 35 w 52"/>
                <a:gd name="T3" fmla="*/ 47 h 50"/>
                <a:gd name="T4" fmla="*/ 47 w 52"/>
                <a:gd name="T5" fmla="*/ 18 h 50"/>
                <a:gd name="T6" fmla="*/ 18 w 52"/>
                <a:gd name="T7" fmla="*/ 5 h 50"/>
                <a:gd name="T8" fmla="*/ 5 w 52"/>
                <a:gd name="T9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50">
                  <a:moveTo>
                    <a:pt x="5" y="33"/>
                  </a:moveTo>
                  <a:cubicBezTo>
                    <a:pt x="10" y="44"/>
                    <a:pt x="23" y="50"/>
                    <a:pt x="35" y="47"/>
                  </a:cubicBezTo>
                  <a:cubicBezTo>
                    <a:pt x="47" y="43"/>
                    <a:pt x="52" y="30"/>
                    <a:pt x="47" y="18"/>
                  </a:cubicBezTo>
                  <a:cubicBezTo>
                    <a:pt x="43" y="6"/>
                    <a:pt x="29" y="0"/>
                    <a:pt x="18" y="5"/>
                  </a:cubicBezTo>
                  <a:cubicBezTo>
                    <a:pt x="6" y="9"/>
                    <a:pt x="0" y="22"/>
                    <a:pt x="5" y="33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42">
              <a:extLst>
                <a:ext uri="{FF2B5EF4-FFF2-40B4-BE49-F238E27FC236}">
                  <a16:creationId xmlns:a16="http://schemas.microsoft.com/office/drawing/2014/main" id="{B01D7883-6C93-4482-B0BB-4041BD876F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5163" y="3354388"/>
              <a:ext cx="76200" cy="68263"/>
            </a:xfrm>
            <a:custGeom>
              <a:avLst/>
              <a:gdLst>
                <a:gd name="T0" fmla="*/ 5 w 52"/>
                <a:gd name="T1" fmla="*/ 30 h 46"/>
                <a:gd name="T2" fmla="*/ 35 w 52"/>
                <a:gd name="T3" fmla="*/ 43 h 46"/>
                <a:gd name="T4" fmla="*/ 47 w 52"/>
                <a:gd name="T5" fmla="*/ 16 h 46"/>
                <a:gd name="T6" fmla="*/ 17 w 52"/>
                <a:gd name="T7" fmla="*/ 3 h 46"/>
                <a:gd name="T8" fmla="*/ 5 w 52"/>
                <a:gd name="T9" fmla="*/ 3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46">
                  <a:moveTo>
                    <a:pt x="5" y="30"/>
                  </a:moveTo>
                  <a:cubicBezTo>
                    <a:pt x="10" y="40"/>
                    <a:pt x="23" y="46"/>
                    <a:pt x="35" y="43"/>
                  </a:cubicBezTo>
                  <a:cubicBezTo>
                    <a:pt x="46" y="39"/>
                    <a:pt x="52" y="27"/>
                    <a:pt x="47" y="16"/>
                  </a:cubicBezTo>
                  <a:cubicBezTo>
                    <a:pt x="42" y="5"/>
                    <a:pt x="29" y="0"/>
                    <a:pt x="17" y="3"/>
                  </a:cubicBezTo>
                  <a:cubicBezTo>
                    <a:pt x="6" y="7"/>
                    <a:pt x="0" y="19"/>
                    <a:pt x="5" y="3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43">
              <a:extLst>
                <a:ext uri="{FF2B5EF4-FFF2-40B4-BE49-F238E27FC236}">
                  <a16:creationId xmlns:a16="http://schemas.microsoft.com/office/drawing/2014/main" id="{603AECCE-58DD-4D80-975E-418C54BA8F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2984501"/>
              <a:ext cx="1587500" cy="958850"/>
            </a:xfrm>
            <a:custGeom>
              <a:avLst/>
              <a:gdLst>
                <a:gd name="T0" fmla="*/ 1000 w 1000"/>
                <a:gd name="T1" fmla="*/ 604 h 604"/>
                <a:gd name="T2" fmla="*/ 76 w 1000"/>
                <a:gd name="T3" fmla="*/ 604 h 604"/>
                <a:gd name="T4" fmla="*/ 0 w 1000"/>
                <a:gd name="T5" fmla="*/ 0 h 604"/>
                <a:gd name="T6" fmla="*/ 939 w 1000"/>
                <a:gd name="T7" fmla="*/ 0 h 604"/>
                <a:gd name="T8" fmla="*/ 1000 w 1000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604">
                  <a:moveTo>
                    <a:pt x="1000" y="604"/>
                  </a:moveTo>
                  <a:lnTo>
                    <a:pt x="76" y="604"/>
                  </a:lnTo>
                  <a:lnTo>
                    <a:pt x="0" y="0"/>
                  </a:lnTo>
                  <a:lnTo>
                    <a:pt x="939" y="0"/>
                  </a:lnTo>
                  <a:lnTo>
                    <a:pt x="1000" y="604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44">
              <a:extLst>
                <a:ext uri="{FF2B5EF4-FFF2-40B4-BE49-F238E27FC236}">
                  <a16:creationId xmlns:a16="http://schemas.microsoft.com/office/drawing/2014/main" id="{4A58EEA1-E7A1-404D-91F6-16D75AB3E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2984501"/>
              <a:ext cx="1587500" cy="958850"/>
            </a:xfrm>
            <a:custGeom>
              <a:avLst/>
              <a:gdLst>
                <a:gd name="T0" fmla="*/ 1000 w 1000"/>
                <a:gd name="T1" fmla="*/ 604 h 604"/>
                <a:gd name="T2" fmla="*/ 76 w 1000"/>
                <a:gd name="T3" fmla="*/ 604 h 604"/>
                <a:gd name="T4" fmla="*/ 0 w 1000"/>
                <a:gd name="T5" fmla="*/ 0 h 604"/>
                <a:gd name="T6" fmla="*/ 939 w 1000"/>
                <a:gd name="T7" fmla="*/ 0 h 604"/>
                <a:gd name="T8" fmla="*/ 1000 w 1000"/>
                <a:gd name="T9" fmla="*/ 604 h 6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00" h="604">
                  <a:moveTo>
                    <a:pt x="1000" y="604"/>
                  </a:moveTo>
                  <a:lnTo>
                    <a:pt x="76" y="604"/>
                  </a:lnTo>
                  <a:lnTo>
                    <a:pt x="0" y="0"/>
                  </a:lnTo>
                  <a:lnTo>
                    <a:pt x="939" y="0"/>
                  </a:lnTo>
                  <a:lnTo>
                    <a:pt x="1000" y="6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45">
              <a:extLst>
                <a:ext uri="{FF2B5EF4-FFF2-40B4-BE49-F238E27FC236}">
                  <a16:creationId xmlns:a16="http://schemas.microsoft.com/office/drawing/2014/main" id="{6171CABE-B72D-4EB9-A5F2-4CCE426152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392488"/>
              <a:ext cx="630237" cy="709613"/>
            </a:xfrm>
            <a:custGeom>
              <a:avLst/>
              <a:gdLst>
                <a:gd name="T0" fmla="*/ 283 w 397"/>
                <a:gd name="T1" fmla="*/ 416 h 447"/>
                <a:gd name="T2" fmla="*/ 332 w 397"/>
                <a:gd name="T3" fmla="*/ 8 h 447"/>
                <a:gd name="T4" fmla="*/ 317 w 397"/>
                <a:gd name="T5" fmla="*/ 0 h 447"/>
                <a:gd name="T6" fmla="*/ 267 w 397"/>
                <a:gd name="T7" fmla="*/ 416 h 447"/>
                <a:gd name="T8" fmla="*/ 267 w 397"/>
                <a:gd name="T9" fmla="*/ 416 h 447"/>
                <a:gd name="T10" fmla="*/ 317 w 397"/>
                <a:gd name="T11" fmla="*/ 0 h 447"/>
                <a:gd name="T12" fmla="*/ 147 w 397"/>
                <a:gd name="T13" fmla="*/ 0 h 447"/>
                <a:gd name="T14" fmla="*/ 0 w 397"/>
                <a:gd name="T15" fmla="*/ 446 h 447"/>
                <a:gd name="T16" fmla="*/ 91 w 397"/>
                <a:gd name="T17" fmla="*/ 446 h 447"/>
                <a:gd name="T18" fmla="*/ 91 w 397"/>
                <a:gd name="T19" fmla="*/ 447 h 447"/>
                <a:gd name="T20" fmla="*/ 397 w 397"/>
                <a:gd name="T21" fmla="*/ 447 h 447"/>
                <a:gd name="T22" fmla="*/ 397 w 397"/>
                <a:gd name="T23" fmla="*/ 416 h 447"/>
                <a:gd name="T24" fmla="*/ 283 w 397"/>
                <a:gd name="T25" fmla="*/ 4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7">
                  <a:moveTo>
                    <a:pt x="283" y="416"/>
                  </a:moveTo>
                  <a:lnTo>
                    <a:pt x="332" y="8"/>
                  </a:lnTo>
                  <a:lnTo>
                    <a:pt x="317" y="0"/>
                  </a:lnTo>
                  <a:lnTo>
                    <a:pt x="267" y="416"/>
                  </a:lnTo>
                  <a:lnTo>
                    <a:pt x="267" y="416"/>
                  </a:lnTo>
                  <a:lnTo>
                    <a:pt x="317" y="0"/>
                  </a:lnTo>
                  <a:lnTo>
                    <a:pt x="147" y="0"/>
                  </a:lnTo>
                  <a:lnTo>
                    <a:pt x="0" y="446"/>
                  </a:lnTo>
                  <a:lnTo>
                    <a:pt x="91" y="446"/>
                  </a:lnTo>
                  <a:lnTo>
                    <a:pt x="91" y="447"/>
                  </a:lnTo>
                  <a:lnTo>
                    <a:pt x="397" y="447"/>
                  </a:lnTo>
                  <a:lnTo>
                    <a:pt x="397" y="416"/>
                  </a:lnTo>
                  <a:lnTo>
                    <a:pt x="283" y="416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Freeform 46">
              <a:extLst>
                <a:ext uri="{FF2B5EF4-FFF2-40B4-BE49-F238E27FC236}">
                  <a16:creationId xmlns:a16="http://schemas.microsoft.com/office/drawing/2014/main" id="{9D40AA86-ECCF-4197-913A-4FB92D40A6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7700" y="3392488"/>
              <a:ext cx="630237" cy="709613"/>
            </a:xfrm>
            <a:custGeom>
              <a:avLst/>
              <a:gdLst>
                <a:gd name="T0" fmla="*/ 283 w 397"/>
                <a:gd name="T1" fmla="*/ 416 h 447"/>
                <a:gd name="T2" fmla="*/ 332 w 397"/>
                <a:gd name="T3" fmla="*/ 8 h 447"/>
                <a:gd name="T4" fmla="*/ 317 w 397"/>
                <a:gd name="T5" fmla="*/ 0 h 447"/>
                <a:gd name="T6" fmla="*/ 267 w 397"/>
                <a:gd name="T7" fmla="*/ 416 h 447"/>
                <a:gd name="T8" fmla="*/ 267 w 397"/>
                <a:gd name="T9" fmla="*/ 416 h 447"/>
                <a:gd name="T10" fmla="*/ 317 w 397"/>
                <a:gd name="T11" fmla="*/ 0 h 447"/>
                <a:gd name="T12" fmla="*/ 147 w 397"/>
                <a:gd name="T13" fmla="*/ 0 h 447"/>
                <a:gd name="T14" fmla="*/ 0 w 397"/>
                <a:gd name="T15" fmla="*/ 446 h 447"/>
                <a:gd name="T16" fmla="*/ 91 w 397"/>
                <a:gd name="T17" fmla="*/ 446 h 447"/>
                <a:gd name="T18" fmla="*/ 91 w 397"/>
                <a:gd name="T19" fmla="*/ 447 h 447"/>
                <a:gd name="T20" fmla="*/ 397 w 397"/>
                <a:gd name="T21" fmla="*/ 447 h 447"/>
                <a:gd name="T22" fmla="*/ 397 w 397"/>
                <a:gd name="T23" fmla="*/ 416 h 447"/>
                <a:gd name="T24" fmla="*/ 283 w 397"/>
                <a:gd name="T25" fmla="*/ 416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7" h="447">
                  <a:moveTo>
                    <a:pt x="283" y="416"/>
                  </a:moveTo>
                  <a:lnTo>
                    <a:pt x="332" y="8"/>
                  </a:lnTo>
                  <a:lnTo>
                    <a:pt x="317" y="0"/>
                  </a:lnTo>
                  <a:lnTo>
                    <a:pt x="267" y="416"/>
                  </a:lnTo>
                  <a:lnTo>
                    <a:pt x="267" y="416"/>
                  </a:lnTo>
                  <a:lnTo>
                    <a:pt x="317" y="0"/>
                  </a:lnTo>
                  <a:lnTo>
                    <a:pt x="147" y="0"/>
                  </a:lnTo>
                  <a:lnTo>
                    <a:pt x="0" y="446"/>
                  </a:lnTo>
                  <a:lnTo>
                    <a:pt x="91" y="446"/>
                  </a:lnTo>
                  <a:lnTo>
                    <a:pt x="91" y="447"/>
                  </a:lnTo>
                  <a:lnTo>
                    <a:pt x="397" y="447"/>
                  </a:lnTo>
                  <a:lnTo>
                    <a:pt x="397" y="416"/>
                  </a:lnTo>
                  <a:lnTo>
                    <a:pt x="283" y="4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Freeform 47">
              <a:extLst>
                <a:ext uri="{FF2B5EF4-FFF2-40B4-BE49-F238E27FC236}">
                  <a16:creationId xmlns:a16="http://schemas.microsoft.com/office/drawing/2014/main" id="{63148B1F-2704-4E72-80BB-83BB6A16D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7175" y="2935288"/>
              <a:ext cx="1617662" cy="1008063"/>
            </a:xfrm>
            <a:custGeom>
              <a:avLst/>
              <a:gdLst>
                <a:gd name="T0" fmla="*/ 0 w 1019"/>
                <a:gd name="T1" fmla="*/ 31 h 635"/>
                <a:gd name="T2" fmla="*/ 17 w 1019"/>
                <a:gd name="T3" fmla="*/ 5 h 635"/>
                <a:gd name="T4" fmla="*/ 969 w 1019"/>
                <a:gd name="T5" fmla="*/ 0 h 635"/>
                <a:gd name="T6" fmla="*/ 1019 w 1019"/>
                <a:gd name="T7" fmla="*/ 613 h 635"/>
                <a:gd name="T8" fmla="*/ 1000 w 1019"/>
                <a:gd name="T9" fmla="*/ 635 h 635"/>
                <a:gd name="T10" fmla="*/ 939 w 1019"/>
                <a:gd name="T11" fmla="*/ 31 h 635"/>
                <a:gd name="T12" fmla="*/ 0 w 1019"/>
                <a:gd name="T13" fmla="*/ 31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9" h="635">
                  <a:moveTo>
                    <a:pt x="0" y="31"/>
                  </a:moveTo>
                  <a:lnTo>
                    <a:pt x="17" y="5"/>
                  </a:lnTo>
                  <a:lnTo>
                    <a:pt x="969" y="0"/>
                  </a:lnTo>
                  <a:lnTo>
                    <a:pt x="1019" y="613"/>
                  </a:lnTo>
                  <a:lnTo>
                    <a:pt x="1000" y="635"/>
                  </a:lnTo>
                  <a:lnTo>
                    <a:pt x="939" y="31"/>
                  </a:lnTo>
                  <a:lnTo>
                    <a:pt x="0" y="31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48">
              <a:extLst>
                <a:ext uri="{FF2B5EF4-FFF2-40B4-BE49-F238E27FC236}">
                  <a16:creationId xmlns:a16="http://schemas.microsoft.com/office/drawing/2014/main" id="{D91DD793-601D-4117-972D-58C933EB64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663" y="3405188"/>
              <a:ext cx="82550" cy="538163"/>
            </a:xfrm>
            <a:custGeom>
              <a:avLst/>
              <a:gdLst>
                <a:gd name="T0" fmla="*/ 41 w 52"/>
                <a:gd name="T1" fmla="*/ 0 h 339"/>
                <a:gd name="T2" fmla="*/ 41 w 52"/>
                <a:gd name="T3" fmla="*/ 0 h 339"/>
                <a:gd name="T4" fmla="*/ 0 w 52"/>
                <a:gd name="T5" fmla="*/ 339 h 339"/>
                <a:gd name="T6" fmla="*/ 52 w 52"/>
                <a:gd name="T7" fmla="*/ 339 h 339"/>
                <a:gd name="T8" fmla="*/ 41 w 52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39">
                  <a:moveTo>
                    <a:pt x="41" y="0"/>
                  </a:moveTo>
                  <a:lnTo>
                    <a:pt x="41" y="0"/>
                  </a:lnTo>
                  <a:lnTo>
                    <a:pt x="0" y="339"/>
                  </a:lnTo>
                  <a:lnTo>
                    <a:pt x="52" y="339"/>
                  </a:lnTo>
                  <a:lnTo>
                    <a:pt x="41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49">
              <a:extLst>
                <a:ext uri="{FF2B5EF4-FFF2-40B4-BE49-F238E27FC236}">
                  <a16:creationId xmlns:a16="http://schemas.microsoft.com/office/drawing/2014/main" id="{9E1AB654-2656-4632-93EE-DF1F4F2EDD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9663" y="3405188"/>
              <a:ext cx="82550" cy="538163"/>
            </a:xfrm>
            <a:custGeom>
              <a:avLst/>
              <a:gdLst>
                <a:gd name="T0" fmla="*/ 41 w 52"/>
                <a:gd name="T1" fmla="*/ 0 h 339"/>
                <a:gd name="T2" fmla="*/ 41 w 52"/>
                <a:gd name="T3" fmla="*/ 0 h 339"/>
                <a:gd name="T4" fmla="*/ 0 w 52"/>
                <a:gd name="T5" fmla="*/ 339 h 339"/>
                <a:gd name="T6" fmla="*/ 52 w 52"/>
                <a:gd name="T7" fmla="*/ 339 h 339"/>
                <a:gd name="T8" fmla="*/ 41 w 52"/>
                <a:gd name="T9" fmla="*/ 0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339">
                  <a:moveTo>
                    <a:pt x="41" y="0"/>
                  </a:moveTo>
                  <a:lnTo>
                    <a:pt x="41" y="0"/>
                  </a:lnTo>
                  <a:lnTo>
                    <a:pt x="0" y="339"/>
                  </a:lnTo>
                  <a:lnTo>
                    <a:pt x="52" y="339"/>
                  </a:lnTo>
                  <a:lnTo>
                    <a:pt x="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50">
              <a:extLst>
                <a:ext uri="{FF2B5EF4-FFF2-40B4-BE49-F238E27FC236}">
                  <a16:creationId xmlns:a16="http://schemas.microsoft.com/office/drawing/2014/main" id="{EF0147A5-5E0A-4012-81D9-8B2F35C85C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5267326"/>
              <a:ext cx="5495925" cy="244475"/>
            </a:xfrm>
            <a:custGeom>
              <a:avLst/>
              <a:gdLst>
                <a:gd name="T0" fmla="*/ 3624 w 3707"/>
                <a:gd name="T1" fmla="*/ 0 h 165"/>
                <a:gd name="T2" fmla="*/ 3048 w 3707"/>
                <a:gd name="T3" fmla="*/ 0 h 165"/>
                <a:gd name="T4" fmla="*/ 3048 w 3707"/>
                <a:gd name="T5" fmla="*/ 26 h 165"/>
                <a:gd name="T6" fmla="*/ 3234 w 3707"/>
                <a:gd name="T7" fmla="*/ 26 h 165"/>
                <a:gd name="T8" fmla="*/ 3234 w 3707"/>
                <a:gd name="T9" fmla="*/ 91 h 165"/>
                <a:gd name="T10" fmla="*/ 2816 w 3707"/>
                <a:gd name="T11" fmla="*/ 91 h 165"/>
                <a:gd name="T12" fmla="*/ 2816 w 3707"/>
                <a:gd name="T13" fmla="*/ 26 h 165"/>
                <a:gd name="T14" fmla="*/ 2992 w 3707"/>
                <a:gd name="T15" fmla="*/ 26 h 165"/>
                <a:gd name="T16" fmla="*/ 2992 w 3707"/>
                <a:gd name="T17" fmla="*/ 0 h 165"/>
                <a:gd name="T18" fmla="*/ 2647 w 3707"/>
                <a:gd name="T19" fmla="*/ 0 h 165"/>
                <a:gd name="T20" fmla="*/ 2642 w 3707"/>
                <a:gd name="T21" fmla="*/ 14 h 165"/>
                <a:gd name="T22" fmla="*/ 2605 w 3707"/>
                <a:gd name="T23" fmla="*/ 0 h 165"/>
                <a:gd name="T24" fmla="*/ 2462 w 3707"/>
                <a:gd name="T25" fmla="*/ 0 h 165"/>
                <a:gd name="T26" fmla="*/ 2462 w 3707"/>
                <a:gd name="T27" fmla="*/ 90 h 165"/>
                <a:gd name="T28" fmla="*/ 174 w 3707"/>
                <a:gd name="T29" fmla="*/ 90 h 165"/>
                <a:gd name="T30" fmla="*/ 174 w 3707"/>
                <a:gd name="T31" fmla="*/ 0 h 165"/>
                <a:gd name="T32" fmla="*/ 82 w 3707"/>
                <a:gd name="T33" fmla="*/ 0 h 165"/>
                <a:gd name="T34" fmla="*/ 0 w 3707"/>
                <a:gd name="T35" fmla="*/ 82 h 165"/>
                <a:gd name="T36" fmla="*/ 82 w 3707"/>
                <a:gd name="T37" fmla="*/ 165 h 165"/>
                <a:gd name="T38" fmla="*/ 3624 w 3707"/>
                <a:gd name="T39" fmla="*/ 165 h 165"/>
                <a:gd name="T40" fmla="*/ 3707 w 3707"/>
                <a:gd name="T41" fmla="*/ 82 h 165"/>
                <a:gd name="T42" fmla="*/ 3624 w 3707"/>
                <a:gd name="T43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07" h="165">
                  <a:moveTo>
                    <a:pt x="3624" y="0"/>
                  </a:moveTo>
                  <a:cubicBezTo>
                    <a:pt x="3048" y="0"/>
                    <a:pt x="3048" y="0"/>
                    <a:pt x="3048" y="0"/>
                  </a:cubicBezTo>
                  <a:cubicBezTo>
                    <a:pt x="3048" y="26"/>
                    <a:pt x="3048" y="26"/>
                    <a:pt x="3048" y="26"/>
                  </a:cubicBezTo>
                  <a:cubicBezTo>
                    <a:pt x="3234" y="26"/>
                    <a:pt x="3234" y="26"/>
                    <a:pt x="3234" y="26"/>
                  </a:cubicBezTo>
                  <a:cubicBezTo>
                    <a:pt x="3234" y="91"/>
                    <a:pt x="3234" y="91"/>
                    <a:pt x="3234" y="91"/>
                  </a:cubicBezTo>
                  <a:cubicBezTo>
                    <a:pt x="2816" y="91"/>
                    <a:pt x="2816" y="91"/>
                    <a:pt x="2816" y="91"/>
                  </a:cubicBezTo>
                  <a:cubicBezTo>
                    <a:pt x="2816" y="26"/>
                    <a:pt x="2816" y="26"/>
                    <a:pt x="2816" y="26"/>
                  </a:cubicBezTo>
                  <a:cubicBezTo>
                    <a:pt x="2992" y="26"/>
                    <a:pt x="2992" y="26"/>
                    <a:pt x="2992" y="26"/>
                  </a:cubicBezTo>
                  <a:cubicBezTo>
                    <a:pt x="2992" y="0"/>
                    <a:pt x="2992" y="0"/>
                    <a:pt x="2992" y="0"/>
                  </a:cubicBezTo>
                  <a:cubicBezTo>
                    <a:pt x="2647" y="0"/>
                    <a:pt x="2647" y="0"/>
                    <a:pt x="2647" y="0"/>
                  </a:cubicBezTo>
                  <a:cubicBezTo>
                    <a:pt x="2645" y="4"/>
                    <a:pt x="2644" y="9"/>
                    <a:pt x="2642" y="14"/>
                  </a:cubicBezTo>
                  <a:cubicBezTo>
                    <a:pt x="2642" y="14"/>
                    <a:pt x="2627" y="9"/>
                    <a:pt x="2605" y="0"/>
                  </a:cubicBezTo>
                  <a:cubicBezTo>
                    <a:pt x="2462" y="0"/>
                    <a:pt x="2462" y="0"/>
                    <a:pt x="2462" y="0"/>
                  </a:cubicBezTo>
                  <a:cubicBezTo>
                    <a:pt x="2462" y="90"/>
                    <a:pt x="2462" y="90"/>
                    <a:pt x="2462" y="90"/>
                  </a:cubicBezTo>
                  <a:cubicBezTo>
                    <a:pt x="174" y="90"/>
                    <a:pt x="174" y="90"/>
                    <a:pt x="174" y="9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128"/>
                    <a:pt x="37" y="165"/>
                    <a:pt x="82" y="165"/>
                  </a:cubicBezTo>
                  <a:cubicBezTo>
                    <a:pt x="3624" y="165"/>
                    <a:pt x="3624" y="165"/>
                    <a:pt x="3624" y="165"/>
                  </a:cubicBezTo>
                  <a:cubicBezTo>
                    <a:pt x="3670" y="165"/>
                    <a:pt x="3707" y="128"/>
                    <a:pt x="3707" y="82"/>
                  </a:cubicBezTo>
                  <a:cubicBezTo>
                    <a:pt x="3707" y="37"/>
                    <a:pt x="3670" y="0"/>
                    <a:pt x="3624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Rectangle 48">
              <a:extLst>
                <a:ext uri="{FF2B5EF4-FFF2-40B4-BE49-F238E27FC236}">
                  <a16:creationId xmlns:a16="http://schemas.microsoft.com/office/drawing/2014/main" id="{EA754CDE-1AAD-4E23-9206-639042C427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25" y="5267326"/>
              <a:ext cx="84137" cy="38100"/>
            </a:xfrm>
            <a:prstGeom prst="rect">
              <a:avLst/>
            </a:pr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Rectangle 49">
              <a:extLst>
                <a:ext uri="{FF2B5EF4-FFF2-40B4-BE49-F238E27FC236}">
                  <a16:creationId xmlns:a16="http://schemas.microsoft.com/office/drawing/2014/main" id="{80861399-B6DE-43FF-BB91-763DF2FB2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4625" y="5267326"/>
              <a:ext cx="84137" cy="38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53">
              <a:extLst>
                <a:ext uri="{FF2B5EF4-FFF2-40B4-BE49-F238E27FC236}">
                  <a16:creationId xmlns:a16="http://schemas.microsoft.com/office/drawing/2014/main" id="{2AF4A83A-6DA9-45BA-849F-F0D0249D6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5305426"/>
              <a:ext cx="619125" cy="96838"/>
            </a:xfrm>
            <a:custGeom>
              <a:avLst/>
              <a:gdLst>
                <a:gd name="T0" fmla="*/ 390 w 390"/>
                <a:gd name="T1" fmla="*/ 0 h 61"/>
                <a:gd name="T2" fmla="*/ 217 w 390"/>
                <a:gd name="T3" fmla="*/ 0 h 61"/>
                <a:gd name="T4" fmla="*/ 164 w 390"/>
                <a:gd name="T5" fmla="*/ 0 h 61"/>
                <a:gd name="T6" fmla="*/ 0 w 390"/>
                <a:gd name="T7" fmla="*/ 0 h 61"/>
                <a:gd name="T8" fmla="*/ 0 w 390"/>
                <a:gd name="T9" fmla="*/ 61 h 61"/>
                <a:gd name="T10" fmla="*/ 390 w 390"/>
                <a:gd name="T11" fmla="*/ 61 h 61"/>
                <a:gd name="T12" fmla="*/ 390 w 39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61">
                  <a:moveTo>
                    <a:pt x="390" y="0"/>
                  </a:moveTo>
                  <a:lnTo>
                    <a:pt x="217" y="0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390" y="61"/>
                  </a:lnTo>
                  <a:lnTo>
                    <a:pt x="39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Freeform 54">
              <a:extLst>
                <a:ext uri="{FF2B5EF4-FFF2-40B4-BE49-F238E27FC236}">
                  <a16:creationId xmlns:a16="http://schemas.microsoft.com/office/drawing/2014/main" id="{CA3CA0BC-4877-41B4-AE0B-4C79BC310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4275" y="5305426"/>
              <a:ext cx="619125" cy="96838"/>
            </a:xfrm>
            <a:custGeom>
              <a:avLst/>
              <a:gdLst>
                <a:gd name="T0" fmla="*/ 390 w 390"/>
                <a:gd name="T1" fmla="*/ 0 h 61"/>
                <a:gd name="T2" fmla="*/ 217 w 390"/>
                <a:gd name="T3" fmla="*/ 0 h 61"/>
                <a:gd name="T4" fmla="*/ 164 w 390"/>
                <a:gd name="T5" fmla="*/ 0 h 61"/>
                <a:gd name="T6" fmla="*/ 0 w 390"/>
                <a:gd name="T7" fmla="*/ 0 h 61"/>
                <a:gd name="T8" fmla="*/ 0 w 390"/>
                <a:gd name="T9" fmla="*/ 61 h 61"/>
                <a:gd name="T10" fmla="*/ 390 w 390"/>
                <a:gd name="T11" fmla="*/ 61 h 61"/>
                <a:gd name="T12" fmla="*/ 390 w 390"/>
                <a:gd name="T13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0" h="61">
                  <a:moveTo>
                    <a:pt x="390" y="0"/>
                  </a:moveTo>
                  <a:lnTo>
                    <a:pt x="217" y="0"/>
                  </a:lnTo>
                  <a:lnTo>
                    <a:pt x="164" y="0"/>
                  </a:lnTo>
                  <a:lnTo>
                    <a:pt x="0" y="0"/>
                  </a:lnTo>
                  <a:lnTo>
                    <a:pt x="0" y="61"/>
                  </a:lnTo>
                  <a:lnTo>
                    <a:pt x="390" y="61"/>
                  </a:lnTo>
                  <a:lnTo>
                    <a:pt x="3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Freeform 55">
              <a:extLst>
                <a:ext uri="{FF2B5EF4-FFF2-40B4-BE49-F238E27FC236}">
                  <a16:creationId xmlns:a16="http://schemas.microsoft.com/office/drawing/2014/main" id="{BA9B8149-32C2-49CD-8E99-7936D7E9D9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1538" y="5267326"/>
              <a:ext cx="61912" cy="20638"/>
            </a:xfrm>
            <a:custGeom>
              <a:avLst/>
              <a:gdLst>
                <a:gd name="T0" fmla="*/ 42 w 42"/>
                <a:gd name="T1" fmla="*/ 0 h 14"/>
                <a:gd name="T2" fmla="*/ 0 w 42"/>
                <a:gd name="T3" fmla="*/ 0 h 14"/>
                <a:gd name="T4" fmla="*/ 37 w 42"/>
                <a:gd name="T5" fmla="*/ 14 h 14"/>
                <a:gd name="T6" fmla="*/ 42 w 42"/>
                <a:gd name="T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4">
                  <a:moveTo>
                    <a:pt x="4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2" y="9"/>
                    <a:pt x="37" y="14"/>
                    <a:pt x="37" y="14"/>
                  </a:cubicBezTo>
                  <a:cubicBezTo>
                    <a:pt x="39" y="9"/>
                    <a:pt x="40" y="4"/>
                    <a:pt x="42" y="0"/>
                  </a:cubicBezTo>
                </a:path>
              </a:pathLst>
            </a:custGeom>
            <a:solidFill>
              <a:srgbClr val="3F2C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56">
              <a:extLst>
                <a:ext uri="{FF2B5EF4-FFF2-40B4-BE49-F238E27FC236}">
                  <a16:creationId xmlns:a16="http://schemas.microsoft.com/office/drawing/2014/main" id="{776A702F-901B-4452-B344-2F0B95430A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4094163"/>
              <a:ext cx="3632200" cy="115888"/>
            </a:xfrm>
            <a:custGeom>
              <a:avLst/>
              <a:gdLst>
                <a:gd name="T0" fmla="*/ 0 w 2288"/>
                <a:gd name="T1" fmla="*/ 0 h 73"/>
                <a:gd name="T2" fmla="*/ 0 w 2288"/>
                <a:gd name="T3" fmla="*/ 73 h 73"/>
                <a:gd name="T4" fmla="*/ 2288 w 2288"/>
                <a:gd name="T5" fmla="*/ 73 h 73"/>
                <a:gd name="T6" fmla="*/ 2288 w 2288"/>
                <a:gd name="T7" fmla="*/ 1 h 73"/>
                <a:gd name="T8" fmla="*/ 0 w 228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8" h="73">
                  <a:moveTo>
                    <a:pt x="0" y="0"/>
                  </a:moveTo>
                  <a:lnTo>
                    <a:pt x="0" y="73"/>
                  </a:lnTo>
                  <a:lnTo>
                    <a:pt x="2288" y="73"/>
                  </a:lnTo>
                  <a:lnTo>
                    <a:pt x="2288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A6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57">
              <a:extLst>
                <a:ext uri="{FF2B5EF4-FFF2-40B4-BE49-F238E27FC236}">
                  <a16:creationId xmlns:a16="http://schemas.microsoft.com/office/drawing/2014/main" id="{1C75CDD5-7841-443D-BE7C-1002677201D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4094163"/>
              <a:ext cx="3632200" cy="115888"/>
            </a:xfrm>
            <a:custGeom>
              <a:avLst/>
              <a:gdLst>
                <a:gd name="T0" fmla="*/ 0 w 2288"/>
                <a:gd name="T1" fmla="*/ 0 h 73"/>
                <a:gd name="T2" fmla="*/ 0 w 2288"/>
                <a:gd name="T3" fmla="*/ 73 h 73"/>
                <a:gd name="T4" fmla="*/ 2288 w 2288"/>
                <a:gd name="T5" fmla="*/ 73 h 73"/>
                <a:gd name="T6" fmla="*/ 2288 w 2288"/>
                <a:gd name="T7" fmla="*/ 1 h 73"/>
                <a:gd name="T8" fmla="*/ 0 w 2288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88" h="73">
                  <a:moveTo>
                    <a:pt x="0" y="0"/>
                  </a:moveTo>
                  <a:lnTo>
                    <a:pt x="0" y="73"/>
                  </a:lnTo>
                  <a:lnTo>
                    <a:pt x="2288" y="73"/>
                  </a:lnTo>
                  <a:lnTo>
                    <a:pt x="2288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Rectangle 55">
              <a:extLst>
                <a:ext uri="{FF2B5EF4-FFF2-40B4-BE49-F238E27FC236}">
                  <a16:creationId xmlns:a16="http://schemas.microsoft.com/office/drawing/2014/main" id="{58F2D674-8B54-429F-86D0-AE33E4DBD1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013" y="4094163"/>
              <a:ext cx="1438275" cy="115888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Rectangle 56">
              <a:extLst>
                <a:ext uri="{FF2B5EF4-FFF2-40B4-BE49-F238E27FC236}">
                  <a16:creationId xmlns:a16="http://schemas.microsoft.com/office/drawing/2014/main" id="{686A56C2-E9BD-4E6F-94ED-22E586A345D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8013" y="4094163"/>
              <a:ext cx="1438275" cy="115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Rectangle 57">
              <a:extLst>
                <a:ext uri="{FF2B5EF4-FFF2-40B4-BE49-F238E27FC236}">
                  <a16:creationId xmlns:a16="http://schemas.microsoft.com/office/drawing/2014/main" id="{B971EBCD-07D7-41FF-A01C-E1FFB0F0CF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913" y="4210051"/>
              <a:ext cx="3390900" cy="1190625"/>
            </a:xfrm>
            <a:prstGeom prst="rect">
              <a:avLst/>
            </a:prstGeom>
            <a:solidFill>
              <a:srgbClr val="8A6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Rectangle 58">
              <a:extLst>
                <a:ext uri="{FF2B5EF4-FFF2-40B4-BE49-F238E27FC236}">
                  <a16:creationId xmlns:a16="http://schemas.microsoft.com/office/drawing/2014/main" id="{E796DEDA-B6E9-4F02-B1C7-DEC03AD360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913" y="4210051"/>
              <a:ext cx="3390900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Rectangle 59">
              <a:extLst>
                <a:ext uri="{FF2B5EF4-FFF2-40B4-BE49-F238E27FC236}">
                  <a16:creationId xmlns:a16="http://schemas.microsoft.com/office/drawing/2014/main" id="{78F801DA-332C-4B2F-9F80-AC454B8769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538" y="4210051"/>
              <a:ext cx="1438275" cy="1190625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Rectangle 60">
              <a:extLst>
                <a:ext uri="{FF2B5EF4-FFF2-40B4-BE49-F238E27FC236}">
                  <a16:creationId xmlns:a16="http://schemas.microsoft.com/office/drawing/2014/main" id="{A362A3E0-30EC-4CCA-A233-CBE9E6FFD4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0538" y="4210051"/>
              <a:ext cx="1438275" cy="1190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Rectangle 61">
              <a:extLst>
                <a:ext uri="{FF2B5EF4-FFF2-40B4-BE49-F238E27FC236}">
                  <a16:creationId xmlns:a16="http://schemas.microsoft.com/office/drawing/2014/main" id="{25DC3A29-CC9F-461F-AD81-1AA1AA38A3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913" y="4210051"/>
              <a:ext cx="1952625" cy="177800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Rectangle 62">
              <a:extLst>
                <a:ext uri="{FF2B5EF4-FFF2-40B4-BE49-F238E27FC236}">
                  <a16:creationId xmlns:a16="http://schemas.microsoft.com/office/drawing/2014/main" id="{4727FED8-3719-458B-9090-CEB39A0EF8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7913" y="4210051"/>
              <a:ext cx="1952625" cy="177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66">
              <a:extLst>
                <a:ext uri="{FF2B5EF4-FFF2-40B4-BE49-F238E27FC236}">
                  <a16:creationId xmlns:a16="http://schemas.microsoft.com/office/drawing/2014/main" id="{3D2B8C71-4D20-4DE0-BAD7-0E42C1834D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538" y="4210051"/>
              <a:ext cx="1438275" cy="646113"/>
            </a:xfrm>
            <a:custGeom>
              <a:avLst/>
              <a:gdLst>
                <a:gd name="T0" fmla="*/ 906 w 906"/>
                <a:gd name="T1" fmla="*/ 0 h 407"/>
                <a:gd name="T2" fmla="*/ 0 w 906"/>
                <a:gd name="T3" fmla="*/ 0 h 407"/>
                <a:gd name="T4" fmla="*/ 0 w 906"/>
                <a:gd name="T5" fmla="*/ 112 h 407"/>
                <a:gd name="T6" fmla="*/ 0 w 906"/>
                <a:gd name="T7" fmla="*/ 112 h 407"/>
                <a:gd name="T8" fmla="*/ 906 w 906"/>
                <a:gd name="T9" fmla="*/ 407 h 407"/>
                <a:gd name="T10" fmla="*/ 906 w 906"/>
                <a:gd name="T11" fmla="*/ 399 h 407"/>
                <a:gd name="T12" fmla="*/ 906 w 906"/>
                <a:gd name="T13" fmla="*/ 302 h 407"/>
                <a:gd name="T14" fmla="*/ 906 w 906"/>
                <a:gd name="T1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407">
                  <a:moveTo>
                    <a:pt x="906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906" y="407"/>
                  </a:lnTo>
                  <a:lnTo>
                    <a:pt x="906" y="399"/>
                  </a:lnTo>
                  <a:lnTo>
                    <a:pt x="906" y="302"/>
                  </a:lnTo>
                  <a:lnTo>
                    <a:pt x="906" y="0"/>
                  </a:lnTo>
                  <a:close/>
                </a:path>
              </a:pathLst>
            </a:custGeom>
            <a:solidFill>
              <a:srgbClr val="644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67">
              <a:extLst>
                <a:ext uri="{FF2B5EF4-FFF2-40B4-BE49-F238E27FC236}">
                  <a16:creationId xmlns:a16="http://schemas.microsoft.com/office/drawing/2014/main" id="{68E9BA36-B85F-4087-8D4A-7E46821D73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0538" y="4210051"/>
              <a:ext cx="1438275" cy="646113"/>
            </a:xfrm>
            <a:custGeom>
              <a:avLst/>
              <a:gdLst>
                <a:gd name="T0" fmla="*/ 906 w 906"/>
                <a:gd name="T1" fmla="*/ 0 h 407"/>
                <a:gd name="T2" fmla="*/ 0 w 906"/>
                <a:gd name="T3" fmla="*/ 0 h 407"/>
                <a:gd name="T4" fmla="*/ 0 w 906"/>
                <a:gd name="T5" fmla="*/ 112 h 407"/>
                <a:gd name="T6" fmla="*/ 0 w 906"/>
                <a:gd name="T7" fmla="*/ 112 h 407"/>
                <a:gd name="T8" fmla="*/ 906 w 906"/>
                <a:gd name="T9" fmla="*/ 407 h 407"/>
                <a:gd name="T10" fmla="*/ 906 w 906"/>
                <a:gd name="T11" fmla="*/ 399 h 407"/>
                <a:gd name="T12" fmla="*/ 906 w 906"/>
                <a:gd name="T13" fmla="*/ 302 h 407"/>
                <a:gd name="T14" fmla="*/ 906 w 906"/>
                <a:gd name="T15" fmla="*/ 0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6" h="407">
                  <a:moveTo>
                    <a:pt x="906" y="0"/>
                  </a:moveTo>
                  <a:lnTo>
                    <a:pt x="0" y="0"/>
                  </a:lnTo>
                  <a:lnTo>
                    <a:pt x="0" y="112"/>
                  </a:lnTo>
                  <a:lnTo>
                    <a:pt x="0" y="112"/>
                  </a:lnTo>
                  <a:lnTo>
                    <a:pt x="906" y="407"/>
                  </a:lnTo>
                  <a:lnTo>
                    <a:pt x="906" y="399"/>
                  </a:lnTo>
                  <a:lnTo>
                    <a:pt x="906" y="302"/>
                  </a:lnTo>
                  <a:lnTo>
                    <a:pt x="9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Freeform 68">
              <a:extLst>
                <a:ext uri="{FF2B5EF4-FFF2-40B4-BE49-F238E27FC236}">
                  <a16:creationId xmlns:a16="http://schemas.microsoft.com/office/drawing/2014/main" id="{5D5F5716-2D72-4F26-830F-2B4C01C0F9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7325" y="2667001"/>
              <a:ext cx="254000" cy="177800"/>
            </a:xfrm>
            <a:custGeom>
              <a:avLst/>
              <a:gdLst>
                <a:gd name="T0" fmla="*/ 129 w 160"/>
                <a:gd name="T1" fmla="*/ 0 h 112"/>
                <a:gd name="T2" fmla="*/ 0 w 160"/>
                <a:gd name="T3" fmla="*/ 86 h 112"/>
                <a:gd name="T4" fmla="*/ 14 w 160"/>
                <a:gd name="T5" fmla="*/ 112 h 112"/>
                <a:gd name="T6" fmla="*/ 160 w 160"/>
                <a:gd name="T7" fmla="*/ 77 h 112"/>
                <a:gd name="T8" fmla="*/ 129 w 160"/>
                <a:gd name="T9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12">
                  <a:moveTo>
                    <a:pt x="129" y="0"/>
                  </a:moveTo>
                  <a:lnTo>
                    <a:pt x="0" y="86"/>
                  </a:lnTo>
                  <a:lnTo>
                    <a:pt x="14" y="112"/>
                  </a:lnTo>
                  <a:lnTo>
                    <a:pt x="160" y="77"/>
                  </a:lnTo>
                  <a:lnTo>
                    <a:pt x="129" y="0"/>
                  </a:lnTo>
                  <a:close/>
                </a:path>
              </a:pathLst>
            </a:custGeom>
            <a:solidFill>
              <a:srgbClr val="DCE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Freeform 69">
              <a:extLst>
                <a:ext uri="{FF2B5EF4-FFF2-40B4-BE49-F238E27FC236}">
                  <a16:creationId xmlns:a16="http://schemas.microsoft.com/office/drawing/2014/main" id="{2540312D-EACC-424F-86BB-5E59637880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1750" y="2439988"/>
              <a:ext cx="169862" cy="303213"/>
            </a:xfrm>
            <a:custGeom>
              <a:avLst/>
              <a:gdLst>
                <a:gd name="T0" fmla="*/ 27 w 107"/>
                <a:gd name="T1" fmla="*/ 0 h 191"/>
                <a:gd name="T2" fmla="*/ 0 w 107"/>
                <a:gd name="T3" fmla="*/ 181 h 191"/>
                <a:gd name="T4" fmla="*/ 29 w 107"/>
                <a:gd name="T5" fmla="*/ 191 h 191"/>
                <a:gd name="T6" fmla="*/ 107 w 107"/>
                <a:gd name="T7" fmla="*/ 18 h 191"/>
                <a:gd name="T8" fmla="*/ 27 w 107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91">
                  <a:moveTo>
                    <a:pt x="27" y="0"/>
                  </a:moveTo>
                  <a:lnTo>
                    <a:pt x="0" y="181"/>
                  </a:lnTo>
                  <a:lnTo>
                    <a:pt x="29" y="191"/>
                  </a:lnTo>
                  <a:lnTo>
                    <a:pt x="107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DCE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1" name="Freeform 70">
              <a:extLst>
                <a:ext uri="{FF2B5EF4-FFF2-40B4-BE49-F238E27FC236}">
                  <a16:creationId xmlns:a16="http://schemas.microsoft.com/office/drawing/2014/main" id="{C6F105E1-5E28-4C40-96C7-9AB795BDBB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8375" y="2486026"/>
              <a:ext cx="206375" cy="244475"/>
            </a:xfrm>
            <a:custGeom>
              <a:avLst/>
              <a:gdLst>
                <a:gd name="T0" fmla="*/ 0 w 130"/>
                <a:gd name="T1" fmla="*/ 42 h 154"/>
                <a:gd name="T2" fmla="*/ 109 w 130"/>
                <a:gd name="T3" fmla="*/ 154 h 154"/>
                <a:gd name="T4" fmla="*/ 130 w 130"/>
                <a:gd name="T5" fmla="*/ 139 h 154"/>
                <a:gd name="T6" fmla="*/ 70 w 130"/>
                <a:gd name="T7" fmla="*/ 0 h 154"/>
                <a:gd name="T8" fmla="*/ 0 w 130"/>
                <a:gd name="T9" fmla="*/ 42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54">
                  <a:moveTo>
                    <a:pt x="0" y="42"/>
                  </a:moveTo>
                  <a:lnTo>
                    <a:pt x="109" y="154"/>
                  </a:lnTo>
                  <a:lnTo>
                    <a:pt x="130" y="139"/>
                  </a:lnTo>
                  <a:lnTo>
                    <a:pt x="70" y="0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DCE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2882AFA8-A650-49F4-8119-9C7525036B0E}"/>
              </a:ext>
            </a:extLst>
          </p:cNvPr>
          <p:cNvGrpSpPr/>
          <p:nvPr/>
        </p:nvGrpSpPr>
        <p:grpSpPr>
          <a:xfrm>
            <a:off x="1072878" y="2370717"/>
            <a:ext cx="2468391" cy="1387066"/>
            <a:chOff x="1072878" y="2370717"/>
            <a:chExt cx="2468391" cy="1387066"/>
          </a:xfrm>
        </p:grpSpPr>
        <p:sp>
          <p:nvSpPr>
            <p:cNvPr id="172" name="Rectangle 72">
              <a:extLst>
                <a:ext uri="{FF2B5EF4-FFF2-40B4-BE49-F238E27FC236}">
                  <a16:creationId xmlns:a16="http://schemas.microsoft.com/office/drawing/2014/main" id="{51E4C889-2595-4586-BAA5-A56A55FC81F6}"/>
                </a:ext>
              </a:extLst>
            </p:cNvPr>
            <p:cNvSpPr/>
            <p:nvPr/>
          </p:nvSpPr>
          <p:spPr>
            <a:xfrm>
              <a:off x="1221319" y="243099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3" name="Rectangle 73">
              <a:extLst>
                <a:ext uri="{FF2B5EF4-FFF2-40B4-BE49-F238E27FC236}">
                  <a16:creationId xmlns:a16="http://schemas.microsoft.com/office/drawing/2014/main" id="{18BA74D8-8147-4E95-94D5-B5B9E51F9C23}"/>
                </a:ext>
              </a:extLst>
            </p:cNvPr>
            <p:cNvSpPr/>
            <p:nvPr/>
          </p:nvSpPr>
          <p:spPr>
            <a:xfrm>
              <a:off x="1168959" y="2370717"/>
              <a:ext cx="346862" cy="34188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174" name="TextBox 74">
              <a:extLst>
                <a:ext uri="{FF2B5EF4-FFF2-40B4-BE49-F238E27FC236}">
                  <a16:creationId xmlns:a16="http://schemas.microsoft.com/office/drawing/2014/main" id="{AC051EA1-0671-41FA-80F9-40100BA4DB19}"/>
                </a:ext>
              </a:extLst>
            </p:cNvPr>
            <p:cNvSpPr txBox="1"/>
            <p:nvPr/>
          </p:nvSpPr>
          <p:spPr>
            <a:xfrm>
              <a:off x="1072878" y="283315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175" name="TextBox 75">
              <a:extLst>
                <a:ext uri="{FF2B5EF4-FFF2-40B4-BE49-F238E27FC236}">
                  <a16:creationId xmlns:a16="http://schemas.microsoft.com/office/drawing/2014/main" id="{A6037400-A6D7-4A37-91F2-5A318476A7AA}"/>
                </a:ext>
              </a:extLst>
            </p:cNvPr>
            <p:cNvSpPr txBox="1"/>
            <p:nvPr/>
          </p:nvSpPr>
          <p:spPr>
            <a:xfrm>
              <a:off x="1072878" y="318012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83C3808-B492-4804-B95B-B594D4905355}"/>
              </a:ext>
            </a:extLst>
          </p:cNvPr>
          <p:cNvGrpSpPr/>
          <p:nvPr/>
        </p:nvGrpSpPr>
        <p:grpSpPr>
          <a:xfrm>
            <a:off x="3609195" y="2370717"/>
            <a:ext cx="2468391" cy="1387066"/>
            <a:chOff x="3609195" y="2370717"/>
            <a:chExt cx="2468391" cy="1387066"/>
          </a:xfrm>
        </p:grpSpPr>
        <p:sp>
          <p:nvSpPr>
            <p:cNvPr id="176" name="Rectangle 76">
              <a:extLst>
                <a:ext uri="{FF2B5EF4-FFF2-40B4-BE49-F238E27FC236}">
                  <a16:creationId xmlns:a16="http://schemas.microsoft.com/office/drawing/2014/main" id="{364C7F36-0CF4-44C7-ABCA-B6E1CAA1F04B}"/>
                </a:ext>
              </a:extLst>
            </p:cNvPr>
            <p:cNvSpPr/>
            <p:nvPr/>
          </p:nvSpPr>
          <p:spPr>
            <a:xfrm>
              <a:off x="3757636" y="243099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7" name="Rectangle 77">
              <a:extLst>
                <a:ext uri="{FF2B5EF4-FFF2-40B4-BE49-F238E27FC236}">
                  <a16:creationId xmlns:a16="http://schemas.microsoft.com/office/drawing/2014/main" id="{E5BE81B4-FAE0-420A-B0EC-4F791829B6AB}"/>
                </a:ext>
              </a:extLst>
            </p:cNvPr>
            <p:cNvSpPr/>
            <p:nvPr/>
          </p:nvSpPr>
          <p:spPr>
            <a:xfrm>
              <a:off x="3705276" y="2370717"/>
              <a:ext cx="346862" cy="34188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sp>
          <p:nvSpPr>
            <p:cNvPr id="178" name="TextBox 78">
              <a:extLst>
                <a:ext uri="{FF2B5EF4-FFF2-40B4-BE49-F238E27FC236}">
                  <a16:creationId xmlns:a16="http://schemas.microsoft.com/office/drawing/2014/main" id="{3EDB059C-72F1-411B-A5F0-E13E2C193430}"/>
                </a:ext>
              </a:extLst>
            </p:cNvPr>
            <p:cNvSpPr txBox="1"/>
            <p:nvPr/>
          </p:nvSpPr>
          <p:spPr>
            <a:xfrm>
              <a:off x="3609195" y="283315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179" name="TextBox 79">
              <a:extLst>
                <a:ext uri="{FF2B5EF4-FFF2-40B4-BE49-F238E27FC236}">
                  <a16:creationId xmlns:a16="http://schemas.microsoft.com/office/drawing/2014/main" id="{1D8D3E3A-5B39-46E2-A5F5-E49FC29DE70E}"/>
                </a:ext>
              </a:extLst>
            </p:cNvPr>
            <p:cNvSpPr txBox="1"/>
            <p:nvPr/>
          </p:nvSpPr>
          <p:spPr>
            <a:xfrm>
              <a:off x="3609195" y="318012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9CF641F7-CA2A-4BF7-9E83-9AE6F5C04A45}"/>
              </a:ext>
            </a:extLst>
          </p:cNvPr>
          <p:cNvGrpSpPr/>
          <p:nvPr/>
        </p:nvGrpSpPr>
        <p:grpSpPr>
          <a:xfrm>
            <a:off x="1072878" y="4247287"/>
            <a:ext cx="2468391" cy="1387066"/>
            <a:chOff x="1072878" y="4247287"/>
            <a:chExt cx="2468391" cy="1387066"/>
          </a:xfrm>
        </p:grpSpPr>
        <p:sp>
          <p:nvSpPr>
            <p:cNvPr id="180" name="Rectangle 80">
              <a:extLst>
                <a:ext uri="{FF2B5EF4-FFF2-40B4-BE49-F238E27FC236}">
                  <a16:creationId xmlns:a16="http://schemas.microsoft.com/office/drawing/2014/main" id="{007FCBE4-B1C6-4F1B-B7F3-F0F21230BE3E}"/>
                </a:ext>
              </a:extLst>
            </p:cNvPr>
            <p:cNvSpPr/>
            <p:nvPr/>
          </p:nvSpPr>
          <p:spPr>
            <a:xfrm>
              <a:off x="1221319" y="430756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1" name="Rectangle 81">
              <a:extLst>
                <a:ext uri="{FF2B5EF4-FFF2-40B4-BE49-F238E27FC236}">
                  <a16:creationId xmlns:a16="http://schemas.microsoft.com/office/drawing/2014/main" id="{2DB7753D-1637-4A6C-9FF8-4F0A849C5565}"/>
                </a:ext>
              </a:extLst>
            </p:cNvPr>
            <p:cNvSpPr/>
            <p:nvPr/>
          </p:nvSpPr>
          <p:spPr>
            <a:xfrm>
              <a:off x="1168959" y="4247287"/>
              <a:ext cx="346862" cy="341881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182" name="TextBox 82">
              <a:extLst>
                <a:ext uri="{FF2B5EF4-FFF2-40B4-BE49-F238E27FC236}">
                  <a16:creationId xmlns:a16="http://schemas.microsoft.com/office/drawing/2014/main" id="{9293B8FC-62B5-4B6F-A757-23F52EB9BF2D}"/>
                </a:ext>
              </a:extLst>
            </p:cNvPr>
            <p:cNvSpPr txBox="1"/>
            <p:nvPr/>
          </p:nvSpPr>
          <p:spPr>
            <a:xfrm>
              <a:off x="1072878" y="470972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183" name="TextBox 83">
              <a:extLst>
                <a:ext uri="{FF2B5EF4-FFF2-40B4-BE49-F238E27FC236}">
                  <a16:creationId xmlns:a16="http://schemas.microsoft.com/office/drawing/2014/main" id="{E0E84E22-DF48-434F-B11C-3252B65548A3}"/>
                </a:ext>
              </a:extLst>
            </p:cNvPr>
            <p:cNvSpPr txBox="1"/>
            <p:nvPr/>
          </p:nvSpPr>
          <p:spPr>
            <a:xfrm>
              <a:off x="1072878" y="505669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96AD00B-2271-49FA-B24D-9E19A447E850}"/>
              </a:ext>
            </a:extLst>
          </p:cNvPr>
          <p:cNvGrpSpPr/>
          <p:nvPr/>
        </p:nvGrpSpPr>
        <p:grpSpPr>
          <a:xfrm>
            <a:off x="3609195" y="4247287"/>
            <a:ext cx="2468391" cy="1387066"/>
            <a:chOff x="3609195" y="4247287"/>
            <a:chExt cx="2468391" cy="1387066"/>
          </a:xfrm>
        </p:grpSpPr>
        <p:sp>
          <p:nvSpPr>
            <p:cNvPr id="184" name="Rectangle 84">
              <a:extLst>
                <a:ext uri="{FF2B5EF4-FFF2-40B4-BE49-F238E27FC236}">
                  <a16:creationId xmlns:a16="http://schemas.microsoft.com/office/drawing/2014/main" id="{742BEE92-3B50-4DEE-8B27-7D693365C0F8}"/>
                </a:ext>
              </a:extLst>
            </p:cNvPr>
            <p:cNvSpPr/>
            <p:nvPr/>
          </p:nvSpPr>
          <p:spPr>
            <a:xfrm>
              <a:off x="3757636" y="430756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5" name="Rectangle 85">
              <a:extLst>
                <a:ext uri="{FF2B5EF4-FFF2-40B4-BE49-F238E27FC236}">
                  <a16:creationId xmlns:a16="http://schemas.microsoft.com/office/drawing/2014/main" id="{67A4F3D7-5651-465D-8518-E0C20756A895}"/>
                </a:ext>
              </a:extLst>
            </p:cNvPr>
            <p:cNvSpPr/>
            <p:nvPr/>
          </p:nvSpPr>
          <p:spPr>
            <a:xfrm>
              <a:off x="3705276" y="4247287"/>
              <a:ext cx="346862" cy="341881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186" name="TextBox 86">
              <a:extLst>
                <a:ext uri="{FF2B5EF4-FFF2-40B4-BE49-F238E27FC236}">
                  <a16:creationId xmlns:a16="http://schemas.microsoft.com/office/drawing/2014/main" id="{D44FEC80-4797-4215-AB5D-DF14FB1AC1C1}"/>
                </a:ext>
              </a:extLst>
            </p:cNvPr>
            <p:cNvSpPr txBox="1"/>
            <p:nvPr/>
          </p:nvSpPr>
          <p:spPr>
            <a:xfrm>
              <a:off x="3609195" y="470972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187" name="TextBox 87">
              <a:extLst>
                <a:ext uri="{FF2B5EF4-FFF2-40B4-BE49-F238E27FC236}">
                  <a16:creationId xmlns:a16="http://schemas.microsoft.com/office/drawing/2014/main" id="{0F4C5582-8E73-44FA-9507-D05CC41FB2E1}"/>
                </a:ext>
              </a:extLst>
            </p:cNvPr>
            <p:cNvSpPr txBox="1"/>
            <p:nvPr/>
          </p:nvSpPr>
          <p:spPr>
            <a:xfrm>
              <a:off x="3609195" y="505669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08462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62C908F3-99FC-4556-BCA9-45C59FC1CD28}"/>
              </a:ext>
            </a:extLst>
          </p:cNvPr>
          <p:cNvGrpSpPr/>
          <p:nvPr/>
        </p:nvGrpSpPr>
        <p:grpSpPr>
          <a:xfrm>
            <a:off x="1834789" y="1538405"/>
            <a:ext cx="2596641" cy="4094895"/>
            <a:chOff x="1834789" y="1538405"/>
            <a:chExt cx="2596641" cy="4094895"/>
          </a:xfrm>
        </p:grpSpPr>
        <p:sp>
          <p:nvSpPr>
            <p:cNvPr id="21" name="Freeform 14">
              <a:extLst>
                <a:ext uri="{FF2B5EF4-FFF2-40B4-BE49-F238E27FC236}">
                  <a16:creationId xmlns:a16="http://schemas.microsoft.com/office/drawing/2014/main" id="{E35AD7DE-BD6B-4DD0-B678-E6730F44D1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3934" y="1538405"/>
              <a:ext cx="1670743" cy="889975"/>
            </a:xfrm>
            <a:custGeom>
              <a:avLst/>
              <a:gdLst>
                <a:gd name="T0" fmla="*/ 599 w 735"/>
                <a:gd name="T1" fmla="*/ 71 h 392"/>
                <a:gd name="T2" fmla="*/ 457 w 735"/>
                <a:gd name="T3" fmla="*/ 31 h 392"/>
                <a:gd name="T4" fmla="*/ 359 w 735"/>
                <a:gd name="T5" fmla="*/ 6 h 392"/>
                <a:gd name="T6" fmla="*/ 217 w 735"/>
                <a:gd name="T7" fmla="*/ 77 h 392"/>
                <a:gd name="T8" fmla="*/ 101 w 735"/>
                <a:gd name="T9" fmla="*/ 60 h 392"/>
                <a:gd name="T10" fmla="*/ 105 w 735"/>
                <a:gd name="T11" fmla="*/ 260 h 392"/>
                <a:gd name="T12" fmla="*/ 210 w 735"/>
                <a:gd name="T13" fmla="*/ 388 h 392"/>
                <a:gd name="T14" fmla="*/ 216 w 735"/>
                <a:gd name="T15" fmla="*/ 388 h 392"/>
                <a:gd name="T16" fmla="*/ 497 w 735"/>
                <a:gd name="T17" fmla="*/ 343 h 392"/>
                <a:gd name="T18" fmla="*/ 720 w 735"/>
                <a:gd name="T19" fmla="*/ 101 h 392"/>
                <a:gd name="T20" fmla="*/ 599 w 735"/>
                <a:gd name="T21" fmla="*/ 71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35" h="392">
                  <a:moveTo>
                    <a:pt x="599" y="71"/>
                  </a:moveTo>
                  <a:cubicBezTo>
                    <a:pt x="522" y="104"/>
                    <a:pt x="520" y="89"/>
                    <a:pt x="457" y="31"/>
                  </a:cubicBezTo>
                  <a:cubicBezTo>
                    <a:pt x="429" y="5"/>
                    <a:pt x="394" y="0"/>
                    <a:pt x="359" y="6"/>
                  </a:cubicBezTo>
                  <a:cubicBezTo>
                    <a:pt x="306" y="15"/>
                    <a:pt x="253" y="51"/>
                    <a:pt x="217" y="77"/>
                  </a:cubicBezTo>
                  <a:cubicBezTo>
                    <a:pt x="150" y="128"/>
                    <a:pt x="160" y="93"/>
                    <a:pt x="101" y="60"/>
                  </a:cubicBezTo>
                  <a:cubicBezTo>
                    <a:pt x="35" y="22"/>
                    <a:pt x="0" y="165"/>
                    <a:pt x="105" y="260"/>
                  </a:cubicBezTo>
                  <a:cubicBezTo>
                    <a:pt x="158" y="308"/>
                    <a:pt x="196" y="350"/>
                    <a:pt x="210" y="388"/>
                  </a:cubicBezTo>
                  <a:cubicBezTo>
                    <a:pt x="212" y="388"/>
                    <a:pt x="214" y="388"/>
                    <a:pt x="216" y="388"/>
                  </a:cubicBezTo>
                  <a:cubicBezTo>
                    <a:pt x="314" y="392"/>
                    <a:pt x="408" y="376"/>
                    <a:pt x="497" y="343"/>
                  </a:cubicBezTo>
                  <a:cubicBezTo>
                    <a:pt x="554" y="259"/>
                    <a:pt x="705" y="186"/>
                    <a:pt x="720" y="101"/>
                  </a:cubicBezTo>
                  <a:cubicBezTo>
                    <a:pt x="735" y="23"/>
                    <a:pt x="638" y="54"/>
                    <a:pt x="599" y="7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15307321-4DEC-4B75-92EC-BD209F89B2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4789" y="4161884"/>
              <a:ext cx="1577493" cy="1471416"/>
            </a:xfrm>
            <a:custGeom>
              <a:avLst/>
              <a:gdLst>
                <a:gd name="connsiteX0" fmla="*/ 9090 w 1577493"/>
                <a:gd name="connsiteY0" fmla="*/ 0 h 1471416"/>
                <a:gd name="connsiteX1" fmla="*/ 125316 w 1577493"/>
                <a:gd name="connsiteY1" fmla="*/ 0 h 1471416"/>
                <a:gd name="connsiteX2" fmla="*/ 234904 w 1577493"/>
                <a:gd name="connsiteY2" fmla="*/ 0 h 1471416"/>
                <a:gd name="connsiteX3" fmla="*/ 433114 w 1577493"/>
                <a:gd name="connsiteY3" fmla="*/ 0 h 1471416"/>
                <a:gd name="connsiteX4" fmla="*/ 596923 w 1577493"/>
                <a:gd name="connsiteY4" fmla="*/ 0 h 1471416"/>
                <a:gd name="connsiteX5" fmla="*/ 580110 w 1577493"/>
                <a:gd name="connsiteY5" fmla="*/ 24937 h 1471416"/>
                <a:gd name="connsiteX6" fmla="*/ 565757 w 1577493"/>
                <a:gd name="connsiteY6" fmla="*/ 96028 h 1471416"/>
                <a:gd name="connsiteX7" fmla="*/ 748397 w 1577493"/>
                <a:gd name="connsiteY7" fmla="*/ 278668 h 1471416"/>
                <a:gd name="connsiteX8" fmla="*/ 931037 w 1577493"/>
                <a:gd name="connsiteY8" fmla="*/ 96028 h 1471416"/>
                <a:gd name="connsiteX9" fmla="*/ 916684 w 1577493"/>
                <a:gd name="connsiteY9" fmla="*/ 24937 h 1471416"/>
                <a:gd name="connsiteX10" fmla="*/ 899872 w 1577493"/>
                <a:gd name="connsiteY10" fmla="*/ 0 h 1471416"/>
                <a:gd name="connsiteX11" fmla="*/ 980940 w 1577493"/>
                <a:gd name="connsiteY11" fmla="*/ 0 h 1471416"/>
                <a:gd name="connsiteX12" fmla="*/ 1084624 w 1577493"/>
                <a:gd name="connsiteY12" fmla="*/ 0 h 1471416"/>
                <a:gd name="connsiteX13" fmla="*/ 1162541 w 1577493"/>
                <a:gd name="connsiteY13" fmla="*/ 0 h 1471416"/>
                <a:gd name="connsiteX14" fmla="*/ 1218371 w 1577493"/>
                <a:gd name="connsiteY14" fmla="*/ 0 h 1471416"/>
                <a:gd name="connsiteX15" fmla="*/ 1255795 w 1577493"/>
                <a:gd name="connsiteY15" fmla="*/ 0 h 1471416"/>
                <a:gd name="connsiteX16" fmla="*/ 1278495 w 1577493"/>
                <a:gd name="connsiteY16" fmla="*/ 0 h 1471416"/>
                <a:gd name="connsiteX17" fmla="*/ 1290152 w 1577493"/>
                <a:gd name="connsiteY17" fmla="*/ 0 h 1471416"/>
                <a:gd name="connsiteX18" fmla="*/ 1295060 w 1577493"/>
                <a:gd name="connsiteY18" fmla="*/ 0 h 1471416"/>
                <a:gd name="connsiteX19" fmla="*/ 1295060 w 1577493"/>
                <a:gd name="connsiteY19" fmla="*/ 620745 h 1471416"/>
                <a:gd name="connsiteX20" fmla="*/ 1295060 w 1577493"/>
                <a:gd name="connsiteY20" fmla="*/ 665752 h 1471416"/>
                <a:gd name="connsiteX21" fmla="*/ 1324634 w 1577493"/>
                <a:gd name="connsiteY21" fmla="*/ 645744 h 1471416"/>
                <a:gd name="connsiteX22" fmla="*/ 1395481 w 1577493"/>
                <a:gd name="connsiteY22" fmla="*/ 631391 h 1471416"/>
                <a:gd name="connsiteX23" fmla="*/ 1577493 w 1577493"/>
                <a:gd name="connsiteY23" fmla="*/ 814031 h 1471416"/>
                <a:gd name="connsiteX24" fmla="*/ 1395481 w 1577493"/>
                <a:gd name="connsiteY24" fmla="*/ 996671 h 1471416"/>
                <a:gd name="connsiteX25" fmla="*/ 1324634 w 1577493"/>
                <a:gd name="connsiteY25" fmla="*/ 982318 h 1471416"/>
                <a:gd name="connsiteX26" fmla="*/ 1295060 w 1577493"/>
                <a:gd name="connsiteY26" fmla="*/ 962310 h 1471416"/>
                <a:gd name="connsiteX27" fmla="*/ 1295060 w 1577493"/>
                <a:gd name="connsiteY27" fmla="*/ 985720 h 1471416"/>
                <a:gd name="connsiteX28" fmla="*/ 1295060 w 1577493"/>
                <a:gd name="connsiteY28" fmla="*/ 1471396 h 1471416"/>
                <a:gd name="connsiteX29" fmla="*/ 154500 w 1577493"/>
                <a:gd name="connsiteY29" fmla="*/ 865126 h 1471416"/>
                <a:gd name="connsiteX30" fmla="*/ 9090 w 1577493"/>
                <a:gd name="connsiteY30" fmla="*/ 0 h 14714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1577493" h="1471416">
                  <a:moveTo>
                    <a:pt x="9090" y="0"/>
                  </a:moveTo>
                  <a:lnTo>
                    <a:pt x="125316" y="0"/>
                  </a:lnTo>
                  <a:lnTo>
                    <a:pt x="234904" y="0"/>
                  </a:lnTo>
                  <a:lnTo>
                    <a:pt x="433114" y="0"/>
                  </a:lnTo>
                  <a:lnTo>
                    <a:pt x="596923" y="0"/>
                  </a:lnTo>
                  <a:lnTo>
                    <a:pt x="580110" y="24937"/>
                  </a:lnTo>
                  <a:cubicBezTo>
                    <a:pt x="570868" y="46787"/>
                    <a:pt x="565757" y="70811"/>
                    <a:pt x="565757" y="96028"/>
                  </a:cubicBezTo>
                  <a:cubicBezTo>
                    <a:pt x="565757" y="196897"/>
                    <a:pt x="647528" y="278668"/>
                    <a:pt x="748397" y="278668"/>
                  </a:cubicBezTo>
                  <a:cubicBezTo>
                    <a:pt x="849266" y="278668"/>
                    <a:pt x="931037" y="196897"/>
                    <a:pt x="931037" y="96028"/>
                  </a:cubicBezTo>
                  <a:cubicBezTo>
                    <a:pt x="931037" y="70811"/>
                    <a:pt x="925926" y="46787"/>
                    <a:pt x="916684" y="24937"/>
                  </a:cubicBezTo>
                  <a:lnTo>
                    <a:pt x="899872" y="0"/>
                  </a:lnTo>
                  <a:lnTo>
                    <a:pt x="980940" y="0"/>
                  </a:lnTo>
                  <a:lnTo>
                    <a:pt x="1084624" y="0"/>
                  </a:lnTo>
                  <a:lnTo>
                    <a:pt x="1162541" y="0"/>
                  </a:lnTo>
                  <a:lnTo>
                    <a:pt x="1218371" y="0"/>
                  </a:lnTo>
                  <a:lnTo>
                    <a:pt x="1255795" y="0"/>
                  </a:lnTo>
                  <a:lnTo>
                    <a:pt x="1278495" y="0"/>
                  </a:lnTo>
                  <a:lnTo>
                    <a:pt x="1290152" y="0"/>
                  </a:lnTo>
                  <a:lnTo>
                    <a:pt x="1295060" y="0"/>
                  </a:lnTo>
                  <a:cubicBezTo>
                    <a:pt x="1295060" y="0"/>
                    <a:pt x="1295060" y="0"/>
                    <a:pt x="1295060" y="620745"/>
                  </a:cubicBezTo>
                  <a:lnTo>
                    <a:pt x="1295060" y="665752"/>
                  </a:lnTo>
                  <a:lnTo>
                    <a:pt x="1324634" y="645744"/>
                  </a:lnTo>
                  <a:cubicBezTo>
                    <a:pt x="1346410" y="636502"/>
                    <a:pt x="1370351" y="631391"/>
                    <a:pt x="1395481" y="631391"/>
                  </a:cubicBezTo>
                  <a:cubicBezTo>
                    <a:pt x="1496003" y="631391"/>
                    <a:pt x="1577493" y="713162"/>
                    <a:pt x="1577493" y="814031"/>
                  </a:cubicBezTo>
                  <a:cubicBezTo>
                    <a:pt x="1577493" y="914900"/>
                    <a:pt x="1496003" y="996671"/>
                    <a:pt x="1395481" y="996671"/>
                  </a:cubicBezTo>
                  <a:cubicBezTo>
                    <a:pt x="1370351" y="996671"/>
                    <a:pt x="1346410" y="991561"/>
                    <a:pt x="1324634" y="982318"/>
                  </a:cubicBezTo>
                  <a:lnTo>
                    <a:pt x="1295060" y="962310"/>
                  </a:lnTo>
                  <a:lnTo>
                    <a:pt x="1295060" y="985720"/>
                  </a:lnTo>
                  <a:cubicBezTo>
                    <a:pt x="1295060" y="1126537"/>
                    <a:pt x="1295060" y="1287471"/>
                    <a:pt x="1295060" y="1471396"/>
                  </a:cubicBezTo>
                  <a:cubicBezTo>
                    <a:pt x="829293" y="1473666"/>
                    <a:pt x="340807" y="1282930"/>
                    <a:pt x="154500" y="865126"/>
                  </a:cubicBezTo>
                  <a:cubicBezTo>
                    <a:pt x="20450" y="574480"/>
                    <a:pt x="-20446" y="281563"/>
                    <a:pt x="9090" y="0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" name="任意多边形: 形状 22">
              <a:extLst>
                <a:ext uri="{FF2B5EF4-FFF2-40B4-BE49-F238E27FC236}">
                  <a16:creationId xmlns:a16="http://schemas.microsoft.com/office/drawing/2014/main" id="{63A9FE0F-B0D8-481F-9626-7D85E40C7F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29849" y="3876941"/>
              <a:ext cx="1301581" cy="1756101"/>
            </a:xfrm>
            <a:custGeom>
              <a:avLst/>
              <a:gdLst>
                <a:gd name="connsiteX0" fmla="*/ 0 w 1301581"/>
                <a:gd name="connsiteY0" fmla="*/ 1755942 h 1756101"/>
                <a:gd name="connsiteX1" fmla="*/ 1579 w 1301581"/>
                <a:gd name="connsiteY1" fmla="*/ 1756016 h 1756101"/>
                <a:gd name="connsiteX2" fmla="*/ 0 w 1301581"/>
                <a:gd name="connsiteY2" fmla="*/ 1756101 h 1756101"/>
                <a:gd name="connsiteX3" fmla="*/ 718633 w 1301581"/>
                <a:gd name="connsiteY3" fmla="*/ 0 h 1756101"/>
                <a:gd name="connsiteX4" fmla="*/ 900018 w 1301581"/>
                <a:gd name="connsiteY4" fmla="*/ 182012 h 1756101"/>
                <a:gd name="connsiteX5" fmla="*/ 885764 w 1301581"/>
                <a:gd name="connsiteY5" fmla="*/ 252859 h 1756101"/>
                <a:gd name="connsiteX6" fmla="*/ 864206 w 1301581"/>
                <a:gd name="connsiteY6" fmla="*/ 284944 h 1756101"/>
                <a:gd name="connsiteX7" fmla="*/ 1291307 w 1301581"/>
                <a:gd name="connsiteY7" fmla="*/ 284944 h 1756101"/>
                <a:gd name="connsiteX8" fmla="*/ 668388 w 1301581"/>
                <a:gd name="connsiteY8" fmla="*/ 1603991 h 1756101"/>
                <a:gd name="connsiteX9" fmla="*/ 180525 w 1301581"/>
                <a:gd name="connsiteY9" fmla="*/ 1746382 h 1756101"/>
                <a:gd name="connsiteX10" fmla="*/ 8424 w 1301581"/>
                <a:gd name="connsiteY10" fmla="*/ 1755648 h 1756101"/>
                <a:gd name="connsiteX11" fmla="*/ 8424 w 1301581"/>
                <a:gd name="connsiteY11" fmla="*/ 1622661 h 1756101"/>
                <a:gd name="connsiteX12" fmla="*/ 8424 w 1301581"/>
                <a:gd name="connsiteY12" fmla="*/ 1270663 h 1756101"/>
                <a:gd name="connsiteX13" fmla="*/ 8424 w 1301581"/>
                <a:gd name="connsiteY13" fmla="*/ 1247253 h 1756101"/>
                <a:gd name="connsiteX14" fmla="*/ 37998 w 1301581"/>
                <a:gd name="connsiteY14" fmla="*/ 1267261 h 1756101"/>
                <a:gd name="connsiteX15" fmla="*/ 108845 w 1301581"/>
                <a:gd name="connsiteY15" fmla="*/ 1281614 h 1756101"/>
                <a:gd name="connsiteX16" fmla="*/ 290857 w 1301581"/>
                <a:gd name="connsiteY16" fmla="*/ 1098974 h 1756101"/>
                <a:gd name="connsiteX17" fmla="*/ 108845 w 1301581"/>
                <a:gd name="connsiteY17" fmla="*/ 916334 h 1756101"/>
                <a:gd name="connsiteX18" fmla="*/ 37998 w 1301581"/>
                <a:gd name="connsiteY18" fmla="*/ 930687 h 1756101"/>
                <a:gd name="connsiteX19" fmla="*/ 8424 w 1301581"/>
                <a:gd name="connsiteY19" fmla="*/ 950695 h 1756101"/>
                <a:gd name="connsiteX20" fmla="*/ 8424 w 1301581"/>
                <a:gd name="connsiteY20" fmla="*/ 905688 h 1756101"/>
                <a:gd name="connsiteX21" fmla="*/ 8424 w 1301581"/>
                <a:gd name="connsiteY21" fmla="*/ 286156 h 1756101"/>
                <a:gd name="connsiteX22" fmla="*/ 8424 w 1301581"/>
                <a:gd name="connsiteY22" fmla="*/ 284944 h 1756101"/>
                <a:gd name="connsiteX23" fmla="*/ 573060 w 1301581"/>
                <a:gd name="connsiteY23" fmla="*/ 284944 h 1756101"/>
                <a:gd name="connsiteX24" fmla="*/ 551502 w 1301581"/>
                <a:gd name="connsiteY24" fmla="*/ 252859 h 1756101"/>
                <a:gd name="connsiteX25" fmla="*/ 537248 w 1301581"/>
                <a:gd name="connsiteY25" fmla="*/ 182012 h 1756101"/>
                <a:gd name="connsiteX26" fmla="*/ 718633 w 1301581"/>
                <a:gd name="connsiteY26" fmla="*/ 0 h 1756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01581" h="1756101">
                  <a:moveTo>
                    <a:pt x="0" y="1755942"/>
                  </a:moveTo>
                  <a:lnTo>
                    <a:pt x="1579" y="1756016"/>
                  </a:lnTo>
                  <a:lnTo>
                    <a:pt x="0" y="1756101"/>
                  </a:lnTo>
                  <a:close/>
                  <a:moveTo>
                    <a:pt x="718633" y="0"/>
                  </a:moveTo>
                  <a:cubicBezTo>
                    <a:pt x="818809" y="0"/>
                    <a:pt x="900018" y="81490"/>
                    <a:pt x="900018" y="182012"/>
                  </a:cubicBezTo>
                  <a:cubicBezTo>
                    <a:pt x="900018" y="207143"/>
                    <a:pt x="894943" y="231084"/>
                    <a:pt x="885764" y="252859"/>
                  </a:cubicBezTo>
                  <a:lnTo>
                    <a:pt x="864206" y="284944"/>
                  </a:lnTo>
                  <a:lnTo>
                    <a:pt x="1291307" y="284944"/>
                  </a:lnTo>
                  <a:cubicBezTo>
                    <a:pt x="1348143" y="807114"/>
                    <a:pt x="1173089" y="1336095"/>
                    <a:pt x="668388" y="1603991"/>
                  </a:cubicBezTo>
                  <a:cubicBezTo>
                    <a:pt x="526867" y="1678911"/>
                    <a:pt x="358491" y="1727013"/>
                    <a:pt x="180525" y="1746382"/>
                  </a:cubicBezTo>
                  <a:lnTo>
                    <a:pt x="8424" y="1755648"/>
                  </a:lnTo>
                  <a:lnTo>
                    <a:pt x="8424" y="1622661"/>
                  </a:lnTo>
                  <a:cubicBezTo>
                    <a:pt x="8424" y="1493205"/>
                    <a:pt x="8424" y="1376276"/>
                    <a:pt x="8424" y="1270663"/>
                  </a:cubicBezTo>
                  <a:lnTo>
                    <a:pt x="8424" y="1247253"/>
                  </a:lnTo>
                  <a:lnTo>
                    <a:pt x="37998" y="1267261"/>
                  </a:lnTo>
                  <a:cubicBezTo>
                    <a:pt x="59774" y="1276504"/>
                    <a:pt x="83715" y="1281614"/>
                    <a:pt x="108845" y="1281614"/>
                  </a:cubicBezTo>
                  <a:cubicBezTo>
                    <a:pt x="209367" y="1281614"/>
                    <a:pt x="290857" y="1199843"/>
                    <a:pt x="290857" y="1098974"/>
                  </a:cubicBezTo>
                  <a:cubicBezTo>
                    <a:pt x="290857" y="998105"/>
                    <a:pt x="209367" y="916334"/>
                    <a:pt x="108845" y="916334"/>
                  </a:cubicBezTo>
                  <a:cubicBezTo>
                    <a:pt x="83715" y="916334"/>
                    <a:pt x="59774" y="921445"/>
                    <a:pt x="37998" y="930687"/>
                  </a:cubicBezTo>
                  <a:lnTo>
                    <a:pt x="8424" y="950695"/>
                  </a:lnTo>
                  <a:lnTo>
                    <a:pt x="8424" y="905688"/>
                  </a:lnTo>
                  <a:cubicBezTo>
                    <a:pt x="8424" y="362536"/>
                    <a:pt x="8424" y="294642"/>
                    <a:pt x="8424" y="286156"/>
                  </a:cubicBezTo>
                  <a:lnTo>
                    <a:pt x="8424" y="284944"/>
                  </a:lnTo>
                  <a:lnTo>
                    <a:pt x="573060" y="284944"/>
                  </a:lnTo>
                  <a:lnTo>
                    <a:pt x="551502" y="252859"/>
                  </a:lnTo>
                  <a:cubicBezTo>
                    <a:pt x="542324" y="231084"/>
                    <a:pt x="537248" y="207143"/>
                    <a:pt x="537248" y="182012"/>
                  </a:cubicBezTo>
                  <a:cubicBezTo>
                    <a:pt x="537248" y="81490"/>
                    <a:pt x="618457" y="0"/>
                    <a:pt x="718633" y="0"/>
                  </a:cubicBezTo>
                  <a:close/>
                </a:path>
              </a:pathLst>
            </a:custGeom>
            <a:solidFill>
              <a:schemeClr val="accent5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C5C49E4E-FECE-49E9-9AB5-1D61CA3331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71267" y="2476080"/>
              <a:ext cx="1550239" cy="1685805"/>
            </a:xfrm>
            <a:custGeom>
              <a:avLst/>
              <a:gdLst>
                <a:gd name="connsiteX0" fmla="*/ 524645 w 1550239"/>
                <a:gd name="connsiteY0" fmla="*/ 0 h 1685805"/>
                <a:gd name="connsiteX1" fmla="*/ 613333 w 1550239"/>
                <a:gd name="connsiteY1" fmla="*/ 156766 h 1685805"/>
                <a:gd name="connsiteX2" fmla="*/ 792982 w 1550239"/>
                <a:gd name="connsiteY2" fmla="*/ 290813 h 1685805"/>
                <a:gd name="connsiteX3" fmla="*/ 1247791 w 1550239"/>
                <a:gd name="connsiteY3" fmla="*/ 808823 h 1685805"/>
                <a:gd name="connsiteX4" fmla="*/ 1491114 w 1550239"/>
                <a:gd name="connsiteY4" fmla="*/ 1379089 h 1685805"/>
                <a:gd name="connsiteX5" fmla="*/ 1550239 w 1550239"/>
                <a:gd name="connsiteY5" fmla="*/ 1685805 h 1685805"/>
                <a:gd name="connsiteX6" fmla="*/ 1541725 w 1550239"/>
                <a:gd name="connsiteY6" fmla="*/ 1685805 h 1685805"/>
                <a:gd name="connsiteX7" fmla="*/ 1539965 w 1550239"/>
                <a:gd name="connsiteY7" fmla="*/ 1685805 h 1685805"/>
                <a:gd name="connsiteX8" fmla="*/ 1530057 w 1550239"/>
                <a:gd name="connsiteY8" fmla="*/ 1685805 h 1685805"/>
                <a:gd name="connsiteX9" fmla="*/ 1130514 w 1550239"/>
                <a:gd name="connsiteY9" fmla="*/ 1685805 h 1685805"/>
                <a:gd name="connsiteX10" fmla="*/ 1112864 w 1550239"/>
                <a:gd name="connsiteY10" fmla="*/ 1685805 h 1685805"/>
                <a:gd name="connsiteX11" fmla="*/ 1134422 w 1550239"/>
                <a:gd name="connsiteY11" fmla="*/ 1653720 h 1685805"/>
                <a:gd name="connsiteX12" fmla="*/ 1148676 w 1550239"/>
                <a:gd name="connsiteY12" fmla="*/ 1582873 h 1685805"/>
                <a:gd name="connsiteX13" fmla="*/ 967291 w 1550239"/>
                <a:gd name="connsiteY13" fmla="*/ 1400861 h 1685805"/>
                <a:gd name="connsiteX14" fmla="*/ 785906 w 1550239"/>
                <a:gd name="connsiteY14" fmla="*/ 1582873 h 1685805"/>
                <a:gd name="connsiteX15" fmla="*/ 800160 w 1550239"/>
                <a:gd name="connsiteY15" fmla="*/ 1653720 h 1685805"/>
                <a:gd name="connsiteX16" fmla="*/ 821718 w 1550239"/>
                <a:gd name="connsiteY16" fmla="*/ 1685805 h 1685805"/>
                <a:gd name="connsiteX17" fmla="*/ 684930 w 1550239"/>
                <a:gd name="connsiteY17" fmla="*/ 1685805 h 1685805"/>
                <a:gd name="connsiteX18" fmla="*/ 258582 w 1550239"/>
                <a:gd name="connsiteY18" fmla="*/ 1685805 h 1685805"/>
                <a:gd name="connsiteX19" fmla="*/ 258582 w 1550239"/>
                <a:gd name="connsiteY19" fmla="*/ 1289208 h 1685805"/>
                <a:gd name="connsiteX20" fmla="*/ 258582 w 1550239"/>
                <a:gd name="connsiteY20" fmla="*/ 1237744 h 1685805"/>
                <a:gd name="connsiteX21" fmla="*/ 251988 w 1550239"/>
                <a:gd name="connsiteY21" fmla="*/ 1242205 h 1685805"/>
                <a:gd name="connsiteX22" fmla="*/ 181385 w 1550239"/>
                <a:gd name="connsiteY22" fmla="*/ 1256508 h 1685805"/>
                <a:gd name="connsiteX23" fmla="*/ 0 w 1550239"/>
                <a:gd name="connsiteY23" fmla="*/ 1074496 h 1685805"/>
                <a:gd name="connsiteX24" fmla="*/ 181385 w 1550239"/>
                <a:gd name="connsiteY24" fmla="*/ 892484 h 1685805"/>
                <a:gd name="connsiteX25" fmla="*/ 251988 w 1550239"/>
                <a:gd name="connsiteY25" fmla="*/ 906788 h 1685805"/>
                <a:gd name="connsiteX26" fmla="*/ 258582 w 1550239"/>
                <a:gd name="connsiteY26" fmla="*/ 911249 h 1685805"/>
                <a:gd name="connsiteX27" fmla="*/ 258582 w 1550239"/>
                <a:gd name="connsiteY27" fmla="*/ 814481 h 1685805"/>
                <a:gd name="connsiteX28" fmla="*/ 258582 w 1550239"/>
                <a:gd name="connsiteY28" fmla="*/ 61343 h 1685805"/>
                <a:gd name="connsiteX29" fmla="*/ 524645 w 1550239"/>
                <a:gd name="connsiteY29" fmla="*/ 0 h 1685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550239" h="1685805">
                  <a:moveTo>
                    <a:pt x="524645" y="0"/>
                  </a:moveTo>
                  <a:cubicBezTo>
                    <a:pt x="531467" y="49983"/>
                    <a:pt x="558756" y="102239"/>
                    <a:pt x="613333" y="156766"/>
                  </a:cubicBezTo>
                  <a:cubicBezTo>
                    <a:pt x="667910" y="209022"/>
                    <a:pt x="733857" y="245373"/>
                    <a:pt x="792982" y="290813"/>
                  </a:cubicBezTo>
                  <a:cubicBezTo>
                    <a:pt x="979454" y="438491"/>
                    <a:pt x="1124993" y="602073"/>
                    <a:pt x="1247791" y="808823"/>
                  </a:cubicBezTo>
                  <a:cubicBezTo>
                    <a:pt x="1354671" y="986037"/>
                    <a:pt x="1436537" y="1179155"/>
                    <a:pt x="1491114" y="1379089"/>
                  </a:cubicBezTo>
                  <a:cubicBezTo>
                    <a:pt x="1520677" y="1479056"/>
                    <a:pt x="1541143" y="1583566"/>
                    <a:pt x="1550239" y="1685805"/>
                  </a:cubicBezTo>
                  <a:cubicBezTo>
                    <a:pt x="1550239" y="1685805"/>
                    <a:pt x="1550239" y="1685805"/>
                    <a:pt x="1541725" y="1685805"/>
                  </a:cubicBezTo>
                  <a:lnTo>
                    <a:pt x="1539965" y="1685805"/>
                  </a:lnTo>
                  <a:lnTo>
                    <a:pt x="1530057" y="1685805"/>
                  </a:lnTo>
                  <a:cubicBezTo>
                    <a:pt x="1494738" y="1685805"/>
                    <a:pt x="1397612" y="1685805"/>
                    <a:pt x="1130514" y="1685805"/>
                  </a:cubicBezTo>
                  <a:lnTo>
                    <a:pt x="1112864" y="1685805"/>
                  </a:lnTo>
                  <a:lnTo>
                    <a:pt x="1134422" y="1653720"/>
                  </a:lnTo>
                  <a:cubicBezTo>
                    <a:pt x="1143601" y="1631945"/>
                    <a:pt x="1148676" y="1608004"/>
                    <a:pt x="1148676" y="1582873"/>
                  </a:cubicBezTo>
                  <a:cubicBezTo>
                    <a:pt x="1148676" y="1482351"/>
                    <a:pt x="1067467" y="1400861"/>
                    <a:pt x="967291" y="1400861"/>
                  </a:cubicBezTo>
                  <a:cubicBezTo>
                    <a:pt x="867115" y="1400861"/>
                    <a:pt x="785906" y="1482351"/>
                    <a:pt x="785906" y="1582873"/>
                  </a:cubicBezTo>
                  <a:cubicBezTo>
                    <a:pt x="785906" y="1608004"/>
                    <a:pt x="790982" y="1631945"/>
                    <a:pt x="800160" y="1653720"/>
                  </a:cubicBezTo>
                  <a:lnTo>
                    <a:pt x="821718" y="1685805"/>
                  </a:lnTo>
                  <a:lnTo>
                    <a:pt x="684930" y="1685805"/>
                  </a:lnTo>
                  <a:cubicBezTo>
                    <a:pt x="561314" y="1685805"/>
                    <a:pt x="420039" y="1685805"/>
                    <a:pt x="258582" y="1685805"/>
                  </a:cubicBezTo>
                  <a:cubicBezTo>
                    <a:pt x="258582" y="1685805"/>
                    <a:pt x="258582" y="1685805"/>
                    <a:pt x="258582" y="1289208"/>
                  </a:cubicBezTo>
                  <a:lnTo>
                    <a:pt x="258582" y="1237744"/>
                  </a:lnTo>
                  <a:lnTo>
                    <a:pt x="251988" y="1242205"/>
                  </a:lnTo>
                  <a:cubicBezTo>
                    <a:pt x="230288" y="1251415"/>
                    <a:pt x="206429" y="1256508"/>
                    <a:pt x="181385" y="1256508"/>
                  </a:cubicBezTo>
                  <a:cubicBezTo>
                    <a:pt x="81209" y="1256508"/>
                    <a:pt x="0" y="1175018"/>
                    <a:pt x="0" y="1074496"/>
                  </a:cubicBezTo>
                  <a:cubicBezTo>
                    <a:pt x="0" y="973974"/>
                    <a:pt x="81209" y="892484"/>
                    <a:pt x="181385" y="892484"/>
                  </a:cubicBezTo>
                  <a:cubicBezTo>
                    <a:pt x="206429" y="892484"/>
                    <a:pt x="230288" y="897577"/>
                    <a:pt x="251988" y="906788"/>
                  </a:cubicBezTo>
                  <a:lnTo>
                    <a:pt x="258582" y="911249"/>
                  </a:lnTo>
                  <a:lnTo>
                    <a:pt x="258582" y="814481"/>
                  </a:lnTo>
                  <a:cubicBezTo>
                    <a:pt x="258582" y="613406"/>
                    <a:pt x="258582" y="365930"/>
                    <a:pt x="258582" y="61343"/>
                  </a:cubicBezTo>
                  <a:cubicBezTo>
                    <a:pt x="342722" y="47711"/>
                    <a:pt x="431409" y="29536"/>
                    <a:pt x="524645" y="0"/>
                  </a:cubicBez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" name="任意多边形: 形状 24">
              <a:extLst>
                <a:ext uri="{FF2B5EF4-FFF2-40B4-BE49-F238E27FC236}">
                  <a16:creationId xmlns:a16="http://schemas.microsoft.com/office/drawing/2014/main" id="{685698E4-973A-4E30-9A6C-241BE3FB5B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3213" y="2537587"/>
              <a:ext cx="1286636" cy="1902965"/>
            </a:xfrm>
            <a:custGeom>
              <a:avLst/>
              <a:gdLst>
                <a:gd name="connsiteX0" fmla="*/ 1286636 w 1286636"/>
                <a:gd name="connsiteY0" fmla="*/ 0 h 1902965"/>
                <a:gd name="connsiteX1" fmla="*/ 1286636 w 1286636"/>
                <a:gd name="connsiteY1" fmla="*/ 203037 h 1902965"/>
                <a:gd name="connsiteX2" fmla="*/ 1286636 w 1286636"/>
                <a:gd name="connsiteY2" fmla="*/ 217735 h 1902965"/>
                <a:gd name="connsiteX3" fmla="*/ 1286636 w 1286636"/>
                <a:gd name="connsiteY3" fmla="*/ 289090 h 1902965"/>
                <a:gd name="connsiteX4" fmla="*/ 1286636 w 1286636"/>
                <a:gd name="connsiteY4" fmla="*/ 396557 h 1902965"/>
                <a:gd name="connsiteX5" fmla="*/ 1286636 w 1286636"/>
                <a:gd name="connsiteY5" fmla="*/ 415222 h 1902965"/>
                <a:gd name="connsiteX6" fmla="*/ 1286636 w 1286636"/>
                <a:gd name="connsiteY6" fmla="*/ 527817 h 1902965"/>
                <a:gd name="connsiteX7" fmla="*/ 1286636 w 1286636"/>
                <a:gd name="connsiteY7" fmla="*/ 593300 h 1902965"/>
                <a:gd name="connsiteX8" fmla="*/ 1286636 w 1286636"/>
                <a:gd name="connsiteY8" fmla="*/ 685250 h 1902965"/>
                <a:gd name="connsiteX9" fmla="*/ 1286636 w 1286636"/>
                <a:gd name="connsiteY9" fmla="*/ 752974 h 1902965"/>
                <a:gd name="connsiteX10" fmla="*/ 1286636 w 1286636"/>
                <a:gd name="connsiteY10" fmla="*/ 774525 h 1902965"/>
                <a:gd name="connsiteX11" fmla="*/ 1286636 w 1286636"/>
                <a:gd name="connsiteY11" fmla="*/ 849742 h 1902965"/>
                <a:gd name="connsiteX12" fmla="*/ 1280042 w 1286636"/>
                <a:gd name="connsiteY12" fmla="*/ 845281 h 1902965"/>
                <a:gd name="connsiteX13" fmla="*/ 1209439 w 1286636"/>
                <a:gd name="connsiteY13" fmla="*/ 830977 h 1902965"/>
                <a:gd name="connsiteX14" fmla="*/ 1028054 w 1286636"/>
                <a:gd name="connsiteY14" fmla="*/ 1012989 h 1902965"/>
                <a:gd name="connsiteX15" fmla="*/ 1209439 w 1286636"/>
                <a:gd name="connsiteY15" fmla="*/ 1195001 h 1902965"/>
                <a:gd name="connsiteX16" fmla="*/ 1280042 w 1286636"/>
                <a:gd name="connsiteY16" fmla="*/ 1180698 h 1902965"/>
                <a:gd name="connsiteX17" fmla="*/ 1286636 w 1286636"/>
                <a:gd name="connsiteY17" fmla="*/ 1176237 h 1902965"/>
                <a:gd name="connsiteX18" fmla="*/ 1286636 w 1286636"/>
                <a:gd name="connsiteY18" fmla="*/ 1208953 h 1902965"/>
                <a:gd name="connsiteX19" fmla="*/ 1286636 w 1286636"/>
                <a:gd name="connsiteY19" fmla="*/ 1227701 h 1902965"/>
                <a:gd name="connsiteX20" fmla="*/ 1286636 w 1286636"/>
                <a:gd name="connsiteY20" fmla="*/ 1297512 h 1902965"/>
                <a:gd name="connsiteX21" fmla="*/ 1286636 w 1286636"/>
                <a:gd name="connsiteY21" fmla="*/ 1338380 h 1902965"/>
                <a:gd name="connsiteX22" fmla="*/ 1286636 w 1286636"/>
                <a:gd name="connsiteY22" fmla="*/ 1358609 h 1902965"/>
                <a:gd name="connsiteX23" fmla="*/ 1286636 w 1286636"/>
                <a:gd name="connsiteY23" fmla="*/ 1411573 h 1902965"/>
                <a:gd name="connsiteX24" fmla="*/ 1286636 w 1286636"/>
                <a:gd name="connsiteY24" fmla="*/ 1456984 h 1902965"/>
                <a:gd name="connsiteX25" fmla="*/ 1286636 w 1286636"/>
                <a:gd name="connsiteY25" fmla="*/ 1476728 h 1902965"/>
                <a:gd name="connsiteX26" fmla="*/ 1286636 w 1286636"/>
                <a:gd name="connsiteY26" fmla="*/ 1527473 h 1902965"/>
                <a:gd name="connsiteX27" fmla="*/ 1286636 w 1286636"/>
                <a:gd name="connsiteY27" fmla="*/ 1574724 h 1902965"/>
                <a:gd name="connsiteX28" fmla="*/ 1286636 w 1286636"/>
                <a:gd name="connsiteY28" fmla="*/ 1603384 h 1902965"/>
                <a:gd name="connsiteX29" fmla="*/ 1286636 w 1286636"/>
                <a:gd name="connsiteY29" fmla="*/ 1618101 h 1902965"/>
                <a:gd name="connsiteX30" fmla="*/ 1286636 w 1286636"/>
                <a:gd name="connsiteY30" fmla="*/ 1623524 h 1902965"/>
                <a:gd name="connsiteX31" fmla="*/ 1286636 w 1286636"/>
                <a:gd name="connsiteY31" fmla="*/ 1624297 h 1902965"/>
                <a:gd name="connsiteX32" fmla="*/ 972516 w 1286636"/>
                <a:gd name="connsiteY32" fmla="*/ 1624297 h 1902965"/>
                <a:gd name="connsiteX33" fmla="*/ 891448 w 1286636"/>
                <a:gd name="connsiteY33" fmla="*/ 1624297 h 1902965"/>
                <a:gd name="connsiteX34" fmla="*/ 908260 w 1286636"/>
                <a:gd name="connsiteY34" fmla="*/ 1649234 h 1902965"/>
                <a:gd name="connsiteX35" fmla="*/ 922613 w 1286636"/>
                <a:gd name="connsiteY35" fmla="*/ 1720325 h 1902965"/>
                <a:gd name="connsiteX36" fmla="*/ 739973 w 1286636"/>
                <a:gd name="connsiteY36" fmla="*/ 1902965 h 1902965"/>
                <a:gd name="connsiteX37" fmla="*/ 557333 w 1286636"/>
                <a:gd name="connsiteY37" fmla="*/ 1720325 h 1902965"/>
                <a:gd name="connsiteX38" fmla="*/ 571686 w 1286636"/>
                <a:gd name="connsiteY38" fmla="*/ 1649234 h 1902965"/>
                <a:gd name="connsiteX39" fmla="*/ 588499 w 1286636"/>
                <a:gd name="connsiteY39" fmla="*/ 1624297 h 1902965"/>
                <a:gd name="connsiteX40" fmla="*/ 424690 w 1286636"/>
                <a:gd name="connsiteY40" fmla="*/ 1624297 h 1902965"/>
                <a:gd name="connsiteX41" fmla="*/ 0 w 1286636"/>
                <a:gd name="connsiteY41" fmla="*/ 1624297 h 1902965"/>
                <a:gd name="connsiteX42" fmla="*/ 868366 w 1286636"/>
                <a:gd name="connsiteY42" fmla="*/ 122674 h 1902965"/>
                <a:gd name="connsiteX43" fmla="*/ 947928 w 1286636"/>
                <a:gd name="connsiteY43" fmla="*/ 18174 h 1902965"/>
                <a:gd name="connsiteX44" fmla="*/ 952475 w 1286636"/>
                <a:gd name="connsiteY44" fmla="*/ 18174 h 1902965"/>
                <a:gd name="connsiteX45" fmla="*/ 1016124 w 1286636"/>
                <a:gd name="connsiteY45" fmla="*/ 20446 h 1902965"/>
                <a:gd name="connsiteX46" fmla="*/ 1286636 w 1286636"/>
                <a:gd name="connsiteY46" fmla="*/ 0 h 19029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1286636" h="1902965">
                  <a:moveTo>
                    <a:pt x="1286636" y="0"/>
                  </a:moveTo>
                  <a:cubicBezTo>
                    <a:pt x="1286636" y="0"/>
                    <a:pt x="1286636" y="0"/>
                    <a:pt x="1286636" y="203037"/>
                  </a:cubicBezTo>
                  <a:lnTo>
                    <a:pt x="1286636" y="217735"/>
                  </a:lnTo>
                  <a:lnTo>
                    <a:pt x="1286636" y="289090"/>
                  </a:lnTo>
                  <a:cubicBezTo>
                    <a:pt x="1286636" y="321211"/>
                    <a:pt x="1286636" y="356901"/>
                    <a:pt x="1286636" y="396557"/>
                  </a:cubicBezTo>
                  <a:lnTo>
                    <a:pt x="1286636" y="415222"/>
                  </a:lnTo>
                  <a:lnTo>
                    <a:pt x="1286636" y="527817"/>
                  </a:lnTo>
                  <a:lnTo>
                    <a:pt x="1286636" y="593300"/>
                  </a:lnTo>
                  <a:lnTo>
                    <a:pt x="1286636" y="685250"/>
                  </a:lnTo>
                  <a:lnTo>
                    <a:pt x="1286636" y="752974"/>
                  </a:lnTo>
                  <a:lnTo>
                    <a:pt x="1286636" y="774525"/>
                  </a:lnTo>
                  <a:lnTo>
                    <a:pt x="1286636" y="849742"/>
                  </a:lnTo>
                  <a:lnTo>
                    <a:pt x="1280042" y="845281"/>
                  </a:lnTo>
                  <a:cubicBezTo>
                    <a:pt x="1258342" y="836070"/>
                    <a:pt x="1234483" y="830977"/>
                    <a:pt x="1209439" y="830977"/>
                  </a:cubicBezTo>
                  <a:cubicBezTo>
                    <a:pt x="1109263" y="830977"/>
                    <a:pt x="1028054" y="912467"/>
                    <a:pt x="1028054" y="1012989"/>
                  </a:cubicBezTo>
                  <a:cubicBezTo>
                    <a:pt x="1028054" y="1113511"/>
                    <a:pt x="1109263" y="1195001"/>
                    <a:pt x="1209439" y="1195001"/>
                  </a:cubicBezTo>
                  <a:cubicBezTo>
                    <a:pt x="1234483" y="1195001"/>
                    <a:pt x="1258342" y="1189908"/>
                    <a:pt x="1280042" y="1180698"/>
                  </a:cubicBezTo>
                  <a:lnTo>
                    <a:pt x="1286636" y="1176237"/>
                  </a:lnTo>
                  <a:lnTo>
                    <a:pt x="1286636" y="1208953"/>
                  </a:lnTo>
                  <a:lnTo>
                    <a:pt x="1286636" y="1227701"/>
                  </a:lnTo>
                  <a:lnTo>
                    <a:pt x="1286636" y="1297512"/>
                  </a:lnTo>
                  <a:lnTo>
                    <a:pt x="1286636" y="1338380"/>
                  </a:lnTo>
                  <a:lnTo>
                    <a:pt x="1286636" y="1358609"/>
                  </a:lnTo>
                  <a:lnTo>
                    <a:pt x="1286636" y="1411573"/>
                  </a:lnTo>
                  <a:lnTo>
                    <a:pt x="1286636" y="1456984"/>
                  </a:lnTo>
                  <a:lnTo>
                    <a:pt x="1286636" y="1476728"/>
                  </a:lnTo>
                  <a:lnTo>
                    <a:pt x="1286636" y="1527473"/>
                  </a:lnTo>
                  <a:lnTo>
                    <a:pt x="1286636" y="1574724"/>
                  </a:lnTo>
                  <a:lnTo>
                    <a:pt x="1286636" y="1603384"/>
                  </a:lnTo>
                  <a:lnTo>
                    <a:pt x="1286636" y="1618101"/>
                  </a:lnTo>
                  <a:lnTo>
                    <a:pt x="1286636" y="1623524"/>
                  </a:lnTo>
                  <a:lnTo>
                    <a:pt x="1286636" y="1624297"/>
                  </a:lnTo>
                  <a:cubicBezTo>
                    <a:pt x="1286636" y="1624297"/>
                    <a:pt x="1286636" y="1624297"/>
                    <a:pt x="972516" y="1624297"/>
                  </a:cubicBezTo>
                  <a:lnTo>
                    <a:pt x="891448" y="1624297"/>
                  </a:lnTo>
                  <a:lnTo>
                    <a:pt x="908260" y="1649234"/>
                  </a:lnTo>
                  <a:cubicBezTo>
                    <a:pt x="917502" y="1671084"/>
                    <a:pt x="922613" y="1695108"/>
                    <a:pt x="922613" y="1720325"/>
                  </a:cubicBezTo>
                  <a:cubicBezTo>
                    <a:pt x="922613" y="1821194"/>
                    <a:pt x="840842" y="1902965"/>
                    <a:pt x="739973" y="1902965"/>
                  </a:cubicBezTo>
                  <a:cubicBezTo>
                    <a:pt x="639104" y="1902965"/>
                    <a:pt x="557333" y="1821194"/>
                    <a:pt x="557333" y="1720325"/>
                  </a:cubicBezTo>
                  <a:cubicBezTo>
                    <a:pt x="557333" y="1695108"/>
                    <a:pt x="562444" y="1671084"/>
                    <a:pt x="571686" y="1649234"/>
                  </a:cubicBezTo>
                  <a:lnTo>
                    <a:pt x="588499" y="1624297"/>
                  </a:lnTo>
                  <a:lnTo>
                    <a:pt x="424690" y="1624297"/>
                  </a:lnTo>
                  <a:cubicBezTo>
                    <a:pt x="301555" y="1624297"/>
                    <a:pt x="160829" y="1624297"/>
                    <a:pt x="0" y="1624297"/>
                  </a:cubicBezTo>
                  <a:cubicBezTo>
                    <a:pt x="59103" y="1051817"/>
                    <a:pt x="409177" y="524773"/>
                    <a:pt x="868366" y="122674"/>
                  </a:cubicBezTo>
                  <a:cubicBezTo>
                    <a:pt x="907010" y="88598"/>
                    <a:pt x="934289" y="54522"/>
                    <a:pt x="947928" y="18174"/>
                  </a:cubicBezTo>
                  <a:cubicBezTo>
                    <a:pt x="950201" y="18174"/>
                    <a:pt x="950201" y="18174"/>
                    <a:pt x="952475" y="18174"/>
                  </a:cubicBezTo>
                  <a:cubicBezTo>
                    <a:pt x="972933" y="20446"/>
                    <a:pt x="993392" y="20446"/>
                    <a:pt x="1016124" y="20446"/>
                  </a:cubicBezTo>
                  <a:cubicBezTo>
                    <a:pt x="1097960" y="20446"/>
                    <a:pt x="1188888" y="13630"/>
                    <a:pt x="1286636" y="0"/>
                  </a:cubicBez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Rectangle 24">
              <a:extLst>
                <a:ext uri="{FF2B5EF4-FFF2-40B4-BE49-F238E27FC236}">
                  <a16:creationId xmlns:a16="http://schemas.microsoft.com/office/drawing/2014/main" id="{FBC5CB38-8D4A-469A-A490-3A87A46475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4476" y="3343352"/>
              <a:ext cx="624111" cy="445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7" name="Rectangle 25">
              <a:extLst>
                <a:ext uri="{FF2B5EF4-FFF2-40B4-BE49-F238E27FC236}">
                  <a16:creationId xmlns:a16="http://schemas.microsoft.com/office/drawing/2014/main" id="{9BAC2B42-69C7-4E5F-B80E-EE5EFBB8E0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3867" y="4647156"/>
              <a:ext cx="624111" cy="445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Rectangle 26">
              <a:extLst>
                <a:ext uri="{FF2B5EF4-FFF2-40B4-BE49-F238E27FC236}">
                  <a16:creationId xmlns:a16="http://schemas.microsoft.com/office/drawing/2014/main" id="{6D26C33A-B5C4-4BC6-AAD6-6AE34D5F7E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55042" y="3273064"/>
              <a:ext cx="624111" cy="445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Rectangle 27">
              <a:extLst>
                <a:ext uri="{FF2B5EF4-FFF2-40B4-BE49-F238E27FC236}">
                  <a16:creationId xmlns:a16="http://schemas.microsoft.com/office/drawing/2014/main" id="{44A6D012-A0BF-4F3F-B6C9-766046494C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74240" y="4570584"/>
              <a:ext cx="624111" cy="4453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2" name="Group 1">
            <a:extLst>
              <a:ext uri="{FF2B5EF4-FFF2-40B4-BE49-F238E27FC236}">
                <a16:creationId xmlns:a16="http://schemas.microsoft.com/office/drawing/2014/main" id="{3F5BFD86-5617-49B0-BDD4-A7D688D9A410}"/>
              </a:ext>
            </a:extLst>
          </p:cNvPr>
          <p:cNvGrpSpPr/>
          <p:nvPr/>
        </p:nvGrpSpPr>
        <p:grpSpPr>
          <a:xfrm>
            <a:off x="5609370" y="1808517"/>
            <a:ext cx="1556836" cy="1433307"/>
            <a:chOff x="5469670" y="2388426"/>
            <a:chExt cx="1556836" cy="1433307"/>
          </a:xfrm>
        </p:grpSpPr>
        <p:sp>
          <p:nvSpPr>
            <p:cNvPr id="33" name="TextBox 42">
              <a:extLst>
                <a:ext uri="{FF2B5EF4-FFF2-40B4-BE49-F238E27FC236}">
                  <a16:creationId xmlns:a16="http://schemas.microsoft.com/office/drawing/2014/main" id="{A0E8780E-44D5-4506-B616-9806A1EC7C4E}"/>
                </a:ext>
              </a:extLst>
            </p:cNvPr>
            <p:cNvSpPr txBox="1"/>
            <p:nvPr/>
          </p:nvSpPr>
          <p:spPr>
            <a:xfrm>
              <a:off x="5469670" y="293840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34" name="TextBox 43">
              <a:extLst>
                <a:ext uri="{FF2B5EF4-FFF2-40B4-BE49-F238E27FC236}">
                  <a16:creationId xmlns:a16="http://schemas.microsoft.com/office/drawing/2014/main" id="{1D3FE654-49A5-4A95-AF7D-8CB9DF369D64}"/>
                </a:ext>
              </a:extLst>
            </p:cNvPr>
            <p:cNvSpPr txBox="1"/>
            <p:nvPr/>
          </p:nvSpPr>
          <p:spPr>
            <a:xfrm>
              <a:off x="5469670" y="3244074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35" name="Oval 44">
              <a:extLst>
                <a:ext uri="{FF2B5EF4-FFF2-40B4-BE49-F238E27FC236}">
                  <a16:creationId xmlns:a16="http://schemas.microsoft.com/office/drawing/2014/main" id="{48F638BE-DC9A-4DDA-842A-D377326752F4}"/>
                </a:ext>
              </a:extLst>
            </p:cNvPr>
            <p:cNvSpPr/>
            <p:nvPr/>
          </p:nvSpPr>
          <p:spPr>
            <a:xfrm>
              <a:off x="5560781" y="2388426"/>
              <a:ext cx="418376" cy="41837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36" name="Group 3">
            <a:extLst>
              <a:ext uri="{FF2B5EF4-FFF2-40B4-BE49-F238E27FC236}">
                <a16:creationId xmlns:a16="http://schemas.microsoft.com/office/drawing/2014/main" id="{31D6D5C4-91BC-4006-9194-E9F54068BC44}"/>
              </a:ext>
            </a:extLst>
          </p:cNvPr>
          <p:cNvGrpSpPr/>
          <p:nvPr/>
        </p:nvGrpSpPr>
        <p:grpSpPr>
          <a:xfrm>
            <a:off x="5609370" y="3767188"/>
            <a:ext cx="1556836" cy="1433307"/>
            <a:chOff x="5469670" y="4347097"/>
            <a:chExt cx="1556836" cy="1433307"/>
          </a:xfrm>
        </p:grpSpPr>
        <p:sp>
          <p:nvSpPr>
            <p:cNvPr id="37" name="TextBox 50">
              <a:extLst>
                <a:ext uri="{FF2B5EF4-FFF2-40B4-BE49-F238E27FC236}">
                  <a16:creationId xmlns:a16="http://schemas.microsoft.com/office/drawing/2014/main" id="{B96EFD34-8CAA-49BD-B66E-2DAE72F57268}"/>
                </a:ext>
              </a:extLst>
            </p:cNvPr>
            <p:cNvSpPr txBox="1"/>
            <p:nvPr/>
          </p:nvSpPr>
          <p:spPr>
            <a:xfrm>
              <a:off x="5469670" y="489707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38" name="TextBox 51">
              <a:extLst>
                <a:ext uri="{FF2B5EF4-FFF2-40B4-BE49-F238E27FC236}">
                  <a16:creationId xmlns:a16="http://schemas.microsoft.com/office/drawing/2014/main" id="{ECB45CA8-543E-4186-8E8C-DF37280FB072}"/>
                </a:ext>
              </a:extLst>
            </p:cNvPr>
            <p:cNvSpPr txBox="1"/>
            <p:nvPr/>
          </p:nvSpPr>
          <p:spPr>
            <a:xfrm>
              <a:off x="5469670" y="5202745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39" name="Oval 52">
              <a:extLst>
                <a:ext uri="{FF2B5EF4-FFF2-40B4-BE49-F238E27FC236}">
                  <a16:creationId xmlns:a16="http://schemas.microsoft.com/office/drawing/2014/main" id="{AB8F416A-675C-4BCD-9811-B73AA7D3E299}"/>
                </a:ext>
              </a:extLst>
            </p:cNvPr>
            <p:cNvSpPr/>
            <p:nvPr/>
          </p:nvSpPr>
          <p:spPr>
            <a:xfrm>
              <a:off x="5560781" y="4347097"/>
              <a:ext cx="418376" cy="41837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  <p:grpSp>
        <p:nvGrpSpPr>
          <p:cNvPr id="40" name="Group 2">
            <a:extLst>
              <a:ext uri="{FF2B5EF4-FFF2-40B4-BE49-F238E27FC236}">
                <a16:creationId xmlns:a16="http://schemas.microsoft.com/office/drawing/2014/main" id="{3BAD3ED5-E69A-4FF6-8BFC-AB427B59376D}"/>
              </a:ext>
            </a:extLst>
          </p:cNvPr>
          <p:cNvGrpSpPr/>
          <p:nvPr/>
        </p:nvGrpSpPr>
        <p:grpSpPr>
          <a:xfrm>
            <a:off x="8436450" y="1808517"/>
            <a:ext cx="1556836" cy="1433307"/>
            <a:chOff x="8296750" y="2388426"/>
            <a:chExt cx="1556836" cy="1433307"/>
          </a:xfrm>
        </p:grpSpPr>
        <p:sp>
          <p:nvSpPr>
            <p:cNvPr id="41" name="TextBox 58">
              <a:extLst>
                <a:ext uri="{FF2B5EF4-FFF2-40B4-BE49-F238E27FC236}">
                  <a16:creationId xmlns:a16="http://schemas.microsoft.com/office/drawing/2014/main" id="{B29A23D1-3690-4793-B369-8AE9FB60EC53}"/>
                </a:ext>
              </a:extLst>
            </p:cNvPr>
            <p:cNvSpPr txBox="1"/>
            <p:nvPr/>
          </p:nvSpPr>
          <p:spPr>
            <a:xfrm>
              <a:off x="8296750" y="293840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42" name="TextBox 59">
              <a:extLst>
                <a:ext uri="{FF2B5EF4-FFF2-40B4-BE49-F238E27FC236}">
                  <a16:creationId xmlns:a16="http://schemas.microsoft.com/office/drawing/2014/main" id="{A9BDDE97-6916-470E-91B9-8C6E331A3EA1}"/>
                </a:ext>
              </a:extLst>
            </p:cNvPr>
            <p:cNvSpPr txBox="1"/>
            <p:nvPr/>
          </p:nvSpPr>
          <p:spPr>
            <a:xfrm>
              <a:off x="8296750" y="3244074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43" name="Oval 60">
              <a:extLst>
                <a:ext uri="{FF2B5EF4-FFF2-40B4-BE49-F238E27FC236}">
                  <a16:creationId xmlns:a16="http://schemas.microsoft.com/office/drawing/2014/main" id="{A994DC1F-5C52-4E58-9254-36E6A08B8D1C}"/>
                </a:ext>
              </a:extLst>
            </p:cNvPr>
            <p:cNvSpPr/>
            <p:nvPr/>
          </p:nvSpPr>
          <p:spPr>
            <a:xfrm>
              <a:off x="8387861" y="2388426"/>
              <a:ext cx="418376" cy="418376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A5D681C5-928D-4AFE-8064-68D37616C9D3}"/>
              </a:ext>
            </a:extLst>
          </p:cNvPr>
          <p:cNvGrpSpPr/>
          <p:nvPr/>
        </p:nvGrpSpPr>
        <p:grpSpPr>
          <a:xfrm>
            <a:off x="8436450" y="3767188"/>
            <a:ext cx="1556836" cy="1433307"/>
            <a:chOff x="8296750" y="4347097"/>
            <a:chExt cx="1556836" cy="1433307"/>
          </a:xfrm>
        </p:grpSpPr>
        <p:sp>
          <p:nvSpPr>
            <p:cNvPr id="45" name="TextBox 62">
              <a:extLst>
                <a:ext uri="{FF2B5EF4-FFF2-40B4-BE49-F238E27FC236}">
                  <a16:creationId xmlns:a16="http://schemas.microsoft.com/office/drawing/2014/main" id="{8DDC5416-084B-4BDE-86A0-876E10895F09}"/>
                </a:ext>
              </a:extLst>
            </p:cNvPr>
            <p:cNvSpPr txBox="1"/>
            <p:nvPr/>
          </p:nvSpPr>
          <p:spPr>
            <a:xfrm>
              <a:off x="8296750" y="489707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46" name="TextBox 63">
              <a:extLst>
                <a:ext uri="{FF2B5EF4-FFF2-40B4-BE49-F238E27FC236}">
                  <a16:creationId xmlns:a16="http://schemas.microsoft.com/office/drawing/2014/main" id="{40DEA391-B235-47F9-8C5D-5551AA00A7B0}"/>
                </a:ext>
              </a:extLst>
            </p:cNvPr>
            <p:cNvSpPr txBox="1"/>
            <p:nvPr/>
          </p:nvSpPr>
          <p:spPr>
            <a:xfrm>
              <a:off x="8296750" y="5202745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47" name="Oval 64">
              <a:extLst>
                <a:ext uri="{FF2B5EF4-FFF2-40B4-BE49-F238E27FC236}">
                  <a16:creationId xmlns:a16="http://schemas.microsoft.com/office/drawing/2014/main" id="{7CD7F9E5-909A-4142-93F3-9A45C5632E1F}"/>
                </a:ext>
              </a:extLst>
            </p:cNvPr>
            <p:cNvSpPr/>
            <p:nvPr/>
          </p:nvSpPr>
          <p:spPr>
            <a:xfrm>
              <a:off x="8387861" y="4347097"/>
              <a:ext cx="418376" cy="418376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49089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4" name="Group 1">
            <a:extLst>
              <a:ext uri="{FF2B5EF4-FFF2-40B4-BE49-F238E27FC236}">
                <a16:creationId xmlns:a16="http://schemas.microsoft.com/office/drawing/2014/main" id="{D6BD0825-5B4B-4D96-9D73-DFCFA5EC8F45}"/>
              </a:ext>
            </a:extLst>
          </p:cNvPr>
          <p:cNvGrpSpPr/>
          <p:nvPr/>
        </p:nvGrpSpPr>
        <p:grpSpPr>
          <a:xfrm>
            <a:off x="1079088" y="2268433"/>
            <a:ext cx="1556836" cy="1433307"/>
            <a:chOff x="1079088" y="2501420"/>
            <a:chExt cx="1556836" cy="1433307"/>
          </a:xfrm>
        </p:grpSpPr>
        <p:sp>
          <p:nvSpPr>
            <p:cNvPr id="65" name="TextBox 177">
              <a:extLst>
                <a:ext uri="{FF2B5EF4-FFF2-40B4-BE49-F238E27FC236}">
                  <a16:creationId xmlns:a16="http://schemas.microsoft.com/office/drawing/2014/main" id="{20B7AFC8-EFDE-4A77-94D2-CA70EBD7AB22}"/>
                </a:ext>
              </a:extLst>
            </p:cNvPr>
            <p:cNvSpPr txBox="1"/>
            <p:nvPr/>
          </p:nvSpPr>
          <p:spPr>
            <a:xfrm>
              <a:off x="1079088" y="30513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66" name="TextBox 178">
              <a:extLst>
                <a:ext uri="{FF2B5EF4-FFF2-40B4-BE49-F238E27FC236}">
                  <a16:creationId xmlns:a16="http://schemas.microsoft.com/office/drawing/2014/main" id="{37F22A2D-A81D-4A9F-B82D-6345EF2D8A21}"/>
                </a:ext>
              </a:extLst>
            </p:cNvPr>
            <p:cNvSpPr txBox="1"/>
            <p:nvPr/>
          </p:nvSpPr>
          <p:spPr>
            <a:xfrm>
              <a:off x="1079088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67" name="Oval 179">
              <a:extLst>
                <a:ext uri="{FF2B5EF4-FFF2-40B4-BE49-F238E27FC236}">
                  <a16:creationId xmlns:a16="http://schemas.microsoft.com/office/drawing/2014/main" id="{8AFD53EF-BF2A-479B-B3A7-BCC368F2F0BC}"/>
                </a:ext>
              </a:extLst>
            </p:cNvPr>
            <p:cNvSpPr/>
            <p:nvPr/>
          </p:nvSpPr>
          <p:spPr>
            <a:xfrm>
              <a:off x="1170199" y="2501420"/>
              <a:ext cx="418376" cy="418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68" name="Group 3">
            <a:extLst>
              <a:ext uri="{FF2B5EF4-FFF2-40B4-BE49-F238E27FC236}">
                <a16:creationId xmlns:a16="http://schemas.microsoft.com/office/drawing/2014/main" id="{F64BE9AB-A1F6-4184-BC29-8D0EBF79659B}"/>
              </a:ext>
            </a:extLst>
          </p:cNvPr>
          <p:cNvGrpSpPr/>
          <p:nvPr/>
        </p:nvGrpSpPr>
        <p:grpSpPr>
          <a:xfrm>
            <a:off x="1079088" y="4227104"/>
            <a:ext cx="1556836" cy="1433307"/>
            <a:chOff x="1079088" y="4460091"/>
            <a:chExt cx="1556836" cy="1433307"/>
          </a:xfrm>
        </p:grpSpPr>
        <p:sp>
          <p:nvSpPr>
            <p:cNvPr id="69" name="TextBox 180">
              <a:extLst>
                <a:ext uri="{FF2B5EF4-FFF2-40B4-BE49-F238E27FC236}">
                  <a16:creationId xmlns:a16="http://schemas.microsoft.com/office/drawing/2014/main" id="{5FD0F27A-C5F7-46C1-A7E0-4281F0F97E4F}"/>
                </a:ext>
              </a:extLst>
            </p:cNvPr>
            <p:cNvSpPr txBox="1"/>
            <p:nvPr/>
          </p:nvSpPr>
          <p:spPr>
            <a:xfrm>
              <a:off x="1079088" y="501006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0" name="TextBox 181">
              <a:extLst>
                <a:ext uri="{FF2B5EF4-FFF2-40B4-BE49-F238E27FC236}">
                  <a16:creationId xmlns:a16="http://schemas.microsoft.com/office/drawing/2014/main" id="{23CBC670-3B28-4B27-A535-58110CA90707}"/>
                </a:ext>
              </a:extLst>
            </p:cNvPr>
            <p:cNvSpPr txBox="1"/>
            <p:nvPr/>
          </p:nvSpPr>
          <p:spPr>
            <a:xfrm>
              <a:off x="1079088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71" name="Oval 182">
              <a:extLst>
                <a:ext uri="{FF2B5EF4-FFF2-40B4-BE49-F238E27FC236}">
                  <a16:creationId xmlns:a16="http://schemas.microsoft.com/office/drawing/2014/main" id="{98C8B8AA-39F2-4320-B8B2-F7835CFD0161}"/>
                </a:ext>
              </a:extLst>
            </p:cNvPr>
            <p:cNvSpPr/>
            <p:nvPr/>
          </p:nvSpPr>
          <p:spPr>
            <a:xfrm>
              <a:off x="1170199" y="4460091"/>
              <a:ext cx="418376" cy="418376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  <p:grpSp>
        <p:nvGrpSpPr>
          <p:cNvPr id="72" name="Group 2">
            <a:extLst>
              <a:ext uri="{FF2B5EF4-FFF2-40B4-BE49-F238E27FC236}">
                <a16:creationId xmlns:a16="http://schemas.microsoft.com/office/drawing/2014/main" id="{CE371CB0-E880-4B4C-A5AC-AC7731FD3074}"/>
              </a:ext>
            </a:extLst>
          </p:cNvPr>
          <p:cNvGrpSpPr/>
          <p:nvPr/>
        </p:nvGrpSpPr>
        <p:grpSpPr>
          <a:xfrm>
            <a:off x="3906168" y="2268433"/>
            <a:ext cx="1556836" cy="1433307"/>
            <a:chOff x="3906168" y="2501420"/>
            <a:chExt cx="1556836" cy="1433307"/>
          </a:xfrm>
        </p:grpSpPr>
        <p:sp>
          <p:nvSpPr>
            <p:cNvPr id="73" name="TextBox 183">
              <a:extLst>
                <a:ext uri="{FF2B5EF4-FFF2-40B4-BE49-F238E27FC236}">
                  <a16:creationId xmlns:a16="http://schemas.microsoft.com/office/drawing/2014/main" id="{B00373EE-27A1-4077-8868-668DB87DC9A1}"/>
                </a:ext>
              </a:extLst>
            </p:cNvPr>
            <p:cNvSpPr txBox="1"/>
            <p:nvPr/>
          </p:nvSpPr>
          <p:spPr>
            <a:xfrm>
              <a:off x="3906168" y="30513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4" name="TextBox 184">
              <a:extLst>
                <a:ext uri="{FF2B5EF4-FFF2-40B4-BE49-F238E27FC236}">
                  <a16:creationId xmlns:a16="http://schemas.microsoft.com/office/drawing/2014/main" id="{9BB95720-3768-4AAB-AF53-5BB0D6F8BAC4}"/>
                </a:ext>
              </a:extLst>
            </p:cNvPr>
            <p:cNvSpPr txBox="1"/>
            <p:nvPr/>
          </p:nvSpPr>
          <p:spPr>
            <a:xfrm>
              <a:off x="3906168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75" name="Oval 185">
              <a:extLst>
                <a:ext uri="{FF2B5EF4-FFF2-40B4-BE49-F238E27FC236}">
                  <a16:creationId xmlns:a16="http://schemas.microsoft.com/office/drawing/2014/main" id="{1B90802B-A1F2-4984-9A97-5718D82F6D4A}"/>
                </a:ext>
              </a:extLst>
            </p:cNvPr>
            <p:cNvSpPr/>
            <p:nvPr/>
          </p:nvSpPr>
          <p:spPr>
            <a:xfrm>
              <a:off x="3997279" y="2501420"/>
              <a:ext cx="418376" cy="41837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76" name="Group 4">
            <a:extLst>
              <a:ext uri="{FF2B5EF4-FFF2-40B4-BE49-F238E27FC236}">
                <a16:creationId xmlns:a16="http://schemas.microsoft.com/office/drawing/2014/main" id="{3677BE4C-E8F3-4D94-912B-E6F0B0EFF40A}"/>
              </a:ext>
            </a:extLst>
          </p:cNvPr>
          <p:cNvGrpSpPr/>
          <p:nvPr/>
        </p:nvGrpSpPr>
        <p:grpSpPr>
          <a:xfrm>
            <a:off x="3906168" y="4227104"/>
            <a:ext cx="1556836" cy="1433307"/>
            <a:chOff x="3906168" y="4460091"/>
            <a:chExt cx="1556836" cy="1433307"/>
          </a:xfrm>
        </p:grpSpPr>
        <p:sp>
          <p:nvSpPr>
            <p:cNvPr id="77" name="TextBox 186">
              <a:extLst>
                <a:ext uri="{FF2B5EF4-FFF2-40B4-BE49-F238E27FC236}">
                  <a16:creationId xmlns:a16="http://schemas.microsoft.com/office/drawing/2014/main" id="{F3540E6B-5D21-487F-A365-F0E5565E9174}"/>
                </a:ext>
              </a:extLst>
            </p:cNvPr>
            <p:cNvSpPr txBox="1"/>
            <p:nvPr/>
          </p:nvSpPr>
          <p:spPr>
            <a:xfrm>
              <a:off x="3906168" y="501006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8" name="TextBox 187">
              <a:extLst>
                <a:ext uri="{FF2B5EF4-FFF2-40B4-BE49-F238E27FC236}">
                  <a16:creationId xmlns:a16="http://schemas.microsoft.com/office/drawing/2014/main" id="{8C4DAE71-5820-49F7-92AE-71BE5019AA58}"/>
                </a:ext>
              </a:extLst>
            </p:cNvPr>
            <p:cNvSpPr txBox="1"/>
            <p:nvPr/>
          </p:nvSpPr>
          <p:spPr>
            <a:xfrm>
              <a:off x="3906168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79" name="Oval 188">
              <a:extLst>
                <a:ext uri="{FF2B5EF4-FFF2-40B4-BE49-F238E27FC236}">
                  <a16:creationId xmlns:a16="http://schemas.microsoft.com/office/drawing/2014/main" id="{1FA195F7-9C9B-4306-9D99-A6BBD7870326}"/>
                </a:ext>
              </a:extLst>
            </p:cNvPr>
            <p:cNvSpPr/>
            <p:nvPr/>
          </p:nvSpPr>
          <p:spPr>
            <a:xfrm>
              <a:off x="3997279" y="4460091"/>
              <a:ext cx="418376" cy="41837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51E997C5-0349-4EA3-A2CE-68EE600123ED}"/>
              </a:ext>
            </a:extLst>
          </p:cNvPr>
          <p:cNvGrpSpPr/>
          <p:nvPr/>
        </p:nvGrpSpPr>
        <p:grpSpPr>
          <a:xfrm>
            <a:off x="6874446" y="1137535"/>
            <a:ext cx="5362587" cy="4830254"/>
            <a:chOff x="6874446" y="1137535"/>
            <a:chExt cx="5362587" cy="4830254"/>
          </a:xfrm>
        </p:grpSpPr>
        <p:grpSp>
          <p:nvGrpSpPr>
            <p:cNvPr id="51" name="Group 2189">
              <a:extLst>
                <a:ext uri="{FF2B5EF4-FFF2-40B4-BE49-F238E27FC236}">
                  <a16:creationId xmlns:a16="http://schemas.microsoft.com/office/drawing/2014/main" id="{57B7B8F9-0ED0-4980-A2E3-1CBE15B8AFD4}"/>
                </a:ext>
              </a:extLst>
            </p:cNvPr>
            <p:cNvGrpSpPr/>
            <p:nvPr/>
          </p:nvGrpSpPr>
          <p:grpSpPr>
            <a:xfrm>
              <a:off x="6874446" y="1137535"/>
              <a:ext cx="5317554" cy="4830254"/>
              <a:chOff x="6265863" y="992188"/>
              <a:chExt cx="5924550" cy="5381625"/>
            </a:xfrm>
          </p:grpSpPr>
          <p:sp>
            <p:nvSpPr>
              <p:cNvPr id="52" name="Freeform 37">
                <a:extLst>
                  <a:ext uri="{FF2B5EF4-FFF2-40B4-BE49-F238E27FC236}">
                    <a16:creationId xmlns:a16="http://schemas.microsoft.com/office/drawing/2014/main" id="{C6DDDA0E-F3E9-4B04-AECD-3946FC9147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5863" y="1993900"/>
                <a:ext cx="2157413" cy="4379913"/>
              </a:xfrm>
              <a:custGeom>
                <a:avLst/>
                <a:gdLst>
                  <a:gd name="T0" fmla="*/ 1353 w 1359"/>
                  <a:gd name="T1" fmla="*/ 2759 h 2759"/>
                  <a:gd name="T2" fmla="*/ 0 w 1359"/>
                  <a:gd name="T3" fmla="*/ 1855 h 2759"/>
                  <a:gd name="T4" fmla="*/ 1359 w 1359"/>
                  <a:gd name="T5" fmla="*/ 0 h 2759"/>
                  <a:gd name="T6" fmla="*/ 1353 w 1359"/>
                  <a:gd name="T7" fmla="*/ 2759 h 2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59" h="2759">
                    <a:moveTo>
                      <a:pt x="1353" y="2759"/>
                    </a:moveTo>
                    <a:lnTo>
                      <a:pt x="0" y="1855"/>
                    </a:lnTo>
                    <a:lnTo>
                      <a:pt x="1359" y="0"/>
                    </a:lnTo>
                    <a:lnTo>
                      <a:pt x="1353" y="2759"/>
                    </a:lnTo>
                    <a:close/>
                  </a:path>
                </a:pathLst>
              </a:custGeom>
              <a:solidFill>
                <a:srgbClr val="FFFFFF">
                  <a:lumMod val="9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3" name="Freeform 38">
                <a:extLst>
                  <a:ext uri="{FF2B5EF4-FFF2-40B4-BE49-F238E27FC236}">
                    <a16:creationId xmlns:a16="http://schemas.microsoft.com/office/drawing/2014/main" id="{6C18CA0F-E062-4C11-B9AB-AD01AFA318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3750" y="1993900"/>
                <a:ext cx="2595563" cy="4379913"/>
              </a:xfrm>
              <a:custGeom>
                <a:avLst/>
                <a:gdLst>
                  <a:gd name="T0" fmla="*/ 6 w 1635"/>
                  <a:gd name="T1" fmla="*/ 0 h 2759"/>
                  <a:gd name="T2" fmla="*/ 1635 w 1635"/>
                  <a:gd name="T3" fmla="*/ 1839 h 2759"/>
                  <a:gd name="T4" fmla="*/ 0 w 1635"/>
                  <a:gd name="T5" fmla="*/ 2759 h 2759"/>
                  <a:gd name="T6" fmla="*/ 6 w 1635"/>
                  <a:gd name="T7" fmla="*/ 0 h 2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635" h="2759">
                    <a:moveTo>
                      <a:pt x="6" y="0"/>
                    </a:moveTo>
                    <a:lnTo>
                      <a:pt x="1635" y="1839"/>
                    </a:lnTo>
                    <a:lnTo>
                      <a:pt x="0" y="2759"/>
                    </a:lnTo>
                    <a:lnTo>
                      <a:pt x="6" y="0"/>
                    </a:lnTo>
                    <a:close/>
                  </a:path>
                </a:pathLst>
              </a:custGeom>
              <a:solidFill>
                <a:srgbClr val="FFFFFF">
                  <a:lumMod val="85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Freeform 39">
                <a:extLst>
                  <a:ext uri="{FF2B5EF4-FFF2-40B4-BE49-F238E27FC236}">
                    <a16:creationId xmlns:a16="http://schemas.microsoft.com/office/drawing/2014/main" id="{D365021D-E236-49AE-97FD-69164C1B18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6863" y="2514600"/>
                <a:ext cx="501650" cy="503238"/>
              </a:xfrm>
              <a:custGeom>
                <a:avLst/>
                <a:gdLst>
                  <a:gd name="T0" fmla="*/ 78 w 316"/>
                  <a:gd name="T1" fmla="*/ 0 h 317"/>
                  <a:gd name="T2" fmla="*/ 0 w 316"/>
                  <a:gd name="T3" fmla="*/ 107 h 317"/>
                  <a:gd name="T4" fmla="*/ 316 w 316"/>
                  <a:gd name="T5" fmla="*/ 317 h 317"/>
                  <a:gd name="T6" fmla="*/ 316 w 316"/>
                  <a:gd name="T7" fmla="*/ 160 h 317"/>
                  <a:gd name="T8" fmla="*/ 78 w 316"/>
                  <a:gd name="T9" fmla="*/ 0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6" h="317">
                    <a:moveTo>
                      <a:pt x="78" y="0"/>
                    </a:moveTo>
                    <a:lnTo>
                      <a:pt x="0" y="107"/>
                    </a:lnTo>
                    <a:lnTo>
                      <a:pt x="316" y="317"/>
                    </a:lnTo>
                    <a:lnTo>
                      <a:pt x="316" y="160"/>
                    </a:lnTo>
                    <a:lnTo>
                      <a:pt x="78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5" name="Freeform 40">
                <a:extLst>
                  <a:ext uri="{FF2B5EF4-FFF2-40B4-BE49-F238E27FC236}">
                    <a16:creationId xmlns:a16="http://schemas.microsoft.com/office/drawing/2014/main" id="{05F5672A-0F9B-4CC2-BB5E-F33074711E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2503488"/>
                <a:ext cx="606425" cy="514350"/>
              </a:xfrm>
              <a:custGeom>
                <a:avLst/>
                <a:gdLst>
                  <a:gd name="T0" fmla="*/ 0 w 382"/>
                  <a:gd name="T1" fmla="*/ 167 h 324"/>
                  <a:gd name="T2" fmla="*/ 0 w 382"/>
                  <a:gd name="T3" fmla="*/ 324 h 324"/>
                  <a:gd name="T4" fmla="*/ 382 w 382"/>
                  <a:gd name="T5" fmla="*/ 110 h 324"/>
                  <a:gd name="T6" fmla="*/ 284 w 382"/>
                  <a:gd name="T7" fmla="*/ 0 h 324"/>
                  <a:gd name="T8" fmla="*/ 0 w 382"/>
                  <a:gd name="T9" fmla="*/ 167 h 3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2" h="324">
                    <a:moveTo>
                      <a:pt x="0" y="167"/>
                    </a:moveTo>
                    <a:lnTo>
                      <a:pt x="0" y="324"/>
                    </a:lnTo>
                    <a:lnTo>
                      <a:pt x="382" y="110"/>
                    </a:lnTo>
                    <a:lnTo>
                      <a:pt x="284" y="0"/>
                    </a:lnTo>
                    <a:lnTo>
                      <a:pt x="0" y="167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Freeform 41">
                <a:extLst>
                  <a:ext uri="{FF2B5EF4-FFF2-40B4-BE49-F238E27FC236}">
                    <a16:creationId xmlns:a16="http://schemas.microsoft.com/office/drawing/2014/main" id="{B7BCF7C6-CC07-4832-B039-C7EEC25C14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0375" y="3722688"/>
                <a:ext cx="1612900" cy="1552575"/>
              </a:xfrm>
              <a:custGeom>
                <a:avLst/>
                <a:gdLst>
                  <a:gd name="T0" fmla="*/ 217 w 1016"/>
                  <a:gd name="T1" fmla="*/ 0 h 978"/>
                  <a:gd name="T2" fmla="*/ 0 w 1016"/>
                  <a:gd name="T3" fmla="*/ 299 h 978"/>
                  <a:gd name="T4" fmla="*/ 1016 w 1016"/>
                  <a:gd name="T5" fmla="*/ 978 h 978"/>
                  <a:gd name="T6" fmla="*/ 1016 w 1016"/>
                  <a:gd name="T7" fmla="*/ 536 h 978"/>
                  <a:gd name="T8" fmla="*/ 217 w 1016"/>
                  <a:gd name="T9" fmla="*/ 0 h 9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6" h="978">
                    <a:moveTo>
                      <a:pt x="217" y="0"/>
                    </a:moveTo>
                    <a:lnTo>
                      <a:pt x="0" y="299"/>
                    </a:lnTo>
                    <a:lnTo>
                      <a:pt x="1016" y="978"/>
                    </a:lnTo>
                    <a:lnTo>
                      <a:pt x="1016" y="536"/>
                    </a:lnTo>
                    <a:lnTo>
                      <a:pt x="2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7" name="Freeform 42">
                <a:extLst>
                  <a:ext uri="{FF2B5EF4-FFF2-40B4-BE49-F238E27FC236}">
                    <a16:creationId xmlns:a16="http://schemas.microsoft.com/office/drawing/2014/main" id="{B4018E83-A4E1-463C-97F6-01234C325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3275" y="2413000"/>
                <a:ext cx="3767138" cy="2862263"/>
              </a:xfrm>
              <a:custGeom>
                <a:avLst/>
                <a:gdLst>
                  <a:gd name="T0" fmla="*/ 0 w 2373"/>
                  <a:gd name="T1" fmla="*/ 1361 h 1803"/>
                  <a:gd name="T2" fmla="*/ 0 w 2373"/>
                  <a:gd name="T3" fmla="*/ 1803 h 1803"/>
                  <a:gd name="T4" fmla="*/ 2373 w 2373"/>
                  <a:gd name="T5" fmla="*/ 460 h 1803"/>
                  <a:gd name="T6" fmla="*/ 2373 w 2373"/>
                  <a:gd name="T7" fmla="*/ 0 h 1803"/>
                  <a:gd name="T8" fmla="*/ 0 w 2373"/>
                  <a:gd name="T9" fmla="*/ 1361 h 18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3" h="1803">
                    <a:moveTo>
                      <a:pt x="0" y="1361"/>
                    </a:moveTo>
                    <a:lnTo>
                      <a:pt x="0" y="1803"/>
                    </a:lnTo>
                    <a:lnTo>
                      <a:pt x="2373" y="460"/>
                    </a:lnTo>
                    <a:lnTo>
                      <a:pt x="2373" y="0"/>
                    </a:lnTo>
                    <a:lnTo>
                      <a:pt x="0" y="136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Freeform 43">
                <a:extLst>
                  <a:ext uri="{FF2B5EF4-FFF2-40B4-BE49-F238E27FC236}">
                    <a16:creationId xmlns:a16="http://schemas.microsoft.com/office/drawing/2014/main" id="{E60A7F6C-7316-4E2B-BE2A-E9E61FE0AB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4238" y="3265488"/>
                <a:ext cx="1179513" cy="1141413"/>
              </a:xfrm>
              <a:custGeom>
                <a:avLst/>
                <a:gdLst>
                  <a:gd name="T0" fmla="*/ 161 w 743"/>
                  <a:gd name="T1" fmla="*/ 0 h 719"/>
                  <a:gd name="T2" fmla="*/ 0 w 743"/>
                  <a:gd name="T3" fmla="*/ 222 h 719"/>
                  <a:gd name="T4" fmla="*/ 743 w 743"/>
                  <a:gd name="T5" fmla="*/ 719 h 719"/>
                  <a:gd name="T6" fmla="*/ 743 w 743"/>
                  <a:gd name="T7" fmla="*/ 389 h 719"/>
                  <a:gd name="T8" fmla="*/ 161 w 743"/>
                  <a:gd name="T9" fmla="*/ 0 h 7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43" h="719">
                    <a:moveTo>
                      <a:pt x="161" y="0"/>
                    </a:moveTo>
                    <a:lnTo>
                      <a:pt x="0" y="222"/>
                    </a:lnTo>
                    <a:lnTo>
                      <a:pt x="743" y="719"/>
                    </a:lnTo>
                    <a:lnTo>
                      <a:pt x="743" y="389"/>
                    </a:lnTo>
                    <a:lnTo>
                      <a:pt x="16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9" name="Freeform 44">
                <a:extLst>
                  <a:ext uri="{FF2B5EF4-FFF2-40B4-BE49-F238E27FC236}">
                    <a16:creationId xmlns:a16="http://schemas.microsoft.com/office/drawing/2014/main" id="{AB4DD797-073E-412D-9A05-CF800ABCE5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3750" y="1701800"/>
                <a:ext cx="3776663" cy="2705100"/>
              </a:xfrm>
              <a:custGeom>
                <a:avLst/>
                <a:gdLst>
                  <a:gd name="T0" fmla="*/ 0 w 2379"/>
                  <a:gd name="T1" fmla="*/ 1374 h 1704"/>
                  <a:gd name="T2" fmla="*/ 0 w 2379"/>
                  <a:gd name="T3" fmla="*/ 1374 h 1704"/>
                  <a:gd name="T4" fmla="*/ 0 w 2379"/>
                  <a:gd name="T5" fmla="*/ 1704 h 1704"/>
                  <a:gd name="T6" fmla="*/ 2379 w 2379"/>
                  <a:gd name="T7" fmla="*/ 342 h 1704"/>
                  <a:gd name="T8" fmla="*/ 2379 w 2379"/>
                  <a:gd name="T9" fmla="*/ 0 h 1704"/>
                  <a:gd name="T10" fmla="*/ 0 w 2379"/>
                  <a:gd name="T11" fmla="*/ 1374 h 17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79" h="1704">
                    <a:moveTo>
                      <a:pt x="0" y="1374"/>
                    </a:moveTo>
                    <a:lnTo>
                      <a:pt x="0" y="1374"/>
                    </a:lnTo>
                    <a:lnTo>
                      <a:pt x="0" y="1704"/>
                    </a:lnTo>
                    <a:lnTo>
                      <a:pt x="2379" y="342"/>
                    </a:lnTo>
                    <a:lnTo>
                      <a:pt x="2379" y="0"/>
                    </a:lnTo>
                    <a:lnTo>
                      <a:pt x="0" y="1374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0" name="Freeform 45">
                <a:extLst>
                  <a:ext uri="{FF2B5EF4-FFF2-40B4-BE49-F238E27FC236}">
                    <a16:creationId xmlns:a16="http://schemas.microsoft.com/office/drawing/2014/main" id="{62BE5BCB-1790-4667-88E6-4EBB44A86B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70788" y="2795588"/>
                <a:ext cx="847725" cy="928688"/>
              </a:xfrm>
              <a:custGeom>
                <a:avLst/>
                <a:gdLst>
                  <a:gd name="T0" fmla="*/ 534 w 534"/>
                  <a:gd name="T1" fmla="*/ 246 h 585"/>
                  <a:gd name="T2" fmla="*/ 166 w 534"/>
                  <a:gd name="T3" fmla="*/ 0 h 585"/>
                  <a:gd name="T4" fmla="*/ 0 w 534"/>
                  <a:gd name="T5" fmla="*/ 230 h 585"/>
                  <a:gd name="T6" fmla="*/ 534 w 534"/>
                  <a:gd name="T7" fmla="*/ 585 h 585"/>
                  <a:gd name="T8" fmla="*/ 534 w 534"/>
                  <a:gd name="T9" fmla="*/ 250 h 585"/>
                  <a:gd name="T10" fmla="*/ 534 w 534"/>
                  <a:gd name="T11" fmla="*/ 246 h 5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34" h="585">
                    <a:moveTo>
                      <a:pt x="534" y="246"/>
                    </a:moveTo>
                    <a:lnTo>
                      <a:pt x="166" y="0"/>
                    </a:lnTo>
                    <a:lnTo>
                      <a:pt x="0" y="230"/>
                    </a:lnTo>
                    <a:lnTo>
                      <a:pt x="534" y="585"/>
                    </a:lnTo>
                    <a:lnTo>
                      <a:pt x="534" y="250"/>
                    </a:lnTo>
                    <a:lnTo>
                      <a:pt x="534" y="24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1" name="Freeform 46">
                <a:extLst>
                  <a:ext uri="{FF2B5EF4-FFF2-40B4-BE49-F238E27FC236}">
                    <a16:creationId xmlns:a16="http://schemas.microsoft.com/office/drawing/2014/main" id="{0F851B0F-F63B-4BA5-B1A0-51BCB2F835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8513" y="992188"/>
                <a:ext cx="3771900" cy="2732088"/>
              </a:xfrm>
              <a:custGeom>
                <a:avLst/>
                <a:gdLst>
                  <a:gd name="T0" fmla="*/ 0 w 2376"/>
                  <a:gd name="T1" fmla="*/ 1386 h 1721"/>
                  <a:gd name="T2" fmla="*/ 0 w 2376"/>
                  <a:gd name="T3" fmla="*/ 1721 h 1721"/>
                  <a:gd name="T4" fmla="*/ 2376 w 2376"/>
                  <a:gd name="T5" fmla="*/ 347 h 1721"/>
                  <a:gd name="T6" fmla="*/ 2376 w 2376"/>
                  <a:gd name="T7" fmla="*/ 0 h 1721"/>
                  <a:gd name="T8" fmla="*/ 0 w 2376"/>
                  <a:gd name="T9" fmla="*/ 1386 h 1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6" h="1721">
                    <a:moveTo>
                      <a:pt x="0" y="1386"/>
                    </a:moveTo>
                    <a:lnTo>
                      <a:pt x="0" y="1721"/>
                    </a:lnTo>
                    <a:lnTo>
                      <a:pt x="2376" y="347"/>
                    </a:lnTo>
                    <a:lnTo>
                      <a:pt x="2376" y="0"/>
                    </a:lnTo>
                    <a:lnTo>
                      <a:pt x="0" y="1386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Freeform 47">
                <a:extLst>
                  <a:ext uri="{FF2B5EF4-FFF2-40B4-BE49-F238E27FC236}">
                    <a16:creationId xmlns:a16="http://schemas.microsoft.com/office/drawing/2014/main" id="{075269D2-5565-494F-AD2B-0BBBD2915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5863" y="4333875"/>
                <a:ext cx="2147888" cy="2039938"/>
              </a:xfrm>
              <a:custGeom>
                <a:avLst/>
                <a:gdLst>
                  <a:gd name="T0" fmla="*/ 279 w 1353"/>
                  <a:gd name="T1" fmla="*/ 0 h 1285"/>
                  <a:gd name="T2" fmla="*/ 0 w 1353"/>
                  <a:gd name="T3" fmla="*/ 381 h 1285"/>
                  <a:gd name="T4" fmla="*/ 1353 w 1353"/>
                  <a:gd name="T5" fmla="*/ 1285 h 1285"/>
                  <a:gd name="T6" fmla="*/ 1353 w 1353"/>
                  <a:gd name="T7" fmla="*/ 718 h 1285"/>
                  <a:gd name="T8" fmla="*/ 279 w 1353"/>
                  <a:gd name="T9" fmla="*/ 0 h 1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53" h="1285">
                    <a:moveTo>
                      <a:pt x="279" y="0"/>
                    </a:moveTo>
                    <a:lnTo>
                      <a:pt x="0" y="381"/>
                    </a:lnTo>
                    <a:lnTo>
                      <a:pt x="1353" y="1285"/>
                    </a:lnTo>
                    <a:lnTo>
                      <a:pt x="1353" y="718"/>
                    </a:lnTo>
                    <a:lnTo>
                      <a:pt x="279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3" name="Freeform 48">
                <a:extLst>
                  <a:ext uri="{FF2B5EF4-FFF2-40B4-BE49-F238E27FC236}">
                    <a16:creationId xmlns:a16="http://schemas.microsoft.com/office/drawing/2014/main" id="{02199198-7CFF-4900-9421-F0406DEBC9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3750" y="3335338"/>
                <a:ext cx="3776663" cy="3038475"/>
              </a:xfrm>
              <a:custGeom>
                <a:avLst/>
                <a:gdLst>
                  <a:gd name="T0" fmla="*/ 0 w 2379"/>
                  <a:gd name="T1" fmla="*/ 1347 h 1914"/>
                  <a:gd name="T2" fmla="*/ 0 w 2379"/>
                  <a:gd name="T3" fmla="*/ 1914 h 1914"/>
                  <a:gd name="T4" fmla="*/ 2379 w 2379"/>
                  <a:gd name="T5" fmla="*/ 586 h 1914"/>
                  <a:gd name="T6" fmla="*/ 2379 w 2379"/>
                  <a:gd name="T7" fmla="*/ 0 h 1914"/>
                  <a:gd name="T8" fmla="*/ 0 w 2379"/>
                  <a:gd name="T9" fmla="*/ 1347 h 19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9" h="1914">
                    <a:moveTo>
                      <a:pt x="0" y="1347"/>
                    </a:moveTo>
                    <a:lnTo>
                      <a:pt x="0" y="1914"/>
                    </a:lnTo>
                    <a:lnTo>
                      <a:pt x="2379" y="586"/>
                    </a:lnTo>
                    <a:lnTo>
                      <a:pt x="2379" y="0"/>
                    </a:lnTo>
                    <a:lnTo>
                      <a:pt x="0" y="1347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80" name="TextBox 2190">
              <a:extLst>
                <a:ext uri="{FF2B5EF4-FFF2-40B4-BE49-F238E27FC236}">
                  <a16:creationId xmlns:a16="http://schemas.microsoft.com/office/drawing/2014/main" id="{EDBFD896-EB2E-48B5-ABEB-2EC71B35F0E5}"/>
                </a:ext>
              </a:extLst>
            </p:cNvPr>
            <p:cNvSpPr txBox="1"/>
            <p:nvPr/>
          </p:nvSpPr>
          <p:spPr>
            <a:xfrm rot="19800000">
              <a:off x="10760658" y="3828885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01</a:t>
              </a:r>
            </a:p>
          </p:txBody>
        </p:sp>
        <p:sp>
          <p:nvSpPr>
            <p:cNvPr id="81" name="TextBox 192">
              <a:extLst>
                <a:ext uri="{FF2B5EF4-FFF2-40B4-BE49-F238E27FC236}">
                  <a16:creationId xmlns:a16="http://schemas.microsoft.com/office/drawing/2014/main" id="{0EF27797-4396-4095-A6AD-EC35FF558301}"/>
                </a:ext>
              </a:extLst>
            </p:cNvPr>
            <p:cNvSpPr txBox="1"/>
            <p:nvPr/>
          </p:nvSpPr>
          <p:spPr>
            <a:xfrm rot="19800000">
              <a:off x="10372314" y="3167953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02</a:t>
              </a:r>
            </a:p>
          </p:txBody>
        </p:sp>
        <p:sp>
          <p:nvSpPr>
            <p:cNvPr id="82" name="TextBox 193">
              <a:extLst>
                <a:ext uri="{FF2B5EF4-FFF2-40B4-BE49-F238E27FC236}">
                  <a16:creationId xmlns:a16="http://schemas.microsoft.com/office/drawing/2014/main" id="{101AF00C-4721-4822-8A93-23B54500D706}"/>
                </a:ext>
              </a:extLst>
            </p:cNvPr>
            <p:cNvSpPr txBox="1"/>
            <p:nvPr/>
          </p:nvSpPr>
          <p:spPr>
            <a:xfrm rot="19800000">
              <a:off x="10053474" y="2657422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03</a:t>
              </a:r>
            </a:p>
          </p:txBody>
        </p:sp>
        <p:sp>
          <p:nvSpPr>
            <p:cNvPr id="83" name="TextBox 194">
              <a:extLst>
                <a:ext uri="{FF2B5EF4-FFF2-40B4-BE49-F238E27FC236}">
                  <a16:creationId xmlns:a16="http://schemas.microsoft.com/office/drawing/2014/main" id="{177D7BA9-EFDF-41B7-8E84-8F79F0C9E3C3}"/>
                </a:ext>
              </a:extLst>
            </p:cNvPr>
            <p:cNvSpPr txBox="1"/>
            <p:nvPr/>
          </p:nvSpPr>
          <p:spPr>
            <a:xfrm rot="19800000">
              <a:off x="9734633" y="2172048"/>
              <a:ext cx="14763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385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2" name="Group 1">
            <a:extLst>
              <a:ext uri="{FF2B5EF4-FFF2-40B4-BE49-F238E27FC236}">
                <a16:creationId xmlns:a16="http://schemas.microsoft.com/office/drawing/2014/main" id="{4AB6C442-957F-48B6-AAF1-55EA2A3E8534}"/>
              </a:ext>
            </a:extLst>
          </p:cNvPr>
          <p:cNvGrpSpPr/>
          <p:nvPr/>
        </p:nvGrpSpPr>
        <p:grpSpPr>
          <a:xfrm>
            <a:off x="1003300" y="2094838"/>
            <a:ext cx="4858966" cy="2954743"/>
            <a:chOff x="323851" y="2246313"/>
            <a:chExt cx="6153150" cy="3741738"/>
          </a:xfrm>
        </p:grpSpPr>
        <p:sp>
          <p:nvSpPr>
            <p:cNvPr id="43" name="Freeform 5">
              <a:extLst>
                <a:ext uri="{FF2B5EF4-FFF2-40B4-BE49-F238E27FC236}">
                  <a16:creationId xmlns:a16="http://schemas.microsoft.com/office/drawing/2014/main" id="{D0665ABC-E9B0-4B5F-87E7-3F058F5DE5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8276" y="4576763"/>
              <a:ext cx="347663" cy="265113"/>
            </a:xfrm>
            <a:custGeom>
              <a:avLst/>
              <a:gdLst>
                <a:gd name="T0" fmla="*/ 0 w 236"/>
                <a:gd name="T1" fmla="*/ 89 h 179"/>
                <a:gd name="T2" fmla="*/ 76 w 236"/>
                <a:gd name="T3" fmla="*/ 165 h 179"/>
                <a:gd name="T4" fmla="*/ 79 w 236"/>
                <a:gd name="T5" fmla="*/ 164 h 179"/>
                <a:gd name="T6" fmla="*/ 79 w 236"/>
                <a:gd name="T7" fmla="*/ 179 h 179"/>
                <a:gd name="T8" fmla="*/ 236 w 236"/>
                <a:gd name="T9" fmla="*/ 179 h 179"/>
                <a:gd name="T10" fmla="*/ 236 w 236"/>
                <a:gd name="T11" fmla="*/ 0 h 179"/>
                <a:gd name="T12" fmla="*/ 79 w 236"/>
                <a:gd name="T13" fmla="*/ 0 h 179"/>
                <a:gd name="T14" fmla="*/ 79 w 236"/>
                <a:gd name="T15" fmla="*/ 15 h 179"/>
                <a:gd name="T16" fmla="*/ 76 w 236"/>
                <a:gd name="T17" fmla="*/ 14 h 179"/>
                <a:gd name="T18" fmla="*/ 0 w 236"/>
                <a:gd name="T19" fmla="*/ 89 h 179"/>
                <a:gd name="T20" fmla="*/ 25 w 236"/>
                <a:gd name="T21" fmla="*/ 89 h 179"/>
                <a:gd name="T22" fmla="*/ 76 w 236"/>
                <a:gd name="T23" fmla="*/ 39 h 179"/>
                <a:gd name="T24" fmla="*/ 79 w 236"/>
                <a:gd name="T25" fmla="*/ 39 h 179"/>
                <a:gd name="T26" fmla="*/ 79 w 236"/>
                <a:gd name="T27" fmla="*/ 140 h 179"/>
                <a:gd name="T28" fmla="*/ 76 w 236"/>
                <a:gd name="T29" fmla="*/ 140 h 179"/>
                <a:gd name="T30" fmla="*/ 25 w 236"/>
                <a:gd name="T31" fmla="*/ 8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36" h="179">
                  <a:moveTo>
                    <a:pt x="0" y="89"/>
                  </a:moveTo>
                  <a:cubicBezTo>
                    <a:pt x="0" y="131"/>
                    <a:pt x="34" y="165"/>
                    <a:pt x="76" y="165"/>
                  </a:cubicBezTo>
                  <a:cubicBezTo>
                    <a:pt x="77" y="165"/>
                    <a:pt x="78" y="164"/>
                    <a:pt x="79" y="164"/>
                  </a:cubicBezTo>
                  <a:cubicBezTo>
                    <a:pt x="79" y="179"/>
                    <a:pt x="79" y="179"/>
                    <a:pt x="79" y="179"/>
                  </a:cubicBezTo>
                  <a:cubicBezTo>
                    <a:pt x="236" y="179"/>
                    <a:pt x="236" y="179"/>
                    <a:pt x="236" y="179"/>
                  </a:cubicBezTo>
                  <a:cubicBezTo>
                    <a:pt x="236" y="0"/>
                    <a:pt x="236" y="0"/>
                    <a:pt x="236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8" y="14"/>
                    <a:pt x="77" y="14"/>
                    <a:pt x="76" y="14"/>
                  </a:cubicBezTo>
                  <a:cubicBezTo>
                    <a:pt x="34" y="14"/>
                    <a:pt x="0" y="48"/>
                    <a:pt x="0" y="89"/>
                  </a:cubicBezTo>
                  <a:close/>
                  <a:moveTo>
                    <a:pt x="25" y="89"/>
                  </a:moveTo>
                  <a:cubicBezTo>
                    <a:pt x="25" y="61"/>
                    <a:pt x="48" y="39"/>
                    <a:pt x="76" y="39"/>
                  </a:cubicBezTo>
                  <a:cubicBezTo>
                    <a:pt x="77" y="39"/>
                    <a:pt x="78" y="39"/>
                    <a:pt x="79" y="39"/>
                  </a:cubicBezTo>
                  <a:cubicBezTo>
                    <a:pt x="79" y="140"/>
                    <a:pt x="79" y="140"/>
                    <a:pt x="79" y="140"/>
                  </a:cubicBezTo>
                  <a:cubicBezTo>
                    <a:pt x="78" y="140"/>
                    <a:pt x="77" y="140"/>
                    <a:pt x="76" y="140"/>
                  </a:cubicBezTo>
                  <a:cubicBezTo>
                    <a:pt x="48" y="140"/>
                    <a:pt x="25" y="118"/>
                    <a:pt x="25" y="89"/>
                  </a:cubicBezTo>
                  <a:close/>
                </a:path>
              </a:pathLst>
            </a:custGeom>
            <a:solidFill>
              <a:srgbClr val="A63E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Rectangle 3">
              <a:extLst>
                <a:ext uri="{FF2B5EF4-FFF2-40B4-BE49-F238E27FC236}">
                  <a16:creationId xmlns:a16="http://schemas.microsoft.com/office/drawing/2014/main" id="{C8CBE3FF-852E-48B7-910D-F1410D12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24351"/>
              <a:ext cx="731838" cy="517525"/>
            </a:xfrm>
            <a:prstGeom prst="rect">
              <a:avLst/>
            </a:pr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Rectangle 4">
              <a:extLst>
                <a:ext uri="{FF2B5EF4-FFF2-40B4-BE49-F238E27FC236}">
                  <a16:creationId xmlns:a16="http://schemas.microsoft.com/office/drawing/2014/main" id="{7311C7D9-8A00-4164-9435-08164984F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24351"/>
              <a:ext cx="731838" cy="5175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Rectangle 5">
              <a:extLst>
                <a:ext uri="{FF2B5EF4-FFF2-40B4-BE49-F238E27FC236}">
                  <a16:creationId xmlns:a16="http://schemas.microsoft.com/office/drawing/2014/main" id="{0AEEEAC6-D625-4CBD-B4EC-F7D67827253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806951"/>
              <a:ext cx="731838" cy="206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7" name="Rectangle 6">
              <a:extLst>
                <a:ext uri="{FF2B5EF4-FFF2-40B4-BE49-F238E27FC236}">
                  <a16:creationId xmlns:a16="http://schemas.microsoft.com/office/drawing/2014/main" id="{584D2CD0-0ED2-4E2F-81C6-5191A04742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806951"/>
              <a:ext cx="73183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Rectangle 7">
              <a:extLst>
                <a:ext uri="{FF2B5EF4-FFF2-40B4-BE49-F238E27FC236}">
                  <a16:creationId xmlns:a16="http://schemas.microsoft.com/office/drawing/2014/main" id="{C0ACA115-E2AB-4BAF-9BF7-2381A6CBF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64088"/>
              <a:ext cx="731838" cy="206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Rectangle 8">
              <a:extLst>
                <a:ext uri="{FF2B5EF4-FFF2-40B4-BE49-F238E27FC236}">
                  <a16:creationId xmlns:a16="http://schemas.microsoft.com/office/drawing/2014/main" id="{32CA7FCB-E2AC-4BE8-85DB-1AC0CD4CB6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64088"/>
              <a:ext cx="73183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Rectangle 9">
              <a:extLst>
                <a:ext uri="{FF2B5EF4-FFF2-40B4-BE49-F238E27FC236}">
                  <a16:creationId xmlns:a16="http://schemas.microsoft.com/office/drawing/2014/main" id="{593652A7-BC35-4D72-B9B3-06C22883A7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22813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Rectangle 10">
              <a:extLst>
                <a:ext uri="{FF2B5EF4-FFF2-40B4-BE49-F238E27FC236}">
                  <a16:creationId xmlns:a16="http://schemas.microsoft.com/office/drawing/2014/main" id="{20ED8F63-E4FB-4D4B-856C-931086191D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22813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Rectangle 11">
              <a:extLst>
                <a:ext uri="{FF2B5EF4-FFF2-40B4-BE49-F238E27FC236}">
                  <a16:creationId xmlns:a16="http://schemas.microsoft.com/office/drawing/2014/main" id="{25F7C032-F3A4-4136-AC47-51F38F10C2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679951"/>
              <a:ext cx="731838" cy="206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Rectangle 12">
              <a:extLst>
                <a:ext uri="{FF2B5EF4-FFF2-40B4-BE49-F238E27FC236}">
                  <a16:creationId xmlns:a16="http://schemas.microsoft.com/office/drawing/2014/main" id="{9D10A6C6-0384-4E5A-AD62-3E75123608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679951"/>
              <a:ext cx="73183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Rectangle 13">
              <a:extLst>
                <a:ext uri="{FF2B5EF4-FFF2-40B4-BE49-F238E27FC236}">
                  <a16:creationId xmlns:a16="http://schemas.microsoft.com/office/drawing/2014/main" id="{0E5E2D50-B1E1-4201-BC63-BD2984B3B1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637088"/>
              <a:ext cx="731838" cy="206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Rectangle 14">
              <a:extLst>
                <a:ext uri="{FF2B5EF4-FFF2-40B4-BE49-F238E27FC236}">
                  <a16:creationId xmlns:a16="http://schemas.microsoft.com/office/drawing/2014/main" id="{7C13FC10-B9AA-4E6D-AB85-0F87A4532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637088"/>
              <a:ext cx="73183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Rectangle 15">
              <a:extLst>
                <a:ext uri="{FF2B5EF4-FFF2-40B4-BE49-F238E27FC236}">
                  <a16:creationId xmlns:a16="http://schemas.microsoft.com/office/drawing/2014/main" id="{8D7E1EA2-3887-4469-93CF-39F9B557E7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52951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Rectangle 16">
              <a:extLst>
                <a:ext uri="{FF2B5EF4-FFF2-40B4-BE49-F238E27FC236}">
                  <a16:creationId xmlns:a16="http://schemas.microsoft.com/office/drawing/2014/main" id="{89FADF1E-5DCF-49D5-934D-F384918AE7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52951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Rectangle 17">
              <a:extLst>
                <a:ext uri="{FF2B5EF4-FFF2-40B4-BE49-F238E27FC236}">
                  <a16:creationId xmlns:a16="http://schemas.microsoft.com/office/drawing/2014/main" id="{CA910FCC-CFEC-420A-86FA-6CBAEAF6C3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95813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Rectangle 18">
              <a:extLst>
                <a:ext uri="{FF2B5EF4-FFF2-40B4-BE49-F238E27FC236}">
                  <a16:creationId xmlns:a16="http://schemas.microsoft.com/office/drawing/2014/main" id="{82141FFB-5E15-4A5D-B77D-8F508EACAD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95813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Rectangle 19">
              <a:extLst>
                <a:ext uri="{FF2B5EF4-FFF2-40B4-BE49-F238E27FC236}">
                  <a16:creationId xmlns:a16="http://schemas.microsoft.com/office/drawing/2014/main" id="{18FBF872-344E-464B-B0D3-6861C9A7C4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11676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Rectangle 20">
              <a:extLst>
                <a:ext uri="{FF2B5EF4-FFF2-40B4-BE49-F238E27FC236}">
                  <a16:creationId xmlns:a16="http://schemas.microsoft.com/office/drawing/2014/main" id="{B8B8B035-F218-4737-B327-8B73BC1AF8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511676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Rectangle 21">
              <a:extLst>
                <a:ext uri="{FF2B5EF4-FFF2-40B4-BE49-F238E27FC236}">
                  <a16:creationId xmlns:a16="http://schemas.microsoft.com/office/drawing/2014/main" id="{9770D155-CF70-43AA-B4DC-DBE5F387E1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468813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Rectangle 22">
              <a:extLst>
                <a:ext uri="{FF2B5EF4-FFF2-40B4-BE49-F238E27FC236}">
                  <a16:creationId xmlns:a16="http://schemas.microsoft.com/office/drawing/2014/main" id="{C0222689-7FF6-4A39-85F9-969AC701B5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468813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Rectangle 23">
              <a:extLst>
                <a:ext uri="{FF2B5EF4-FFF2-40B4-BE49-F238E27FC236}">
                  <a16:creationId xmlns:a16="http://schemas.microsoft.com/office/drawing/2014/main" id="{163DB33F-56BC-45B9-A3B3-D9C444F75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427538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Rectangle 24">
              <a:extLst>
                <a:ext uri="{FF2B5EF4-FFF2-40B4-BE49-F238E27FC236}">
                  <a16:creationId xmlns:a16="http://schemas.microsoft.com/office/drawing/2014/main" id="{F3F62DD3-F568-4EB9-A4EC-094581927E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427538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Rectangle 25">
              <a:extLst>
                <a:ext uri="{FF2B5EF4-FFF2-40B4-BE49-F238E27FC236}">
                  <a16:creationId xmlns:a16="http://schemas.microsoft.com/office/drawing/2014/main" id="{719E2000-3D78-47B3-8FCF-E53203D23F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84676"/>
              <a:ext cx="731838" cy="19050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Rectangle 26">
              <a:extLst>
                <a:ext uri="{FF2B5EF4-FFF2-40B4-BE49-F238E27FC236}">
                  <a16:creationId xmlns:a16="http://schemas.microsoft.com/office/drawing/2014/main" id="{29A603FD-0635-466F-8563-371CCB519C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84676"/>
              <a:ext cx="731838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Rectangle 27">
              <a:extLst>
                <a:ext uri="{FF2B5EF4-FFF2-40B4-BE49-F238E27FC236}">
                  <a16:creationId xmlns:a16="http://schemas.microsoft.com/office/drawing/2014/main" id="{83217E2B-88CF-4198-B442-21DEE55EDA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41813"/>
              <a:ext cx="731838" cy="2063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Rectangle 28">
              <a:extLst>
                <a:ext uri="{FF2B5EF4-FFF2-40B4-BE49-F238E27FC236}">
                  <a16:creationId xmlns:a16="http://schemas.microsoft.com/office/drawing/2014/main" id="{E0A081A5-506C-4132-929F-69CF63F8B8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341813"/>
              <a:ext cx="731838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32">
              <a:extLst>
                <a:ext uri="{FF2B5EF4-FFF2-40B4-BE49-F238E27FC236}">
                  <a16:creationId xmlns:a16="http://schemas.microsoft.com/office/drawing/2014/main" id="{584309D5-73D7-4883-BCA9-62DDACCECB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1" y="4324351"/>
              <a:ext cx="366713" cy="517525"/>
            </a:xfrm>
            <a:custGeom>
              <a:avLst/>
              <a:gdLst>
                <a:gd name="T0" fmla="*/ 0 w 231"/>
                <a:gd name="T1" fmla="*/ 317 h 326"/>
                <a:gd name="T2" fmla="*/ 231 w 231"/>
                <a:gd name="T3" fmla="*/ 326 h 326"/>
                <a:gd name="T4" fmla="*/ 231 w 231"/>
                <a:gd name="T5" fmla="*/ 290 h 326"/>
                <a:gd name="T6" fmla="*/ 0 w 231"/>
                <a:gd name="T7" fmla="*/ 304 h 326"/>
                <a:gd name="T8" fmla="*/ 231 w 231"/>
                <a:gd name="T9" fmla="*/ 290 h 326"/>
                <a:gd name="T10" fmla="*/ 0 w 231"/>
                <a:gd name="T11" fmla="*/ 263 h 326"/>
                <a:gd name="T12" fmla="*/ 231 w 231"/>
                <a:gd name="T13" fmla="*/ 277 h 326"/>
                <a:gd name="T14" fmla="*/ 231 w 231"/>
                <a:gd name="T15" fmla="*/ 237 h 326"/>
                <a:gd name="T16" fmla="*/ 118 w 231"/>
                <a:gd name="T17" fmla="*/ 249 h 326"/>
                <a:gd name="T18" fmla="*/ 0 w 231"/>
                <a:gd name="T19" fmla="*/ 251 h 326"/>
                <a:gd name="T20" fmla="*/ 231 w 231"/>
                <a:gd name="T21" fmla="*/ 237 h 326"/>
                <a:gd name="T22" fmla="*/ 123 w 231"/>
                <a:gd name="T23" fmla="*/ 210 h 326"/>
                <a:gd name="T24" fmla="*/ 231 w 231"/>
                <a:gd name="T25" fmla="*/ 224 h 326"/>
                <a:gd name="T26" fmla="*/ 231 w 231"/>
                <a:gd name="T27" fmla="*/ 183 h 326"/>
                <a:gd name="T28" fmla="*/ 124 w 231"/>
                <a:gd name="T29" fmla="*/ 197 h 326"/>
                <a:gd name="T30" fmla="*/ 231 w 231"/>
                <a:gd name="T31" fmla="*/ 183 h 326"/>
                <a:gd name="T32" fmla="*/ 130 w 231"/>
                <a:gd name="T33" fmla="*/ 156 h 326"/>
                <a:gd name="T34" fmla="*/ 231 w 231"/>
                <a:gd name="T35" fmla="*/ 171 h 326"/>
                <a:gd name="T36" fmla="*/ 231 w 231"/>
                <a:gd name="T37" fmla="*/ 130 h 326"/>
                <a:gd name="T38" fmla="*/ 131 w 231"/>
                <a:gd name="T39" fmla="*/ 144 h 326"/>
                <a:gd name="T40" fmla="*/ 231 w 231"/>
                <a:gd name="T41" fmla="*/ 130 h 326"/>
                <a:gd name="T42" fmla="*/ 136 w 231"/>
                <a:gd name="T43" fmla="*/ 103 h 326"/>
                <a:gd name="T44" fmla="*/ 231 w 231"/>
                <a:gd name="T45" fmla="*/ 118 h 326"/>
                <a:gd name="T46" fmla="*/ 231 w 231"/>
                <a:gd name="T47" fmla="*/ 77 h 326"/>
                <a:gd name="T48" fmla="*/ 137 w 231"/>
                <a:gd name="T49" fmla="*/ 91 h 326"/>
                <a:gd name="T50" fmla="*/ 231 w 231"/>
                <a:gd name="T51" fmla="*/ 77 h 326"/>
                <a:gd name="T52" fmla="*/ 143 w 231"/>
                <a:gd name="T53" fmla="*/ 50 h 326"/>
                <a:gd name="T54" fmla="*/ 231 w 231"/>
                <a:gd name="T55" fmla="*/ 65 h 326"/>
                <a:gd name="T56" fmla="*/ 231 w 231"/>
                <a:gd name="T57" fmla="*/ 24 h 326"/>
                <a:gd name="T58" fmla="*/ 145 w 231"/>
                <a:gd name="T59" fmla="*/ 38 h 326"/>
                <a:gd name="T60" fmla="*/ 231 w 231"/>
                <a:gd name="T61" fmla="*/ 24 h 326"/>
                <a:gd name="T62" fmla="*/ 149 w 231"/>
                <a:gd name="T63" fmla="*/ 0 h 326"/>
                <a:gd name="T64" fmla="*/ 231 w 231"/>
                <a:gd name="T65" fmla="*/ 1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26">
                  <a:moveTo>
                    <a:pt x="231" y="317"/>
                  </a:moveTo>
                  <a:lnTo>
                    <a:pt x="0" y="317"/>
                  </a:lnTo>
                  <a:lnTo>
                    <a:pt x="0" y="326"/>
                  </a:lnTo>
                  <a:lnTo>
                    <a:pt x="231" y="326"/>
                  </a:lnTo>
                  <a:lnTo>
                    <a:pt x="231" y="317"/>
                  </a:lnTo>
                  <a:close/>
                  <a:moveTo>
                    <a:pt x="231" y="290"/>
                  </a:moveTo>
                  <a:lnTo>
                    <a:pt x="0" y="290"/>
                  </a:lnTo>
                  <a:lnTo>
                    <a:pt x="0" y="304"/>
                  </a:lnTo>
                  <a:lnTo>
                    <a:pt x="231" y="304"/>
                  </a:lnTo>
                  <a:lnTo>
                    <a:pt x="231" y="290"/>
                  </a:lnTo>
                  <a:close/>
                  <a:moveTo>
                    <a:pt x="231" y="263"/>
                  </a:moveTo>
                  <a:lnTo>
                    <a:pt x="0" y="263"/>
                  </a:lnTo>
                  <a:lnTo>
                    <a:pt x="0" y="277"/>
                  </a:lnTo>
                  <a:lnTo>
                    <a:pt x="231" y="277"/>
                  </a:lnTo>
                  <a:lnTo>
                    <a:pt x="231" y="263"/>
                  </a:lnTo>
                  <a:close/>
                  <a:moveTo>
                    <a:pt x="231" y="237"/>
                  </a:moveTo>
                  <a:lnTo>
                    <a:pt x="120" y="237"/>
                  </a:lnTo>
                  <a:lnTo>
                    <a:pt x="118" y="249"/>
                  </a:lnTo>
                  <a:lnTo>
                    <a:pt x="0" y="249"/>
                  </a:lnTo>
                  <a:lnTo>
                    <a:pt x="0" y="251"/>
                  </a:lnTo>
                  <a:lnTo>
                    <a:pt x="231" y="251"/>
                  </a:lnTo>
                  <a:lnTo>
                    <a:pt x="231" y="237"/>
                  </a:lnTo>
                  <a:close/>
                  <a:moveTo>
                    <a:pt x="231" y="210"/>
                  </a:moveTo>
                  <a:lnTo>
                    <a:pt x="123" y="210"/>
                  </a:lnTo>
                  <a:lnTo>
                    <a:pt x="122" y="224"/>
                  </a:lnTo>
                  <a:lnTo>
                    <a:pt x="231" y="224"/>
                  </a:lnTo>
                  <a:lnTo>
                    <a:pt x="231" y="210"/>
                  </a:lnTo>
                  <a:close/>
                  <a:moveTo>
                    <a:pt x="231" y="183"/>
                  </a:moveTo>
                  <a:lnTo>
                    <a:pt x="126" y="183"/>
                  </a:lnTo>
                  <a:lnTo>
                    <a:pt x="124" y="197"/>
                  </a:lnTo>
                  <a:lnTo>
                    <a:pt x="231" y="197"/>
                  </a:lnTo>
                  <a:lnTo>
                    <a:pt x="231" y="183"/>
                  </a:lnTo>
                  <a:close/>
                  <a:moveTo>
                    <a:pt x="231" y="156"/>
                  </a:moveTo>
                  <a:lnTo>
                    <a:pt x="130" y="156"/>
                  </a:lnTo>
                  <a:lnTo>
                    <a:pt x="128" y="171"/>
                  </a:lnTo>
                  <a:lnTo>
                    <a:pt x="231" y="171"/>
                  </a:lnTo>
                  <a:lnTo>
                    <a:pt x="231" y="156"/>
                  </a:lnTo>
                  <a:close/>
                  <a:moveTo>
                    <a:pt x="231" y="130"/>
                  </a:moveTo>
                  <a:lnTo>
                    <a:pt x="133" y="130"/>
                  </a:lnTo>
                  <a:lnTo>
                    <a:pt x="131" y="144"/>
                  </a:lnTo>
                  <a:lnTo>
                    <a:pt x="231" y="144"/>
                  </a:lnTo>
                  <a:lnTo>
                    <a:pt x="231" y="130"/>
                  </a:lnTo>
                  <a:close/>
                  <a:moveTo>
                    <a:pt x="231" y="103"/>
                  </a:moveTo>
                  <a:lnTo>
                    <a:pt x="136" y="103"/>
                  </a:lnTo>
                  <a:lnTo>
                    <a:pt x="135" y="118"/>
                  </a:lnTo>
                  <a:lnTo>
                    <a:pt x="231" y="118"/>
                  </a:lnTo>
                  <a:lnTo>
                    <a:pt x="231" y="103"/>
                  </a:lnTo>
                  <a:close/>
                  <a:moveTo>
                    <a:pt x="231" y="77"/>
                  </a:moveTo>
                  <a:lnTo>
                    <a:pt x="139" y="77"/>
                  </a:lnTo>
                  <a:lnTo>
                    <a:pt x="137" y="91"/>
                  </a:lnTo>
                  <a:lnTo>
                    <a:pt x="231" y="91"/>
                  </a:lnTo>
                  <a:lnTo>
                    <a:pt x="231" y="77"/>
                  </a:lnTo>
                  <a:close/>
                  <a:moveTo>
                    <a:pt x="231" y="50"/>
                  </a:moveTo>
                  <a:lnTo>
                    <a:pt x="143" y="50"/>
                  </a:lnTo>
                  <a:lnTo>
                    <a:pt x="141" y="65"/>
                  </a:lnTo>
                  <a:lnTo>
                    <a:pt x="231" y="65"/>
                  </a:lnTo>
                  <a:lnTo>
                    <a:pt x="231" y="50"/>
                  </a:lnTo>
                  <a:close/>
                  <a:moveTo>
                    <a:pt x="231" y="24"/>
                  </a:moveTo>
                  <a:lnTo>
                    <a:pt x="147" y="24"/>
                  </a:lnTo>
                  <a:lnTo>
                    <a:pt x="145" y="38"/>
                  </a:lnTo>
                  <a:lnTo>
                    <a:pt x="231" y="38"/>
                  </a:lnTo>
                  <a:lnTo>
                    <a:pt x="231" y="24"/>
                  </a:lnTo>
                  <a:close/>
                  <a:moveTo>
                    <a:pt x="231" y="0"/>
                  </a:moveTo>
                  <a:lnTo>
                    <a:pt x="149" y="0"/>
                  </a:lnTo>
                  <a:lnTo>
                    <a:pt x="148" y="11"/>
                  </a:lnTo>
                  <a:lnTo>
                    <a:pt x="231" y="11"/>
                  </a:lnTo>
                  <a:lnTo>
                    <a:pt x="231" y="0"/>
                  </a:lnTo>
                  <a:close/>
                </a:path>
              </a:pathLst>
            </a:custGeom>
            <a:solidFill>
              <a:srgbClr val="E2E2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33">
              <a:extLst>
                <a:ext uri="{FF2B5EF4-FFF2-40B4-BE49-F238E27FC236}">
                  <a16:creationId xmlns:a16="http://schemas.microsoft.com/office/drawing/2014/main" id="{FDF19FE8-6F92-44A5-90B5-C3165614CF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92751" y="4324351"/>
              <a:ext cx="366713" cy="517525"/>
            </a:xfrm>
            <a:custGeom>
              <a:avLst/>
              <a:gdLst>
                <a:gd name="T0" fmla="*/ 0 w 231"/>
                <a:gd name="T1" fmla="*/ 317 h 326"/>
                <a:gd name="T2" fmla="*/ 231 w 231"/>
                <a:gd name="T3" fmla="*/ 326 h 326"/>
                <a:gd name="T4" fmla="*/ 231 w 231"/>
                <a:gd name="T5" fmla="*/ 290 h 326"/>
                <a:gd name="T6" fmla="*/ 0 w 231"/>
                <a:gd name="T7" fmla="*/ 304 h 326"/>
                <a:gd name="T8" fmla="*/ 231 w 231"/>
                <a:gd name="T9" fmla="*/ 290 h 326"/>
                <a:gd name="T10" fmla="*/ 0 w 231"/>
                <a:gd name="T11" fmla="*/ 263 h 326"/>
                <a:gd name="T12" fmla="*/ 231 w 231"/>
                <a:gd name="T13" fmla="*/ 277 h 326"/>
                <a:gd name="T14" fmla="*/ 231 w 231"/>
                <a:gd name="T15" fmla="*/ 237 h 326"/>
                <a:gd name="T16" fmla="*/ 118 w 231"/>
                <a:gd name="T17" fmla="*/ 249 h 326"/>
                <a:gd name="T18" fmla="*/ 0 w 231"/>
                <a:gd name="T19" fmla="*/ 251 h 326"/>
                <a:gd name="T20" fmla="*/ 231 w 231"/>
                <a:gd name="T21" fmla="*/ 237 h 326"/>
                <a:gd name="T22" fmla="*/ 123 w 231"/>
                <a:gd name="T23" fmla="*/ 210 h 326"/>
                <a:gd name="T24" fmla="*/ 231 w 231"/>
                <a:gd name="T25" fmla="*/ 224 h 326"/>
                <a:gd name="T26" fmla="*/ 231 w 231"/>
                <a:gd name="T27" fmla="*/ 183 h 326"/>
                <a:gd name="T28" fmla="*/ 124 w 231"/>
                <a:gd name="T29" fmla="*/ 197 h 326"/>
                <a:gd name="T30" fmla="*/ 231 w 231"/>
                <a:gd name="T31" fmla="*/ 183 h 326"/>
                <a:gd name="T32" fmla="*/ 130 w 231"/>
                <a:gd name="T33" fmla="*/ 156 h 326"/>
                <a:gd name="T34" fmla="*/ 231 w 231"/>
                <a:gd name="T35" fmla="*/ 171 h 326"/>
                <a:gd name="T36" fmla="*/ 231 w 231"/>
                <a:gd name="T37" fmla="*/ 130 h 326"/>
                <a:gd name="T38" fmla="*/ 131 w 231"/>
                <a:gd name="T39" fmla="*/ 144 h 326"/>
                <a:gd name="T40" fmla="*/ 231 w 231"/>
                <a:gd name="T41" fmla="*/ 130 h 326"/>
                <a:gd name="T42" fmla="*/ 136 w 231"/>
                <a:gd name="T43" fmla="*/ 103 h 326"/>
                <a:gd name="T44" fmla="*/ 231 w 231"/>
                <a:gd name="T45" fmla="*/ 118 h 326"/>
                <a:gd name="T46" fmla="*/ 231 w 231"/>
                <a:gd name="T47" fmla="*/ 77 h 326"/>
                <a:gd name="T48" fmla="*/ 137 w 231"/>
                <a:gd name="T49" fmla="*/ 91 h 326"/>
                <a:gd name="T50" fmla="*/ 231 w 231"/>
                <a:gd name="T51" fmla="*/ 77 h 326"/>
                <a:gd name="T52" fmla="*/ 143 w 231"/>
                <a:gd name="T53" fmla="*/ 50 h 326"/>
                <a:gd name="T54" fmla="*/ 231 w 231"/>
                <a:gd name="T55" fmla="*/ 65 h 326"/>
                <a:gd name="T56" fmla="*/ 231 w 231"/>
                <a:gd name="T57" fmla="*/ 24 h 326"/>
                <a:gd name="T58" fmla="*/ 145 w 231"/>
                <a:gd name="T59" fmla="*/ 38 h 326"/>
                <a:gd name="T60" fmla="*/ 231 w 231"/>
                <a:gd name="T61" fmla="*/ 24 h 326"/>
                <a:gd name="T62" fmla="*/ 149 w 231"/>
                <a:gd name="T63" fmla="*/ 0 h 326"/>
                <a:gd name="T64" fmla="*/ 231 w 231"/>
                <a:gd name="T65" fmla="*/ 1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1" h="326">
                  <a:moveTo>
                    <a:pt x="231" y="317"/>
                  </a:moveTo>
                  <a:lnTo>
                    <a:pt x="0" y="317"/>
                  </a:lnTo>
                  <a:lnTo>
                    <a:pt x="0" y="326"/>
                  </a:lnTo>
                  <a:lnTo>
                    <a:pt x="231" y="326"/>
                  </a:lnTo>
                  <a:lnTo>
                    <a:pt x="231" y="317"/>
                  </a:lnTo>
                  <a:moveTo>
                    <a:pt x="231" y="290"/>
                  </a:moveTo>
                  <a:lnTo>
                    <a:pt x="0" y="290"/>
                  </a:lnTo>
                  <a:lnTo>
                    <a:pt x="0" y="304"/>
                  </a:lnTo>
                  <a:lnTo>
                    <a:pt x="231" y="304"/>
                  </a:lnTo>
                  <a:lnTo>
                    <a:pt x="231" y="290"/>
                  </a:lnTo>
                  <a:moveTo>
                    <a:pt x="231" y="263"/>
                  </a:moveTo>
                  <a:lnTo>
                    <a:pt x="0" y="263"/>
                  </a:lnTo>
                  <a:lnTo>
                    <a:pt x="0" y="277"/>
                  </a:lnTo>
                  <a:lnTo>
                    <a:pt x="231" y="277"/>
                  </a:lnTo>
                  <a:lnTo>
                    <a:pt x="231" y="263"/>
                  </a:lnTo>
                  <a:moveTo>
                    <a:pt x="231" y="237"/>
                  </a:moveTo>
                  <a:lnTo>
                    <a:pt x="120" y="237"/>
                  </a:lnTo>
                  <a:lnTo>
                    <a:pt x="118" y="249"/>
                  </a:lnTo>
                  <a:lnTo>
                    <a:pt x="0" y="249"/>
                  </a:lnTo>
                  <a:lnTo>
                    <a:pt x="0" y="251"/>
                  </a:lnTo>
                  <a:lnTo>
                    <a:pt x="231" y="251"/>
                  </a:lnTo>
                  <a:lnTo>
                    <a:pt x="231" y="237"/>
                  </a:lnTo>
                  <a:moveTo>
                    <a:pt x="231" y="210"/>
                  </a:moveTo>
                  <a:lnTo>
                    <a:pt x="123" y="210"/>
                  </a:lnTo>
                  <a:lnTo>
                    <a:pt x="122" y="224"/>
                  </a:lnTo>
                  <a:lnTo>
                    <a:pt x="231" y="224"/>
                  </a:lnTo>
                  <a:lnTo>
                    <a:pt x="231" y="210"/>
                  </a:lnTo>
                  <a:moveTo>
                    <a:pt x="231" y="183"/>
                  </a:moveTo>
                  <a:lnTo>
                    <a:pt x="126" y="183"/>
                  </a:lnTo>
                  <a:lnTo>
                    <a:pt x="124" y="197"/>
                  </a:lnTo>
                  <a:lnTo>
                    <a:pt x="231" y="197"/>
                  </a:lnTo>
                  <a:lnTo>
                    <a:pt x="231" y="183"/>
                  </a:lnTo>
                  <a:moveTo>
                    <a:pt x="231" y="156"/>
                  </a:moveTo>
                  <a:lnTo>
                    <a:pt x="130" y="156"/>
                  </a:lnTo>
                  <a:lnTo>
                    <a:pt x="128" y="171"/>
                  </a:lnTo>
                  <a:lnTo>
                    <a:pt x="231" y="171"/>
                  </a:lnTo>
                  <a:lnTo>
                    <a:pt x="231" y="156"/>
                  </a:lnTo>
                  <a:moveTo>
                    <a:pt x="231" y="130"/>
                  </a:moveTo>
                  <a:lnTo>
                    <a:pt x="133" y="130"/>
                  </a:lnTo>
                  <a:lnTo>
                    <a:pt x="131" y="144"/>
                  </a:lnTo>
                  <a:lnTo>
                    <a:pt x="231" y="144"/>
                  </a:lnTo>
                  <a:lnTo>
                    <a:pt x="231" y="130"/>
                  </a:lnTo>
                  <a:moveTo>
                    <a:pt x="231" y="103"/>
                  </a:moveTo>
                  <a:lnTo>
                    <a:pt x="136" y="103"/>
                  </a:lnTo>
                  <a:lnTo>
                    <a:pt x="135" y="118"/>
                  </a:lnTo>
                  <a:lnTo>
                    <a:pt x="231" y="118"/>
                  </a:lnTo>
                  <a:lnTo>
                    <a:pt x="231" y="103"/>
                  </a:lnTo>
                  <a:moveTo>
                    <a:pt x="231" y="77"/>
                  </a:moveTo>
                  <a:lnTo>
                    <a:pt x="139" y="77"/>
                  </a:lnTo>
                  <a:lnTo>
                    <a:pt x="137" y="91"/>
                  </a:lnTo>
                  <a:lnTo>
                    <a:pt x="231" y="91"/>
                  </a:lnTo>
                  <a:lnTo>
                    <a:pt x="231" y="77"/>
                  </a:lnTo>
                  <a:moveTo>
                    <a:pt x="231" y="50"/>
                  </a:moveTo>
                  <a:lnTo>
                    <a:pt x="143" y="50"/>
                  </a:lnTo>
                  <a:lnTo>
                    <a:pt x="141" y="65"/>
                  </a:lnTo>
                  <a:lnTo>
                    <a:pt x="231" y="65"/>
                  </a:lnTo>
                  <a:lnTo>
                    <a:pt x="231" y="50"/>
                  </a:lnTo>
                  <a:moveTo>
                    <a:pt x="231" y="24"/>
                  </a:moveTo>
                  <a:lnTo>
                    <a:pt x="147" y="24"/>
                  </a:lnTo>
                  <a:lnTo>
                    <a:pt x="145" y="38"/>
                  </a:lnTo>
                  <a:lnTo>
                    <a:pt x="231" y="38"/>
                  </a:lnTo>
                  <a:lnTo>
                    <a:pt x="231" y="24"/>
                  </a:lnTo>
                  <a:moveTo>
                    <a:pt x="231" y="0"/>
                  </a:moveTo>
                  <a:lnTo>
                    <a:pt x="149" y="0"/>
                  </a:lnTo>
                  <a:lnTo>
                    <a:pt x="148" y="11"/>
                  </a:lnTo>
                  <a:lnTo>
                    <a:pt x="231" y="11"/>
                  </a:lnTo>
                  <a:lnTo>
                    <a:pt x="2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Rectangle 31">
              <a:extLst>
                <a:ext uri="{FF2B5EF4-FFF2-40B4-BE49-F238E27FC236}">
                  <a16:creationId xmlns:a16="http://schemas.microsoft.com/office/drawing/2014/main" id="{FE805071-0057-46A3-8E40-34AFA4D483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806951"/>
              <a:ext cx="366713" cy="20638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Rectangle 32">
              <a:extLst>
                <a:ext uri="{FF2B5EF4-FFF2-40B4-BE49-F238E27FC236}">
                  <a16:creationId xmlns:a16="http://schemas.microsoft.com/office/drawing/2014/main" id="{2D5BD2DB-2A43-491D-A28D-E56E2939D7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806951"/>
              <a:ext cx="366713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Rectangle 33">
              <a:extLst>
                <a:ext uri="{FF2B5EF4-FFF2-40B4-BE49-F238E27FC236}">
                  <a16:creationId xmlns:a16="http://schemas.microsoft.com/office/drawing/2014/main" id="{1DA08BE1-7686-4F24-BD0D-39F44FD227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64088"/>
              <a:ext cx="366713" cy="20638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Rectangle 34">
              <a:extLst>
                <a:ext uri="{FF2B5EF4-FFF2-40B4-BE49-F238E27FC236}">
                  <a16:creationId xmlns:a16="http://schemas.microsoft.com/office/drawing/2014/main" id="{3EC606D4-5863-4741-99B2-26A936144C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64088"/>
              <a:ext cx="366713" cy="206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Rectangle 35">
              <a:extLst>
                <a:ext uri="{FF2B5EF4-FFF2-40B4-BE49-F238E27FC236}">
                  <a16:creationId xmlns:a16="http://schemas.microsoft.com/office/drawing/2014/main" id="{2FFA4942-1132-4C85-BF54-6D6BE7E27E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22813"/>
              <a:ext cx="366713" cy="19050"/>
            </a:xfrm>
            <a:prstGeom prst="rect">
              <a:avLst/>
            </a:pr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Rectangle 36">
              <a:extLst>
                <a:ext uri="{FF2B5EF4-FFF2-40B4-BE49-F238E27FC236}">
                  <a16:creationId xmlns:a16="http://schemas.microsoft.com/office/drawing/2014/main" id="{DE107753-4855-4FAC-B25F-D6BAB40FB0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92751" y="4722813"/>
              <a:ext cx="366713" cy="19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40">
              <a:extLst>
                <a:ext uri="{FF2B5EF4-FFF2-40B4-BE49-F238E27FC236}">
                  <a16:creationId xmlns:a16="http://schemas.microsoft.com/office/drawing/2014/main" id="{1A484FCD-F977-4ECB-923C-7314A449C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1" y="4679951"/>
              <a:ext cx="176213" cy="20638"/>
            </a:xfrm>
            <a:custGeom>
              <a:avLst/>
              <a:gdLst>
                <a:gd name="T0" fmla="*/ 111 w 111"/>
                <a:gd name="T1" fmla="*/ 0 h 13"/>
                <a:gd name="T2" fmla="*/ 2 w 111"/>
                <a:gd name="T3" fmla="*/ 0 h 13"/>
                <a:gd name="T4" fmla="*/ 0 w 111"/>
                <a:gd name="T5" fmla="*/ 13 h 13"/>
                <a:gd name="T6" fmla="*/ 111 w 111"/>
                <a:gd name="T7" fmla="*/ 13 h 13"/>
                <a:gd name="T8" fmla="*/ 111 w 11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">
                  <a:moveTo>
                    <a:pt x="111" y="0"/>
                  </a:moveTo>
                  <a:lnTo>
                    <a:pt x="2" y="0"/>
                  </a:lnTo>
                  <a:lnTo>
                    <a:pt x="0" y="13"/>
                  </a:lnTo>
                  <a:lnTo>
                    <a:pt x="111" y="1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41">
              <a:extLst>
                <a:ext uri="{FF2B5EF4-FFF2-40B4-BE49-F238E27FC236}">
                  <a16:creationId xmlns:a16="http://schemas.microsoft.com/office/drawing/2014/main" id="{63BC462F-0030-45E5-8517-52F6DD21CD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3251" y="4679951"/>
              <a:ext cx="176213" cy="20638"/>
            </a:xfrm>
            <a:custGeom>
              <a:avLst/>
              <a:gdLst>
                <a:gd name="T0" fmla="*/ 111 w 111"/>
                <a:gd name="T1" fmla="*/ 0 h 13"/>
                <a:gd name="T2" fmla="*/ 2 w 111"/>
                <a:gd name="T3" fmla="*/ 0 h 13"/>
                <a:gd name="T4" fmla="*/ 0 w 111"/>
                <a:gd name="T5" fmla="*/ 13 h 13"/>
                <a:gd name="T6" fmla="*/ 111 w 111"/>
                <a:gd name="T7" fmla="*/ 13 h 13"/>
                <a:gd name="T8" fmla="*/ 111 w 11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1" h="13">
                  <a:moveTo>
                    <a:pt x="111" y="0"/>
                  </a:moveTo>
                  <a:lnTo>
                    <a:pt x="2" y="0"/>
                  </a:lnTo>
                  <a:lnTo>
                    <a:pt x="0" y="13"/>
                  </a:lnTo>
                  <a:lnTo>
                    <a:pt x="111" y="13"/>
                  </a:lnTo>
                  <a:lnTo>
                    <a:pt x="11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42">
              <a:extLst>
                <a:ext uri="{FF2B5EF4-FFF2-40B4-BE49-F238E27FC236}">
                  <a16:creationId xmlns:a16="http://schemas.microsoft.com/office/drawing/2014/main" id="{60E2D41E-CAE1-4D22-B91E-9E5B1BE4E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4637088"/>
              <a:ext cx="171450" cy="20638"/>
            </a:xfrm>
            <a:custGeom>
              <a:avLst/>
              <a:gdLst>
                <a:gd name="T0" fmla="*/ 108 w 108"/>
                <a:gd name="T1" fmla="*/ 0 h 13"/>
                <a:gd name="T2" fmla="*/ 1 w 108"/>
                <a:gd name="T3" fmla="*/ 0 h 13"/>
                <a:gd name="T4" fmla="*/ 0 w 108"/>
                <a:gd name="T5" fmla="*/ 13 h 13"/>
                <a:gd name="T6" fmla="*/ 108 w 108"/>
                <a:gd name="T7" fmla="*/ 13 h 13"/>
                <a:gd name="T8" fmla="*/ 108 w 10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">
                  <a:moveTo>
                    <a:pt x="108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108" y="13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43">
              <a:extLst>
                <a:ext uri="{FF2B5EF4-FFF2-40B4-BE49-F238E27FC236}">
                  <a16:creationId xmlns:a16="http://schemas.microsoft.com/office/drawing/2014/main" id="{C9C6EC57-36E8-496F-BC3E-A55BDCB4B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88013" y="4637088"/>
              <a:ext cx="171450" cy="20638"/>
            </a:xfrm>
            <a:custGeom>
              <a:avLst/>
              <a:gdLst>
                <a:gd name="T0" fmla="*/ 108 w 108"/>
                <a:gd name="T1" fmla="*/ 0 h 13"/>
                <a:gd name="T2" fmla="*/ 1 w 108"/>
                <a:gd name="T3" fmla="*/ 0 h 13"/>
                <a:gd name="T4" fmla="*/ 0 w 108"/>
                <a:gd name="T5" fmla="*/ 13 h 13"/>
                <a:gd name="T6" fmla="*/ 108 w 108"/>
                <a:gd name="T7" fmla="*/ 13 h 13"/>
                <a:gd name="T8" fmla="*/ 108 w 108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3">
                  <a:moveTo>
                    <a:pt x="108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108" y="13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44">
              <a:extLst>
                <a:ext uri="{FF2B5EF4-FFF2-40B4-BE49-F238E27FC236}">
                  <a16:creationId xmlns:a16="http://schemas.microsoft.com/office/drawing/2014/main" id="{A782D42D-E8BB-4436-8C27-67C794950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6" y="4552951"/>
              <a:ext cx="160338" cy="19050"/>
            </a:xfrm>
            <a:custGeom>
              <a:avLst/>
              <a:gdLst>
                <a:gd name="T0" fmla="*/ 101 w 101"/>
                <a:gd name="T1" fmla="*/ 0 h 12"/>
                <a:gd name="T2" fmla="*/ 1 w 101"/>
                <a:gd name="T3" fmla="*/ 0 h 12"/>
                <a:gd name="T4" fmla="*/ 0 w 101"/>
                <a:gd name="T5" fmla="*/ 12 h 12"/>
                <a:gd name="T6" fmla="*/ 101 w 101"/>
                <a:gd name="T7" fmla="*/ 12 h 12"/>
                <a:gd name="T8" fmla="*/ 101 w 10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">
                  <a:moveTo>
                    <a:pt x="101" y="0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101" y="12"/>
                  </a:lnTo>
                  <a:lnTo>
                    <a:pt x="101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45">
              <a:extLst>
                <a:ext uri="{FF2B5EF4-FFF2-40B4-BE49-F238E27FC236}">
                  <a16:creationId xmlns:a16="http://schemas.microsoft.com/office/drawing/2014/main" id="{9ED7656E-2E3A-4654-9148-FDECC419B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9126" y="4552951"/>
              <a:ext cx="160338" cy="19050"/>
            </a:xfrm>
            <a:custGeom>
              <a:avLst/>
              <a:gdLst>
                <a:gd name="T0" fmla="*/ 101 w 101"/>
                <a:gd name="T1" fmla="*/ 0 h 12"/>
                <a:gd name="T2" fmla="*/ 1 w 101"/>
                <a:gd name="T3" fmla="*/ 0 h 12"/>
                <a:gd name="T4" fmla="*/ 0 w 101"/>
                <a:gd name="T5" fmla="*/ 12 h 12"/>
                <a:gd name="T6" fmla="*/ 101 w 101"/>
                <a:gd name="T7" fmla="*/ 12 h 12"/>
                <a:gd name="T8" fmla="*/ 101 w 101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2">
                  <a:moveTo>
                    <a:pt x="101" y="0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101" y="12"/>
                  </a:lnTo>
                  <a:lnTo>
                    <a:pt x="10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46">
              <a:extLst>
                <a:ext uri="{FF2B5EF4-FFF2-40B4-BE49-F238E27FC236}">
                  <a16:creationId xmlns:a16="http://schemas.microsoft.com/office/drawing/2014/main" id="{212EE599-26F7-457C-A083-1009EC942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6" y="4595813"/>
              <a:ext cx="166688" cy="19050"/>
            </a:xfrm>
            <a:custGeom>
              <a:avLst/>
              <a:gdLst>
                <a:gd name="T0" fmla="*/ 105 w 105"/>
                <a:gd name="T1" fmla="*/ 0 h 12"/>
                <a:gd name="T2" fmla="*/ 2 w 105"/>
                <a:gd name="T3" fmla="*/ 0 h 12"/>
                <a:gd name="T4" fmla="*/ 0 w 105"/>
                <a:gd name="T5" fmla="*/ 12 h 12"/>
                <a:gd name="T6" fmla="*/ 105 w 105"/>
                <a:gd name="T7" fmla="*/ 12 h 12"/>
                <a:gd name="T8" fmla="*/ 105 w 10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2">
                  <a:moveTo>
                    <a:pt x="105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05" y="12"/>
                  </a:lnTo>
                  <a:lnTo>
                    <a:pt x="105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47">
              <a:extLst>
                <a:ext uri="{FF2B5EF4-FFF2-40B4-BE49-F238E27FC236}">
                  <a16:creationId xmlns:a16="http://schemas.microsoft.com/office/drawing/2014/main" id="{AC48217B-5DA7-47BC-AD01-FFBE2F7369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92776" y="4595813"/>
              <a:ext cx="166688" cy="19050"/>
            </a:xfrm>
            <a:custGeom>
              <a:avLst/>
              <a:gdLst>
                <a:gd name="T0" fmla="*/ 105 w 105"/>
                <a:gd name="T1" fmla="*/ 0 h 12"/>
                <a:gd name="T2" fmla="*/ 2 w 105"/>
                <a:gd name="T3" fmla="*/ 0 h 12"/>
                <a:gd name="T4" fmla="*/ 0 w 105"/>
                <a:gd name="T5" fmla="*/ 12 h 12"/>
                <a:gd name="T6" fmla="*/ 105 w 105"/>
                <a:gd name="T7" fmla="*/ 12 h 12"/>
                <a:gd name="T8" fmla="*/ 105 w 10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2">
                  <a:moveTo>
                    <a:pt x="105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105" y="12"/>
                  </a:lnTo>
                  <a:lnTo>
                    <a:pt x="1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Freeform 48">
              <a:extLst>
                <a:ext uri="{FF2B5EF4-FFF2-40B4-BE49-F238E27FC236}">
                  <a16:creationId xmlns:a16="http://schemas.microsoft.com/office/drawing/2014/main" id="{A21B415C-85B4-454C-B207-3DD8D4852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4511676"/>
              <a:ext cx="155575" cy="19050"/>
            </a:xfrm>
            <a:custGeom>
              <a:avLst/>
              <a:gdLst>
                <a:gd name="T0" fmla="*/ 98 w 98"/>
                <a:gd name="T1" fmla="*/ 0 h 12"/>
                <a:gd name="T2" fmla="*/ 2 w 98"/>
                <a:gd name="T3" fmla="*/ 0 h 12"/>
                <a:gd name="T4" fmla="*/ 0 w 98"/>
                <a:gd name="T5" fmla="*/ 12 h 12"/>
                <a:gd name="T6" fmla="*/ 98 w 98"/>
                <a:gd name="T7" fmla="*/ 12 h 12"/>
                <a:gd name="T8" fmla="*/ 98 w 9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2">
                  <a:moveTo>
                    <a:pt x="98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8" y="12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49">
              <a:extLst>
                <a:ext uri="{FF2B5EF4-FFF2-40B4-BE49-F238E27FC236}">
                  <a16:creationId xmlns:a16="http://schemas.microsoft.com/office/drawing/2014/main" id="{F633D396-007E-4C70-97F0-D9D0480C03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888" y="4511676"/>
              <a:ext cx="155575" cy="19050"/>
            </a:xfrm>
            <a:custGeom>
              <a:avLst/>
              <a:gdLst>
                <a:gd name="T0" fmla="*/ 98 w 98"/>
                <a:gd name="T1" fmla="*/ 0 h 12"/>
                <a:gd name="T2" fmla="*/ 2 w 98"/>
                <a:gd name="T3" fmla="*/ 0 h 12"/>
                <a:gd name="T4" fmla="*/ 0 w 98"/>
                <a:gd name="T5" fmla="*/ 12 h 12"/>
                <a:gd name="T6" fmla="*/ 98 w 98"/>
                <a:gd name="T7" fmla="*/ 12 h 12"/>
                <a:gd name="T8" fmla="*/ 98 w 9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2">
                  <a:moveTo>
                    <a:pt x="98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8" y="12"/>
                  </a:lnTo>
                  <a:lnTo>
                    <a:pt x="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50">
              <a:extLst>
                <a:ext uri="{FF2B5EF4-FFF2-40B4-BE49-F238E27FC236}">
                  <a16:creationId xmlns:a16="http://schemas.microsoft.com/office/drawing/2014/main" id="{8DFEC4FD-F0C8-4D05-80AE-F653844F3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1" y="4468813"/>
              <a:ext cx="150813" cy="19050"/>
            </a:xfrm>
            <a:custGeom>
              <a:avLst/>
              <a:gdLst>
                <a:gd name="T0" fmla="*/ 95 w 95"/>
                <a:gd name="T1" fmla="*/ 0 h 12"/>
                <a:gd name="T2" fmla="*/ 1 w 95"/>
                <a:gd name="T3" fmla="*/ 0 h 12"/>
                <a:gd name="T4" fmla="*/ 0 w 95"/>
                <a:gd name="T5" fmla="*/ 12 h 12"/>
                <a:gd name="T6" fmla="*/ 95 w 95"/>
                <a:gd name="T7" fmla="*/ 12 h 12"/>
                <a:gd name="T8" fmla="*/ 95 w 9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">
                  <a:moveTo>
                    <a:pt x="95" y="0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95" y="12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51">
              <a:extLst>
                <a:ext uri="{FF2B5EF4-FFF2-40B4-BE49-F238E27FC236}">
                  <a16:creationId xmlns:a16="http://schemas.microsoft.com/office/drawing/2014/main" id="{EAB9A36E-9CA2-426E-857F-07990F0F60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8651" y="4468813"/>
              <a:ext cx="150813" cy="19050"/>
            </a:xfrm>
            <a:custGeom>
              <a:avLst/>
              <a:gdLst>
                <a:gd name="T0" fmla="*/ 95 w 95"/>
                <a:gd name="T1" fmla="*/ 0 h 12"/>
                <a:gd name="T2" fmla="*/ 1 w 95"/>
                <a:gd name="T3" fmla="*/ 0 h 12"/>
                <a:gd name="T4" fmla="*/ 0 w 95"/>
                <a:gd name="T5" fmla="*/ 12 h 12"/>
                <a:gd name="T6" fmla="*/ 95 w 95"/>
                <a:gd name="T7" fmla="*/ 12 h 12"/>
                <a:gd name="T8" fmla="*/ 95 w 95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12">
                  <a:moveTo>
                    <a:pt x="95" y="0"/>
                  </a:moveTo>
                  <a:lnTo>
                    <a:pt x="1" y="0"/>
                  </a:lnTo>
                  <a:lnTo>
                    <a:pt x="0" y="12"/>
                  </a:lnTo>
                  <a:lnTo>
                    <a:pt x="95" y="12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Freeform 52">
              <a:extLst>
                <a:ext uri="{FF2B5EF4-FFF2-40B4-BE49-F238E27FC236}">
                  <a16:creationId xmlns:a16="http://schemas.microsoft.com/office/drawing/2014/main" id="{DFCEDCC6-2FE0-4FFA-AE77-2D988D9A97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4427538"/>
              <a:ext cx="146050" cy="19050"/>
            </a:xfrm>
            <a:custGeom>
              <a:avLst/>
              <a:gdLst>
                <a:gd name="T0" fmla="*/ 92 w 92"/>
                <a:gd name="T1" fmla="*/ 0 h 12"/>
                <a:gd name="T2" fmla="*/ 2 w 92"/>
                <a:gd name="T3" fmla="*/ 0 h 12"/>
                <a:gd name="T4" fmla="*/ 0 w 92"/>
                <a:gd name="T5" fmla="*/ 12 h 12"/>
                <a:gd name="T6" fmla="*/ 92 w 92"/>
                <a:gd name="T7" fmla="*/ 12 h 12"/>
                <a:gd name="T8" fmla="*/ 92 w 9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">
                  <a:moveTo>
                    <a:pt x="92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2" y="12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53">
              <a:extLst>
                <a:ext uri="{FF2B5EF4-FFF2-40B4-BE49-F238E27FC236}">
                  <a16:creationId xmlns:a16="http://schemas.microsoft.com/office/drawing/2014/main" id="{A64F8ECA-6741-436C-A1E2-E89C87815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3413" y="4427538"/>
              <a:ext cx="146050" cy="19050"/>
            </a:xfrm>
            <a:custGeom>
              <a:avLst/>
              <a:gdLst>
                <a:gd name="T0" fmla="*/ 92 w 92"/>
                <a:gd name="T1" fmla="*/ 0 h 12"/>
                <a:gd name="T2" fmla="*/ 2 w 92"/>
                <a:gd name="T3" fmla="*/ 0 h 12"/>
                <a:gd name="T4" fmla="*/ 0 w 92"/>
                <a:gd name="T5" fmla="*/ 12 h 12"/>
                <a:gd name="T6" fmla="*/ 92 w 92"/>
                <a:gd name="T7" fmla="*/ 12 h 12"/>
                <a:gd name="T8" fmla="*/ 92 w 92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2">
                  <a:moveTo>
                    <a:pt x="92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92" y="12"/>
                  </a:lnTo>
                  <a:lnTo>
                    <a:pt x="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54">
              <a:extLst>
                <a:ext uri="{FF2B5EF4-FFF2-40B4-BE49-F238E27FC236}">
                  <a16:creationId xmlns:a16="http://schemas.microsoft.com/office/drawing/2014/main" id="{FD10EDE7-64F1-4A38-A9E4-D83AA22B3E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4384676"/>
              <a:ext cx="139700" cy="19050"/>
            </a:xfrm>
            <a:custGeom>
              <a:avLst/>
              <a:gdLst>
                <a:gd name="T0" fmla="*/ 88 w 88"/>
                <a:gd name="T1" fmla="*/ 0 h 12"/>
                <a:gd name="T2" fmla="*/ 2 w 88"/>
                <a:gd name="T3" fmla="*/ 0 h 12"/>
                <a:gd name="T4" fmla="*/ 0 w 88"/>
                <a:gd name="T5" fmla="*/ 12 h 12"/>
                <a:gd name="T6" fmla="*/ 88 w 88"/>
                <a:gd name="T7" fmla="*/ 12 h 12"/>
                <a:gd name="T8" fmla="*/ 88 w 8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2">
                  <a:moveTo>
                    <a:pt x="88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88" y="12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Freeform 55">
              <a:extLst>
                <a:ext uri="{FF2B5EF4-FFF2-40B4-BE49-F238E27FC236}">
                  <a16:creationId xmlns:a16="http://schemas.microsoft.com/office/drawing/2014/main" id="{A7F056D5-4AF0-4111-873C-39AAAA88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19763" y="4384676"/>
              <a:ext cx="139700" cy="19050"/>
            </a:xfrm>
            <a:custGeom>
              <a:avLst/>
              <a:gdLst>
                <a:gd name="T0" fmla="*/ 88 w 88"/>
                <a:gd name="T1" fmla="*/ 0 h 12"/>
                <a:gd name="T2" fmla="*/ 2 w 88"/>
                <a:gd name="T3" fmla="*/ 0 h 12"/>
                <a:gd name="T4" fmla="*/ 0 w 88"/>
                <a:gd name="T5" fmla="*/ 12 h 12"/>
                <a:gd name="T6" fmla="*/ 88 w 88"/>
                <a:gd name="T7" fmla="*/ 12 h 12"/>
                <a:gd name="T8" fmla="*/ 88 w 88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12">
                  <a:moveTo>
                    <a:pt x="88" y="0"/>
                  </a:moveTo>
                  <a:lnTo>
                    <a:pt x="2" y="0"/>
                  </a:lnTo>
                  <a:lnTo>
                    <a:pt x="0" y="12"/>
                  </a:lnTo>
                  <a:lnTo>
                    <a:pt x="88" y="12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Freeform 56">
              <a:extLst>
                <a:ext uri="{FF2B5EF4-FFF2-40B4-BE49-F238E27FC236}">
                  <a16:creationId xmlns:a16="http://schemas.microsoft.com/office/drawing/2014/main" id="{B4CCEAB7-977B-490B-8DE8-D6005C31F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4341813"/>
              <a:ext cx="133350" cy="20638"/>
            </a:xfrm>
            <a:custGeom>
              <a:avLst/>
              <a:gdLst>
                <a:gd name="T0" fmla="*/ 84 w 84"/>
                <a:gd name="T1" fmla="*/ 0 h 13"/>
                <a:gd name="T2" fmla="*/ 1 w 84"/>
                <a:gd name="T3" fmla="*/ 0 h 13"/>
                <a:gd name="T4" fmla="*/ 0 w 84"/>
                <a:gd name="T5" fmla="*/ 13 h 13"/>
                <a:gd name="T6" fmla="*/ 84 w 84"/>
                <a:gd name="T7" fmla="*/ 13 h 13"/>
                <a:gd name="T8" fmla="*/ 84 w 8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3">
                  <a:moveTo>
                    <a:pt x="84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84" y="1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rgbClr val="BCBC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Freeform 57">
              <a:extLst>
                <a:ext uri="{FF2B5EF4-FFF2-40B4-BE49-F238E27FC236}">
                  <a16:creationId xmlns:a16="http://schemas.microsoft.com/office/drawing/2014/main" id="{74BCAAA0-300B-4810-A52C-5F07A79B2A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26113" y="4341813"/>
              <a:ext cx="133350" cy="20638"/>
            </a:xfrm>
            <a:custGeom>
              <a:avLst/>
              <a:gdLst>
                <a:gd name="T0" fmla="*/ 84 w 84"/>
                <a:gd name="T1" fmla="*/ 0 h 13"/>
                <a:gd name="T2" fmla="*/ 1 w 84"/>
                <a:gd name="T3" fmla="*/ 0 h 13"/>
                <a:gd name="T4" fmla="*/ 0 w 84"/>
                <a:gd name="T5" fmla="*/ 13 h 13"/>
                <a:gd name="T6" fmla="*/ 84 w 84"/>
                <a:gd name="T7" fmla="*/ 13 h 13"/>
                <a:gd name="T8" fmla="*/ 84 w 84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13">
                  <a:moveTo>
                    <a:pt x="84" y="0"/>
                  </a:moveTo>
                  <a:lnTo>
                    <a:pt x="1" y="0"/>
                  </a:lnTo>
                  <a:lnTo>
                    <a:pt x="0" y="13"/>
                  </a:lnTo>
                  <a:lnTo>
                    <a:pt x="84" y="13"/>
                  </a:lnTo>
                  <a:lnTo>
                    <a:pt x="8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58">
              <a:extLst>
                <a:ext uri="{FF2B5EF4-FFF2-40B4-BE49-F238E27FC236}">
                  <a16:creationId xmlns:a16="http://schemas.microsoft.com/office/drawing/2014/main" id="{7659AC0D-ED5A-4319-B422-70964F793B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3943351"/>
              <a:ext cx="1282700" cy="776288"/>
            </a:xfrm>
            <a:custGeom>
              <a:avLst/>
              <a:gdLst>
                <a:gd name="T0" fmla="*/ 0 w 808"/>
                <a:gd name="T1" fmla="*/ 489 h 489"/>
                <a:gd name="T2" fmla="*/ 747 w 808"/>
                <a:gd name="T3" fmla="*/ 489 h 489"/>
                <a:gd name="T4" fmla="*/ 808 w 808"/>
                <a:gd name="T5" fmla="*/ 0 h 489"/>
                <a:gd name="T6" fmla="*/ 49 w 808"/>
                <a:gd name="T7" fmla="*/ 0 h 489"/>
                <a:gd name="T8" fmla="*/ 0 w 808"/>
                <a:gd name="T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489">
                  <a:moveTo>
                    <a:pt x="0" y="489"/>
                  </a:moveTo>
                  <a:lnTo>
                    <a:pt x="747" y="489"/>
                  </a:lnTo>
                  <a:lnTo>
                    <a:pt x="808" y="0"/>
                  </a:lnTo>
                  <a:lnTo>
                    <a:pt x="49" y="0"/>
                  </a:lnTo>
                  <a:lnTo>
                    <a:pt x="0" y="489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Freeform 59">
              <a:extLst>
                <a:ext uri="{FF2B5EF4-FFF2-40B4-BE49-F238E27FC236}">
                  <a16:creationId xmlns:a16="http://schemas.microsoft.com/office/drawing/2014/main" id="{B7904845-B454-4797-8AA4-8D04A88396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3943351"/>
              <a:ext cx="1282700" cy="776288"/>
            </a:xfrm>
            <a:custGeom>
              <a:avLst/>
              <a:gdLst>
                <a:gd name="T0" fmla="*/ 0 w 808"/>
                <a:gd name="T1" fmla="*/ 489 h 489"/>
                <a:gd name="T2" fmla="*/ 747 w 808"/>
                <a:gd name="T3" fmla="*/ 489 h 489"/>
                <a:gd name="T4" fmla="*/ 808 w 808"/>
                <a:gd name="T5" fmla="*/ 0 h 489"/>
                <a:gd name="T6" fmla="*/ 49 w 808"/>
                <a:gd name="T7" fmla="*/ 0 h 489"/>
                <a:gd name="T8" fmla="*/ 0 w 808"/>
                <a:gd name="T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489">
                  <a:moveTo>
                    <a:pt x="0" y="489"/>
                  </a:moveTo>
                  <a:lnTo>
                    <a:pt x="747" y="489"/>
                  </a:lnTo>
                  <a:lnTo>
                    <a:pt x="808" y="0"/>
                  </a:lnTo>
                  <a:lnTo>
                    <a:pt x="49" y="0"/>
                  </a:lnTo>
                  <a:lnTo>
                    <a:pt x="0" y="4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5" name="Freeform 60">
              <a:extLst>
                <a:ext uri="{FF2B5EF4-FFF2-40B4-BE49-F238E27FC236}">
                  <a16:creationId xmlns:a16="http://schemas.microsoft.com/office/drawing/2014/main" id="{2B188010-6B16-4A9D-86A5-9A61848B7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4273551"/>
              <a:ext cx="511175" cy="574675"/>
            </a:xfrm>
            <a:custGeom>
              <a:avLst/>
              <a:gdLst>
                <a:gd name="T0" fmla="*/ 203 w 322"/>
                <a:gd name="T1" fmla="*/ 0 h 362"/>
                <a:gd name="T2" fmla="*/ 66 w 322"/>
                <a:gd name="T3" fmla="*/ 0 h 362"/>
                <a:gd name="T4" fmla="*/ 54 w 322"/>
                <a:gd name="T5" fmla="*/ 7 h 362"/>
                <a:gd name="T6" fmla="*/ 93 w 322"/>
                <a:gd name="T7" fmla="*/ 337 h 362"/>
                <a:gd name="T8" fmla="*/ 0 w 322"/>
                <a:gd name="T9" fmla="*/ 337 h 362"/>
                <a:gd name="T10" fmla="*/ 0 w 322"/>
                <a:gd name="T11" fmla="*/ 362 h 362"/>
                <a:gd name="T12" fmla="*/ 248 w 322"/>
                <a:gd name="T13" fmla="*/ 362 h 362"/>
                <a:gd name="T14" fmla="*/ 248 w 322"/>
                <a:gd name="T15" fmla="*/ 361 h 362"/>
                <a:gd name="T16" fmla="*/ 322 w 322"/>
                <a:gd name="T17" fmla="*/ 361 h 362"/>
                <a:gd name="T18" fmla="*/ 203 w 322"/>
                <a:gd name="T1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362">
                  <a:moveTo>
                    <a:pt x="203" y="0"/>
                  </a:moveTo>
                  <a:lnTo>
                    <a:pt x="66" y="0"/>
                  </a:lnTo>
                  <a:lnTo>
                    <a:pt x="54" y="7"/>
                  </a:lnTo>
                  <a:lnTo>
                    <a:pt x="93" y="337"/>
                  </a:lnTo>
                  <a:lnTo>
                    <a:pt x="0" y="337"/>
                  </a:lnTo>
                  <a:lnTo>
                    <a:pt x="0" y="362"/>
                  </a:lnTo>
                  <a:lnTo>
                    <a:pt x="248" y="362"/>
                  </a:lnTo>
                  <a:lnTo>
                    <a:pt x="248" y="361"/>
                  </a:lnTo>
                  <a:lnTo>
                    <a:pt x="322" y="361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6" name="Freeform 61">
              <a:extLst>
                <a:ext uri="{FF2B5EF4-FFF2-40B4-BE49-F238E27FC236}">
                  <a16:creationId xmlns:a16="http://schemas.microsoft.com/office/drawing/2014/main" id="{FB64FB5D-1724-420C-A7AD-C19FBA0D44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1413" y="4273551"/>
              <a:ext cx="511175" cy="574675"/>
            </a:xfrm>
            <a:custGeom>
              <a:avLst/>
              <a:gdLst>
                <a:gd name="T0" fmla="*/ 203 w 322"/>
                <a:gd name="T1" fmla="*/ 0 h 362"/>
                <a:gd name="T2" fmla="*/ 66 w 322"/>
                <a:gd name="T3" fmla="*/ 0 h 362"/>
                <a:gd name="T4" fmla="*/ 54 w 322"/>
                <a:gd name="T5" fmla="*/ 7 h 362"/>
                <a:gd name="T6" fmla="*/ 93 w 322"/>
                <a:gd name="T7" fmla="*/ 337 h 362"/>
                <a:gd name="T8" fmla="*/ 0 w 322"/>
                <a:gd name="T9" fmla="*/ 337 h 362"/>
                <a:gd name="T10" fmla="*/ 0 w 322"/>
                <a:gd name="T11" fmla="*/ 362 h 362"/>
                <a:gd name="T12" fmla="*/ 248 w 322"/>
                <a:gd name="T13" fmla="*/ 362 h 362"/>
                <a:gd name="T14" fmla="*/ 248 w 322"/>
                <a:gd name="T15" fmla="*/ 361 h 362"/>
                <a:gd name="T16" fmla="*/ 322 w 322"/>
                <a:gd name="T17" fmla="*/ 361 h 362"/>
                <a:gd name="T18" fmla="*/ 203 w 322"/>
                <a:gd name="T19" fmla="*/ 0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2" h="362">
                  <a:moveTo>
                    <a:pt x="203" y="0"/>
                  </a:moveTo>
                  <a:lnTo>
                    <a:pt x="66" y="0"/>
                  </a:lnTo>
                  <a:lnTo>
                    <a:pt x="54" y="7"/>
                  </a:lnTo>
                  <a:lnTo>
                    <a:pt x="93" y="337"/>
                  </a:lnTo>
                  <a:lnTo>
                    <a:pt x="0" y="337"/>
                  </a:lnTo>
                  <a:lnTo>
                    <a:pt x="0" y="362"/>
                  </a:lnTo>
                  <a:lnTo>
                    <a:pt x="248" y="362"/>
                  </a:lnTo>
                  <a:lnTo>
                    <a:pt x="248" y="361"/>
                  </a:lnTo>
                  <a:lnTo>
                    <a:pt x="322" y="361"/>
                  </a:lnTo>
                  <a:lnTo>
                    <a:pt x="20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7" name="Freeform 62">
              <a:extLst>
                <a:ext uri="{FF2B5EF4-FFF2-40B4-BE49-F238E27FC236}">
                  <a16:creationId xmlns:a16="http://schemas.microsoft.com/office/drawing/2014/main" id="{E9D5E3A2-CE8F-4F4A-9879-C54E3852E4A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813" y="3903663"/>
              <a:ext cx="1308100" cy="815975"/>
            </a:xfrm>
            <a:custGeom>
              <a:avLst/>
              <a:gdLst>
                <a:gd name="T0" fmla="*/ 824 w 824"/>
                <a:gd name="T1" fmla="*/ 25 h 514"/>
                <a:gd name="T2" fmla="*/ 811 w 824"/>
                <a:gd name="T3" fmla="*/ 5 h 514"/>
                <a:gd name="T4" fmla="*/ 40 w 824"/>
                <a:gd name="T5" fmla="*/ 0 h 514"/>
                <a:gd name="T6" fmla="*/ 0 w 824"/>
                <a:gd name="T7" fmla="*/ 496 h 514"/>
                <a:gd name="T8" fmla="*/ 16 w 824"/>
                <a:gd name="T9" fmla="*/ 514 h 514"/>
                <a:gd name="T10" fmla="*/ 65 w 824"/>
                <a:gd name="T11" fmla="*/ 25 h 514"/>
                <a:gd name="T12" fmla="*/ 824 w 824"/>
                <a:gd name="T13" fmla="*/ 25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24" h="514">
                  <a:moveTo>
                    <a:pt x="824" y="25"/>
                  </a:moveTo>
                  <a:lnTo>
                    <a:pt x="811" y="5"/>
                  </a:lnTo>
                  <a:lnTo>
                    <a:pt x="40" y="0"/>
                  </a:lnTo>
                  <a:lnTo>
                    <a:pt x="0" y="496"/>
                  </a:lnTo>
                  <a:lnTo>
                    <a:pt x="16" y="514"/>
                  </a:lnTo>
                  <a:lnTo>
                    <a:pt x="65" y="25"/>
                  </a:lnTo>
                  <a:lnTo>
                    <a:pt x="824" y="2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63">
              <a:extLst>
                <a:ext uri="{FF2B5EF4-FFF2-40B4-BE49-F238E27FC236}">
                  <a16:creationId xmlns:a16="http://schemas.microsoft.com/office/drawing/2014/main" id="{9DBF3960-1BDC-451A-9AF2-A0BB34CB1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4284663"/>
              <a:ext cx="66675" cy="434975"/>
            </a:xfrm>
            <a:custGeom>
              <a:avLst/>
              <a:gdLst>
                <a:gd name="T0" fmla="*/ 10 w 42"/>
                <a:gd name="T1" fmla="*/ 0 h 274"/>
                <a:gd name="T2" fmla="*/ 0 w 42"/>
                <a:gd name="T3" fmla="*/ 274 h 274"/>
                <a:gd name="T4" fmla="*/ 42 w 42"/>
                <a:gd name="T5" fmla="*/ 274 h 274"/>
                <a:gd name="T6" fmla="*/ 10 w 42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4">
                  <a:moveTo>
                    <a:pt x="10" y="0"/>
                  </a:moveTo>
                  <a:lnTo>
                    <a:pt x="0" y="274"/>
                  </a:lnTo>
                  <a:lnTo>
                    <a:pt x="42" y="27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64">
              <a:extLst>
                <a:ext uri="{FF2B5EF4-FFF2-40B4-BE49-F238E27FC236}">
                  <a16:creationId xmlns:a16="http://schemas.microsoft.com/office/drawing/2014/main" id="{39FB2745-9A69-4E54-9E4A-4D1BB38802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1263" y="4284663"/>
              <a:ext cx="66675" cy="434975"/>
            </a:xfrm>
            <a:custGeom>
              <a:avLst/>
              <a:gdLst>
                <a:gd name="T0" fmla="*/ 10 w 42"/>
                <a:gd name="T1" fmla="*/ 0 h 274"/>
                <a:gd name="T2" fmla="*/ 0 w 42"/>
                <a:gd name="T3" fmla="*/ 274 h 274"/>
                <a:gd name="T4" fmla="*/ 42 w 42"/>
                <a:gd name="T5" fmla="*/ 274 h 274"/>
                <a:gd name="T6" fmla="*/ 10 w 42"/>
                <a:gd name="T7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274">
                  <a:moveTo>
                    <a:pt x="10" y="0"/>
                  </a:moveTo>
                  <a:lnTo>
                    <a:pt x="0" y="274"/>
                  </a:lnTo>
                  <a:lnTo>
                    <a:pt x="42" y="27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65">
              <a:extLst>
                <a:ext uri="{FF2B5EF4-FFF2-40B4-BE49-F238E27FC236}">
                  <a16:creationId xmlns:a16="http://schemas.microsoft.com/office/drawing/2014/main" id="{C391A50A-2834-4529-8FB8-607920E36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4284663"/>
              <a:ext cx="50800" cy="434975"/>
            </a:xfrm>
            <a:custGeom>
              <a:avLst/>
              <a:gdLst>
                <a:gd name="T0" fmla="*/ 0 w 32"/>
                <a:gd name="T1" fmla="*/ 0 h 274"/>
                <a:gd name="T2" fmla="*/ 0 w 32"/>
                <a:gd name="T3" fmla="*/ 0 h 274"/>
                <a:gd name="T4" fmla="*/ 32 w 32"/>
                <a:gd name="T5" fmla="*/ 274 h 274"/>
                <a:gd name="T6" fmla="*/ 32 w 32"/>
                <a:gd name="T7" fmla="*/ 274 h 274"/>
                <a:gd name="T8" fmla="*/ 0 w 3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74">
                  <a:moveTo>
                    <a:pt x="0" y="0"/>
                  </a:moveTo>
                  <a:lnTo>
                    <a:pt x="0" y="0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45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Freeform 66">
              <a:extLst>
                <a:ext uri="{FF2B5EF4-FFF2-40B4-BE49-F238E27FC236}">
                  <a16:creationId xmlns:a16="http://schemas.microsoft.com/office/drawing/2014/main" id="{2C090209-F320-4954-A1E3-8A2BEFB74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7138" y="4284663"/>
              <a:ext cx="50800" cy="434975"/>
            </a:xfrm>
            <a:custGeom>
              <a:avLst/>
              <a:gdLst>
                <a:gd name="T0" fmla="*/ 0 w 32"/>
                <a:gd name="T1" fmla="*/ 0 h 274"/>
                <a:gd name="T2" fmla="*/ 0 w 32"/>
                <a:gd name="T3" fmla="*/ 0 h 274"/>
                <a:gd name="T4" fmla="*/ 32 w 32"/>
                <a:gd name="T5" fmla="*/ 274 h 274"/>
                <a:gd name="T6" fmla="*/ 32 w 32"/>
                <a:gd name="T7" fmla="*/ 274 h 274"/>
                <a:gd name="T8" fmla="*/ 0 w 3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274">
                  <a:moveTo>
                    <a:pt x="0" y="0"/>
                  </a:moveTo>
                  <a:lnTo>
                    <a:pt x="0" y="0"/>
                  </a:lnTo>
                  <a:lnTo>
                    <a:pt x="32" y="274"/>
                  </a:lnTo>
                  <a:lnTo>
                    <a:pt x="32" y="27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67">
              <a:extLst>
                <a:ext uri="{FF2B5EF4-FFF2-40B4-BE49-F238E27FC236}">
                  <a16:creationId xmlns:a16="http://schemas.microsoft.com/office/drawing/2014/main" id="{C58CC11C-280B-49EA-B0EB-8C2EEC68D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526" y="5791201"/>
              <a:ext cx="5578475" cy="196850"/>
            </a:xfrm>
            <a:custGeom>
              <a:avLst/>
              <a:gdLst>
                <a:gd name="T0" fmla="*/ 3705 w 3772"/>
                <a:gd name="T1" fmla="*/ 0 h 133"/>
                <a:gd name="T2" fmla="*/ 3611 w 3772"/>
                <a:gd name="T3" fmla="*/ 0 h 133"/>
                <a:gd name="T4" fmla="*/ 3611 w 3772"/>
                <a:gd name="T5" fmla="*/ 73 h 133"/>
                <a:gd name="T6" fmla="*/ 1754 w 3772"/>
                <a:gd name="T7" fmla="*/ 73 h 133"/>
                <a:gd name="T8" fmla="*/ 1754 w 3772"/>
                <a:gd name="T9" fmla="*/ 0 h 133"/>
                <a:gd name="T10" fmla="*/ 67 w 3772"/>
                <a:gd name="T11" fmla="*/ 0 h 133"/>
                <a:gd name="T12" fmla="*/ 0 w 3772"/>
                <a:gd name="T13" fmla="*/ 66 h 133"/>
                <a:gd name="T14" fmla="*/ 67 w 3772"/>
                <a:gd name="T15" fmla="*/ 133 h 133"/>
                <a:gd name="T16" fmla="*/ 3705 w 3772"/>
                <a:gd name="T17" fmla="*/ 133 h 133"/>
                <a:gd name="T18" fmla="*/ 3772 w 3772"/>
                <a:gd name="T19" fmla="*/ 66 h 133"/>
                <a:gd name="T20" fmla="*/ 3705 w 3772"/>
                <a:gd name="T21" fmla="*/ 0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72" h="133">
                  <a:moveTo>
                    <a:pt x="3705" y="0"/>
                  </a:moveTo>
                  <a:cubicBezTo>
                    <a:pt x="3611" y="0"/>
                    <a:pt x="3611" y="0"/>
                    <a:pt x="3611" y="0"/>
                  </a:cubicBezTo>
                  <a:cubicBezTo>
                    <a:pt x="3611" y="73"/>
                    <a:pt x="3611" y="73"/>
                    <a:pt x="3611" y="73"/>
                  </a:cubicBezTo>
                  <a:cubicBezTo>
                    <a:pt x="1754" y="73"/>
                    <a:pt x="1754" y="73"/>
                    <a:pt x="1754" y="73"/>
                  </a:cubicBezTo>
                  <a:cubicBezTo>
                    <a:pt x="1754" y="0"/>
                    <a:pt x="1754" y="0"/>
                    <a:pt x="1754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30" y="0"/>
                    <a:pt x="0" y="30"/>
                    <a:pt x="0" y="66"/>
                  </a:cubicBezTo>
                  <a:cubicBezTo>
                    <a:pt x="0" y="103"/>
                    <a:pt x="30" y="133"/>
                    <a:pt x="67" y="133"/>
                  </a:cubicBezTo>
                  <a:cubicBezTo>
                    <a:pt x="3705" y="133"/>
                    <a:pt x="3705" y="133"/>
                    <a:pt x="3705" y="133"/>
                  </a:cubicBezTo>
                  <a:cubicBezTo>
                    <a:pt x="3742" y="133"/>
                    <a:pt x="3772" y="103"/>
                    <a:pt x="3772" y="66"/>
                  </a:cubicBezTo>
                  <a:cubicBezTo>
                    <a:pt x="3772" y="30"/>
                    <a:pt x="3742" y="0"/>
                    <a:pt x="3705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68">
              <a:extLst>
                <a:ext uri="{FF2B5EF4-FFF2-40B4-BE49-F238E27FC236}">
                  <a16:creationId xmlns:a16="http://schemas.microsoft.com/office/drawing/2014/main" id="{3C882F17-0D1F-48EB-AFA2-ADDCC32ADB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5938" y="5003801"/>
              <a:ext cx="776288" cy="527050"/>
            </a:xfrm>
            <a:custGeom>
              <a:avLst/>
              <a:gdLst>
                <a:gd name="T0" fmla="*/ 350 w 525"/>
                <a:gd name="T1" fmla="*/ 0 h 356"/>
                <a:gd name="T2" fmla="*/ 302 w 525"/>
                <a:gd name="T3" fmla="*/ 279 h 356"/>
                <a:gd name="T4" fmla="*/ 457 w 525"/>
                <a:gd name="T5" fmla="*/ 279 h 356"/>
                <a:gd name="T6" fmla="*/ 249 w 525"/>
                <a:gd name="T7" fmla="*/ 322 h 356"/>
                <a:gd name="T8" fmla="*/ 283 w 525"/>
                <a:gd name="T9" fmla="*/ 80 h 356"/>
                <a:gd name="T10" fmla="*/ 0 w 525"/>
                <a:gd name="T11" fmla="*/ 115 h 356"/>
                <a:gd name="T12" fmla="*/ 12 w 525"/>
                <a:gd name="T13" fmla="*/ 47 h 356"/>
                <a:gd name="T14" fmla="*/ 350 w 525"/>
                <a:gd name="T15" fmla="*/ 0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5" h="356">
                  <a:moveTo>
                    <a:pt x="350" y="0"/>
                  </a:moveTo>
                  <a:cubicBezTo>
                    <a:pt x="302" y="279"/>
                    <a:pt x="302" y="279"/>
                    <a:pt x="302" y="279"/>
                  </a:cubicBezTo>
                  <a:cubicBezTo>
                    <a:pt x="302" y="279"/>
                    <a:pt x="389" y="201"/>
                    <a:pt x="457" y="279"/>
                  </a:cubicBezTo>
                  <a:cubicBezTo>
                    <a:pt x="525" y="356"/>
                    <a:pt x="302" y="334"/>
                    <a:pt x="249" y="322"/>
                  </a:cubicBezTo>
                  <a:cubicBezTo>
                    <a:pt x="283" y="80"/>
                    <a:pt x="283" y="80"/>
                    <a:pt x="283" y="8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2" y="47"/>
                    <a:pt x="12" y="47"/>
                    <a:pt x="12" y="47"/>
                  </a:cubicBezTo>
                  <a:cubicBezTo>
                    <a:pt x="350" y="0"/>
                    <a:pt x="350" y="0"/>
                    <a:pt x="350" y="0"/>
                  </a:cubicBezTo>
                </a:path>
              </a:pathLst>
            </a:custGeom>
            <a:solidFill>
              <a:srgbClr val="402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69">
              <a:extLst>
                <a:ext uri="{FF2B5EF4-FFF2-40B4-BE49-F238E27FC236}">
                  <a16:creationId xmlns:a16="http://schemas.microsoft.com/office/drawing/2014/main" id="{81626E3B-3A8A-466F-A4AA-F0E58AF8C1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2201" y="5046663"/>
              <a:ext cx="925513" cy="533400"/>
            </a:xfrm>
            <a:custGeom>
              <a:avLst/>
              <a:gdLst>
                <a:gd name="T0" fmla="*/ 507 w 625"/>
                <a:gd name="T1" fmla="*/ 0 h 361"/>
                <a:gd name="T2" fmla="*/ 424 w 625"/>
                <a:gd name="T3" fmla="*/ 288 h 361"/>
                <a:gd name="T4" fmla="*/ 572 w 625"/>
                <a:gd name="T5" fmla="*/ 279 h 361"/>
                <a:gd name="T6" fmla="*/ 362 w 625"/>
                <a:gd name="T7" fmla="*/ 339 h 361"/>
                <a:gd name="T8" fmla="*/ 413 w 625"/>
                <a:gd name="T9" fmla="*/ 85 h 361"/>
                <a:gd name="T10" fmla="*/ 0 w 625"/>
                <a:gd name="T11" fmla="*/ 1 h 361"/>
                <a:gd name="T12" fmla="*/ 340 w 625"/>
                <a:gd name="T13" fmla="*/ 18 h 361"/>
                <a:gd name="T14" fmla="*/ 507 w 625"/>
                <a:gd name="T15" fmla="*/ 0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5" h="361">
                  <a:moveTo>
                    <a:pt x="507" y="0"/>
                  </a:moveTo>
                  <a:cubicBezTo>
                    <a:pt x="424" y="288"/>
                    <a:pt x="424" y="288"/>
                    <a:pt x="424" y="288"/>
                  </a:cubicBezTo>
                  <a:cubicBezTo>
                    <a:pt x="424" y="288"/>
                    <a:pt x="519" y="196"/>
                    <a:pt x="572" y="279"/>
                  </a:cubicBezTo>
                  <a:cubicBezTo>
                    <a:pt x="625" y="361"/>
                    <a:pt x="362" y="339"/>
                    <a:pt x="362" y="339"/>
                  </a:cubicBezTo>
                  <a:cubicBezTo>
                    <a:pt x="413" y="85"/>
                    <a:pt x="413" y="85"/>
                    <a:pt x="413" y="85"/>
                  </a:cubicBezTo>
                  <a:cubicBezTo>
                    <a:pt x="413" y="85"/>
                    <a:pt x="20" y="189"/>
                    <a:pt x="0" y="1"/>
                  </a:cubicBezTo>
                  <a:cubicBezTo>
                    <a:pt x="225" y="31"/>
                    <a:pt x="340" y="18"/>
                    <a:pt x="340" y="18"/>
                  </a:cubicBezTo>
                  <a:cubicBezTo>
                    <a:pt x="507" y="0"/>
                    <a:pt x="507" y="0"/>
                    <a:pt x="507" y="0"/>
                  </a:cubicBezTo>
                </a:path>
              </a:pathLst>
            </a:custGeom>
            <a:solidFill>
              <a:srgbClr val="4028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70">
              <a:extLst>
                <a:ext uri="{FF2B5EF4-FFF2-40B4-BE49-F238E27FC236}">
                  <a16:creationId xmlns:a16="http://schemas.microsoft.com/office/drawing/2014/main" id="{2153752C-3987-4D48-8856-495742CC0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14401" y="5232401"/>
              <a:ext cx="652463" cy="433388"/>
            </a:xfrm>
            <a:custGeom>
              <a:avLst/>
              <a:gdLst>
                <a:gd name="T0" fmla="*/ 338 w 411"/>
                <a:gd name="T1" fmla="*/ 273 h 273"/>
                <a:gd name="T2" fmla="*/ 411 w 411"/>
                <a:gd name="T3" fmla="*/ 199 h 273"/>
                <a:gd name="T4" fmla="*/ 384 w 411"/>
                <a:gd name="T5" fmla="*/ 198 h 273"/>
                <a:gd name="T6" fmla="*/ 336 w 411"/>
                <a:gd name="T7" fmla="*/ 248 h 273"/>
                <a:gd name="T8" fmla="*/ 25 w 411"/>
                <a:gd name="T9" fmla="*/ 48 h 273"/>
                <a:gd name="T10" fmla="*/ 46 w 411"/>
                <a:gd name="T11" fmla="*/ 9 h 273"/>
                <a:gd name="T12" fmla="*/ 28 w 411"/>
                <a:gd name="T13" fmla="*/ 0 h 273"/>
                <a:gd name="T14" fmla="*/ 0 w 411"/>
                <a:gd name="T15" fmla="*/ 55 h 273"/>
                <a:gd name="T16" fmla="*/ 338 w 411"/>
                <a:gd name="T17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273">
                  <a:moveTo>
                    <a:pt x="338" y="273"/>
                  </a:moveTo>
                  <a:lnTo>
                    <a:pt x="411" y="199"/>
                  </a:lnTo>
                  <a:lnTo>
                    <a:pt x="384" y="198"/>
                  </a:lnTo>
                  <a:lnTo>
                    <a:pt x="336" y="248"/>
                  </a:lnTo>
                  <a:lnTo>
                    <a:pt x="25" y="48"/>
                  </a:lnTo>
                  <a:lnTo>
                    <a:pt x="46" y="9"/>
                  </a:lnTo>
                  <a:lnTo>
                    <a:pt x="28" y="0"/>
                  </a:lnTo>
                  <a:lnTo>
                    <a:pt x="0" y="55"/>
                  </a:lnTo>
                  <a:lnTo>
                    <a:pt x="338" y="27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71">
              <a:extLst>
                <a:ext uri="{FF2B5EF4-FFF2-40B4-BE49-F238E27FC236}">
                  <a16:creationId xmlns:a16="http://schemas.microsoft.com/office/drawing/2014/main" id="{4DB8D9AC-FD53-4D00-BC6C-60D09CFD45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0063" y="5295901"/>
              <a:ext cx="392113" cy="404813"/>
            </a:xfrm>
            <a:custGeom>
              <a:avLst/>
              <a:gdLst>
                <a:gd name="T0" fmla="*/ 215 w 247"/>
                <a:gd name="T1" fmla="*/ 255 h 255"/>
                <a:gd name="T2" fmla="*/ 247 w 247"/>
                <a:gd name="T3" fmla="*/ 223 h 255"/>
                <a:gd name="T4" fmla="*/ 32 w 247"/>
                <a:gd name="T5" fmla="*/ 0 h 255"/>
                <a:gd name="T6" fmla="*/ 0 w 247"/>
                <a:gd name="T7" fmla="*/ 31 h 255"/>
                <a:gd name="T8" fmla="*/ 215 w 247"/>
                <a:gd name="T9" fmla="*/ 255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255">
                  <a:moveTo>
                    <a:pt x="215" y="255"/>
                  </a:moveTo>
                  <a:lnTo>
                    <a:pt x="247" y="223"/>
                  </a:lnTo>
                  <a:lnTo>
                    <a:pt x="32" y="0"/>
                  </a:lnTo>
                  <a:lnTo>
                    <a:pt x="0" y="31"/>
                  </a:lnTo>
                  <a:lnTo>
                    <a:pt x="215" y="255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Freeform 72">
              <a:extLst>
                <a:ext uri="{FF2B5EF4-FFF2-40B4-BE49-F238E27FC236}">
                  <a16:creationId xmlns:a16="http://schemas.microsoft.com/office/drawing/2014/main" id="{66E2FF6E-49A1-4E46-AE00-23B0F68A0D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7163" y="4970463"/>
              <a:ext cx="712788" cy="693738"/>
            </a:xfrm>
            <a:custGeom>
              <a:avLst/>
              <a:gdLst>
                <a:gd name="T0" fmla="*/ 104 w 482"/>
                <a:gd name="T1" fmla="*/ 458 h 470"/>
                <a:gd name="T2" fmla="*/ 469 w 482"/>
                <a:gd name="T3" fmla="*/ 106 h 470"/>
                <a:gd name="T4" fmla="*/ 470 w 482"/>
                <a:gd name="T5" fmla="*/ 62 h 470"/>
                <a:gd name="T6" fmla="*/ 422 w 482"/>
                <a:gd name="T7" fmla="*/ 12 h 470"/>
                <a:gd name="T8" fmla="*/ 378 w 482"/>
                <a:gd name="T9" fmla="*/ 12 h 470"/>
                <a:gd name="T10" fmla="*/ 12 w 482"/>
                <a:gd name="T11" fmla="*/ 364 h 470"/>
                <a:gd name="T12" fmla="*/ 12 w 482"/>
                <a:gd name="T13" fmla="*/ 408 h 470"/>
                <a:gd name="T14" fmla="*/ 59 w 482"/>
                <a:gd name="T15" fmla="*/ 458 h 470"/>
                <a:gd name="T16" fmla="*/ 104 w 482"/>
                <a:gd name="T17" fmla="*/ 458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2" h="470">
                  <a:moveTo>
                    <a:pt x="104" y="458"/>
                  </a:moveTo>
                  <a:cubicBezTo>
                    <a:pt x="469" y="106"/>
                    <a:pt x="469" y="106"/>
                    <a:pt x="469" y="106"/>
                  </a:cubicBezTo>
                  <a:cubicBezTo>
                    <a:pt x="481" y="94"/>
                    <a:pt x="482" y="74"/>
                    <a:pt x="470" y="62"/>
                  </a:cubicBezTo>
                  <a:cubicBezTo>
                    <a:pt x="422" y="12"/>
                    <a:pt x="422" y="12"/>
                    <a:pt x="422" y="12"/>
                  </a:cubicBezTo>
                  <a:cubicBezTo>
                    <a:pt x="410" y="0"/>
                    <a:pt x="390" y="0"/>
                    <a:pt x="378" y="12"/>
                  </a:cubicBezTo>
                  <a:cubicBezTo>
                    <a:pt x="12" y="364"/>
                    <a:pt x="12" y="364"/>
                    <a:pt x="12" y="364"/>
                  </a:cubicBezTo>
                  <a:cubicBezTo>
                    <a:pt x="0" y="376"/>
                    <a:pt x="0" y="396"/>
                    <a:pt x="12" y="408"/>
                  </a:cubicBezTo>
                  <a:cubicBezTo>
                    <a:pt x="59" y="458"/>
                    <a:pt x="59" y="458"/>
                    <a:pt x="59" y="458"/>
                  </a:cubicBezTo>
                  <a:cubicBezTo>
                    <a:pt x="71" y="470"/>
                    <a:pt x="91" y="470"/>
                    <a:pt x="104" y="458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Freeform 73">
              <a:extLst>
                <a:ext uri="{FF2B5EF4-FFF2-40B4-BE49-F238E27FC236}">
                  <a16:creationId xmlns:a16="http://schemas.microsoft.com/office/drawing/2014/main" id="{674D9498-9BEE-42E7-84D5-3C0228388C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8176" y="5462588"/>
              <a:ext cx="447675" cy="433388"/>
            </a:xfrm>
            <a:custGeom>
              <a:avLst/>
              <a:gdLst>
                <a:gd name="T0" fmla="*/ 37 w 282"/>
                <a:gd name="T1" fmla="*/ 273 h 273"/>
                <a:gd name="T2" fmla="*/ 282 w 282"/>
                <a:gd name="T3" fmla="*/ 38 h 273"/>
                <a:gd name="T4" fmla="*/ 245 w 282"/>
                <a:gd name="T5" fmla="*/ 0 h 273"/>
                <a:gd name="T6" fmla="*/ 0 w 282"/>
                <a:gd name="T7" fmla="*/ 235 h 273"/>
                <a:gd name="T8" fmla="*/ 37 w 282"/>
                <a:gd name="T9" fmla="*/ 273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73">
                  <a:moveTo>
                    <a:pt x="37" y="273"/>
                  </a:moveTo>
                  <a:lnTo>
                    <a:pt x="282" y="38"/>
                  </a:lnTo>
                  <a:lnTo>
                    <a:pt x="245" y="0"/>
                  </a:lnTo>
                  <a:lnTo>
                    <a:pt x="0" y="235"/>
                  </a:lnTo>
                  <a:lnTo>
                    <a:pt x="37" y="273"/>
                  </a:ln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74">
              <a:extLst>
                <a:ext uri="{FF2B5EF4-FFF2-40B4-BE49-F238E27FC236}">
                  <a16:creationId xmlns:a16="http://schemas.microsoft.com/office/drawing/2014/main" id="{ACAF7289-EB40-48E5-8E79-A18C70220D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1" y="4838701"/>
              <a:ext cx="614363" cy="608013"/>
            </a:xfrm>
            <a:custGeom>
              <a:avLst/>
              <a:gdLst>
                <a:gd name="T0" fmla="*/ 102 w 415"/>
                <a:gd name="T1" fmla="*/ 378 h 412"/>
                <a:gd name="T2" fmla="*/ 221 w 415"/>
                <a:gd name="T3" fmla="*/ 380 h 412"/>
                <a:gd name="T4" fmla="*/ 380 w 415"/>
                <a:gd name="T5" fmla="*/ 226 h 412"/>
                <a:gd name="T6" fmla="*/ 383 w 415"/>
                <a:gd name="T7" fmla="*/ 107 h 412"/>
                <a:gd name="T8" fmla="*/ 313 w 415"/>
                <a:gd name="T9" fmla="*/ 35 h 412"/>
                <a:gd name="T10" fmla="*/ 194 w 415"/>
                <a:gd name="T11" fmla="*/ 33 h 412"/>
                <a:gd name="T12" fmla="*/ 34 w 415"/>
                <a:gd name="T13" fmla="*/ 187 h 412"/>
                <a:gd name="T14" fmla="*/ 32 w 415"/>
                <a:gd name="T15" fmla="*/ 306 h 412"/>
                <a:gd name="T16" fmla="*/ 102 w 415"/>
                <a:gd name="T17" fmla="*/ 378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412">
                  <a:moveTo>
                    <a:pt x="102" y="378"/>
                  </a:moveTo>
                  <a:cubicBezTo>
                    <a:pt x="134" y="411"/>
                    <a:pt x="187" y="412"/>
                    <a:pt x="221" y="380"/>
                  </a:cubicBezTo>
                  <a:cubicBezTo>
                    <a:pt x="380" y="226"/>
                    <a:pt x="380" y="226"/>
                    <a:pt x="380" y="226"/>
                  </a:cubicBezTo>
                  <a:cubicBezTo>
                    <a:pt x="414" y="194"/>
                    <a:pt x="415" y="140"/>
                    <a:pt x="383" y="107"/>
                  </a:cubicBezTo>
                  <a:cubicBezTo>
                    <a:pt x="313" y="35"/>
                    <a:pt x="313" y="35"/>
                    <a:pt x="313" y="35"/>
                  </a:cubicBezTo>
                  <a:cubicBezTo>
                    <a:pt x="281" y="1"/>
                    <a:pt x="228" y="0"/>
                    <a:pt x="194" y="33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1" y="219"/>
                    <a:pt x="0" y="272"/>
                    <a:pt x="32" y="306"/>
                  </a:cubicBezTo>
                  <a:lnTo>
                    <a:pt x="102" y="378"/>
                  </a:lnTo>
                  <a:close/>
                </a:path>
              </a:pathLst>
            </a:cu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75">
              <a:extLst>
                <a:ext uri="{FF2B5EF4-FFF2-40B4-BE49-F238E27FC236}">
                  <a16:creationId xmlns:a16="http://schemas.microsoft.com/office/drawing/2014/main" id="{26FC6CE6-99C2-4DFE-956D-76046A56D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388" y="4770438"/>
              <a:ext cx="612775" cy="609600"/>
            </a:xfrm>
            <a:custGeom>
              <a:avLst/>
              <a:gdLst>
                <a:gd name="T0" fmla="*/ 102 w 415"/>
                <a:gd name="T1" fmla="*/ 377 h 412"/>
                <a:gd name="T2" fmla="*/ 221 w 415"/>
                <a:gd name="T3" fmla="*/ 379 h 412"/>
                <a:gd name="T4" fmla="*/ 381 w 415"/>
                <a:gd name="T5" fmla="*/ 225 h 412"/>
                <a:gd name="T6" fmla="*/ 383 w 415"/>
                <a:gd name="T7" fmla="*/ 106 h 412"/>
                <a:gd name="T8" fmla="*/ 313 w 415"/>
                <a:gd name="T9" fmla="*/ 34 h 412"/>
                <a:gd name="T10" fmla="*/ 195 w 415"/>
                <a:gd name="T11" fmla="*/ 32 h 412"/>
                <a:gd name="T12" fmla="*/ 35 w 415"/>
                <a:gd name="T13" fmla="*/ 186 h 412"/>
                <a:gd name="T14" fmla="*/ 33 w 415"/>
                <a:gd name="T15" fmla="*/ 305 h 412"/>
                <a:gd name="T16" fmla="*/ 102 w 415"/>
                <a:gd name="T17" fmla="*/ 377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5" h="412">
                  <a:moveTo>
                    <a:pt x="102" y="377"/>
                  </a:moveTo>
                  <a:cubicBezTo>
                    <a:pt x="134" y="411"/>
                    <a:pt x="188" y="412"/>
                    <a:pt x="221" y="379"/>
                  </a:cubicBezTo>
                  <a:cubicBezTo>
                    <a:pt x="381" y="225"/>
                    <a:pt x="381" y="225"/>
                    <a:pt x="381" y="225"/>
                  </a:cubicBezTo>
                  <a:cubicBezTo>
                    <a:pt x="414" y="193"/>
                    <a:pt x="415" y="140"/>
                    <a:pt x="383" y="106"/>
                  </a:cubicBezTo>
                  <a:cubicBezTo>
                    <a:pt x="313" y="34"/>
                    <a:pt x="313" y="34"/>
                    <a:pt x="313" y="34"/>
                  </a:cubicBezTo>
                  <a:cubicBezTo>
                    <a:pt x="281" y="1"/>
                    <a:pt x="228" y="0"/>
                    <a:pt x="195" y="32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1" y="218"/>
                    <a:pt x="0" y="272"/>
                    <a:pt x="33" y="305"/>
                  </a:cubicBezTo>
                  <a:lnTo>
                    <a:pt x="102" y="377"/>
                  </a:ln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76">
              <a:extLst>
                <a:ext uri="{FF2B5EF4-FFF2-40B4-BE49-F238E27FC236}">
                  <a16:creationId xmlns:a16="http://schemas.microsoft.com/office/drawing/2014/main" id="{C10F5765-B56E-4437-A617-37B22EBFB4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4841876"/>
              <a:ext cx="2941638" cy="92075"/>
            </a:xfrm>
            <a:custGeom>
              <a:avLst/>
              <a:gdLst>
                <a:gd name="T0" fmla="*/ 1853 w 1853"/>
                <a:gd name="T1" fmla="*/ 0 h 58"/>
                <a:gd name="T2" fmla="*/ 1853 w 1853"/>
                <a:gd name="T3" fmla="*/ 58 h 58"/>
                <a:gd name="T4" fmla="*/ 0 w 1853"/>
                <a:gd name="T5" fmla="*/ 58 h 58"/>
                <a:gd name="T6" fmla="*/ 0 w 1853"/>
                <a:gd name="T7" fmla="*/ 1 h 58"/>
                <a:gd name="T8" fmla="*/ 1853 w 1853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3" h="58">
                  <a:moveTo>
                    <a:pt x="1853" y="0"/>
                  </a:moveTo>
                  <a:lnTo>
                    <a:pt x="1853" y="58"/>
                  </a:lnTo>
                  <a:lnTo>
                    <a:pt x="0" y="58"/>
                  </a:lnTo>
                  <a:lnTo>
                    <a:pt x="0" y="1"/>
                  </a:lnTo>
                  <a:lnTo>
                    <a:pt x="1853" y="0"/>
                  </a:lnTo>
                  <a:close/>
                </a:path>
              </a:pathLst>
            </a:custGeom>
            <a:solidFill>
              <a:srgbClr val="8A6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77">
              <a:extLst>
                <a:ext uri="{FF2B5EF4-FFF2-40B4-BE49-F238E27FC236}">
                  <a16:creationId xmlns:a16="http://schemas.microsoft.com/office/drawing/2014/main" id="{AFC016AA-3E97-439E-87B1-68EAA3C13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7251" y="4841876"/>
              <a:ext cx="2941638" cy="92075"/>
            </a:xfrm>
            <a:custGeom>
              <a:avLst/>
              <a:gdLst>
                <a:gd name="T0" fmla="*/ 1853 w 1853"/>
                <a:gd name="T1" fmla="*/ 0 h 58"/>
                <a:gd name="T2" fmla="*/ 1853 w 1853"/>
                <a:gd name="T3" fmla="*/ 58 h 58"/>
                <a:gd name="T4" fmla="*/ 0 w 1853"/>
                <a:gd name="T5" fmla="*/ 58 h 58"/>
                <a:gd name="T6" fmla="*/ 0 w 1853"/>
                <a:gd name="T7" fmla="*/ 1 h 58"/>
                <a:gd name="T8" fmla="*/ 1853 w 1853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3" h="58">
                  <a:moveTo>
                    <a:pt x="1853" y="0"/>
                  </a:moveTo>
                  <a:lnTo>
                    <a:pt x="1853" y="58"/>
                  </a:lnTo>
                  <a:lnTo>
                    <a:pt x="0" y="58"/>
                  </a:lnTo>
                  <a:lnTo>
                    <a:pt x="0" y="1"/>
                  </a:lnTo>
                  <a:lnTo>
                    <a:pt x="18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Rectangle 75">
              <a:extLst>
                <a:ext uri="{FF2B5EF4-FFF2-40B4-BE49-F238E27FC236}">
                  <a16:creationId xmlns:a16="http://schemas.microsoft.com/office/drawing/2014/main" id="{C29F3214-BECF-429A-B3C0-B493F538C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251" y="4843463"/>
              <a:ext cx="1165225" cy="90488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Rectangle 76">
              <a:extLst>
                <a:ext uri="{FF2B5EF4-FFF2-40B4-BE49-F238E27FC236}">
                  <a16:creationId xmlns:a16="http://schemas.microsoft.com/office/drawing/2014/main" id="{9B80EF38-6F84-4CE4-8392-708560FFCD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97251" y="4843463"/>
              <a:ext cx="1165225" cy="90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Rectangle 77">
              <a:extLst>
                <a:ext uri="{FF2B5EF4-FFF2-40B4-BE49-F238E27FC236}">
                  <a16:creationId xmlns:a16="http://schemas.microsoft.com/office/drawing/2014/main" id="{BA2845C4-EAF0-4A21-B3E5-09BE97692D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1" y="4933951"/>
              <a:ext cx="2746375" cy="965200"/>
            </a:xfrm>
            <a:prstGeom prst="rect">
              <a:avLst/>
            </a:prstGeom>
            <a:solidFill>
              <a:srgbClr val="8A6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Rectangle 78">
              <a:extLst>
                <a:ext uri="{FF2B5EF4-FFF2-40B4-BE49-F238E27FC236}">
                  <a16:creationId xmlns:a16="http://schemas.microsoft.com/office/drawing/2014/main" id="{9360C9C6-F5C6-4A98-AD56-6457865D20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1" y="4933951"/>
              <a:ext cx="2746375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Rectangle 79">
              <a:extLst>
                <a:ext uri="{FF2B5EF4-FFF2-40B4-BE49-F238E27FC236}">
                  <a16:creationId xmlns:a16="http://schemas.microsoft.com/office/drawing/2014/main" id="{2A12037A-FD07-43ED-B682-C892C2DF2C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1" y="4933951"/>
              <a:ext cx="1165225" cy="965200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Rectangle 80">
              <a:extLst>
                <a:ext uri="{FF2B5EF4-FFF2-40B4-BE49-F238E27FC236}">
                  <a16:creationId xmlns:a16="http://schemas.microsoft.com/office/drawing/2014/main" id="{8240E531-AED8-4C85-84E3-1DAE2F4C6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2501" y="4933951"/>
              <a:ext cx="1165225" cy="965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Rectangle 81">
              <a:extLst>
                <a:ext uri="{FF2B5EF4-FFF2-40B4-BE49-F238E27FC236}">
                  <a16:creationId xmlns:a16="http://schemas.microsoft.com/office/drawing/2014/main" id="{9392F746-2576-492B-A426-3426B4A273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26" y="4933951"/>
              <a:ext cx="1581150" cy="146050"/>
            </a:xfrm>
            <a:prstGeom prst="rect">
              <a:avLst/>
            </a:prstGeom>
            <a:solidFill>
              <a:srgbClr val="7552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Rectangle 82">
              <a:extLst>
                <a:ext uri="{FF2B5EF4-FFF2-40B4-BE49-F238E27FC236}">
                  <a16:creationId xmlns:a16="http://schemas.microsoft.com/office/drawing/2014/main" id="{EBF39F8C-0355-4B4D-B3BA-C6407CD10D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7726" y="4933951"/>
              <a:ext cx="1581150" cy="1460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86">
              <a:extLst>
                <a:ext uri="{FF2B5EF4-FFF2-40B4-BE49-F238E27FC236}">
                  <a16:creationId xmlns:a16="http://schemas.microsoft.com/office/drawing/2014/main" id="{C317DD25-EA4D-4A63-A023-1DAE1E4871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501" y="4933951"/>
              <a:ext cx="1165225" cy="525463"/>
            </a:xfrm>
            <a:custGeom>
              <a:avLst/>
              <a:gdLst>
                <a:gd name="T0" fmla="*/ 734 w 734"/>
                <a:gd name="T1" fmla="*/ 0 h 331"/>
                <a:gd name="T2" fmla="*/ 674 w 734"/>
                <a:gd name="T3" fmla="*/ 0 h 331"/>
                <a:gd name="T4" fmla="*/ 0 w 734"/>
                <a:gd name="T5" fmla="*/ 0 h 331"/>
                <a:gd name="T6" fmla="*/ 0 w 734"/>
                <a:gd name="T7" fmla="*/ 331 h 331"/>
                <a:gd name="T8" fmla="*/ 734 w 734"/>
                <a:gd name="T9" fmla="*/ 92 h 331"/>
                <a:gd name="T10" fmla="*/ 734 w 734"/>
                <a:gd name="T1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4" h="331">
                  <a:moveTo>
                    <a:pt x="734" y="0"/>
                  </a:moveTo>
                  <a:lnTo>
                    <a:pt x="674" y="0"/>
                  </a:lnTo>
                  <a:lnTo>
                    <a:pt x="0" y="0"/>
                  </a:lnTo>
                  <a:lnTo>
                    <a:pt x="0" y="331"/>
                  </a:lnTo>
                  <a:lnTo>
                    <a:pt x="734" y="92"/>
                  </a:lnTo>
                  <a:lnTo>
                    <a:pt x="734" y="0"/>
                  </a:lnTo>
                  <a:close/>
                </a:path>
              </a:pathLst>
            </a:custGeom>
            <a:solidFill>
              <a:srgbClr val="6446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Freeform 87">
              <a:extLst>
                <a:ext uri="{FF2B5EF4-FFF2-40B4-BE49-F238E27FC236}">
                  <a16:creationId xmlns:a16="http://schemas.microsoft.com/office/drawing/2014/main" id="{7F67FB83-E900-4997-82B0-0FD759923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2501" y="4933951"/>
              <a:ext cx="1165225" cy="525463"/>
            </a:xfrm>
            <a:custGeom>
              <a:avLst/>
              <a:gdLst>
                <a:gd name="T0" fmla="*/ 734 w 734"/>
                <a:gd name="T1" fmla="*/ 0 h 331"/>
                <a:gd name="T2" fmla="*/ 674 w 734"/>
                <a:gd name="T3" fmla="*/ 0 h 331"/>
                <a:gd name="T4" fmla="*/ 0 w 734"/>
                <a:gd name="T5" fmla="*/ 0 h 331"/>
                <a:gd name="T6" fmla="*/ 0 w 734"/>
                <a:gd name="T7" fmla="*/ 331 h 331"/>
                <a:gd name="T8" fmla="*/ 734 w 734"/>
                <a:gd name="T9" fmla="*/ 92 h 331"/>
                <a:gd name="T10" fmla="*/ 734 w 734"/>
                <a:gd name="T11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34" h="331">
                  <a:moveTo>
                    <a:pt x="734" y="0"/>
                  </a:moveTo>
                  <a:lnTo>
                    <a:pt x="674" y="0"/>
                  </a:lnTo>
                  <a:lnTo>
                    <a:pt x="0" y="0"/>
                  </a:lnTo>
                  <a:lnTo>
                    <a:pt x="0" y="331"/>
                  </a:lnTo>
                  <a:lnTo>
                    <a:pt x="734" y="92"/>
                  </a:lnTo>
                  <a:lnTo>
                    <a:pt x="7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Freeform 88">
              <a:extLst>
                <a:ext uri="{FF2B5EF4-FFF2-40B4-BE49-F238E27FC236}">
                  <a16:creationId xmlns:a16="http://schemas.microsoft.com/office/drawing/2014/main" id="{19928E1E-18FB-4E64-AFBE-32DD352B1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7001" y="2536826"/>
              <a:ext cx="377825" cy="1163638"/>
            </a:xfrm>
            <a:custGeom>
              <a:avLst/>
              <a:gdLst>
                <a:gd name="T0" fmla="*/ 7 w 255"/>
                <a:gd name="T1" fmla="*/ 25 h 788"/>
                <a:gd name="T2" fmla="*/ 21 w 255"/>
                <a:gd name="T3" fmla="*/ 36 h 788"/>
                <a:gd name="T4" fmla="*/ 25 w 255"/>
                <a:gd name="T5" fmla="*/ 18 h 788"/>
                <a:gd name="T6" fmla="*/ 44 w 255"/>
                <a:gd name="T7" fmla="*/ 31 h 788"/>
                <a:gd name="T8" fmla="*/ 44 w 255"/>
                <a:gd name="T9" fmla="*/ 31 h 788"/>
                <a:gd name="T10" fmla="*/ 49 w 255"/>
                <a:gd name="T11" fmla="*/ 12 h 788"/>
                <a:gd name="T12" fmla="*/ 64 w 255"/>
                <a:gd name="T13" fmla="*/ 24 h 788"/>
                <a:gd name="T14" fmla="*/ 70 w 255"/>
                <a:gd name="T15" fmla="*/ 3 h 788"/>
                <a:gd name="T16" fmla="*/ 82 w 255"/>
                <a:gd name="T17" fmla="*/ 19 h 788"/>
                <a:gd name="T18" fmla="*/ 255 w 255"/>
                <a:gd name="T19" fmla="*/ 788 h 788"/>
                <a:gd name="T20" fmla="*/ 158 w 255"/>
                <a:gd name="T21" fmla="*/ 788 h 788"/>
                <a:gd name="T22" fmla="*/ 5 w 255"/>
                <a:gd name="T23" fmla="*/ 46 h 788"/>
                <a:gd name="T24" fmla="*/ 7 w 255"/>
                <a:gd name="T25" fmla="*/ 25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55" h="788">
                  <a:moveTo>
                    <a:pt x="7" y="25"/>
                  </a:moveTo>
                  <a:cubicBezTo>
                    <a:pt x="14" y="24"/>
                    <a:pt x="19" y="31"/>
                    <a:pt x="21" y="36"/>
                  </a:cubicBezTo>
                  <a:cubicBezTo>
                    <a:pt x="19" y="31"/>
                    <a:pt x="16" y="22"/>
                    <a:pt x="25" y="18"/>
                  </a:cubicBezTo>
                  <a:cubicBezTo>
                    <a:pt x="35" y="15"/>
                    <a:pt x="42" y="27"/>
                    <a:pt x="44" y="31"/>
                  </a:cubicBezTo>
                  <a:cubicBezTo>
                    <a:pt x="44" y="31"/>
                    <a:pt x="44" y="31"/>
                    <a:pt x="44" y="31"/>
                  </a:cubicBezTo>
                  <a:cubicBezTo>
                    <a:pt x="43" y="27"/>
                    <a:pt x="40" y="15"/>
                    <a:pt x="49" y="12"/>
                  </a:cubicBezTo>
                  <a:cubicBezTo>
                    <a:pt x="57" y="9"/>
                    <a:pt x="62" y="20"/>
                    <a:pt x="64" y="24"/>
                  </a:cubicBezTo>
                  <a:cubicBezTo>
                    <a:pt x="62" y="19"/>
                    <a:pt x="59" y="6"/>
                    <a:pt x="70" y="3"/>
                  </a:cubicBezTo>
                  <a:cubicBezTo>
                    <a:pt x="78" y="0"/>
                    <a:pt x="82" y="19"/>
                    <a:pt x="82" y="19"/>
                  </a:cubicBezTo>
                  <a:cubicBezTo>
                    <a:pt x="147" y="395"/>
                    <a:pt x="255" y="788"/>
                    <a:pt x="255" y="788"/>
                  </a:cubicBezTo>
                  <a:cubicBezTo>
                    <a:pt x="158" y="788"/>
                    <a:pt x="158" y="788"/>
                    <a:pt x="158" y="788"/>
                  </a:cubicBezTo>
                  <a:cubicBezTo>
                    <a:pt x="52" y="447"/>
                    <a:pt x="13" y="79"/>
                    <a:pt x="5" y="46"/>
                  </a:cubicBezTo>
                  <a:cubicBezTo>
                    <a:pt x="5" y="46"/>
                    <a:pt x="0" y="28"/>
                    <a:pt x="7" y="25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Freeform 89">
              <a:extLst>
                <a:ext uri="{FF2B5EF4-FFF2-40B4-BE49-F238E27FC236}">
                  <a16:creationId xmlns:a16="http://schemas.microsoft.com/office/drawing/2014/main" id="{98A8E4B3-2380-45D2-8152-A97A80108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1538" y="4400551"/>
              <a:ext cx="1470025" cy="631825"/>
            </a:xfrm>
            <a:custGeom>
              <a:avLst/>
              <a:gdLst>
                <a:gd name="T0" fmla="*/ 970 w 993"/>
                <a:gd name="T1" fmla="*/ 119 h 428"/>
                <a:gd name="T2" fmla="*/ 870 w 993"/>
                <a:gd name="T3" fmla="*/ 164 h 428"/>
                <a:gd name="T4" fmla="*/ 866 w 993"/>
                <a:gd name="T5" fmla="*/ 31 h 428"/>
                <a:gd name="T6" fmla="*/ 765 w 993"/>
                <a:gd name="T7" fmla="*/ 54 h 428"/>
                <a:gd name="T8" fmla="*/ 105 w 993"/>
                <a:gd name="T9" fmla="*/ 199 h 428"/>
                <a:gd name="T10" fmla="*/ 131 w 993"/>
                <a:gd name="T11" fmla="*/ 305 h 428"/>
                <a:gd name="T12" fmla="*/ 55 w 993"/>
                <a:gd name="T13" fmla="*/ 296 h 428"/>
                <a:gd name="T14" fmla="*/ 59 w 993"/>
                <a:gd name="T15" fmla="*/ 421 h 428"/>
                <a:gd name="T16" fmla="*/ 78 w 993"/>
                <a:gd name="T17" fmla="*/ 342 h 428"/>
                <a:gd name="T18" fmla="*/ 175 w 993"/>
                <a:gd name="T19" fmla="*/ 361 h 428"/>
                <a:gd name="T20" fmla="*/ 177 w 993"/>
                <a:gd name="T21" fmla="*/ 232 h 428"/>
                <a:gd name="T22" fmla="*/ 819 w 993"/>
                <a:gd name="T23" fmla="*/ 84 h 428"/>
                <a:gd name="T24" fmla="*/ 841 w 993"/>
                <a:gd name="T25" fmla="*/ 244 h 428"/>
                <a:gd name="T26" fmla="*/ 970 w 993"/>
                <a:gd name="T27" fmla="*/ 119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3" h="428">
                  <a:moveTo>
                    <a:pt x="970" y="119"/>
                  </a:moveTo>
                  <a:cubicBezTo>
                    <a:pt x="948" y="45"/>
                    <a:pt x="870" y="164"/>
                    <a:pt x="870" y="164"/>
                  </a:cubicBezTo>
                  <a:cubicBezTo>
                    <a:pt x="870" y="164"/>
                    <a:pt x="892" y="65"/>
                    <a:pt x="866" y="31"/>
                  </a:cubicBezTo>
                  <a:cubicBezTo>
                    <a:pt x="842" y="0"/>
                    <a:pt x="781" y="43"/>
                    <a:pt x="765" y="54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31" y="305"/>
                    <a:pt x="131" y="305"/>
                    <a:pt x="131" y="305"/>
                  </a:cubicBezTo>
                  <a:cubicBezTo>
                    <a:pt x="55" y="296"/>
                    <a:pt x="55" y="296"/>
                    <a:pt x="55" y="296"/>
                  </a:cubicBezTo>
                  <a:cubicBezTo>
                    <a:pt x="55" y="296"/>
                    <a:pt x="0" y="413"/>
                    <a:pt x="59" y="421"/>
                  </a:cubicBezTo>
                  <a:cubicBezTo>
                    <a:pt x="117" y="428"/>
                    <a:pt x="78" y="342"/>
                    <a:pt x="78" y="342"/>
                  </a:cubicBezTo>
                  <a:cubicBezTo>
                    <a:pt x="78" y="342"/>
                    <a:pt x="134" y="373"/>
                    <a:pt x="175" y="361"/>
                  </a:cubicBezTo>
                  <a:cubicBezTo>
                    <a:pt x="207" y="352"/>
                    <a:pt x="182" y="261"/>
                    <a:pt x="177" y="232"/>
                  </a:cubicBezTo>
                  <a:cubicBezTo>
                    <a:pt x="611" y="206"/>
                    <a:pt x="813" y="89"/>
                    <a:pt x="819" y="84"/>
                  </a:cubicBezTo>
                  <a:cubicBezTo>
                    <a:pt x="819" y="84"/>
                    <a:pt x="830" y="191"/>
                    <a:pt x="841" y="244"/>
                  </a:cubicBezTo>
                  <a:cubicBezTo>
                    <a:pt x="841" y="244"/>
                    <a:pt x="993" y="193"/>
                    <a:pt x="970" y="119"/>
                  </a:cubicBez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Freeform 90">
              <a:extLst>
                <a:ext uri="{FF2B5EF4-FFF2-40B4-BE49-F238E27FC236}">
                  <a16:creationId xmlns:a16="http://schemas.microsoft.com/office/drawing/2014/main" id="{DF54E4BB-989C-40FD-BEA8-507D8F09E93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6438" y="2641601"/>
              <a:ext cx="1184275" cy="1416050"/>
            </a:xfrm>
            <a:custGeom>
              <a:avLst/>
              <a:gdLst>
                <a:gd name="T0" fmla="*/ 801 w 801"/>
                <a:gd name="T1" fmla="*/ 797 h 958"/>
                <a:gd name="T2" fmla="*/ 168 w 801"/>
                <a:gd name="T3" fmla="*/ 370 h 958"/>
                <a:gd name="T4" fmla="*/ 69 w 801"/>
                <a:gd name="T5" fmla="*/ 948 h 958"/>
                <a:gd name="T6" fmla="*/ 801 w 801"/>
                <a:gd name="T7" fmla="*/ 797 h 9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1" h="958">
                  <a:moveTo>
                    <a:pt x="801" y="797"/>
                  </a:moveTo>
                  <a:cubicBezTo>
                    <a:pt x="801" y="797"/>
                    <a:pt x="737" y="0"/>
                    <a:pt x="168" y="370"/>
                  </a:cubicBezTo>
                  <a:cubicBezTo>
                    <a:pt x="168" y="370"/>
                    <a:pt x="0" y="548"/>
                    <a:pt x="69" y="948"/>
                  </a:cubicBezTo>
                  <a:cubicBezTo>
                    <a:pt x="691" y="958"/>
                    <a:pt x="801" y="797"/>
                    <a:pt x="801" y="797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Freeform 91">
              <a:extLst>
                <a:ext uri="{FF2B5EF4-FFF2-40B4-BE49-F238E27FC236}">
                  <a16:creationId xmlns:a16="http://schemas.microsoft.com/office/drawing/2014/main" id="{9A272FF6-E4EB-4801-8D94-A4D6D3E138D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526" y="2606676"/>
              <a:ext cx="1865313" cy="1435100"/>
            </a:xfrm>
            <a:custGeom>
              <a:avLst/>
              <a:gdLst>
                <a:gd name="T0" fmla="*/ 989 w 1262"/>
                <a:gd name="T1" fmla="*/ 0 h 972"/>
                <a:gd name="T2" fmla="*/ 523 w 1262"/>
                <a:gd name="T3" fmla="*/ 485 h 972"/>
                <a:gd name="T4" fmla="*/ 502 w 1262"/>
                <a:gd name="T5" fmla="*/ 655 h 972"/>
                <a:gd name="T6" fmla="*/ 417 w 1262"/>
                <a:gd name="T7" fmla="*/ 675 h 972"/>
                <a:gd name="T8" fmla="*/ 494 w 1262"/>
                <a:gd name="T9" fmla="*/ 710 h 972"/>
                <a:gd name="T10" fmla="*/ 369 w 1262"/>
                <a:gd name="T11" fmla="*/ 972 h 972"/>
                <a:gd name="T12" fmla="*/ 373 w 1262"/>
                <a:gd name="T13" fmla="*/ 281 h 972"/>
                <a:gd name="T14" fmla="*/ 561 w 1262"/>
                <a:gd name="T15" fmla="*/ 101 h 972"/>
                <a:gd name="T16" fmla="*/ 989 w 1262"/>
                <a:gd name="T17" fmla="*/ 0 h 9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2" h="972">
                  <a:moveTo>
                    <a:pt x="989" y="0"/>
                  </a:moveTo>
                  <a:cubicBezTo>
                    <a:pt x="989" y="0"/>
                    <a:pt x="1262" y="446"/>
                    <a:pt x="523" y="485"/>
                  </a:cubicBezTo>
                  <a:cubicBezTo>
                    <a:pt x="502" y="655"/>
                    <a:pt x="502" y="655"/>
                    <a:pt x="502" y="655"/>
                  </a:cubicBezTo>
                  <a:cubicBezTo>
                    <a:pt x="502" y="655"/>
                    <a:pt x="424" y="601"/>
                    <a:pt x="417" y="675"/>
                  </a:cubicBezTo>
                  <a:cubicBezTo>
                    <a:pt x="410" y="750"/>
                    <a:pt x="494" y="710"/>
                    <a:pt x="494" y="710"/>
                  </a:cubicBezTo>
                  <a:cubicBezTo>
                    <a:pt x="494" y="710"/>
                    <a:pt x="449" y="909"/>
                    <a:pt x="369" y="972"/>
                  </a:cubicBezTo>
                  <a:cubicBezTo>
                    <a:pt x="369" y="972"/>
                    <a:pt x="0" y="272"/>
                    <a:pt x="373" y="281"/>
                  </a:cubicBezTo>
                  <a:cubicBezTo>
                    <a:pt x="373" y="281"/>
                    <a:pt x="362" y="144"/>
                    <a:pt x="561" y="101"/>
                  </a:cubicBezTo>
                  <a:cubicBezTo>
                    <a:pt x="767" y="56"/>
                    <a:pt x="942" y="282"/>
                    <a:pt x="989" y="0"/>
                  </a:cubicBez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92">
              <a:extLst>
                <a:ext uri="{FF2B5EF4-FFF2-40B4-BE49-F238E27FC236}">
                  <a16:creationId xmlns:a16="http://schemas.microsoft.com/office/drawing/2014/main" id="{C816D9B8-A23C-4DF4-AAF0-0431411AA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82663" y="2476501"/>
              <a:ext cx="1943100" cy="806450"/>
            </a:xfrm>
            <a:custGeom>
              <a:avLst/>
              <a:gdLst>
                <a:gd name="T0" fmla="*/ 1247 w 1314"/>
                <a:gd name="T1" fmla="*/ 9 h 546"/>
                <a:gd name="T2" fmla="*/ 35 w 1314"/>
                <a:gd name="T3" fmla="*/ 451 h 546"/>
                <a:gd name="T4" fmla="*/ 8 w 1314"/>
                <a:gd name="T5" fmla="*/ 509 h 546"/>
                <a:gd name="T6" fmla="*/ 8 w 1314"/>
                <a:gd name="T7" fmla="*/ 510 h 546"/>
                <a:gd name="T8" fmla="*/ 66 w 1314"/>
                <a:gd name="T9" fmla="*/ 537 h 546"/>
                <a:gd name="T10" fmla="*/ 1279 w 1314"/>
                <a:gd name="T11" fmla="*/ 95 h 546"/>
                <a:gd name="T12" fmla="*/ 1306 w 1314"/>
                <a:gd name="T13" fmla="*/ 37 h 546"/>
                <a:gd name="T14" fmla="*/ 1305 w 1314"/>
                <a:gd name="T15" fmla="*/ 36 h 546"/>
                <a:gd name="T16" fmla="*/ 1247 w 1314"/>
                <a:gd name="T17" fmla="*/ 9 h 5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4" h="546">
                  <a:moveTo>
                    <a:pt x="1247" y="9"/>
                  </a:moveTo>
                  <a:cubicBezTo>
                    <a:pt x="35" y="451"/>
                    <a:pt x="35" y="451"/>
                    <a:pt x="35" y="451"/>
                  </a:cubicBezTo>
                  <a:cubicBezTo>
                    <a:pt x="12" y="460"/>
                    <a:pt x="0" y="486"/>
                    <a:pt x="8" y="509"/>
                  </a:cubicBezTo>
                  <a:cubicBezTo>
                    <a:pt x="8" y="510"/>
                    <a:pt x="8" y="510"/>
                    <a:pt x="8" y="510"/>
                  </a:cubicBezTo>
                  <a:cubicBezTo>
                    <a:pt x="17" y="534"/>
                    <a:pt x="43" y="546"/>
                    <a:pt x="66" y="537"/>
                  </a:cubicBezTo>
                  <a:cubicBezTo>
                    <a:pt x="1279" y="95"/>
                    <a:pt x="1279" y="95"/>
                    <a:pt x="1279" y="95"/>
                  </a:cubicBezTo>
                  <a:cubicBezTo>
                    <a:pt x="1302" y="86"/>
                    <a:pt x="1314" y="60"/>
                    <a:pt x="1306" y="37"/>
                  </a:cubicBezTo>
                  <a:cubicBezTo>
                    <a:pt x="1305" y="36"/>
                    <a:pt x="1305" y="36"/>
                    <a:pt x="1305" y="36"/>
                  </a:cubicBezTo>
                  <a:cubicBezTo>
                    <a:pt x="1297" y="12"/>
                    <a:pt x="1271" y="0"/>
                    <a:pt x="1247" y="9"/>
                  </a:cubicBezTo>
                  <a:close/>
                </a:path>
              </a:pathLst>
            </a:custGeom>
            <a:solidFill>
              <a:srgbClr val="8A60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93">
              <a:extLst>
                <a:ext uri="{FF2B5EF4-FFF2-40B4-BE49-F238E27FC236}">
                  <a16:creationId xmlns:a16="http://schemas.microsoft.com/office/drawing/2014/main" id="{7DA63436-AECE-4B04-8EEF-F4938EB9BA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963" y="2638426"/>
              <a:ext cx="909638" cy="1373188"/>
            </a:xfrm>
            <a:custGeom>
              <a:avLst/>
              <a:gdLst>
                <a:gd name="T0" fmla="*/ 329 w 615"/>
                <a:gd name="T1" fmla="*/ 0 h 929"/>
                <a:gd name="T2" fmla="*/ 615 w 615"/>
                <a:gd name="T3" fmla="*/ 744 h 929"/>
                <a:gd name="T4" fmla="*/ 273 w 615"/>
                <a:gd name="T5" fmla="*/ 869 h 929"/>
                <a:gd name="T6" fmla="*/ 0 w 615"/>
                <a:gd name="T7" fmla="*/ 120 h 929"/>
                <a:gd name="T8" fmla="*/ 329 w 615"/>
                <a:gd name="T9" fmla="*/ 0 h 9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5" h="929">
                  <a:moveTo>
                    <a:pt x="329" y="0"/>
                  </a:moveTo>
                  <a:cubicBezTo>
                    <a:pt x="329" y="0"/>
                    <a:pt x="555" y="243"/>
                    <a:pt x="615" y="744"/>
                  </a:cubicBezTo>
                  <a:cubicBezTo>
                    <a:pt x="615" y="744"/>
                    <a:pt x="494" y="929"/>
                    <a:pt x="273" y="869"/>
                  </a:cubicBezTo>
                  <a:cubicBezTo>
                    <a:pt x="273" y="869"/>
                    <a:pt x="37" y="507"/>
                    <a:pt x="0" y="120"/>
                  </a:cubicBezTo>
                  <a:cubicBezTo>
                    <a:pt x="0" y="120"/>
                    <a:pt x="199" y="134"/>
                    <a:pt x="329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Freeform 94">
              <a:extLst>
                <a:ext uri="{FF2B5EF4-FFF2-40B4-BE49-F238E27FC236}">
                  <a16:creationId xmlns:a16="http://schemas.microsoft.com/office/drawing/2014/main" id="{E2710759-6F98-4216-A4E8-FDF9D4EDE7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851" y="2611438"/>
              <a:ext cx="512763" cy="242888"/>
            </a:xfrm>
            <a:custGeom>
              <a:avLst/>
              <a:gdLst>
                <a:gd name="T0" fmla="*/ 189 w 347"/>
                <a:gd name="T1" fmla="*/ 123 h 165"/>
                <a:gd name="T2" fmla="*/ 339 w 347"/>
                <a:gd name="T3" fmla="*/ 22 h 165"/>
                <a:gd name="T4" fmla="*/ 159 w 347"/>
                <a:gd name="T5" fmla="*/ 42 h 165"/>
                <a:gd name="T6" fmla="*/ 9 w 347"/>
                <a:gd name="T7" fmla="*/ 143 h 165"/>
                <a:gd name="T8" fmla="*/ 189 w 347"/>
                <a:gd name="T9" fmla="*/ 123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7" h="165">
                  <a:moveTo>
                    <a:pt x="189" y="123"/>
                  </a:moveTo>
                  <a:cubicBezTo>
                    <a:pt x="280" y="90"/>
                    <a:pt x="347" y="45"/>
                    <a:pt x="339" y="22"/>
                  </a:cubicBezTo>
                  <a:cubicBezTo>
                    <a:pt x="331" y="0"/>
                    <a:pt x="250" y="9"/>
                    <a:pt x="159" y="42"/>
                  </a:cubicBezTo>
                  <a:cubicBezTo>
                    <a:pt x="68" y="75"/>
                    <a:pt x="0" y="121"/>
                    <a:pt x="9" y="143"/>
                  </a:cubicBezTo>
                  <a:cubicBezTo>
                    <a:pt x="17" y="165"/>
                    <a:pt x="97" y="157"/>
                    <a:pt x="189" y="12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Freeform 95">
              <a:extLst>
                <a:ext uri="{FF2B5EF4-FFF2-40B4-BE49-F238E27FC236}">
                  <a16:creationId xmlns:a16="http://schemas.microsoft.com/office/drawing/2014/main" id="{B1CB5B6A-885E-4C2C-B201-9B07D6D4DF3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8038" y="3819526"/>
              <a:ext cx="1195388" cy="874713"/>
            </a:xfrm>
            <a:custGeom>
              <a:avLst/>
              <a:gdLst>
                <a:gd name="T0" fmla="*/ 732 w 808"/>
                <a:gd name="T1" fmla="*/ 0 h 592"/>
                <a:gd name="T2" fmla="*/ 808 w 808"/>
                <a:gd name="T3" fmla="*/ 447 h 592"/>
                <a:gd name="T4" fmla="*/ 148 w 808"/>
                <a:gd name="T5" fmla="*/ 592 h 592"/>
                <a:gd name="T6" fmla="*/ 0 w 808"/>
                <a:gd name="T7" fmla="*/ 151 h 592"/>
                <a:gd name="T8" fmla="*/ 732 w 808"/>
                <a:gd name="T9" fmla="*/ 0 h 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8" h="592">
                  <a:moveTo>
                    <a:pt x="732" y="0"/>
                  </a:moveTo>
                  <a:cubicBezTo>
                    <a:pt x="808" y="447"/>
                    <a:pt x="808" y="447"/>
                    <a:pt x="808" y="447"/>
                  </a:cubicBezTo>
                  <a:cubicBezTo>
                    <a:pt x="808" y="447"/>
                    <a:pt x="544" y="559"/>
                    <a:pt x="148" y="592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1"/>
                    <a:pt x="502" y="130"/>
                    <a:pt x="732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1" name="Freeform 96">
              <a:extLst>
                <a:ext uri="{FF2B5EF4-FFF2-40B4-BE49-F238E27FC236}">
                  <a16:creationId xmlns:a16="http://schemas.microsoft.com/office/drawing/2014/main" id="{DD01661B-A540-4718-88D6-5A26DF1916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3954463"/>
              <a:ext cx="511175" cy="476250"/>
            </a:xfrm>
            <a:custGeom>
              <a:avLst/>
              <a:gdLst>
                <a:gd name="T0" fmla="*/ 325 w 346"/>
                <a:gd name="T1" fmla="*/ 0 h 323"/>
                <a:gd name="T2" fmla="*/ 266 w 346"/>
                <a:gd name="T3" fmla="*/ 18 h 323"/>
                <a:gd name="T4" fmla="*/ 258 w 346"/>
                <a:gd name="T5" fmla="*/ 44 h 323"/>
                <a:gd name="T6" fmla="*/ 290 w 346"/>
                <a:gd name="T7" fmla="*/ 75 h 323"/>
                <a:gd name="T8" fmla="*/ 107 w 346"/>
                <a:gd name="T9" fmla="*/ 196 h 323"/>
                <a:gd name="T10" fmla="*/ 66 w 346"/>
                <a:gd name="T11" fmla="*/ 194 h 323"/>
                <a:gd name="T12" fmla="*/ 0 w 346"/>
                <a:gd name="T13" fmla="*/ 258 h 323"/>
                <a:gd name="T14" fmla="*/ 74 w 346"/>
                <a:gd name="T15" fmla="*/ 323 h 323"/>
                <a:gd name="T16" fmla="*/ 331 w 346"/>
                <a:gd name="T17" fmla="*/ 63 h 323"/>
                <a:gd name="T18" fmla="*/ 346 w 346"/>
                <a:gd name="T19" fmla="*/ 26 h 323"/>
                <a:gd name="T20" fmla="*/ 325 w 346"/>
                <a:gd name="T21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46" h="323">
                  <a:moveTo>
                    <a:pt x="325" y="0"/>
                  </a:moveTo>
                  <a:cubicBezTo>
                    <a:pt x="266" y="18"/>
                    <a:pt x="266" y="18"/>
                    <a:pt x="266" y="18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90" y="75"/>
                    <a:pt x="290" y="75"/>
                    <a:pt x="290" y="75"/>
                  </a:cubicBezTo>
                  <a:cubicBezTo>
                    <a:pt x="290" y="75"/>
                    <a:pt x="286" y="196"/>
                    <a:pt x="107" y="196"/>
                  </a:cubicBezTo>
                  <a:cubicBezTo>
                    <a:pt x="94" y="196"/>
                    <a:pt x="81" y="195"/>
                    <a:pt x="66" y="194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74" y="323"/>
                    <a:pt x="74" y="323"/>
                    <a:pt x="74" y="323"/>
                  </a:cubicBezTo>
                  <a:cubicBezTo>
                    <a:pt x="340" y="285"/>
                    <a:pt x="331" y="63"/>
                    <a:pt x="331" y="63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25" y="0"/>
                    <a:pt x="325" y="0"/>
                    <a:pt x="325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2" name="Freeform 97">
              <a:extLst>
                <a:ext uri="{FF2B5EF4-FFF2-40B4-BE49-F238E27FC236}">
                  <a16:creationId xmlns:a16="http://schemas.microsoft.com/office/drawing/2014/main" id="{0209CB35-6D67-4EAE-AE7A-411C245B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213" y="3954463"/>
              <a:ext cx="511175" cy="447675"/>
            </a:xfrm>
            <a:custGeom>
              <a:avLst/>
              <a:gdLst>
                <a:gd name="T0" fmla="*/ 325 w 346"/>
                <a:gd name="T1" fmla="*/ 0 h 303"/>
                <a:gd name="T2" fmla="*/ 346 w 346"/>
                <a:gd name="T3" fmla="*/ 26 h 303"/>
                <a:gd name="T4" fmla="*/ 331 w 346"/>
                <a:gd name="T5" fmla="*/ 63 h 303"/>
                <a:gd name="T6" fmla="*/ 74 w 346"/>
                <a:gd name="T7" fmla="*/ 303 h 303"/>
                <a:gd name="T8" fmla="*/ 0 w 346"/>
                <a:gd name="T9" fmla="*/ 238 h 303"/>
                <a:gd name="T10" fmla="*/ 66 w 346"/>
                <a:gd name="T11" fmla="*/ 174 h 303"/>
                <a:gd name="T12" fmla="*/ 290 w 346"/>
                <a:gd name="T13" fmla="*/ 75 h 303"/>
                <a:gd name="T14" fmla="*/ 258 w 346"/>
                <a:gd name="T15" fmla="*/ 44 h 303"/>
                <a:gd name="T16" fmla="*/ 266 w 346"/>
                <a:gd name="T17" fmla="*/ 18 h 303"/>
                <a:gd name="T18" fmla="*/ 325 w 346"/>
                <a:gd name="T1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6" h="303">
                  <a:moveTo>
                    <a:pt x="325" y="0"/>
                  </a:moveTo>
                  <a:cubicBezTo>
                    <a:pt x="346" y="26"/>
                    <a:pt x="346" y="26"/>
                    <a:pt x="346" y="26"/>
                  </a:cubicBezTo>
                  <a:cubicBezTo>
                    <a:pt x="331" y="63"/>
                    <a:pt x="331" y="63"/>
                    <a:pt x="331" y="63"/>
                  </a:cubicBezTo>
                  <a:cubicBezTo>
                    <a:pt x="331" y="63"/>
                    <a:pt x="340" y="265"/>
                    <a:pt x="74" y="303"/>
                  </a:cubicBezTo>
                  <a:cubicBezTo>
                    <a:pt x="0" y="238"/>
                    <a:pt x="0" y="238"/>
                    <a:pt x="0" y="238"/>
                  </a:cubicBezTo>
                  <a:cubicBezTo>
                    <a:pt x="66" y="174"/>
                    <a:pt x="66" y="174"/>
                    <a:pt x="66" y="174"/>
                  </a:cubicBezTo>
                  <a:cubicBezTo>
                    <a:pt x="286" y="193"/>
                    <a:pt x="290" y="75"/>
                    <a:pt x="290" y="75"/>
                  </a:cubicBezTo>
                  <a:cubicBezTo>
                    <a:pt x="258" y="44"/>
                    <a:pt x="258" y="44"/>
                    <a:pt x="258" y="44"/>
                  </a:cubicBezTo>
                  <a:cubicBezTo>
                    <a:pt x="266" y="18"/>
                    <a:pt x="266" y="18"/>
                    <a:pt x="266" y="18"/>
                  </a:cubicBezTo>
                  <a:lnTo>
                    <a:pt x="325" y="0"/>
                  </a:ln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3" name="Freeform 98">
              <a:extLst>
                <a:ext uri="{FF2B5EF4-FFF2-40B4-BE49-F238E27FC236}">
                  <a16:creationId xmlns:a16="http://schemas.microsoft.com/office/drawing/2014/main" id="{C66E7900-12FA-43E5-9A0D-1D1D4F7DF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138" y="4227513"/>
              <a:ext cx="3175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4" name="Freeform 99">
              <a:extLst>
                <a:ext uri="{FF2B5EF4-FFF2-40B4-BE49-F238E27FC236}">
                  <a16:creationId xmlns:a16="http://schemas.microsoft.com/office/drawing/2014/main" id="{8167FD0C-B9D6-45EB-A082-94B31FE6A6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026" y="2933701"/>
              <a:ext cx="1588" cy="4763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3 h 3"/>
                <a:gd name="T4" fmla="*/ 0 w 1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1" y="2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5" name="Freeform 100">
              <a:extLst>
                <a:ext uri="{FF2B5EF4-FFF2-40B4-BE49-F238E27FC236}">
                  <a16:creationId xmlns:a16="http://schemas.microsoft.com/office/drawing/2014/main" id="{98857717-84E5-4CD8-90BC-A4E65FD1B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8351" y="3879851"/>
              <a:ext cx="184150" cy="161925"/>
            </a:xfrm>
            <a:custGeom>
              <a:avLst/>
              <a:gdLst>
                <a:gd name="T0" fmla="*/ 0 w 124"/>
                <a:gd name="T1" fmla="*/ 24 h 110"/>
                <a:gd name="T2" fmla="*/ 27 w 124"/>
                <a:gd name="T3" fmla="*/ 110 h 110"/>
                <a:gd name="T4" fmla="*/ 124 w 124"/>
                <a:gd name="T5" fmla="*/ 109 h 110"/>
                <a:gd name="T6" fmla="*/ 92 w 124"/>
                <a:gd name="T7" fmla="*/ 0 h 110"/>
                <a:gd name="T8" fmla="*/ 0 w 124"/>
                <a:gd name="T9" fmla="*/ 2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10">
                  <a:moveTo>
                    <a:pt x="0" y="24"/>
                  </a:moveTo>
                  <a:cubicBezTo>
                    <a:pt x="9" y="53"/>
                    <a:pt x="18" y="82"/>
                    <a:pt x="27" y="110"/>
                  </a:cubicBezTo>
                  <a:cubicBezTo>
                    <a:pt x="124" y="109"/>
                    <a:pt x="124" y="109"/>
                    <a:pt x="124" y="109"/>
                  </a:cubicBezTo>
                  <a:cubicBezTo>
                    <a:pt x="124" y="109"/>
                    <a:pt x="111" y="68"/>
                    <a:pt x="92" y="0"/>
                  </a:cubicBezTo>
                  <a:lnTo>
                    <a:pt x="0" y="24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6" name="Freeform 101">
              <a:extLst>
                <a:ext uri="{FF2B5EF4-FFF2-40B4-BE49-F238E27FC236}">
                  <a16:creationId xmlns:a16="http://schemas.microsoft.com/office/drawing/2014/main" id="{E1506872-762D-43F1-AE7F-1EF3869FA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863" y="2882901"/>
              <a:ext cx="354013" cy="1031875"/>
            </a:xfrm>
            <a:custGeom>
              <a:avLst/>
              <a:gdLst>
                <a:gd name="T0" fmla="*/ 82 w 239"/>
                <a:gd name="T1" fmla="*/ 19 h 699"/>
                <a:gd name="T2" fmla="*/ 69 w 239"/>
                <a:gd name="T3" fmla="*/ 3 h 699"/>
                <a:gd name="T4" fmla="*/ 64 w 239"/>
                <a:gd name="T5" fmla="*/ 25 h 699"/>
                <a:gd name="T6" fmla="*/ 48 w 239"/>
                <a:gd name="T7" fmla="*/ 12 h 699"/>
                <a:gd name="T8" fmla="*/ 44 w 239"/>
                <a:gd name="T9" fmla="*/ 32 h 699"/>
                <a:gd name="T10" fmla="*/ 44 w 239"/>
                <a:gd name="T11" fmla="*/ 32 h 699"/>
                <a:gd name="T12" fmla="*/ 25 w 239"/>
                <a:gd name="T13" fmla="*/ 20 h 699"/>
                <a:gd name="T14" fmla="*/ 20 w 239"/>
                <a:gd name="T15" fmla="*/ 35 h 699"/>
                <a:gd name="T16" fmla="*/ 21 w 239"/>
                <a:gd name="T17" fmla="*/ 38 h 699"/>
                <a:gd name="T18" fmla="*/ 20 w 239"/>
                <a:gd name="T19" fmla="*/ 35 h 699"/>
                <a:gd name="T20" fmla="*/ 7 w 239"/>
                <a:gd name="T21" fmla="*/ 27 h 699"/>
                <a:gd name="T22" fmla="*/ 5 w 239"/>
                <a:gd name="T23" fmla="*/ 47 h 699"/>
                <a:gd name="T24" fmla="*/ 147 w 239"/>
                <a:gd name="T25" fmla="*/ 699 h 699"/>
                <a:gd name="T26" fmla="*/ 239 w 239"/>
                <a:gd name="T27" fmla="*/ 675 h 699"/>
                <a:gd name="T28" fmla="*/ 82 w 239"/>
                <a:gd name="T29" fmla="*/ 19 h 6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9" h="699">
                  <a:moveTo>
                    <a:pt x="82" y="19"/>
                  </a:moveTo>
                  <a:cubicBezTo>
                    <a:pt x="82" y="19"/>
                    <a:pt x="77" y="0"/>
                    <a:pt x="69" y="3"/>
                  </a:cubicBezTo>
                  <a:cubicBezTo>
                    <a:pt x="59" y="7"/>
                    <a:pt x="62" y="20"/>
                    <a:pt x="64" y="25"/>
                  </a:cubicBezTo>
                  <a:cubicBezTo>
                    <a:pt x="62" y="20"/>
                    <a:pt x="57" y="9"/>
                    <a:pt x="48" y="12"/>
                  </a:cubicBezTo>
                  <a:cubicBezTo>
                    <a:pt x="40" y="16"/>
                    <a:pt x="43" y="28"/>
                    <a:pt x="44" y="32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28"/>
                    <a:pt x="35" y="16"/>
                    <a:pt x="25" y="20"/>
                  </a:cubicBezTo>
                  <a:cubicBezTo>
                    <a:pt x="18" y="23"/>
                    <a:pt x="18" y="30"/>
                    <a:pt x="20" y="35"/>
                  </a:cubicBezTo>
                  <a:cubicBezTo>
                    <a:pt x="21" y="36"/>
                    <a:pt x="21" y="37"/>
                    <a:pt x="21" y="38"/>
                  </a:cubicBezTo>
                  <a:cubicBezTo>
                    <a:pt x="21" y="37"/>
                    <a:pt x="21" y="36"/>
                    <a:pt x="20" y="35"/>
                  </a:cubicBezTo>
                  <a:cubicBezTo>
                    <a:pt x="18" y="30"/>
                    <a:pt x="13" y="25"/>
                    <a:pt x="7" y="27"/>
                  </a:cubicBezTo>
                  <a:cubicBezTo>
                    <a:pt x="0" y="29"/>
                    <a:pt x="5" y="47"/>
                    <a:pt x="5" y="47"/>
                  </a:cubicBezTo>
                  <a:cubicBezTo>
                    <a:pt x="14" y="77"/>
                    <a:pt x="53" y="387"/>
                    <a:pt x="147" y="699"/>
                  </a:cubicBezTo>
                  <a:cubicBezTo>
                    <a:pt x="239" y="675"/>
                    <a:pt x="239" y="675"/>
                    <a:pt x="239" y="675"/>
                  </a:cubicBezTo>
                  <a:cubicBezTo>
                    <a:pt x="200" y="537"/>
                    <a:pt x="132" y="286"/>
                    <a:pt x="82" y="19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7" name="Freeform 102">
              <a:extLst>
                <a:ext uri="{FF2B5EF4-FFF2-40B4-BE49-F238E27FC236}">
                  <a16:creationId xmlns:a16="http://schemas.microsoft.com/office/drawing/2014/main" id="{8B359EC5-F8F1-44CC-B221-7AD37F120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2063" y="3508376"/>
              <a:ext cx="61913" cy="114300"/>
            </a:xfrm>
            <a:custGeom>
              <a:avLst/>
              <a:gdLst>
                <a:gd name="T0" fmla="*/ 39 w 42"/>
                <a:gd name="T1" fmla="*/ 36 h 78"/>
                <a:gd name="T2" fmla="*/ 27 w 42"/>
                <a:gd name="T3" fmla="*/ 76 h 78"/>
                <a:gd name="T4" fmla="*/ 3 w 42"/>
                <a:gd name="T5" fmla="*/ 42 h 78"/>
                <a:gd name="T6" fmla="*/ 15 w 42"/>
                <a:gd name="T7" fmla="*/ 2 h 78"/>
                <a:gd name="T8" fmla="*/ 39 w 42"/>
                <a:gd name="T9" fmla="*/ 3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39" y="36"/>
                  </a:moveTo>
                  <a:cubicBezTo>
                    <a:pt x="42" y="57"/>
                    <a:pt x="37" y="75"/>
                    <a:pt x="27" y="76"/>
                  </a:cubicBezTo>
                  <a:cubicBezTo>
                    <a:pt x="17" y="78"/>
                    <a:pt x="6" y="62"/>
                    <a:pt x="3" y="42"/>
                  </a:cubicBezTo>
                  <a:cubicBezTo>
                    <a:pt x="0" y="21"/>
                    <a:pt x="5" y="3"/>
                    <a:pt x="15" y="2"/>
                  </a:cubicBezTo>
                  <a:cubicBezTo>
                    <a:pt x="24" y="0"/>
                    <a:pt x="35" y="16"/>
                    <a:pt x="39" y="36"/>
                  </a:cubicBez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8" name="Freeform 103">
              <a:extLst>
                <a:ext uri="{FF2B5EF4-FFF2-40B4-BE49-F238E27FC236}">
                  <a16:creationId xmlns:a16="http://schemas.microsoft.com/office/drawing/2014/main" id="{6702718E-8E45-4699-AC8A-E461D42B4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19413" y="3403601"/>
              <a:ext cx="61913" cy="115888"/>
            </a:xfrm>
            <a:custGeom>
              <a:avLst/>
              <a:gdLst>
                <a:gd name="T0" fmla="*/ 39 w 42"/>
                <a:gd name="T1" fmla="*/ 36 h 78"/>
                <a:gd name="T2" fmla="*/ 27 w 42"/>
                <a:gd name="T3" fmla="*/ 76 h 78"/>
                <a:gd name="T4" fmla="*/ 3 w 42"/>
                <a:gd name="T5" fmla="*/ 42 h 78"/>
                <a:gd name="T6" fmla="*/ 15 w 42"/>
                <a:gd name="T7" fmla="*/ 2 h 78"/>
                <a:gd name="T8" fmla="*/ 39 w 42"/>
                <a:gd name="T9" fmla="*/ 36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8">
                  <a:moveTo>
                    <a:pt x="39" y="36"/>
                  </a:moveTo>
                  <a:cubicBezTo>
                    <a:pt x="42" y="57"/>
                    <a:pt x="37" y="75"/>
                    <a:pt x="27" y="76"/>
                  </a:cubicBezTo>
                  <a:cubicBezTo>
                    <a:pt x="17" y="78"/>
                    <a:pt x="7" y="63"/>
                    <a:pt x="3" y="42"/>
                  </a:cubicBezTo>
                  <a:cubicBezTo>
                    <a:pt x="0" y="22"/>
                    <a:pt x="5" y="4"/>
                    <a:pt x="15" y="2"/>
                  </a:cubicBezTo>
                  <a:cubicBezTo>
                    <a:pt x="25" y="0"/>
                    <a:pt x="35" y="16"/>
                    <a:pt x="39" y="36"/>
                  </a:cubicBez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9" name="Freeform 104">
              <a:extLst>
                <a:ext uri="{FF2B5EF4-FFF2-40B4-BE49-F238E27FC236}">
                  <a16:creationId xmlns:a16="http://schemas.microsoft.com/office/drawing/2014/main" id="{097C4584-DD4F-4D06-8B17-59F5B5B493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4263" y="3413126"/>
              <a:ext cx="257175" cy="90488"/>
            </a:xfrm>
            <a:custGeom>
              <a:avLst/>
              <a:gdLst>
                <a:gd name="T0" fmla="*/ 153 w 162"/>
                <a:gd name="T1" fmla="*/ 57 h 57"/>
                <a:gd name="T2" fmla="*/ 0 w 162"/>
                <a:gd name="T3" fmla="*/ 27 h 57"/>
                <a:gd name="T4" fmla="*/ 12 w 162"/>
                <a:gd name="T5" fmla="*/ 0 h 57"/>
                <a:gd name="T6" fmla="*/ 162 w 162"/>
                <a:gd name="T7" fmla="*/ 36 h 57"/>
                <a:gd name="T8" fmla="*/ 153 w 162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57">
                  <a:moveTo>
                    <a:pt x="153" y="57"/>
                  </a:moveTo>
                  <a:lnTo>
                    <a:pt x="0" y="27"/>
                  </a:lnTo>
                  <a:lnTo>
                    <a:pt x="12" y="0"/>
                  </a:lnTo>
                  <a:lnTo>
                    <a:pt x="162" y="36"/>
                  </a:lnTo>
                  <a:lnTo>
                    <a:pt x="153" y="57"/>
                  </a:ln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0" name="Freeform 105">
              <a:extLst>
                <a:ext uri="{FF2B5EF4-FFF2-40B4-BE49-F238E27FC236}">
                  <a16:creationId xmlns:a16="http://schemas.microsoft.com/office/drawing/2014/main" id="{51B4C918-0248-464C-AB9E-5906C92EAC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676" y="3233738"/>
              <a:ext cx="174625" cy="192088"/>
            </a:xfrm>
            <a:custGeom>
              <a:avLst/>
              <a:gdLst>
                <a:gd name="T0" fmla="*/ 20 w 110"/>
                <a:gd name="T1" fmla="*/ 121 h 121"/>
                <a:gd name="T2" fmla="*/ 110 w 110"/>
                <a:gd name="T3" fmla="*/ 14 h 121"/>
                <a:gd name="T4" fmla="*/ 84 w 110"/>
                <a:gd name="T5" fmla="*/ 0 h 121"/>
                <a:gd name="T6" fmla="*/ 0 w 110"/>
                <a:gd name="T7" fmla="*/ 111 h 121"/>
                <a:gd name="T8" fmla="*/ 20 w 110"/>
                <a:gd name="T9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21">
                  <a:moveTo>
                    <a:pt x="20" y="121"/>
                  </a:moveTo>
                  <a:lnTo>
                    <a:pt x="110" y="14"/>
                  </a:lnTo>
                  <a:lnTo>
                    <a:pt x="84" y="0"/>
                  </a:lnTo>
                  <a:lnTo>
                    <a:pt x="0" y="111"/>
                  </a:lnTo>
                  <a:lnTo>
                    <a:pt x="20" y="121"/>
                  </a:lnTo>
                  <a:close/>
                </a:path>
              </a:pathLst>
            </a:custGeom>
            <a:solidFill>
              <a:srgbClr val="3B26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1" name="Freeform 106">
              <a:extLst>
                <a:ext uri="{FF2B5EF4-FFF2-40B4-BE49-F238E27FC236}">
                  <a16:creationId xmlns:a16="http://schemas.microsoft.com/office/drawing/2014/main" id="{70688096-8446-4FA0-950A-0E9DF0637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513" y="3646488"/>
              <a:ext cx="234950" cy="211138"/>
            </a:xfrm>
            <a:custGeom>
              <a:avLst/>
              <a:gdLst>
                <a:gd name="T0" fmla="*/ 0 w 148"/>
                <a:gd name="T1" fmla="*/ 6 h 133"/>
                <a:gd name="T2" fmla="*/ 0 w 148"/>
                <a:gd name="T3" fmla="*/ 133 h 133"/>
                <a:gd name="T4" fmla="*/ 148 w 148"/>
                <a:gd name="T5" fmla="*/ 65 h 133"/>
                <a:gd name="T6" fmla="*/ 138 w 148"/>
                <a:gd name="T7" fmla="*/ 0 h 133"/>
                <a:gd name="T8" fmla="*/ 0 w 148"/>
                <a:gd name="T9" fmla="*/ 6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33">
                  <a:moveTo>
                    <a:pt x="0" y="6"/>
                  </a:moveTo>
                  <a:lnTo>
                    <a:pt x="0" y="133"/>
                  </a:lnTo>
                  <a:lnTo>
                    <a:pt x="148" y="65"/>
                  </a:lnTo>
                  <a:lnTo>
                    <a:pt x="138" y="0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2" name="Freeform 107">
              <a:extLst>
                <a:ext uri="{FF2B5EF4-FFF2-40B4-BE49-F238E27FC236}">
                  <a16:creationId xmlns:a16="http://schemas.microsoft.com/office/drawing/2014/main" id="{39BC6497-D2FC-4B53-93EA-2D8F1237C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6" y="2246313"/>
              <a:ext cx="444500" cy="431800"/>
            </a:xfrm>
            <a:custGeom>
              <a:avLst/>
              <a:gdLst>
                <a:gd name="T0" fmla="*/ 262 w 300"/>
                <a:gd name="T1" fmla="*/ 242 h 292"/>
                <a:gd name="T2" fmla="*/ 266 w 300"/>
                <a:gd name="T3" fmla="*/ 113 h 292"/>
                <a:gd name="T4" fmla="*/ 256 w 300"/>
                <a:gd name="T5" fmla="*/ 104 h 292"/>
                <a:gd name="T6" fmla="*/ 230 w 300"/>
                <a:gd name="T7" fmla="*/ 39 h 292"/>
                <a:gd name="T8" fmla="*/ 98 w 300"/>
                <a:gd name="T9" fmla="*/ 36 h 292"/>
                <a:gd name="T10" fmla="*/ 71 w 300"/>
                <a:gd name="T11" fmla="*/ 82 h 292"/>
                <a:gd name="T12" fmla="*/ 30 w 300"/>
                <a:gd name="T13" fmla="*/ 101 h 292"/>
                <a:gd name="T14" fmla="*/ 27 w 300"/>
                <a:gd name="T15" fmla="*/ 201 h 292"/>
                <a:gd name="T16" fmla="*/ 53 w 300"/>
                <a:gd name="T17" fmla="*/ 219 h 292"/>
                <a:gd name="T18" fmla="*/ 73 w 300"/>
                <a:gd name="T19" fmla="*/ 261 h 292"/>
                <a:gd name="T20" fmla="*/ 179 w 300"/>
                <a:gd name="T21" fmla="*/ 264 h 292"/>
                <a:gd name="T22" fmla="*/ 262 w 300"/>
                <a:gd name="T23" fmla="*/ 242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0" h="292">
                  <a:moveTo>
                    <a:pt x="262" y="242"/>
                  </a:moveTo>
                  <a:cubicBezTo>
                    <a:pt x="299" y="207"/>
                    <a:pt x="300" y="149"/>
                    <a:pt x="266" y="113"/>
                  </a:cubicBezTo>
                  <a:cubicBezTo>
                    <a:pt x="263" y="110"/>
                    <a:pt x="260" y="107"/>
                    <a:pt x="256" y="104"/>
                  </a:cubicBezTo>
                  <a:cubicBezTo>
                    <a:pt x="256" y="81"/>
                    <a:pt x="248" y="57"/>
                    <a:pt x="230" y="39"/>
                  </a:cubicBezTo>
                  <a:cubicBezTo>
                    <a:pt x="195" y="1"/>
                    <a:pt x="135" y="0"/>
                    <a:pt x="98" y="36"/>
                  </a:cubicBezTo>
                  <a:cubicBezTo>
                    <a:pt x="84" y="49"/>
                    <a:pt x="75" y="65"/>
                    <a:pt x="71" y="82"/>
                  </a:cubicBezTo>
                  <a:cubicBezTo>
                    <a:pt x="56" y="83"/>
                    <a:pt x="41" y="89"/>
                    <a:pt x="30" y="101"/>
                  </a:cubicBezTo>
                  <a:cubicBezTo>
                    <a:pt x="1" y="128"/>
                    <a:pt x="0" y="173"/>
                    <a:pt x="27" y="201"/>
                  </a:cubicBezTo>
                  <a:cubicBezTo>
                    <a:pt x="35" y="209"/>
                    <a:pt x="44" y="215"/>
                    <a:pt x="53" y="219"/>
                  </a:cubicBezTo>
                  <a:cubicBezTo>
                    <a:pt x="55" y="234"/>
                    <a:pt x="62" y="249"/>
                    <a:pt x="73" y="261"/>
                  </a:cubicBezTo>
                  <a:cubicBezTo>
                    <a:pt x="102" y="291"/>
                    <a:pt x="149" y="292"/>
                    <a:pt x="179" y="264"/>
                  </a:cubicBezTo>
                  <a:cubicBezTo>
                    <a:pt x="208" y="271"/>
                    <a:pt x="239" y="264"/>
                    <a:pt x="262" y="242"/>
                  </a:cubicBezTo>
                  <a:close/>
                </a:path>
              </a:pathLst>
            </a:custGeom>
            <a:solidFill>
              <a:srgbClr val="D5E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3" name="Freeform 108">
              <a:extLst>
                <a:ext uri="{FF2B5EF4-FFF2-40B4-BE49-F238E27FC236}">
                  <a16:creationId xmlns:a16="http://schemas.microsoft.com/office/drawing/2014/main" id="{585247A6-B08A-4319-A4B0-8B22CE888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0238" y="2501901"/>
              <a:ext cx="244475" cy="201613"/>
            </a:xfrm>
            <a:custGeom>
              <a:avLst/>
              <a:gdLst>
                <a:gd name="T0" fmla="*/ 124 w 154"/>
                <a:gd name="T1" fmla="*/ 0 h 127"/>
                <a:gd name="T2" fmla="*/ 0 w 154"/>
                <a:gd name="T3" fmla="*/ 127 h 127"/>
                <a:gd name="T4" fmla="*/ 154 w 154"/>
                <a:gd name="T5" fmla="*/ 43 h 127"/>
                <a:gd name="T6" fmla="*/ 124 w 154"/>
                <a:gd name="T7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4" h="127">
                  <a:moveTo>
                    <a:pt x="124" y="0"/>
                  </a:moveTo>
                  <a:lnTo>
                    <a:pt x="0" y="127"/>
                  </a:lnTo>
                  <a:lnTo>
                    <a:pt x="154" y="43"/>
                  </a:lnTo>
                  <a:lnTo>
                    <a:pt x="124" y="0"/>
                  </a:lnTo>
                  <a:close/>
                </a:path>
              </a:pathLst>
            </a:custGeom>
            <a:solidFill>
              <a:srgbClr val="D5E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4" name="Freeform 109">
              <a:extLst>
                <a:ext uri="{FF2B5EF4-FFF2-40B4-BE49-F238E27FC236}">
                  <a16:creationId xmlns:a16="http://schemas.microsoft.com/office/drawing/2014/main" id="{FA943EC4-F2EE-4217-846D-BED079DB1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6976" y="2338388"/>
              <a:ext cx="403225" cy="387350"/>
            </a:xfrm>
            <a:custGeom>
              <a:avLst/>
              <a:gdLst>
                <a:gd name="T0" fmla="*/ 11 w 273"/>
                <a:gd name="T1" fmla="*/ 185 h 262"/>
                <a:gd name="T2" fmla="*/ 98 w 273"/>
                <a:gd name="T3" fmla="*/ 227 h 262"/>
                <a:gd name="T4" fmla="*/ 102 w 273"/>
                <a:gd name="T5" fmla="*/ 226 h 262"/>
                <a:gd name="T6" fmla="*/ 175 w 273"/>
                <a:gd name="T7" fmla="*/ 252 h 262"/>
                <a:gd name="T8" fmla="*/ 214 w 273"/>
                <a:gd name="T9" fmla="*/ 176 h 262"/>
                <a:gd name="T10" fmla="*/ 259 w 273"/>
                <a:gd name="T11" fmla="*/ 76 h 262"/>
                <a:gd name="T12" fmla="*/ 169 w 273"/>
                <a:gd name="T13" fmla="*/ 24 h 262"/>
                <a:gd name="T14" fmla="*/ 92 w 273"/>
                <a:gd name="T15" fmla="*/ 10 h 262"/>
                <a:gd name="T16" fmla="*/ 41 w 273"/>
                <a:gd name="T17" fmla="*/ 104 h 262"/>
                <a:gd name="T18" fmla="*/ 11 w 273"/>
                <a:gd name="T19" fmla="*/ 185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262">
                  <a:moveTo>
                    <a:pt x="11" y="185"/>
                  </a:moveTo>
                  <a:cubicBezTo>
                    <a:pt x="23" y="221"/>
                    <a:pt x="62" y="240"/>
                    <a:pt x="98" y="227"/>
                  </a:cubicBezTo>
                  <a:cubicBezTo>
                    <a:pt x="100" y="227"/>
                    <a:pt x="101" y="226"/>
                    <a:pt x="102" y="226"/>
                  </a:cubicBezTo>
                  <a:cubicBezTo>
                    <a:pt x="117" y="250"/>
                    <a:pt x="147" y="262"/>
                    <a:pt x="175" y="252"/>
                  </a:cubicBezTo>
                  <a:cubicBezTo>
                    <a:pt x="207" y="241"/>
                    <a:pt x="224" y="207"/>
                    <a:pt x="214" y="176"/>
                  </a:cubicBezTo>
                  <a:cubicBezTo>
                    <a:pt x="253" y="160"/>
                    <a:pt x="273" y="116"/>
                    <a:pt x="259" y="76"/>
                  </a:cubicBezTo>
                  <a:cubicBezTo>
                    <a:pt x="246" y="38"/>
                    <a:pt x="207" y="16"/>
                    <a:pt x="169" y="24"/>
                  </a:cubicBezTo>
                  <a:cubicBezTo>
                    <a:pt x="148" y="7"/>
                    <a:pt x="119" y="0"/>
                    <a:pt x="92" y="10"/>
                  </a:cubicBezTo>
                  <a:cubicBezTo>
                    <a:pt x="53" y="23"/>
                    <a:pt x="31" y="64"/>
                    <a:pt x="41" y="104"/>
                  </a:cubicBezTo>
                  <a:cubicBezTo>
                    <a:pt x="13" y="120"/>
                    <a:pt x="0" y="154"/>
                    <a:pt x="11" y="185"/>
                  </a:cubicBezTo>
                  <a:close/>
                </a:path>
              </a:pathLst>
            </a:custGeom>
            <a:solidFill>
              <a:srgbClr val="D5E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5" name="Freeform 110">
              <a:extLst>
                <a:ext uri="{FF2B5EF4-FFF2-40B4-BE49-F238E27FC236}">
                  <a16:creationId xmlns:a16="http://schemas.microsoft.com/office/drawing/2014/main" id="{8F4FF2CB-A59F-4046-B5C5-C28115F68D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4313" y="2570163"/>
              <a:ext cx="239713" cy="171450"/>
            </a:xfrm>
            <a:custGeom>
              <a:avLst/>
              <a:gdLst>
                <a:gd name="T0" fmla="*/ 0 w 151"/>
                <a:gd name="T1" fmla="*/ 40 h 108"/>
                <a:gd name="T2" fmla="*/ 151 w 151"/>
                <a:gd name="T3" fmla="*/ 108 h 108"/>
                <a:gd name="T4" fmla="*/ 28 w 151"/>
                <a:gd name="T5" fmla="*/ 0 h 108"/>
                <a:gd name="T6" fmla="*/ 0 w 151"/>
                <a:gd name="T7" fmla="*/ 4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" h="108">
                  <a:moveTo>
                    <a:pt x="0" y="40"/>
                  </a:moveTo>
                  <a:lnTo>
                    <a:pt x="151" y="108"/>
                  </a:lnTo>
                  <a:lnTo>
                    <a:pt x="28" y="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D5E3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6" name="Freeform 111">
              <a:extLst>
                <a:ext uri="{FF2B5EF4-FFF2-40B4-BE49-F238E27FC236}">
                  <a16:creationId xmlns:a16="http://schemas.microsoft.com/office/drawing/2014/main" id="{8F6BD156-71C4-4249-ABCB-34B54F77F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3201" y="4648201"/>
              <a:ext cx="661988" cy="523875"/>
            </a:xfrm>
            <a:custGeom>
              <a:avLst/>
              <a:gdLst>
                <a:gd name="T0" fmla="*/ 13 w 447"/>
                <a:gd name="T1" fmla="*/ 355 h 355"/>
                <a:gd name="T2" fmla="*/ 0 w 447"/>
                <a:gd name="T3" fmla="*/ 353 h 355"/>
                <a:gd name="T4" fmla="*/ 82 w 447"/>
                <a:gd name="T5" fmla="*/ 177 h 355"/>
                <a:gd name="T6" fmla="*/ 447 w 447"/>
                <a:gd name="T7" fmla="*/ 0 h 355"/>
                <a:gd name="T8" fmla="*/ 447 w 447"/>
                <a:gd name="T9" fmla="*/ 13 h 355"/>
                <a:gd name="T10" fmla="*/ 92 w 447"/>
                <a:gd name="T11" fmla="*/ 184 h 355"/>
                <a:gd name="T12" fmla="*/ 13 w 447"/>
                <a:gd name="T13" fmla="*/ 355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7" h="355">
                  <a:moveTo>
                    <a:pt x="13" y="355"/>
                  </a:moveTo>
                  <a:cubicBezTo>
                    <a:pt x="0" y="353"/>
                    <a:pt x="0" y="353"/>
                    <a:pt x="0" y="353"/>
                  </a:cubicBezTo>
                  <a:cubicBezTo>
                    <a:pt x="1" y="349"/>
                    <a:pt x="18" y="264"/>
                    <a:pt x="82" y="177"/>
                  </a:cubicBezTo>
                  <a:cubicBezTo>
                    <a:pt x="140" y="96"/>
                    <a:pt x="252" y="0"/>
                    <a:pt x="447" y="0"/>
                  </a:cubicBezTo>
                  <a:cubicBezTo>
                    <a:pt x="447" y="13"/>
                    <a:pt x="447" y="13"/>
                    <a:pt x="447" y="13"/>
                  </a:cubicBezTo>
                  <a:cubicBezTo>
                    <a:pt x="257" y="13"/>
                    <a:pt x="149" y="106"/>
                    <a:pt x="92" y="184"/>
                  </a:cubicBezTo>
                  <a:cubicBezTo>
                    <a:pt x="30" y="269"/>
                    <a:pt x="13" y="355"/>
                    <a:pt x="13" y="355"/>
                  </a:cubicBezTo>
                  <a:close/>
                </a:path>
              </a:pathLst>
            </a:custGeom>
            <a:solidFill>
              <a:srgbClr val="CB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7" name="Freeform 112">
              <a:extLst>
                <a:ext uri="{FF2B5EF4-FFF2-40B4-BE49-F238E27FC236}">
                  <a16:creationId xmlns:a16="http://schemas.microsoft.com/office/drawing/2014/main" id="{EE981BBA-7772-47D3-BDC5-CCCA65AA576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1776" y="4567238"/>
              <a:ext cx="495300" cy="244475"/>
            </a:xfrm>
            <a:custGeom>
              <a:avLst/>
              <a:gdLst>
                <a:gd name="T0" fmla="*/ 10 w 335"/>
                <a:gd name="T1" fmla="*/ 166 h 166"/>
                <a:gd name="T2" fmla="*/ 0 w 335"/>
                <a:gd name="T3" fmla="*/ 157 h 166"/>
                <a:gd name="T4" fmla="*/ 335 w 335"/>
                <a:gd name="T5" fmla="*/ 0 h 166"/>
                <a:gd name="T6" fmla="*/ 335 w 335"/>
                <a:gd name="T7" fmla="*/ 13 h 166"/>
                <a:gd name="T8" fmla="*/ 10 w 335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5" h="166">
                  <a:moveTo>
                    <a:pt x="10" y="166"/>
                  </a:moveTo>
                  <a:cubicBezTo>
                    <a:pt x="0" y="157"/>
                    <a:pt x="0" y="157"/>
                    <a:pt x="0" y="157"/>
                  </a:cubicBezTo>
                  <a:cubicBezTo>
                    <a:pt x="1" y="156"/>
                    <a:pt x="134" y="1"/>
                    <a:pt x="335" y="0"/>
                  </a:cubicBezTo>
                  <a:cubicBezTo>
                    <a:pt x="335" y="13"/>
                    <a:pt x="335" y="13"/>
                    <a:pt x="335" y="13"/>
                  </a:cubicBezTo>
                  <a:cubicBezTo>
                    <a:pt x="141" y="14"/>
                    <a:pt x="11" y="164"/>
                    <a:pt x="10" y="166"/>
                  </a:cubicBezTo>
                  <a:close/>
                </a:path>
              </a:pathLst>
            </a:custGeom>
            <a:solidFill>
              <a:srgbClr val="CB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8" name="Freeform 113">
              <a:extLst>
                <a:ext uri="{FF2B5EF4-FFF2-40B4-BE49-F238E27FC236}">
                  <a16:creationId xmlns:a16="http://schemas.microsoft.com/office/drawing/2014/main" id="{A4B02151-BEF5-4034-B310-DF69A9E126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3238" y="4795838"/>
              <a:ext cx="239713" cy="227013"/>
            </a:xfrm>
            <a:custGeom>
              <a:avLst/>
              <a:gdLst>
                <a:gd name="T0" fmla="*/ 13 w 162"/>
                <a:gd name="T1" fmla="*/ 154 h 154"/>
                <a:gd name="T2" fmla="*/ 0 w 162"/>
                <a:gd name="T3" fmla="*/ 152 h 154"/>
                <a:gd name="T4" fmla="*/ 158 w 162"/>
                <a:gd name="T5" fmla="*/ 0 h 154"/>
                <a:gd name="T6" fmla="*/ 162 w 162"/>
                <a:gd name="T7" fmla="*/ 13 h 154"/>
                <a:gd name="T8" fmla="*/ 13 w 162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154">
                  <a:moveTo>
                    <a:pt x="13" y="154"/>
                  </a:moveTo>
                  <a:cubicBezTo>
                    <a:pt x="0" y="152"/>
                    <a:pt x="0" y="152"/>
                    <a:pt x="0" y="152"/>
                  </a:cubicBezTo>
                  <a:cubicBezTo>
                    <a:pt x="1" y="148"/>
                    <a:pt x="17" y="42"/>
                    <a:pt x="158" y="0"/>
                  </a:cubicBezTo>
                  <a:cubicBezTo>
                    <a:pt x="162" y="13"/>
                    <a:pt x="162" y="13"/>
                    <a:pt x="162" y="13"/>
                  </a:cubicBezTo>
                  <a:cubicBezTo>
                    <a:pt x="30" y="52"/>
                    <a:pt x="14" y="150"/>
                    <a:pt x="13" y="154"/>
                  </a:cubicBezTo>
                  <a:close/>
                </a:path>
              </a:pathLst>
            </a:custGeom>
            <a:solidFill>
              <a:srgbClr val="CBDE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89" name="Group 127">
            <a:extLst>
              <a:ext uri="{FF2B5EF4-FFF2-40B4-BE49-F238E27FC236}">
                <a16:creationId xmlns:a16="http://schemas.microsoft.com/office/drawing/2014/main" id="{BA7FA227-E191-4C5C-85C4-7CFE03540316}"/>
              </a:ext>
            </a:extLst>
          </p:cNvPr>
          <p:cNvGrpSpPr/>
          <p:nvPr/>
        </p:nvGrpSpPr>
        <p:grpSpPr>
          <a:xfrm>
            <a:off x="6966206" y="1756284"/>
            <a:ext cx="4462374" cy="883329"/>
            <a:chOff x="7105906" y="2350281"/>
            <a:chExt cx="4462374" cy="883329"/>
          </a:xfrm>
        </p:grpSpPr>
        <p:sp>
          <p:nvSpPr>
            <p:cNvPr id="190" name="TextBox 115">
              <a:extLst>
                <a:ext uri="{FF2B5EF4-FFF2-40B4-BE49-F238E27FC236}">
                  <a16:creationId xmlns:a16="http://schemas.microsoft.com/office/drawing/2014/main" id="{6106F2A9-457D-4EBF-A531-1F4306DB1DA6}"/>
                </a:ext>
              </a:extLst>
            </p:cNvPr>
            <p:cNvSpPr txBox="1"/>
            <p:nvPr/>
          </p:nvSpPr>
          <p:spPr>
            <a:xfrm>
              <a:off x="8023765" y="2350281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91" name="TextBox 116">
              <a:extLst>
                <a:ext uri="{FF2B5EF4-FFF2-40B4-BE49-F238E27FC236}">
                  <a16:creationId xmlns:a16="http://schemas.microsoft.com/office/drawing/2014/main" id="{9F510C00-D246-4EBA-B754-03D3A8C3C1E8}"/>
                </a:ext>
              </a:extLst>
            </p:cNvPr>
            <p:cNvSpPr txBox="1"/>
            <p:nvPr/>
          </p:nvSpPr>
          <p:spPr>
            <a:xfrm>
              <a:off x="8023765" y="2655951"/>
              <a:ext cx="3544515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Sed id risus quis ex congue</a:t>
              </a:r>
            </a:p>
          </p:txBody>
        </p:sp>
        <p:sp>
          <p:nvSpPr>
            <p:cNvPr id="192" name="Oval 117">
              <a:extLst>
                <a:ext uri="{FF2B5EF4-FFF2-40B4-BE49-F238E27FC236}">
                  <a16:creationId xmlns:a16="http://schemas.microsoft.com/office/drawing/2014/main" id="{9E387A92-7B23-4689-BDCD-4DE37048CDA0}"/>
                </a:ext>
              </a:extLst>
            </p:cNvPr>
            <p:cNvSpPr/>
            <p:nvPr/>
          </p:nvSpPr>
          <p:spPr>
            <a:xfrm>
              <a:off x="7105906" y="2435061"/>
              <a:ext cx="662852" cy="662852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3" name="Shape 2368">
              <a:extLst>
                <a:ext uri="{FF2B5EF4-FFF2-40B4-BE49-F238E27FC236}">
                  <a16:creationId xmlns:a16="http://schemas.microsoft.com/office/drawing/2014/main" id="{E2192A64-A05F-4B89-9AF0-50F06515E58E}"/>
                </a:ext>
              </a:extLst>
            </p:cNvPr>
            <p:cNvSpPr/>
            <p:nvPr/>
          </p:nvSpPr>
          <p:spPr>
            <a:xfrm>
              <a:off x="7278223" y="2607390"/>
              <a:ext cx="318219" cy="31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94" name="Group 129">
            <a:extLst>
              <a:ext uri="{FF2B5EF4-FFF2-40B4-BE49-F238E27FC236}">
                <a16:creationId xmlns:a16="http://schemas.microsoft.com/office/drawing/2014/main" id="{FD147395-C258-4A2E-8C10-2AFFBD9A719E}"/>
              </a:ext>
            </a:extLst>
          </p:cNvPr>
          <p:cNvGrpSpPr/>
          <p:nvPr/>
        </p:nvGrpSpPr>
        <p:grpSpPr>
          <a:xfrm>
            <a:off x="6966206" y="4581718"/>
            <a:ext cx="4073032" cy="883329"/>
            <a:chOff x="7105906" y="5175715"/>
            <a:chExt cx="4073032" cy="883329"/>
          </a:xfrm>
        </p:grpSpPr>
        <p:sp>
          <p:nvSpPr>
            <p:cNvPr id="195" name="TextBox 119">
              <a:extLst>
                <a:ext uri="{FF2B5EF4-FFF2-40B4-BE49-F238E27FC236}">
                  <a16:creationId xmlns:a16="http://schemas.microsoft.com/office/drawing/2014/main" id="{EB29486C-7281-47D3-8917-4DF438BB63F4}"/>
                </a:ext>
              </a:extLst>
            </p:cNvPr>
            <p:cNvSpPr txBox="1"/>
            <p:nvPr/>
          </p:nvSpPr>
          <p:spPr>
            <a:xfrm>
              <a:off x="8023765" y="517571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96" name="TextBox 120">
              <a:extLst>
                <a:ext uri="{FF2B5EF4-FFF2-40B4-BE49-F238E27FC236}">
                  <a16:creationId xmlns:a16="http://schemas.microsoft.com/office/drawing/2014/main" id="{7FCADA83-5BB8-4420-AAAD-D209ED5DC16C}"/>
                </a:ext>
              </a:extLst>
            </p:cNvPr>
            <p:cNvSpPr txBox="1"/>
            <p:nvPr/>
          </p:nvSpPr>
          <p:spPr>
            <a:xfrm>
              <a:off x="8023765" y="5481385"/>
              <a:ext cx="3155173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Sed id risus quis ex congue</a:t>
              </a:r>
            </a:p>
          </p:txBody>
        </p:sp>
        <p:sp>
          <p:nvSpPr>
            <p:cNvPr id="197" name="Oval 121">
              <a:extLst>
                <a:ext uri="{FF2B5EF4-FFF2-40B4-BE49-F238E27FC236}">
                  <a16:creationId xmlns:a16="http://schemas.microsoft.com/office/drawing/2014/main" id="{5FBE9B6B-A2D0-45FC-A406-DF2EE5E14205}"/>
                </a:ext>
              </a:extLst>
            </p:cNvPr>
            <p:cNvSpPr/>
            <p:nvPr/>
          </p:nvSpPr>
          <p:spPr>
            <a:xfrm>
              <a:off x="7105906" y="5260495"/>
              <a:ext cx="662852" cy="662852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8" name="Shape 2430">
              <a:extLst>
                <a:ext uri="{FF2B5EF4-FFF2-40B4-BE49-F238E27FC236}">
                  <a16:creationId xmlns:a16="http://schemas.microsoft.com/office/drawing/2014/main" id="{A3CD1A19-77A1-437C-BC80-F6331E661101}"/>
                </a:ext>
              </a:extLst>
            </p:cNvPr>
            <p:cNvSpPr/>
            <p:nvPr/>
          </p:nvSpPr>
          <p:spPr>
            <a:xfrm>
              <a:off x="7278223" y="5432824"/>
              <a:ext cx="318219" cy="31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99" name="Group 128">
            <a:extLst>
              <a:ext uri="{FF2B5EF4-FFF2-40B4-BE49-F238E27FC236}">
                <a16:creationId xmlns:a16="http://schemas.microsoft.com/office/drawing/2014/main" id="{45A75B9F-008D-472D-8151-7CE4A1FB0196}"/>
              </a:ext>
            </a:extLst>
          </p:cNvPr>
          <p:cNvGrpSpPr/>
          <p:nvPr/>
        </p:nvGrpSpPr>
        <p:grpSpPr>
          <a:xfrm>
            <a:off x="6966206" y="3168727"/>
            <a:ext cx="4206961" cy="883329"/>
            <a:chOff x="7105906" y="3762724"/>
            <a:chExt cx="4206961" cy="883329"/>
          </a:xfrm>
        </p:grpSpPr>
        <p:sp>
          <p:nvSpPr>
            <p:cNvPr id="200" name="TextBox 123">
              <a:extLst>
                <a:ext uri="{FF2B5EF4-FFF2-40B4-BE49-F238E27FC236}">
                  <a16:creationId xmlns:a16="http://schemas.microsoft.com/office/drawing/2014/main" id="{AE372065-DC86-4865-BBA9-C101330DCE45}"/>
                </a:ext>
              </a:extLst>
            </p:cNvPr>
            <p:cNvSpPr txBox="1"/>
            <p:nvPr/>
          </p:nvSpPr>
          <p:spPr>
            <a:xfrm>
              <a:off x="8023765" y="4068394"/>
              <a:ext cx="3289102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Sed id risus quis ex congue</a:t>
              </a:r>
            </a:p>
          </p:txBody>
        </p:sp>
        <p:sp>
          <p:nvSpPr>
            <p:cNvPr id="201" name="TextBox 124">
              <a:extLst>
                <a:ext uri="{FF2B5EF4-FFF2-40B4-BE49-F238E27FC236}">
                  <a16:creationId xmlns:a16="http://schemas.microsoft.com/office/drawing/2014/main" id="{74D6667F-64B2-45E7-BB72-F43DFC285B61}"/>
                </a:ext>
              </a:extLst>
            </p:cNvPr>
            <p:cNvSpPr txBox="1"/>
            <p:nvPr/>
          </p:nvSpPr>
          <p:spPr>
            <a:xfrm>
              <a:off x="8023765" y="376272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02" name="Oval 125">
              <a:extLst>
                <a:ext uri="{FF2B5EF4-FFF2-40B4-BE49-F238E27FC236}">
                  <a16:creationId xmlns:a16="http://schemas.microsoft.com/office/drawing/2014/main" id="{A84B8009-BB63-4428-B1E1-83EE975B49CB}"/>
                </a:ext>
              </a:extLst>
            </p:cNvPr>
            <p:cNvSpPr/>
            <p:nvPr/>
          </p:nvSpPr>
          <p:spPr>
            <a:xfrm>
              <a:off x="7105906" y="3847504"/>
              <a:ext cx="662852" cy="662852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3" name="Shape 2435">
              <a:extLst>
                <a:ext uri="{FF2B5EF4-FFF2-40B4-BE49-F238E27FC236}">
                  <a16:creationId xmlns:a16="http://schemas.microsoft.com/office/drawing/2014/main" id="{5193706A-1E8F-4730-9479-6B7932DB2367}"/>
                </a:ext>
              </a:extLst>
            </p:cNvPr>
            <p:cNvSpPr/>
            <p:nvPr/>
          </p:nvSpPr>
          <p:spPr>
            <a:xfrm>
              <a:off x="7278223" y="4019833"/>
              <a:ext cx="318219" cy="31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65242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7" name="TextBox 6">
            <a:extLst>
              <a:ext uri="{FF2B5EF4-FFF2-40B4-BE49-F238E27FC236}">
                <a16:creationId xmlns:a16="http://schemas.microsoft.com/office/drawing/2014/main" id="{B2DBD524-6A61-4110-B50F-1149A8A7DAEB}"/>
              </a:ext>
            </a:extLst>
          </p:cNvPr>
          <p:cNvSpPr txBox="1"/>
          <p:nvPr/>
        </p:nvSpPr>
        <p:spPr>
          <a:xfrm>
            <a:off x="8064809" y="2320199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68" name="TextBox 7">
            <a:extLst>
              <a:ext uri="{FF2B5EF4-FFF2-40B4-BE49-F238E27FC236}">
                <a16:creationId xmlns:a16="http://schemas.microsoft.com/office/drawing/2014/main" id="{9843435D-B1C4-41B5-A29E-2E824B87C1A1}"/>
              </a:ext>
            </a:extLst>
          </p:cNvPr>
          <p:cNvSpPr txBox="1"/>
          <p:nvPr/>
        </p:nvSpPr>
        <p:spPr>
          <a:xfrm>
            <a:off x="8064809" y="2625869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69" name="TextBox 9">
            <a:extLst>
              <a:ext uri="{FF2B5EF4-FFF2-40B4-BE49-F238E27FC236}">
                <a16:creationId xmlns:a16="http://schemas.microsoft.com/office/drawing/2014/main" id="{4DD5D014-6CFD-4575-9440-275F592AEC5A}"/>
              </a:ext>
            </a:extLst>
          </p:cNvPr>
          <p:cNvSpPr txBox="1"/>
          <p:nvPr/>
        </p:nvSpPr>
        <p:spPr>
          <a:xfrm>
            <a:off x="8064809" y="4111772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70" name="TextBox 10">
            <a:extLst>
              <a:ext uri="{FF2B5EF4-FFF2-40B4-BE49-F238E27FC236}">
                <a16:creationId xmlns:a16="http://schemas.microsoft.com/office/drawing/2014/main" id="{98B3145B-F190-4B7B-A4E0-77A044DEA280}"/>
              </a:ext>
            </a:extLst>
          </p:cNvPr>
          <p:cNvSpPr txBox="1"/>
          <p:nvPr/>
        </p:nvSpPr>
        <p:spPr>
          <a:xfrm>
            <a:off x="8064809" y="4417442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71" name="TextBox 11">
            <a:extLst>
              <a:ext uri="{FF2B5EF4-FFF2-40B4-BE49-F238E27FC236}">
                <a16:creationId xmlns:a16="http://schemas.microsoft.com/office/drawing/2014/main" id="{0E99D102-8FD3-4761-878E-60B36C3788CD}"/>
              </a:ext>
            </a:extLst>
          </p:cNvPr>
          <p:cNvSpPr txBox="1"/>
          <p:nvPr/>
        </p:nvSpPr>
        <p:spPr>
          <a:xfrm>
            <a:off x="3044441" y="2320199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72" name="TextBox 12">
            <a:extLst>
              <a:ext uri="{FF2B5EF4-FFF2-40B4-BE49-F238E27FC236}">
                <a16:creationId xmlns:a16="http://schemas.microsoft.com/office/drawing/2014/main" id="{9B7C59C6-A45F-4B92-99E3-46FBB2FFE9D5}"/>
              </a:ext>
            </a:extLst>
          </p:cNvPr>
          <p:cNvSpPr txBox="1"/>
          <p:nvPr/>
        </p:nvSpPr>
        <p:spPr>
          <a:xfrm>
            <a:off x="2535327" y="2625869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  <p:sp>
        <p:nvSpPr>
          <p:cNvPr id="73" name="TextBox 13">
            <a:extLst>
              <a:ext uri="{FF2B5EF4-FFF2-40B4-BE49-F238E27FC236}">
                <a16:creationId xmlns:a16="http://schemas.microsoft.com/office/drawing/2014/main" id="{A213D437-B956-4DB4-9D43-78A4FF5796C2}"/>
              </a:ext>
            </a:extLst>
          </p:cNvPr>
          <p:cNvSpPr txBox="1"/>
          <p:nvPr/>
        </p:nvSpPr>
        <p:spPr>
          <a:xfrm>
            <a:off x="3044441" y="4111772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74" name="TextBox 14">
            <a:extLst>
              <a:ext uri="{FF2B5EF4-FFF2-40B4-BE49-F238E27FC236}">
                <a16:creationId xmlns:a16="http://schemas.microsoft.com/office/drawing/2014/main" id="{312B9CD2-5EEE-4439-AA19-1F28CDAE7B47}"/>
              </a:ext>
            </a:extLst>
          </p:cNvPr>
          <p:cNvSpPr txBox="1"/>
          <p:nvPr/>
        </p:nvSpPr>
        <p:spPr>
          <a:xfrm>
            <a:off x="2535327" y="4417442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21B96B4-9837-40C4-A866-A7890A8A52A3}"/>
              </a:ext>
            </a:extLst>
          </p:cNvPr>
          <p:cNvGrpSpPr/>
          <p:nvPr/>
        </p:nvGrpSpPr>
        <p:grpSpPr>
          <a:xfrm>
            <a:off x="4712084" y="2037790"/>
            <a:ext cx="2936970" cy="3002638"/>
            <a:chOff x="4712084" y="2037790"/>
            <a:chExt cx="2936970" cy="3002638"/>
          </a:xfrm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846EDFC6-66D8-45C5-8A3B-DEDB7A271F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2189" y="2037790"/>
              <a:ext cx="627248" cy="627247"/>
            </a:xfrm>
            <a:custGeom>
              <a:avLst/>
              <a:gdLst>
                <a:gd name="T0" fmla="*/ 0 w 234"/>
                <a:gd name="T1" fmla="*/ 234 h 234"/>
                <a:gd name="T2" fmla="*/ 51 w 234"/>
                <a:gd name="T3" fmla="*/ 234 h 234"/>
                <a:gd name="T4" fmla="*/ 234 w 234"/>
                <a:gd name="T5" fmla="*/ 51 h 234"/>
                <a:gd name="T6" fmla="*/ 234 w 234"/>
                <a:gd name="T7" fmla="*/ 0 h 234"/>
                <a:gd name="T8" fmla="*/ 0 w 234"/>
                <a:gd name="T9" fmla="*/ 234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4" h="234">
                  <a:moveTo>
                    <a:pt x="0" y="234"/>
                  </a:moveTo>
                  <a:cubicBezTo>
                    <a:pt x="51" y="234"/>
                    <a:pt x="51" y="234"/>
                    <a:pt x="51" y="234"/>
                  </a:cubicBezTo>
                  <a:cubicBezTo>
                    <a:pt x="51" y="133"/>
                    <a:pt x="133" y="52"/>
                    <a:pt x="234" y="51"/>
                  </a:cubicBezTo>
                  <a:cubicBezTo>
                    <a:pt x="234" y="0"/>
                    <a:pt x="234" y="0"/>
                    <a:pt x="234" y="0"/>
                  </a:cubicBezTo>
                  <a:cubicBezTo>
                    <a:pt x="105" y="1"/>
                    <a:pt x="0" y="105"/>
                    <a:pt x="0" y="23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BED49F7-7873-46C6-89DC-48CCA3C901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9437" y="2037790"/>
              <a:ext cx="630645" cy="627247"/>
            </a:xfrm>
            <a:custGeom>
              <a:avLst/>
              <a:gdLst>
                <a:gd name="T0" fmla="*/ 1 w 235"/>
                <a:gd name="T1" fmla="*/ 0 h 234"/>
                <a:gd name="T2" fmla="*/ 0 w 235"/>
                <a:gd name="T3" fmla="*/ 0 h 234"/>
                <a:gd name="T4" fmla="*/ 0 w 235"/>
                <a:gd name="T5" fmla="*/ 51 h 234"/>
                <a:gd name="T6" fmla="*/ 1 w 235"/>
                <a:gd name="T7" fmla="*/ 51 h 234"/>
                <a:gd name="T8" fmla="*/ 184 w 235"/>
                <a:gd name="T9" fmla="*/ 234 h 234"/>
                <a:gd name="T10" fmla="*/ 235 w 235"/>
                <a:gd name="T11" fmla="*/ 234 h 234"/>
                <a:gd name="T12" fmla="*/ 1 w 235"/>
                <a:gd name="T13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5" h="234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51"/>
                    <a:pt x="0" y="51"/>
                    <a:pt x="1" y="51"/>
                  </a:cubicBezTo>
                  <a:cubicBezTo>
                    <a:pt x="102" y="51"/>
                    <a:pt x="184" y="133"/>
                    <a:pt x="184" y="234"/>
                  </a:cubicBezTo>
                  <a:cubicBezTo>
                    <a:pt x="235" y="234"/>
                    <a:pt x="235" y="234"/>
                    <a:pt x="235" y="234"/>
                  </a:cubicBezTo>
                  <a:cubicBezTo>
                    <a:pt x="235" y="105"/>
                    <a:pt x="130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EBDA910B-636E-43CC-B4A8-45875DBF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084" y="2665037"/>
              <a:ext cx="1453766" cy="1201281"/>
            </a:xfrm>
            <a:custGeom>
              <a:avLst/>
              <a:gdLst>
                <a:gd name="T0" fmla="*/ 542 w 542"/>
                <a:gd name="T1" fmla="*/ 0 h 448"/>
                <a:gd name="T2" fmla="*/ 144 w 542"/>
                <a:gd name="T3" fmla="*/ 0 h 448"/>
                <a:gd name="T4" fmla="*/ 0 w 542"/>
                <a:gd name="T5" fmla="*/ 144 h 448"/>
                <a:gd name="T6" fmla="*/ 0 w 542"/>
                <a:gd name="T7" fmla="*/ 448 h 448"/>
                <a:gd name="T8" fmla="*/ 542 w 542"/>
                <a:gd name="T9" fmla="*/ 448 h 448"/>
                <a:gd name="T10" fmla="*/ 542 w 542"/>
                <a:gd name="T11" fmla="*/ 0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2" h="448">
                  <a:moveTo>
                    <a:pt x="542" y="0"/>
                  </a:moveTo>
                  <a:cubicBezTo>
                    <a:pt x="144" y="0"/>
                    <a:pt x="144" y="0"/>
                    <a:pt x="144" y="0"/>
                  </a:cubicBezTo>
                  <a:cubicBezTo>
                    <a:pt x="65" y="0"/>
                    <a:pt x="0" y="65"/>
                    <a:pt x="0" y="144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542" y="448"/>
                    <a:pt x="542" y="448"/>
                    <a:pt x="542" y="448"/>
                  </a:cubicBezTo>
                  <a:cubicBezTo>
                    <a:pt x="542" y="0"/>
                    <a:pt x="542" y="0"/>
                    <a:pt x="542" y="0"/>
                  </a:cubicBezTo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579E1034-F47B-47D5-B630-093B0AC131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2665037"/>
              <a:ext cx="1483204" cy="1201281"/>
            </a:xfrm>
            <a:custGeom>
              <a:avLst/>
              <a:gdLst>
                <a:gd name="T0" fmla="*/ 553 w 553"/>
                <a:gd name="T1" fmla="*/ 448 h 448"/>
                <a:gd name="T2" fmla="*/ 553 w 553"/>
                <a:gd name="T3" fmla="*/ 144 h 448"/>
                <a:gd name="T4" fmla="*/ 409 w 553"/>
                <a:gd name="T5" fmla="*/ 0 h 448"/>
                <a:gd name="T6" fmla="*/ 0 w 553"/>
                <a:gd name="T7" fmla="*/ 0 h 448"/>
                <a:gd name="T8" fmla="*/ 0 w 553"/>
                <a:gd name="T9" fmla="*/ 448 h 448"/>
                <a:gd name="T10" fmla="*/ 553 w 553"/>
                <a:gd name="T11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3" h="448">
                  <a:moveTo>
                    <a:pt x="553" y="448"/>
                  </a:moveTo>
                  <a:cubicBezTo>
                    <a:pt x="553" y="144"/>
                    <a:pt x="553" y="144"/>
                    <a:pt x="553" y="144"/>
                  </a:cubicBezTo>
                  <a:cubicBezTo>
                    <a:pt x="553" y="65"/>
                    <a:pt x="489" y="0"/>
                    <a:pt x="40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48"/>
                    <a:pt x="0" y="448"/>
                    <a:pt x="0" y="448"/>
                  </a:cubicBezTo>
                  <a:cubicBezTo>
                    <a:pt x="553" y="448"/>
                    <a:pt x="553" y="448"/>
                    <a:pt x="553" y="448"/>
                  </a:cubicBezTo>
                </a:path>
              </a:pathLst>
            </a:custGeom>
            <a:solidFill>
              <a:schemeClr val="accent3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11">
              <a:extLst>
                <a:ext uri="{FF2B5EF4-FFF2-40B4-BE49-F238E27FC236}">
                  <a16:creationId xmlns:a16="http://schemas.microsoft.com/office/drawing/2014/main" id="{03C4F2F5-263A-4147-97A5-14125BF58A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084" y="3866320"/>
              <a:ext cx="1453766" cy="1174108"/>
            </a:xfrm>
            <a:custGeom>
              <a:avLst/>
              <a:gdLst>
                <a:gd name="T0" fmla="*/ 0 w 542"/>
                <a:gd name="T1" fmla="*/ 0 h 438"/>
                <a:gd name="T2" fmla="*/ 0 w 542"/>
                <a:gd name="T3" fmla="*/ 295 h 438"/>
                <a:gd name="T4" fmla="*/ 144 w 542"/>
                <a:gd name="T5" fmla="*/ 438 h 438"/>
                <a:gd name="T6" fmla="*/ 542 w 542"/>
                <a:gd name="T7" fmla="*/ 438 h 438"/>
                <a:gd name="T8" fmla="*/ 542 w 542"/>
                <a:gd name="T9" fmla="*/ 0 h 438"/>
                <a:gd name="T10" fmla="*/ 0 w 542"/>
                <a:gd name="T1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2" h="438">
                  <a:moveTo>
                    <a:pt x="0" y="0"/>
                  </a:moveTo>
                  <a:cubicBezTo>
                    <a:pt x="0" y="295"/>
                    <a:pt x="0" y="295"/>
                    <a:pt x="0" y="295"/>
                  </a:cubicBezTo>
                  <a:cubicBezTo>
                    <a:pt x="0" y="374"/>
                    <a:pt x="65" y="438"/>
                    <a:pt x="144" y="438"/>
                  </a:cubicBezTo>
                  <a:cubicBezTo>
                    <a:pt x="542" y="438"/>
                    <a:pt x="542" y="438"/>
                    <a:pt x="542" y="438"/>
                  </a:cubicBezTo>
                  <a:cubicBezTo>
                    <a:pt x="542" y="0"/>
                    <a:pt x="542" y="0"/>
                    <a:pt x="542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13">
              <a:extLst>
                <a:ext uri="{FF2B5EF4-FFF2-40B4-BE49-F238E27FC236}">
                  <a16:creationId xmlns:a16="http://schemas.microsoft.com/office/drawing/2014/main" id="{76BEDD9D-9A40-4A51-BB14-4A4CFC0D45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3866320"/>
              <a:ext cx="1483204" cy="1174108"/>
            </a:xfrm>
            <a:custGeom>
              <a:avLst/>
              <a:gdLst>
                <a:gd name="T0" fmla="*/ 0 w 553"/>
                <a:gd name="T1" fmla="*/ 0 h 438"/>
                <a:gd name="T2" fmla="*/ 0 w 553"/>
                <a:gd name="T3" fmla="*/ 438 h 438"/>
                <a:gd name="T4" fmla="*/ 409 w 553"/>
                <a:gd name="T5" fmla="*/ 438 h 438"/>
                <a:gd name="T6" fmla="*/ 553 w 553"/>
                <a:gd name="T7" fmla="*/ 295 h 438"/>
                <a:gd name="T8" fmla="*/ 553 w 553"/>
                <a:gd name="T9" fmla="*/ 0 h 438"/>
                <a:gd name="T10" fmla="*/ 0 w 553"/>
                <a:gd name="T11" fmla="*/ 0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3" h="438">
                  <a:moveTo>
                    <a:pt x="0" y="0"/>
                  </a:moveTo>
                  <a:cubicBezTo>
                    <a:pt x="0" y="438"/>
                    <a:pt x="0" y="438"/>
                    <a:pt x="0" y="438"/>
                  </a:cubicBezTo>
                  <a:cubicBezTo>
                    <a:pt x="409" y="438"/>
                    <a:pt x="409" y="438"/>
                    <a:pt x="409" y="438"/>
                  </a:cubicBezTo>
                  <a:cubicBezTo>
                    <a:pt x="489" y="438"/>
                    <a:pt x="553" y="374"/>
                    <a:pt x="553" y="295"/>
                  </a:cubicBezTo>
                  <a:cubicBezTo>
                    <a:pt x="553" y="0"/>
                    <a:pt x="553" y="0"/>
                    <a:pt x="553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 w="57150">
              <a:solidFill>
                <a:srgbClr val="FFFFFF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15">
              <a:extLst>
                <a:ext uri="{FF2B5EF4-FFF2-40B4-BE49-F238E27FC236}">
                  <a16:creationId xmlns:a16="http://schemas.microsoft.com/office/drawing/2014/main" id="{BC721063-9579-45F7-A1DA-1534FCC912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255" y="3327384"/>
              <a:ext cx="1083532" cy="1080135"/>
            </a:xfrm>
            <a:custGeom>
              <a:avLst/>
              <a:gdLst>
                <a:gd name="T0" fmla="*/ 957 w 957"/>
                <a:gd name="T1" fmla="*/ 327 h 954"/>
                <a:gd name="T2" fmla="*/ 628 w 957"/>
                <a:gd name="T3" fmla="*/ 327 h 954"/>
                <a:gd name="T4" fmla="*/ 628 w 957"/>
                <a:gd name="T5" fmla="*/ 0 h 954"/>
                <a:gd name="T6" fmla="*/ 330 w 957"/>
                <a:gd name="T7" fmla="*/ 0 h 954"/>
                <a:gd name="T8" fmla="*/ 330 w 957"/>
                <a:gd name="T9" fmla="*/ 327 h 954"/>
                <a:gd name="T10" fmla="*/ 0 w 957"/>
                <a:gd name="T11" fmla="*/ 327 h 954"/>
                <a:gd name="T12" fmla="*/ 0 w 957"/>
                <a:gd name="T13" fmla="*/ 625 h 954"/>
                <a:gd name="T14" fmla="*/ 330 w 957"/>
                <a:gd name="T15" fmla="*/ 625 h 954"/>
                <a:gd name="T16" fmla="*/ 330 w 957"/>
                <a:gd name="T17" fmla="*/ 954 h 954"/>
                <a:gd name="T18" fmla="*/ 628 w 957"/>
                <a:gd name="T19" fmla="*/ 954 h 954"/>
                <a:gd name="T20" fmla="*/ 628 w 957"/>
                <a:gd name="T21" fmla="*/ 625 h 954"/>
                <a:gd name="T22" fmla="*/ 957 w 957"/>
                <a:gd name="T23" fmla="*/ 625 h 954"/>
                <a:gd name="T24" fmla="*/ 957 w 957"/>
                <a:gd name="T25" fmla="*/ 32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7" h="954">
                  <a:moveTo>
                    <a:pt x="957" y="327"/>
                  </a:moveTo>
                  <a:lnTo>
                    <a:pt x="628" y="327"/>
                  </a:lnTo>
                  <a:lnTo>
                    <a:pt x="628" y="0"/>
                  </a:lnTo>
                  <a:lnTo>
                    <a:pt x="330" y="0"/>
                  </a:lnTo>
                  <a:lnTo>
                    <a:pt x="330" y="327"/>
                  </a:lnTo>
                  <a:lnTo>
                    <a:pt x="0" y="327"/>
                  </a:lnTo>
                  <a:lnTo>
                    <a:pt x="0" y="625"/>
                  </a:lnTo>
                  <a:lnTo>
                    <a:pt x="330" y="625"/>
                  </a:lnTo>
                  <a:lnTo>
                    <a:pt x="330" y="954"/>
                  </a:lnTo>
                  <a:lnTo>
                    <a:pt x="628" y="954"/>
                  </a:lnTo>
                  <a:lnTo>
                    <a:pt x="628" y="625"/>
                  </a:lnTo>
                  <a:lnTo>
                    <a:pt x="957" y="625"/>
                  </a:lnTo>
                  <a:lnTo>
                    <a:pt x="957" y="32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16">
              <a:extLst>
                <a:ext uri="{FF2B5EF4-FFF2-40B4-BE49-F238E27FC236}">
                  <a16:creationId xmlns:a16="http://schemas.microsoft.com/office/drawing/2014/main" id="{56A93252-2ADE-4847-9804-2F34E75B0C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1255" y="3327384"/>
              <a:ext cx="1083532" cy="1080135"/>
            </a:xfrm>
            <a:custGeom>
              <a:avLst/>
              <a:gdLst>
                <a:gd name="T0" fmla="*/ 957 w 957"/>
                <a:gd name="T1" fmla="*/ 327 h 954"/>
                <a:gd name="T2" fmla="*/ 628 w 957"/>
                <a:gd name="T3" fmla="*/ 327 h 954"/>
                <a:gd name="T4" fmla="*/ 628 w 957"/>
                <a:gd name="T5" fmla="*/ 0 h 954"/>
                <a:gd name="T6" fmla="*/ 330 w 957"/>
                <a:gd name="T7" fmla="*/ 0 h 954"/>
                <a:gd name="T8" fmla="*/ 330 w 957"/>
                <a:gd name="T9" fmla="*/ 327 h 954"/>
                <a:gd name="T10" fmla="*/ 0 w 957"/>
                <a:gd name="T11" fmla="*/ 327 h 954"/>
                <a:gd name="T12" fmla="*/ 0 w 957"/>
                <a:gd name="T13" fmla="*/ 625 h 954"/>
                <a:gd name="T14" fmla="*/ 330 w 957"/>
                <a:gd name="T15" fmla="*/ 625 h 954"/>
                <a:gd name="T16" fmla="*/ 330 w 957"/>
                <a:gd name="T17" fmla="*/ 954 h 954"/>
                <a:gd name="T18" fmla="*/ 628 w 957"/>
                <a:gd name="T19" fmla="*/ 954 h 954"/>
                <a:gd name="T20" fmla="*/ 628 w 957"/>
                <a:gd name="T21" fmla="*/ 625 h 954"/>
                <a:gd name="T22" fmla="*/ 957 w 957"/>
                <a:gd name="T23" fmla="*/ 625 h 954"/>
                <a:gd name="T24" fmla="*/ 957 w 957"/>
                <a:gd name="T25" fmla="*/ 327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957" h="954">
                  <a:moveTo>
                    <a:pt x="957" y="327"/>
                  </a:moveTo>
                  <a:lnTo>
                    <a:pt x="628" y="327"/>
                  </a:lnTo>
                  <a:lnTo>
                    <a:pt x="628" y="0"/>
                  </a:lnTo>
                  <a:lnTo>
                    <a:pt x="330" y="0"/>
                  </a:lnTo>
                  <a:lnTo>
                    <a:pt x="330" y="327"/>
                  </a:lnTo>
                  <a:lnTo>
                    <a:pt x="0" y="327"/>
                  </a:lnTo>
                  <a:lnTo>
                    <a:pt x="0" y="625"/>
                  </a:lnTo>
                  <a:lnTo>
                    <a:pt x="330" y="625"/>
                  </a:lnTo>
                  <a:lnTo>
                    <a:pt x="330" y="954"/>
                  </a:lnTo>
                  <a:lnTo>
                    <a:pt x="628" y="954"/>
                  </a:lnTo>
                  <a:lnTo>
                    <a:pt x="628" y="625"/>
                  </a:lnTo>
                  <a:lnTo>
                    <a:pt x="957" y="625"/>
                  </a:lnTo>
                  <a:lnTo>
                    <a:pt x="957" y="32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Rectangle 17">
              <a:extLst>
                <a:ext uri="{FF2B5EF4-FFF2-40B4-BE49-F238E27FC236}">
                  <a16:creationId xmlns:a16="http://schemas.microsoft.com/office/drawing/2014/main" id="{D502CD05-4275-4706-896C-D4FDF21F58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65865" y="3083298"/>
              <a:ext cx="7462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Rectangle 18">
              <a:extLst>
                <a:ext uri="{FF2B5EF4-FFF2-40B4-BE49-F238E27FC236}">
                  <a16:creationId xmlns:a16="http://schemas.microsoft.com/office/drawing/2014/main" id="{CE6BD088-414A-46C3-A25C-C036CB9A8E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87377" y="4203077"/>
              <a:ext cx="7462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lang="en-US" altLang="en-US" sz="14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Rectangle 19">
              <a:extLst>
                <a:ext uri="{FF2B5EF4-FFF2-40B4-BE49-F238E27FC236}">
                  <a16:creationId xmlns:a16="http://schemas.microsoft.com/office/drawing/2014/main" id="{34A258A1-ABEC-418D-BE07-58CB69BE6DA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35861" y="3084245"/>
              <a:ext cx="7462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lang="en-US" altLang="en-US" sz="1400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Rectangle 20">
              <a:extLst>
                <a:ext uri="{FF2B5EF4-FFF2-40B4-BE49-F238E27FC236}">
                  <a16:creationId xmlns:a16="http://schemas.microsoft.com/office/drawing/2014/main" id="{85740C8E-EE79-4A63-900F-7034010E9B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1503" y="4202023"/>
              <a:ext cx="74620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lang="en-US" altLang="en-US" sz="140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197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  <p:bldP spid="70" grpId="0"/>
      <p:bldP spid="71" grpId="0"/>
      <p:bldP spid="72" grpId="0"/>
      <p:bldP spid="73" grpId="0"/>
      <p:bldP spid="7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1" name="Group 6">
            <a:extLst>
              <a:ext uri="{FF2B5EF4-FFF2-40B4-BE49-F238E27FC236}">
                <a16:creationId xmlns:a16="http://schemas.microsoft.com/office/drawing/2014/main" id="{C797B808-5C0F-4A15-9627-2875238DEA0E}"/>
              </a:ext>
            </a:extLst>
          </p:cNvPr>
          <p:cNvGrpSpPr/>
          <p:nvPr/>
        </p:nvGrpSpPr>
        <p:grpSpPr>
          <a:xfrm>
            <a:off x="2626601" y="4581640"/>
            <a:ext cx="5214609" cy="667509"/>
            <a:chOff x="2632951" y="5116916"/>
            <a:chExt cx="5214609" cy="667509"/>
          </a:xfrm>
        </p:grpSpPr>
        <p:cxnSp>
          <p:nvCxnSpPr>
            <p:cNvPr id="32" name="Straight Connector 192">
              <a:extLst>
                <a:ext uri="{FF2B5EF4-FFF2-40B4-BE49-F238E27FC236}">
                  <a16:creationId xmlns:a16="http://schemas.microsoft.com/office/drawing/2014/main" id="{BE5A388F-AD62-4D49-AA8F-0B8CAC43C2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8754" y="5422122"/>
              <a:ext cx="2428806" cy="18214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33" name="TextBox 205">
              <a:extLst>
                <a:ext uri="{FF2B5EF4-FFF2-40B4-BE49-F238E27FC236}">
                  <a16:creationId xmlns:a16="http://schemas.microsoft.com/office/drawing/2014/main" id="{D354D44E-6322-41EA-991D-5EFB47A45FFB}"/>
                </a:ext>
              </a:extLst>
            </p:cNvPr>
            <p:cNvSpPr txBox="1"/>
            <p:nvPr/>
          </p:nvSpPr>
          <p:spPr>
            <a:xfrm>
              <a:off x="5426838" y="5116916"/>
              <a:ext cx="1476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01</a:t>
              </a:r>
            </a:p>
          </p:txBody>
        </p:sp>
        <p:grpSp>
          <p:nvGrpSpPr>
            <p:cNvPr id="34" name="Group 1">
              <a:extLst>
                <a:ext uri="{FF2B5EF4-FFF2-40B4-BE49-F238E27FC236}">
                  <a16:creationId xmlns:a16="http://schemas.microsoft.com/office/drawing/2014/main" id="{237C0C00-CFCC-4E79-B890-9E9C5BF2EBE6}"/>
                </a:ext>
              </a:extLst>
            </p:cNvPr>
            <p:cNvGrpSpPr/>
            <p:nvPr/>
          </p:nvGrpSpPr>
          <p:grpSpPr>
            <a:xfrm>
              <a:off x="2632951" y="5159346"/>
              <a:ext cx="2439866" cy="625079"/>
              <a:chOff x="2632951" y="5159346"/>
              <a:chExt cx="2439866" cy="625079"/>
            </a:xfrm>
          </p:grpSpPr>
          <p:sp>
            <p:nvSpPr>
              <p:cNvPr id="35" name="Oval 170">
                <a:extLst>
                  <a:ext uri="{FF2B5EF4-FFF2-40B4-BE49-F238E27FC236}">
                    <a16:creationId xmlns:a16="http://schemas.microsoft.com/office/drawing/2014/main" id="{0CAD3FB3-5FAA-4925-A3F6-A2AEEF3A0383}"/>
                  </a:ext>
                </a:extLst>
              </p:cNvPr>
              <p:cNvSpPr/>
              <p:nvPr/>
            </p:nvSpPr>
            <p:spPr>
              <a:xfrm>
                <a:off x="4510838" y="5159346"/>
                <a:ext cx="561979" cy="561979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TextBox 187">
                <a:extLst>
                  <a:ext uri="{FF2B5EF4-FFF2-40B4-BE49-F238E27FC236}">
                    <a16:creationId xmlns:a16="http://schemas.microsoft.com/office/drawing/2014/main" id="{659B605B-9F0E-412E-A3AA-A2A326AB7C4B}"/>
                  </a:ext>
                </a:extLst>
              </p:cNvPr>
              <p:cNvSpPr txBox="1"/>
              <p:nvPr/>
            </p:nvSpPr>
            <p:spPr>
              <a:xfrm>
                <a:off x="2632951" y="5206766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  <p:sp>
            <p:nvSpPr>
              <p:cNvPr id="37" name="Shape 2473">
                <a:extLst>
                  <a:ext uri="{FF2B5EF4-FFF2-40B4-BE49-F238E27FC236}">
                    <a16:creationId xmlns:a16="http://schemas.microsoft.com/office/drawing/2014/main" id="{0DF72C88-E7B6-4903-9DA1-0D1E8360B67C}"/>
                  </a:ext>
                </a:extLst>
              </p:cNvPr>
              <p:cNvSpPr/>
              <p:nvPr/>
            </p:nvSpPr>
            <p:spPr>
              <a:xfrm>
                <a:off x="4721072" y="5288885"/>
                <a:ext cx="152406" cy="27937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9507" y="18651"/>
                    </a:moveTo>
                    <a:lnTo>
                      <a:pt x="10795" y="12327"/>
                    </a:lnTo>
                    <a:lnTo>
                      <a:pt x="10781" y="12326"/>
                    </a:lnTo>
                    <a:cubicBezTo>
                      <a:pt x="10785" y="12307"/>
                      <a:pt x="10800" y="12292"/>
                      <a:pt x="10800" y="12273"/>
                    </a:cubicBezTo>
                    <a:cubicBezTo>
                      <a:pt x="10800" y="12001"/>
                      <a:pt x="10398" y="11782"/>
                      <a:pt x="9900" y="11782"/>
                    </a:cubicBezTo>
                    <a:lnTo>
                      <a:pt x="2149" y="11782"/>
                    </a:lnTo>
                    <a:lnTo>
                      <a:pt x="8749" y="982"/>
                    </a:lnTo>
                    <a:lnTo>
                      <a:pt x="15850" y="982"/>
                    </a:lnTo>
                    <a:lnTo>
                      <a:pt x="11436" y="8190"/>
                    </a:lnTo>
                    <a:lnTo>
                      <a:pt x="11447" y="8192"/>
                    </a:lnTo>
                    <a:cubicBezTo>
                      <a:pt x="11417" y="8241"/>
                      <a:pt x="11391" y="8291"/>
                      <a:pt x="11391" y="8345"/>
                    </a:cubicBezTo>
                    <a:cubicBezTo>
                      <a:pt x="11391" y="8617"/>
                      <a:pt x="11794" y="8836"/>
                      <a:pt x="12291" y="8836"/>
                    </a:cubicBezTo>
                    <a:lnTo>
                      <a:pt x="19195" y="8836"/>
                    </a:lnTo>
                    <a:cubicBezTo>
                      <a:pt x="19195" y="8836"/>
                      <a:pt x="9507" y="18651"/>
                      <a:pt x="9507" y="18651"/>
                    </a:cubicBezTo>
                    <a:close/>
                    <a:moveTo>
                      <a:pt x="21600" y="8345"/>
                    </a:moveTo>
                    <a:cubicBezTo>
                      <a:pt x="21600" y="8074"/>
                      <a:pt x="21197" y="7855"/>
                      <a:pt x="20700" y="7855"/>
                    </a:cubicBezTo>
                    <a:lnTo>
                      <a:pt x="13541" y="7855"/>
                    </a:lnTo>
                    <a:lnTo>
                      <a:pt x="17954" y="646"/>
                    </a:lnTo>
                    <a:lnTo>
                      <a:pt x="17944" y="644"/>
                    </a:lnTo>
                    <a:cubicBezTo>
                      <a:pt x="17974" y="595"/>
                      <a:pt x="18000" y="545"/>
                      <a:pt x="18000" y="491"/>
                    </a:cubicBezTo>
                    <a:cubicBezTo>
                      <a:pt x="18000" y="220"/>
                      <a:pt x="17598" y="0"/>
                      <a:pt x="17100" y="0"/>
                    </a:cubicBezTo>
                    <a:lnTo>
                      <a:pt x="8101" y="0"/>
                    </a:lnTo>
                    <a:cubicBezTo>
                      <a:pt x="7703" y="0"/>
                      <a:pt x="7376" y="143"/>
                      <a:pt x="7257" y="337"/>
                    </a:cubicBezTo>
                    <a:lnTo>
                      <a:pt x="7246" y="335"/>
                    </a:lnTo>
                    <a:lnTo>
                      <a:pt x="47" y="12117"/>
                    </a:lnTo>
                    <a:lnTo>
                      <a:pt x="57" y="12120"/>
                    </a:lnTo>
                    <a:cubicBezTo>
                      <a:pt x="27" y="12168"/>
                      <a:pt x="0" y="12218"/>
                      <a:pt x="0" y="12273"/>
                    </a:cubicBezTo>
                    <a:cubicBezTo>
                      <a:pt x="0" y="12544"/>
                      <a:pt x="403" y="12764"/>
                      <a:pt x="900" y="12764"/>
                    </a:cubicBezTo>
                    <a:lnTo>
                      <a:pt x="8895" y="12764"/>
                    </a:lnTo>
                    <a:lnTo>
                      <a:pt x="7206" y="21055"/>
                    </a:lnTo>
                    <a:lnTo>
                      <a:pt x="7220" y="21056"/>
                    </a:lnTo>
                    <a:cubicBezTo>
                      <a:pt x="7216" y="21074"/>
                      <a:pt x="7200" y="21090"/>
                      <a:pt x="7200" y="21109"/>
                    </a:cubicBezTo>
                    <a:cubicBezTo>
                      <a:pt x="7200" y="21380"/>
                      <a:pt x="7603" y="21600"/>
                      <a:pt x="8101" y="21600"/>
                    </a:cubicBezTo>
                    <a:cubicBezTo>
                      <a:pt x="8464" y="21600"/>
                      <a:pt x="8761" y="21480"/>
                      <a:pt x="8900" y="21310"/>
                    </a:cubicBezTo>
                    <a:lnTo>
                      <a:pt x="8918" y="21315"/>
                    </a:lnTo>
                    <a:lnTo>
                      <a:pt x="21517" y="8551"/>
                    </a:lnTo>
                    <a:lnTo>
                      <a:pt x="21513" y="8550"/>
                    </a:lnTo>
                    <a:cubicBezTo>
                      <a:pt x="21567" y="8487"/>
                      <a:pt x="21600" y="8419"/>
                      <a:pt x="21600" y="8345"/>
                    </a:cubicBezTo>
                  </a:path>
                </a:pathLst>
              </a:custGeom>
              <a:solidFill>
                <a:srgbClr val="E7E6E6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38" name="Group 5">
            <a:extLst>
              <a:ext uri="{FF2B5EF4-FFF2-40B4-BE49-F238E27FC236}">
                <a16:creationId xmlns:a16="http://schemas.microsoft.com/office/drawing/2014/main" id="{78DD066A-CC94-4717-973D-05F580F778D1}"/>
              </a:ext>
            </a:extLst>
          </p:cNvPr>
          <p:cNvGrpSpPr/>
          <p:nvPr/>
        </p:nvGrpSpPr>
        <p:grpSpPr>
          <a:xfrm>
            <a:off x="2626601" y="2024488"/>
            <a:ext cx="5933891" cy="600902"/>
            <a:chOff x="2632951" y="2559764"/>
            <a:chExt cx="5933891" cy="600902"/>
          </a:xfrm>
        </p:grpSpPr>
        <p:cxnSp>
          <p:nvCxnSpPr>
            <p:cNvPr id="39" name="Straight Connector 189">
              <a:extLst>
                <a:ext uri="{FF2B5EF4-FFF2-40B4-BE49-F238E27FC236}">
                  <a16:creationId xmlns:a16="http://schemas.microsoft.com/office/drawing/2014/main" id="{9F1832CD-E413-4DAA-9CFC-E80E34507C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8754" y="2847135"/>
              <a:ext cx="3148088" cy="32542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40" name="Oval 167">
              <a:extLst>
                <a:ext uri="{FF2B5EF4-FFF2-40B4-BE49-F238E27FC236}">
                  <a16:creationId xmlns:a16="http://schemas.microsoft.com/office/drawing/2014/main" id="{D9C16656-690D-43FE-9A31-D9B9E76838F1}"/>
                </a:ext>
              </a:extLst>
            </p:cNvPr>
            <p:cNvSpPr/>
            <p:nvPr/>
          </p:nvSpPr>
          <p:spPr>
            <a:xfrm>
              <a:off x="4510838" y="2598687"/>
              <a:ext cx="561979" cy="561979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1" name="TextBox 184">
              <a:extLst>
                <a:ext uri="{FF2B5EF4-FFF2-40B4-BE49-F238E27FC236}">
                  <a16:creationId xmlns:a16="http://schemas.microsoft.com/office/drawing/2014/main" id="{C5F3A1CC-A5F5-4C35-8A89-10284D1DFE23}"/>
                </a:ext>
              </a:extLst>
            </p:cNvPr>
            <p:cNvSpPr txBox="1"/>
            <p:nvPr/>
          </p:nvSpPr>
          <p:spPr>
            <a:xfrm>
              <a:off x="2632951" y="2574977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  <p:sp>
          <p:nvSpPr>
            <p:cNvPr id="42" name="TextBox 202">
              <a:extLst>
                <a:ext uri="{FF2B5EF4-FFF2-40B4-BE49-F238E27FC236}">
                  <a16:creationId xmlns:a16="http://schemas.microsoft.com/office/drawing/2014/main" id="{47FBBD8A-149D-4059-AA6E-FF3465D4CA46}"/>
                </a:ext>
              </a:extLst>
            </p:cNvPr>
            <p:cNvSpPr txBox="1"/>
            <p:nvPr/>
          </p:nvSpPr>
          <p:spPr>
            <a:xfrm>
              <a:off x="5426838" y="2559764"/>
              <a:ext cx="1476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04</a:t>
              </a:r>
            </a:p>
          </p:txBody>
        </p:sp>
        <p:sp>
          <p:nvSpPr>
            <p:cNvPr id="43" name="Shape 2368">
              <a:extLst>
                <a:ext uri="{FF2B5EF4-FFF2-40B4-BE49-F238E27FC236}">
                  <a16:creationId xmlns:a16="http://schemas.microsoft.com/office/drawing/2014/main" id="{6798BDC7-BDEF-4069-B44F-DC98CA2A03D9}"/>
                </a:ext>
              </a:extLst>
            </p:cNvPr>
            <p:cNvSpPr/>
            <p:nvPr/>
          </p:nvSpPr>
          <p:spPr>
            <a:xfrm>
              <a:off x="4652127" y="2739986"/>
              <a:ext cx="279400" cy="27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4" name="Group 4">
            <a:extLst>
              <a:ext uri="{FF2B5EF4-FFF2-40B4-BE49-F238E27FC236}">
                <a16:creationId xmlns:a16="http://schemas.microsoft.com/office/drawing/2014/main" id="{7E614D52-BF3D-4047-97C8-0281DE789CEA}"/>
              </a:ext>
            </a:extLst>
          </p:cNvPr>
          <p:cNvGrpSpPr/>
          <p:nvPr/>
        </p:nvGrpSpPr>
        <p:grpSpPr>
          <a:xfrm>
            <a:off x="2626601" y="2876872"/>
            <a:ext cx="5792213" cy="617751"/>
            <a:chOff x="2632951" y="3412148"/>
            <a:chExt cx="5792213" cy="617751"/>
          </a:xfrm>
        </p:grpSpPr>
        <p:cxnSp>
          <p:nvCxnSpPr>
            <p:cNvPr id="45" name="Straight Connector 190">
              <a:extLst>
                <a:ext uri="{FF2B5EF4-FFF2-40B4-BE49-F238E27FC236}">
                  <a16:creationId xmlns:a16="http://schemas.microsoft.com/office/drawing/2014/main" id="{2849E99F-9018-404D-BF7F-C2F1AC089C8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8754" y="3705464"/>
              <a:ext cx="3006410" cy="27766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46" name="Oval 174">
              <a:extLst>
                <a:ext uri="{FF2B5EF4-FFF2-40B4-BE49-F238E27FC236}">
                  <a16:creationId xmlns:a16="http://schemas.microsoft.com/office/drawing/2014/main" id="{472CB142-CC05-4B5A-8843-7F747A9B5572}"/>
                </a:ext>
              </a:extLst>
            </p:cNvPr>
            <p:cNvSpPr/>
            <p:nvPr/>
          </p:nvSpPr>
          <p:spPr>
            <a:xfrm>
              <a:off x="4510838" y="3452240"/>
              <a:ext cx="561979" cy="561979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7" name="TextBox 185">
              <a:extLst>
                <a:ext uri="{FF2B5EF4-FFF2-40B4-BE49-F238E27FC236}">
                  <a16:creationId xmlns:a16="http://schemas.microsoft.com/office/drawing/2014/main" id="{926A4E4F-FB3A-4625-ACD7-C7969E070107}"/>
                </a:ext>
              </a:extLst>
            </p:cNvPr>
            <p:cNvSpPr txBox="1"/>
            <p:nvPr/>
          </p:nvSpPr>
          <p:spPr>
            <a:xfrm>
              <a:off x="2632951" y="3452240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  <p:sp>
          <p:nvSpPr>
            <p:cNvPr id="48" name="TextBox 203">
              <a:extLst>
                <a:ext uri="{FF2B5EF4-FFF2-40B4-BE49-F238E27FC236}">
                  <a16:creationId xmlns:a16="http://schemas.microsoft.com/office/drawing/2014/main" id="{C17D26E4-F953-498B-B91C-0C9749ADDA5B}"/>
                </a:ext>
              </a:extLst>
            </p:cNvPr>
            <p:cNvSpPr txBox="1"/>
            <p:nvPr/>
          </p:nvSpPr>
          <p:spPr>
            <a:xfrm>
              <a:off x="5426838" y="3412148"/>
              <a:ext cx="1476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3</a:t>
              </a:r>
            </a:p>
          </p:txBody>
        </p:sp>
        <p:sp>
          <p:nvSpPr>
            <p:cNvPr id="49" name="Shape 2435">
              <a:extLst>
                <a:ext uri="{FF2B5EF4-FFF2-40B4-BE49-F238E27FC236}">
                  <a16:creationId xmlns:a16="http://schemas.microsoft.com/office/drawing/2014/main" id="{8415DEC7-47C2-454B-922C-D83FF2520A87}"/>
                </a:ext>
              </a:extLst>
            </p:cNvPr>
            <p:cNvSpPr/>
            <p:nvPr/>
          </p:nvSpPr>
          <p:spPr>
            <a:xfrm>
              <a:off x="4652127" y="3565774"/>
              <a:ext cx="279400" cy="27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0" name="Group 3">
            <a:extLst>
              <a:ext uri="{FF2B5EF4-FFF2-40B4-BE49-F238E27FC236}">
                <a16:creationId xmlns:a16="http://schemas.microsoft.com/office/drawing/2014/main" id="{1120BE05-D10A-4FE4-9243-A6DF6FF87ADB}"/>
              </a:ext>
            </a:extLst>
          </p:cNvPr>
          <p:cNvGrpSpPr/>
          <p:nvPr/>
        </p:nvGrpSpPr>
        <p:grpSpPr>
          <a:xfrm>
            <a:off x="2626601" y="3729256"/>
            <a:ext cx="5647277" cy="642630"/>
            <a:chOff x="2632951" y="4264532"/>
            <a:chExt cx="5647277" cy="642630"/>
          </a:xfrm>
        </p:grpSpPr>
        <p:cxnSp>
          <p:nvCxnSpPr>
            <p:cNvPr id="51" name="Straight Connector 191">
              <a:extLst>
                <a:ext uri="{FF2B5EF4-FFF2-40B4-BE49-F238E27FC236}">
                  <a16:creationId xmlns:a16="http://schemas.microsoft.com/office/drawing/2014/main" id="{5D7BDF3E-99EC-449B-8EA9-9A55F35303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418754" y="4563793"/>
              <a:ext cx="2861474" cy="22990"/>
            </a:xfrm>
            <a:prstGeom prst="line">
              <a:avLst/>
            </a:prstGeom>
            <a:noFill/>
            <a:ln w="12700" cap="flat" cmpd="sng" algn="ctr">
              <a:solidFill>
                <a:srgbClr val="FFFFFF">
                  <a:lumMod val="85000"/>
                </a:srgbClr>
              </a:solidFill>
              <a:prstDash val="sysDash"/>
              <a:miter lim="800000"/>
              <a:tailEnd type="oval"/>
            </a:ln>
            <a:effectLst/>
          </p:spPr>
        </p:cxnSp>
        <p:sp>
          <p:nvSpPr>
            <p:cNvPr id="52" name="Oval 177">
              <a:extLst>
                <a:ext uri="{FF2B5EF4-FFF2-40B4-BE49-F238E27FC236}">
                  <a16:creationId xmlns:a16="http://schemas.microsoft.com/office/drawing/2014/main" id="{13C1538D-1E9A-4221-AEE4-A1968195E8B4}"/>
                </a:ext>
              </a:extLst>
            </p:cNvPr>
            <p:cNvSpPr/>
            <p:nvPr/>
          </p:nvSpPr>
          <p:spPr>
            <a:xfrm>
              <a:off x="4510838" y="4305793"/>
              <a:ext cx="561979" cy="561979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TextBox 186">
              <a:extLst>
                <a:ext uri="{FF2B5EF4-FFF2-40B4-BE49-F238E27FC236}">
                  <a16:creationId xmlns:a16="http://schemas.microsoft.com/office/drawing/2014/main" id="{54341D92-A576-4F91-B18F-5C3A64787583}"/>
                </a:ext>
              </a:extLst>
            </p:cNvPr>
            <p:cNvSpPr txBox="1"/>
            <p:nvPr/>
          </p:nvSpPr>
          <p:spPr>
            <a:xfrm>
              <a:off x="2632951" y="4329503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  <p:sp>
          <p:nvSpPr>
            <p:cNvPr id="54" name="TextBox 204">
              <a:extLst>
                <a:ext uri="{FF2B5EF4-FFF2-40B4-BE49-F238E27FC236}">
                  <a16:creationId xmlns:a16="http://schemas.microsoft.com/office/drawing/2014/main" id="{AE149D2F-63EE-4222-A818-767B47BFE956}"/>
                </a:ext>
              </a:extLst>
            </p:cNvPr>
            <p:cNvSpPr txBox="1"/>
            <p:nvPr/>
          </p:nvSpPr>
          <p:spPr>
            <a:xfrm>
              <a:off x="5426838" y="4264532"/>
              <a:ext cx="147637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02</a:t>
              </a:r>
            </a:p>
          </p:txBody>
        </p:sp>
        <p:sp>
          <p:nvSpPr>
            <p:cNvPr id="55" name="Shape 2369">
              <a:extLst>
                <a:ext uri="{FF2B5EF4-FFF2-40B4-BE49-F238E27FC236}">
                  <a16:creationId xmlns:a16="http://schemas.microsoft.com/office/drawing/2014/main" id="{2FFCCC08-284B-4C4C-AC1D-76622970CE0A}"/>
                </a:ext>
              </a:extLst>
            </p:cNvPr>
            <p:cNvSpPr/>
            <p:nvPr/>
          </p:nvSpPr>
          <p:spPr>
            <a:xfrm>
              <a:off x="4649359" y="4435598"/>
              <a:ext cx="279400" cy="27937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792578B3-0B25-4ABC-A9EF-7A2C73389D9B}"/>
              </a:ext>
            </a:extLst>
          </p:cNvPr>
          <p:cNvGrpSpPr/>
          <p:nvPr/>
        </p:nvGrpSpPr>
        <p:grpSpPr>
          <a:xfrm>
            <a:off x="6793216" y="1855889"/>
            <a:ext cx="3546685" cy="4215223"/>
            <a:chOff x="6793216" y="1855889"/>
            <a:chExt cx="3546685" cy="4215223"/>
          </a:xfrm>
        </p:grpSpPr>
        <p:grpSp>
          <p:nvGrpSpPr>
            <p:cNvPr id="56" name="Group 32">
              <a:extLst>
                <a:ext uri="{FF2B5EF4-FFF2-40B4-BE49-F238E27FC236}">
                  <a16:creationId xmlns:a16="http://schemas.microsoft.com/office/drawing/2014/main" id="{165DF96C-9BED-4756-B133-2D76910FBBFD}"/>
                </a:ext>
              </a:extLst>
            </p:cNvPr>
            <p:cNvGrpSpPr/>
            <p:nvPr/>
          </p:nvGrpSpPr>
          <p:grpSpPr>
            <a:xfrm>
              <a:off x="7976177" y="1855889"/>
              <a:ext cx="1155209" cy="1046746"/>
              <a:chOff x="7515168" y="2066098"/>
              <a:chExt cx="1085908" cy="983950"/>
            </a:xfrm>
          </p:grpSpPr>
          <p:grpSp>
            <p:nvGrpSpPr>
              <p:cNvPr id="57" name="그룹 81">
                <a:extLst>
                  <a:ext uri="{FF2B5EF4-FFF2-40B4-BE49-F238E27FC236}">
                    <a16:creationId xmlns:a16="http://schemas.microsoft.com/office/drawing/2014/main" id="{516E98C9-5513-41B6-979A-0075C5651674}"/>
                  </a:ext>
                </a:extLst>
              </p:cNvPr>
              <p:cNvGrpSpPr/>
              <p:nvPr/>
            </p:nvGrpSpPr>
            <p:grpSpPr>
              <a:xfrm rot="10800000" flipH="1">
                <a:off x="7699839" y="2066098"/>
                <a:ext cx="812545" cy="983950"/>
                <a:chOff x="5223531" y="3585776"/>
                <a:chExt cx="630341" cy="763310"/>
              </a:xfrm>
              <a:effectLst>
                <a:outerShdw dist="38100" dir="5400000" algn="ctr" rotWithShape="0">
                  <a:srgbClr val="000000">
                    <a:alpha val="10000"/>
                  </a:srgbClr>
                </a:outerShdw>
              </a:effectLst>
            </p:grpSpPr>
            <p:sp>
              <p:nvSpPr>
                <p:cNvPr id="59" name="Freeform 19">
                  <a:extLst>
                    <a:ext uri="{FF2B5EF4-FFF2-40B4-BE49-F238E27FC236}">
                      <a16:creationId xmlns:a16="http://schemas.microsoft.com/office/drawing/2014/main" id="{320D8881-2648-47DC-9349-E1BF101F0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3531" y="3585776"/>
                  <a:ext cx="630340" cy="271016"/>
                </a:xfrm>
                <a:custGeom>
                  <a:avLst/>
                  <a:gdLst>
                    <a:gd name="T0" fmla="*/ 256 w 331"/>
                    <a:gd name="T1" fmla="*/ 142 h 142"/>
                    <a:gd name="T2" fmla="*/ 252 w 331"/>
                    <a:gd name="T3" fmla="*/ 139 h 142"/>
                    <a:gd name="T4" fmla="*/ 0 w 331"/>
                    <a:gd name="T5" fmla="*/ 79 h 142"/>
                    <a:gd name="T6" fmla="*/ 331 w 331"/>
                    <a:gd name="T7" fmla="*/ 122 h 142"/>
                    <a:gd name="T8" fmla="*/ 256 w 331"/>
                    <a:gd name="T9" fmla="*/ 142 h 14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31" h="142">
                      <a:moveTo>
                        <a:pt x="256" y="142"/>
                      </a:moveTo>
                      <a:cubicBezTo>
                        <a:pt x="252" y="139"/>
                        <a:pt x="252" y="139"/>
                        <a:pt x="252" y="139"/>
                      </a:cubicBezTo>
                      <a:cubicBezTo>
                        <a:pt x="119" y="49"/>
                        <a:pt x="17" y="74"/>
                        <a:pt x="0" y="79"/>
                      </a:cubicBezTo>
                      <a:cubicBezTo>
                        <a:pt x="0" y="79"/>
                        <a:pt x="157" y="0"/>
                        <a:pt x="331" y="122"/>
                      </a:cubicBezTo>
                      <a:lnTo>
                        <a:pt x="256" y="142"/>
                      </a:lnTo>
                      <a:close/>
                    </a:path>
                  </a:pathLst>
                </a:custGeom>
                <a:solidFill>
                  <a:schemeClr val="accent1">
                    <a:lumMod val="60000"/>
                    <a:lumOff val="40000"/>
                  </a:schemeClr>
                </a:solidFill>
                <a:ln w="3175" cap="flat" cmpd="sng" algn="ctr">
                  <a:noFill/>
                  <a:prstDash val="solid"/>
                  <a:miter lim="800000"/>
                </a:ln>
                <a:effectLst>
                  <a:outerShdw dist="25400" dir="5400000" algn="ctr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0" name="Freeform 10">
                  <a:extLst>
                    <a:ext uri="{FF2B5EF4-FFF2-40B4-BE49-F238E27FC236}">
                      <a16:creationId xmlns:a16="http://schemas.microsoft.com/office/drawing/2014/main" id="{2F2E0E13-BF92-4214-8D72-46BCEF45A4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223531" y="3679160"/>
                  <a:ext cx="487219" cy="669926"/>
                </a:xfrm>
                <a:custGeom>
                  <a:avLst/>
                  <a:gdLst>
                    <a:gd name="T0" fmla="*/ 252 w 256"/>
                    <a:gd name="T1" fmla="*/ 90 h 352"/>
                    <a:gd name="T2" fmla="*/ 0 w 256"/>
                    <a:gd name="T3" fmla="*/ 30 h 352"/>
                    <a:gd name="T4" fmla="*/ 181 w 256"/>
                    <a:gd name="T5" fmla="*/ 352 h 352"/>
                    <a:gd name="T6" fmla="*/ 256 w 256"/>
                    <a:gd name="T7" fmla="*/ 93 h 352"/>
                    <a:gd name="T8" fmla="*/ 252 w 256"/>
                    <a:gd name="T9" fmla="*/ 90 h 35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6" h="352">
                      <a:moveTo>
                        <a:pt x="252" y="90"/>
                      </a:moveTo>
                      <a:cubicBezTo>
                        <a:pt x="119" y="0"/>
                        <a:pt x="17" y="25"/>
                        <a:pt x="0" y="30"/>
                      </a:cubicBezTo>
                      <a:cubicBezTo>
                        <a:pt x="181" y="352"/>
                        <a:pt x="181" y="352"/>
                        <a:pt x="181" y="352"/>
                      </a:cubicBezTo>
                      <a:cubicBezTo>
                        <a:pt x="256" y="93"/>
                        <a:pt x="256" y="93"/>
                        <a:pt x="256" y="93"/>
                      </a:cubicBezTo>
                      <a:lnTo>
                        <a:pt x="252" y="9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1" name="Freeform 14">
                  <a:extLst>
                    <a:ext uri="{FF2B5EF4-FFF2-40B4-BE49-F238E27FC236}">
                      <a16:creationId xmlns:a16="http://schemas.microsoft.com/office/drawing/2014/main" id="{E34639F3-402E-494F-A89B-7551BCF2E0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568645" y="3811408"/>
                  <a:ext cx="285227" cy="530866"/>
                </a:xfrm>
                <a:custGeom>
                  <a:avLst/>
                  <a:gdLst>
                    <a:gd name="T0" fmla="*/ 140 w 281"/>
                    <a:gd name="T1" fmla="*/ 38 h 523"/>
                    <a:gd name="T2" fmla="*/ 0 w 281"/>
                    <a:gd name="T3" fmla="*/ 523 h 523"/>
                    <a:gd name="T4" fmla="*/ 281 w 281"/>
                    <a:gd name="T5" fmla="*/ 0 h 523"/>
                    <a:gd name="T6" fmla="*/ 140 w 281"/>
                    <a:gd name="T7" fmla="*/ 38 h 52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81" h="523">
                      <a:moveTo>
                        <a:pt x="140" y="38"/>
                      </a:moveTo>
                      <a:lnTo>
                        <a:pt x="0" y="523"/>
                      </a:lnTo>
                      <a:lnTo>
                        <a:pt x="281" y="0"/>
                      </a:lnTo>
                      <a:lnTo>
                        <a:pt x="140" y="38"/>
                      </a:ln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58" name="Shape 5139">
                <a:extLst>
                  <a:ext uri="{FF2B5EF4-FFF2-40B4-BE49-F238E27FC236}">
                    <a16:creationId xmlns:a16="http://schemas.microsoft.com/office/drawing/2014/main" id="{CFA1B8F8-86FE-4978-8B48-3A0B0C6E36B5}"/>
                  </a:ext>
                </a:extLst>
              </p:cNvPr>
              <p:cNvSpPr/>
              <p:nvPr/>
            </p:nvSpPr>
            <p:spPr>
              <a:xfrm>
                <a:off x="7515168" y="2351717"/>
                <a:ext cx="1085908" cy="347173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62" name="Group 33">
              <a:extLst>
                <a:ext uri="{FF2B5EF4-FFF2-40B4-BE49-F238E27FC236}">
                  <a16:creationId xmlns:a16="http://schemas.microsoft.com/office/drawing/2014/main" id="{4C2815C8-7972-4602-909F-4C374599F7D8}"/>
                </a:ext>
              </a:extLst>
            </p:cNvPr>
            <p:cNvGrpSpPr/>
            <p:nvPr/>
          </p:nvGrpSpPr>
          <p:grpSpPr>
            <a:xfrm>
              <a:off x="7703549" y="2613110"/>
              <a:ext cx="1762207" cy="1375246"/>
              <a:chOff x="7258895" y="2777892"/>
              <a:chExt cx="1656492" cy="1292744"/>
            </a:xfrm>
          </p:grpSpPr>
          <p:grpSp>
            <p:nvGrpSpPr>
              <p:cNvPr id="63" name="그룹 84">
                <a:extLst>
                  <a:ext uri="{FF2B5EF4-FFF2-40B4-BE49-F238E27FC236}">
                    <a16:creationId xmlns:a16="http://schemas.microsoft.com/office/drawing/2014/main" id="{9375BA6D-1494-41C1-8227-C59B363CD1CF}"/>
                  </a:ext>
                </a:extLst>
              </p:cNvPr>
              <p:cNvGrpSpPr/>
              <p:nvPr/>
            </p:nvGrpSpPr>
            <p:grpSpPr>
              <a:xfrm rot="10800000" flipH="1">
                <a:off x="7258895" y="2777892"/>
                <a:ext cx="1656492" cy="1292744"/>
                <a:chOff x="4881463" y="2794045"/>
                <a:chExt cx="1285041" cy="1002860"/>
              </a:xfrm>
              <a:effectLst>
                <a:outerShdw dist="38100" dir="5400000" algn="ctr" rotWithShape="0">
                  <a:srgbClr val="000000">
                    <a:alpha val="10000"/>
                  </a:srgbClr>
                </a:outerShdw>
              </a:effectLst>
            </p:grpSpPr>
            <p:sp>
              <p:nvSpPr>
                <p:cNvPr id="65" name="Freeform 18">
                  <a:extLst>
                    <a:ext uri="{FF2B5EF4-FFF2-40B4-BE49-F238E27FC236}">
                      <a16:creationId xmlns:a16="http://schemas.microsoft.com/office/drawing/2014/main" id="{0C44EA19-9B3C-426F-AB92-289E28CC11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463" y="2794045"/>
                  <a:ext cx="1285041" cy="525791"/>
                </a:xfrm>
                <a:custGeom>
                  <a:avLst/>
                  <a:gdLst>
                    <a:gd name="T0" fmla="*/ 518 w 675"/>
                    <a:gd name="T1" fmla="*/ 276 h 276"/>
                    <a:gd name="T2" fmla="*/ 513 w 675"/>
                    <a:gd name="T3" fmla="*/ 274 h 276"/>
                    <a:gd name="T4" fmla="*/ 0 w 675"/>
                    <a:gd name="T5" fmla="*/ 173 h 276"/>
                    <a:gd name="T6" fmla="*/ 675 w 675"/>
                    <a:gd name="T7" fmla="*/ 234 h 276"/>
                    <a:gd name="T8" fmla="*/ 518 w 675"/>
                    <a:gd name="T9" fmla="*/ 276 h 2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5" h="276">
                      <a:moveTo>
                        <a:pt x="518" y="276"/>
                      </a:moveTo>
                      <a:cubicBezTo>
                        <a:pt x="513" y="274"/>
                        <a:pt x="513" y="274"/>
                        <a:pt x="513" y="274"/>
                      </a:cubicBezTo>
                      <a:cubicBezTo>
                        <a:pt x="237" y="82"/>
                        <a:pt x="18" y="166"/>
                        <a:pt x="0" y="173"/>
                      </a:cubicBezTo>
                      <a:cubicBezTo>
                        <a:pt x="0" y="173"/>
                        <a:pt x="261" y="0"/>
                        <a:pt x="675" y="234"/>
                      </a:cubicBezTo>
                      <a:lnTo>
                        <a:pt x="518" y="276"/>
                      </a:lnTo>
                      <a:close/>
                    </a:path>
                  </a:pathLst>
                </a:custGeom>
                <a:solidFill>
                  <a:schemeClr val="accent2">
                    <a:lumMod val="60000"/>
                    <a:lumOff val="40000"/>
                  </a:schemeClr>
                </a:solidFill>
                <a:ln w="3175" cap="flat" cmpd="sng" algn="ctr">
                  <a:noFill/>
                  <a:prstDash val="solid"/>
                  <a:miter lim="800000"/>
                </a:ln>
                <a:effectLst>
                  <a:outerShdw dist="25400" dir="5400000" algn="ctr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6" name="Freeform 9">
                  <a:extLst>
                    <a:ext uri="{FF2B5EF4-FFF2-40B4-BE49-F238E27FC236}">
                      <a16:creationId xmlns:a16="http://schemas.microsoft.com/office/drawing/2014/main" id="{7BEB3E66-D156-4A7D-9B26-53FE5C8E94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881463" y="2950362"/>
                  <a:ext cx="985604" cy="846543"/>
                </a:xfrm>
                <a:custGeom>
                  <a:avLst/>
                  <a:gdLst>
                    <a:gd name="T0" fmla="*/ 513 w 518"/>
                    <a:gd name="T1" fmla="*/ 192 h 445"/>
                    <a:gd name="T2" fmla="*/ 0 w 518"/>
                    <a:gd name="T3" fmla="*/ 91 h 445"/>
                    <a:gd name="T4" fmla="*/ 165 w 518"/>
                    <a:gd name="T5" fmla="*/ 386 h 445"/>
                    <a:gd name="T6" fmla="*/ 168 w 518"/>
                    <a:gd name="T7" fmla="*/ 385 h 445"/>
                    <a:gd name="T8" fmla="*/ 445 w 518"/>
                    <a:gd name="T9" fmla="*/ 445 h 445"/>
                    <a:gd name="T10" fmla="*/ 518 w 518"/>
                    <a:gd name="T11" fmla="*/ 194 h 445"/>
                    <a:gd name="T12" fmla="*/ 513 w 518"/>
                    <a:gd name="T13" fmla="*/ 192 h 44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18" h="445">
                      <a:moveTo>
                        <a:pt x="513" y="192"/>
                      </a:moveTo>
                      <a:cubicBezTo>
                        <a:pt x="237" y="0"/>
                        <a:pt x="18" y="84"/>
                        <a:pt x="0" y="91"/>
                      </a:cubicBezTo>
                      <a:cubicBezTo>
                        <a:pt x="165" y="386"/>
                        <a:pt x="165" y="386"/>
                        <a:pt x="165" y="386"/>
                      </a:cubicBezTo>
                      <a:cubicBezTo>
                        <a:pt x="168" y="385"/>
                        <a:pt x="168" y="385"/>
                        <a:pt x="168" y="385"/>
                      </a:cubicBezTo>
                      <a:cubicBezTo>
                        <a:pt x="173" y="383"/>
                        <a:pt x="289" y="343"/>
                        <a:pt x="445" y="445"/>
                      </a:cubicBezTo>
                      <a:cubicBezTo>
                        <a:pt x="518" y="194"/>
                        <a:pt x="518" y="194"/>
                        <a:pt x="518" y="194"/>
                      </a:cubicBezTo>
                      <a:lnTo>
                        <a:pt x="513" y="192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88" name="Freeform 12">
                  <a:extLst>
                    <a:ext uri="{FF2B5EF4-FFF2-40B4-BE49-F238E27FC236}">
                      <a16:creationId xmlns:a16="http://schemas.microsoft.com/office/drawing/2014/main" id="{C93E2B8C-6B74-4B18-A4C6-E509CE591E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721194" y="3239648"/>
                  <a:ext cx="438497" cy="557257"/>
                </a:xfrm>
                <a:custGeom>
                  <a:avLst/>
                  <a:gdLst>
                    <a:gd name="T0" fmla="*/ 0 w 432"/>
                    <a:gd name="T1" fmla="*/ 549 h 549"/>
                    <a:gd name="T2" fmla="*/ 162 w 432"/>
                    <a:gd name="T3" fmla="*/ 501 h 549"/>
                    <a:gd name="T4" fmla="*/ 432 w 432"/>
                    <a:gd name="T5" fmla="*/ 0 h 549"/>
                    <a:gd name="T6" fmla="*/ 137 w 432"/>
                    <a:gd name="T7" fmla="*/ 79 h 549"/>
                    <a:gd name="T8" fmla="*/ 0 w 432"/>
                    <a:gd name="T9" fmla="*/ 549 h 5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2" h="549">
                      <a:moveTo>
                        <a:pt x="0" y="549"/>
                      </a:moveTo>
                      <a:lnTo>
                        <a:pt x="162" y="501"/>
                      </a:lnTo>
                      <a:lnTo>
                        <a:pt x="432" y="0"/>
                      </a:lnTo>
                      <a:lnTo>
                        <a:pt x="137" y="79"/>
                      </a:lnTo>
                      <a:lnTo>
                        <a:pt x="0" y="549"/>
                      </a:lnTo>
                      <a:close/>
                    </a:path>
                  </a:pathLst>
                </a:custGeom>
                <a:solidFill>
                  <a:schemeClr val="accent2">
                    <a:lumMod val="75000"/>
                  </a:schemeClr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64" name="Shape 5139">
                <a:extLst>
                  <a:ext uri="{FF2B5EF4-FFF2-40B4-BE49-F238E27FC236}">
                    <a16:creationId xmlns:a16="http://schemas.microsoft.com/office/drawing/2014/main" id="{CB73DC63-C2BB-4EA6-8E72-6374BA291CB3}"/>
                  </a:ext>
                </a:extLst>
              </p:cNvPr>
              <p:cNvSpPr/>
              <p:nvPr/>
            </p:nvSpPr>
            <p:spPr>
              <a:xfrm>
                <a:off x="7372293" y="3051804"/>
                <a:ext cx="1085908" cy="37610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r>
                  <a:rPr kumimoji="0" lang="en-US" sz="20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B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89" name="Group 34">
              <a:extLst>
                <a:ext uri="{FF2B5EF4-FFF2-40B4-BE49-F238E27FC236}">
                  <a16:creationId xmlns:a16="http://schemas.microsoft.com/office/drawing/2014/main" id="{51DDEAAF-F810-47FB-8572-295151F27F0A}"/>
                </a:ext>
              </a:extLst>
            </p:cNvPr>
            <p:cNvGrpSpPr/>
            <p:nvPr/>
          </p:nvGrpSpPr>
          <p:grpSpPr>
            <a:xfrm>
              <a:off x="7241423" y="3345272"/>
              <a:ext cx="2660015" cy="1675906"/>
              <a:chOff x="6824493" y="3466132"/>
              <a:chExt cx="2500439" cy="1575368"/>
            </a:xfrm>
          </p:grpSpPr>
          <p:grpSp>
            <p:nvGrpSpPr>
              <p:cNvPr id="90" name="그룹 85">
                <a:extLst>
                  <a:ext uri="{FF2B5EF4-FFF2-40B4-BE49-F238E27FC236}">
                    <a16:creationId xmlns:a16="http://schemas.microsoft.com/office/drawing/2014/main" id="{48807D83-DBBB-4774-AB3B-5E951C52CFB7}"/>
                  </a:ext>
                </a:extLst>
              </p:cNvPr>
              <p:cNvGrpSpPr/>
              <p:nvPr/>
            </p:nvGrpSpPr>
            <p:grpSpPr>
              <a:xfrm rot="10800000" flipH="1">
                <a:off x="6824493" y="3466132"/>
                <a:ext cx="2500439" cy="1575368"/>
                <a:chOff x="4544470" y="2040885"/>
                <a:chExt cx="1939742" cy="1222109"/>
              </a:xfrm>
              <a:effectLst>
                <a:outerShdw dist="38100" dir="5400000" algn="ctr" rotWithShape="0">
                  <a:srgbClr val="000000">
                    <a:alpha val="10000"/>
                  </a:srgbClr>
                </a:outerShdw>
              </a:effectLst>
            </p:grpSpPr>
            <p:sp>
              <p:nvSpPr>
                <p:cNvPr id="92" name="Freeform 17">
                  <a:extLst>
                    <a:ext uri="{FF2B5EF4-FFF2-40B4-BE49-F238E27FC236}">
                      <a16:creationId xmlns:a16="http://schemas.microsoft.com/office/drawing/2014/main" id="{6250EC2F-F10D-473C-8F88-2F337DE251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4470" y="2040885"/>
                  <a:ext cx="1939742" cy="730829"/>
                </a:xfrm>
                <a:custGeom>
                  <a:avLst/>
                  <a:gdLst>
                    <a:gd name="T0" fmla="*/ 774 w 1019"/>
                    <a:gd name="T1" fmla="*/ 382 h 384"/>
                    <a:gd name="T2" fmla="*/ 221 w 1019"/>
                    <a:gd name="T3" fmla="*/ 216 h 384"/>
                    <a:gd name="T4" fmla="*/ 0 w 1019"/>
                    <a:gd name="T5" fmla="*/ 254 h 384"/>
                    <a:gd name="T6" fmla="*/ 1019 w 1019"/>
                    <a:gd name="T7" fmla="*/ 318 h 384"/>
                    <a:gd name="T8" fmla="*/ 778 w 1019"/>
                    <a:gd name="T9" fmla="*/ 384 h 384"/>
                    <a:gd name="T10" fmla="*/ 774 w 1019"/>
                    <a:gd name="T11" fmla="*/ 382 h 38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019" h="384">
                      <a:moveTo>
                        <a:pt x="774" y="382"/>
                      </a:moveTo>
                      <a:cubicBezTo>
                        <a:pt x="547" y="241"/>
                        <a:pt x="348" y="214"/>
                        <a:pt x="221" y="216"/>
                      </a:cubicBezTo>
                      <a:cubicBezTo>
                        <a:pt x="94" y="218"/>
                        <a:pt x="12" y="249"/>
                        <a:pt x="0" y="254"/>
                      </a:cubicBezTo>
                      <a:cubicBezTo>
                        <a:pt x="0" y="254"/>
                        <a:pt x="444" y="0"/>
                        <a:pt x="1019" y="318"/>
                      </a:cubicBezTo>
                      <a:cubicBezTo>
                        <a:pt x="778" y="384"/>
                        <a:pt x="778" y="384"/>
                        <a:pt x="778" y="384"/>
                      </a:cubicBezTo>
                      <a:lnTo>
                        <a:pt x="774" y="382"/>
                      </a:lnTo>
                      <a:close/>
                    </a:path>
                  </a:pathLst>
                </a:custGeom>
                <a:solidFill>
                  <a:schemeClr val="accent3">
                    <a:lumMod val="60000"/>
                    <a:lumOff val="40000"/>
                  </a:schemeClr>
                </a:solidFill>
                <a:ln w="3175" cap="flat" cmpd="sng" algn="ctr">
                  <a:noFill/>
                  <a:prstDash val="solid"/>
                  <a:miter lim="800000"/>
                </a:ln>
                <a:effectLst>
                  <a:outerShdw dist="25400" dir="5400000" algn="ctr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3" name="Freeform 7">
                  <a:extLst>
                    <a:ext uri="{FF2B5EF4-FFF2-40B4-BE49-F238E27FC236}">
                      <a16:creationId xmlns:a16="http://schemas.microsoft.com/office/drawing/2014/main" id="{8255D690-3224-4C98-812E-57C6ACB577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544470" y="2447917"/>
                  <a:ext cx="1480944" cy="815077"/>
                </a:xfrm>
                <a:custGeom>
                  <a:avLst/>
                  <a:gdLst>
                    <a:gd name="T0" fmla="*/ 774 w 778"/>
                    <a:gd name="T1" fmla="*/ 168 h 428"/>
                    <a:gd name="T2" fmla="*/ 221 w 778"/>
                    <a:gd name="T3" fmla="*/ 2 h 428"/>
                    <a:gd name="T4" fmla="*/ 0 w 778"/>
                    <a:gd name="T5" fmla="*/ 40 h 428"/>
                    <a:gd name="T6" fmla="*/ 162 w 778"/>
                    <a:gd name="T7" fmla="*/ 329 h 428"/>
                    <a:gd name="T8" fmla="*/ 164 w 778"/>
                    <a:gd name="T9" fmla="*/ 328 h 428"/>
                    <a:gd name="T10" fmla="*/ 703 w 778"/>
                    <a:gd name="T11" fmla="*/ 428 h 428"/>
                    <a:gd name="T12" fmla="*/ 778 w 778"/>
                    <a:gd name="T13" fmla="*/ 170 h 428"/>
                    <a:gd name="T14" fmla="*/ 774 w 778"/>
                    <a:gd name="T15" fmla="*/ 168 h 4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778" h="428">
                      <a:moveTo>
                        <a:pt x="774" y="168"/>
                      </a:moveTo>
                      <a:cubicBezTo>
                        <a:pt x="547" y="27"/>
                        <a:pt x="348" y="0"/>
                        <a:pt x="221" y="2"/>
                      </a:cubicBezTo>
                      <a:cubicBezTo>
                        <a:pt x="94" y="4"/>
                        <a:pt x="12" y="35"/>
                        <a:pt x="0" y="40"/>
                      </a:cubicBezTo>
                      <a:cubicBezTo>
                        <a:pt x="162" y="329"/>
                        <a:pt x="162" y="329"/>
                        <a:pt x="162" y="329"/>
                      </a:cubicBezTo>
                      <a:cubicBezTo>
                        <a:pt x="164" y="328"/>
                        <a:pt x="164" y="328"/>
                        <a:pt x="164" y="328"/>
                      </a:cubicBezTo>
                      <a:cubicBezTo>
                        <a:pt x="173" y="324"/>
                        <a:pt x="404" y="223"/>
                        <a:pt x="703" y="428"/>
                      </a:cubicBezTo>
                      <a:cubicBezTo>
                        <a:pt x="778" y="170"/>
                        <a:pt x="778" y="170"/>
                        <a:pt x="778" y="170"/>
                      </a:cubicBezTo>
                      <a:lnTo>
                        <a:pt x="774" y="168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4" name="Freeform 11">
                  <a:extLst>
                    <a:ext uri="{FF2B5EF4-FFF2-40B4-BE49-F238E27FC236}">
                      <a16:creationId xmlns:a16="http://schemas.microsoft.com/office/drawing/2014/main" id="{303E816C-F7E3-4C20-A9CE-EDA123374C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82293" y="2639038"/>
                  <a:ext cx="601919" cy="617144"/>
                </a:xfrm>
                <a:custGeom>
                  <a:avLst/>
                  <a:gdLst>
                    <a:gd name="T0" fmla="*/ 0 w 593"/>
                    <a:gd name="T1" fmla="*/ 608 h 608"/>
                    <a:gd name="T2" fmla="*/ 317 w 593"/>
                    <a:gd name="T3" fmla="*/ 516 h 608"/>
                    <a:gd name="T4" fmla="*/ 593 w 593"/>
                    <a:gd name="T5" fmla="*/ 0 h 608"/>
                    <a:gd name="T6" fmla="*/ 141 w 593"/>
                    <a:gd name="T7" fmla="*/ 124 h 608"/>
                    <a:gd name="T8" fmla="*/ 0 w 593"/>
                    <a:gd name="T9" fmla="*/ 608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93" h="608">
                      <a:moveTo>
                        <a:pt x="0" y="608"/>
                      </a:moveTo>
                      <a:lnTo>
                        <a:pt x="317" y="516"/>
                      </a:lnTo>
                      <a:lnTo>
                        <a:pt x="593" y="0"/>
                      </a:lnTo>
                      <a:lnTo>
                        <a:pt x="141" y="124"/>
                      </a:lnTo>
                      <a:lnTo>
                        <a:pt x="0" y="608"/>
                      </a:lnTo>
                      <a:close/>
                    </a:path>
                  </a:pathLst>
                </a:custGeom>
                <a:solidFill>
                  <a:schemeClr val="accent3">
                    <a:lumMod val="75000"/>
                  </a:schemeClr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91" name="Shape 5139">
                <a:extLst>
                  <a:ext uri="{FF2B5EF4-FFF2-40B4-BE49-F238E27FC236}">
                    <a16:creationId xmlns:a16="http://schemas.microsoft.com/office/drawing/2014/main" id="{B37AF164-83A8-45E7-AE33-A57DD868A932}"/>
                  </a:ext>
                </a:extLst>
              </p:cNvPr>
              <p:cNvSpPr/>
              <p:nvPr/>
            </p:nvSpPr>
            <p:spPr>
              <a:xfrm>
                <a:off x="7257992" y="3837616"/>
                <a:ext cx="1085908" cy="4339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r>
                  <a:rPr kumimoji="0" lang="en-US" sz="24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</a:t>
                </a:r>
                <a:endParaRPr kumimoji="0" lang="en-US" sz="24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95" name="Group 35">
              <a:extLst>
                <a:ext uri="{FF2B5EF4-FFF2-40B4-BE49-F238E27FC236}">
                  <a16:creationId xmlns:a16="http://schemas.microsoft.com/office/drawing/2014/main" id="{38815FD5-59A4-429B-970D-3F3E5ED714C9}"/>
                </a:ext>
              </a:extLst>
            </p:cNvPr>
            <p:cNvGrpSpPr/>
            <p:nvPr/>
          </p:nvGrpSpPr>
          <p:grpSpPr>
            <a:xfrm>
              <a:off x="6793216" y="4096926"/>
              <a:ext cx="3546685" cy="1974186"/>
              <a:chOff x="6403174" y="4172692"/>
              <a:chExt cx="3333917" cy="1855753"/>
            </a:xfrm>
          </p:grpSpPr>
          <p:grpSp>
            <p:nvGrpSpPr>
              <p:cNvPr id="96" name="그룹 86">
                <a:extLst>
                  <a:ext uri="{FF2B5EF4-FFF2-40B4-BE49-F238E27FC236}">
                    <a16:creationId xmlns:a16="http://schemas.microsoft.com/office/drawing/2014/main" id="{D140F3A6-4C41-4114-B417-1E6798C03BF5}"/>
                  </a:ext>
                </a:extLst>
              </p:cNvPr>
              <p:cNvGrpSpPr/>
              <p:nvPr/>
            </p:nvGrpSpPr>
            <p:grpSpPr>
              <a:xfrm rot="10800000" flipH="1">
                <a:off x="6403174" y="4172692"/>
                <a:ext cx="3333917" cy="1855753"/>
                <a:chOff x="4217626" y="1275253"/>
                <a:chExt cx="2586322" cy="1439620"/>
              </a:xfrm>
              <a:effectLst>
                <a:outerShdw dist="38100" dir="5400000" algn="ctr" rotWithShape="0">
                  <a:srgbClr val="000000">
                    <a:alpha val="10000"/>
                  </a:srgbClr>
                </a:outerShdw>
              </a:effectLst>
            </p:grpSpPr>
            <p:sp>
              <p:nvSpPr>
                <p:cNvPr id="98" name="Freeform 16">
                  <a:extLst>
                    <a:ext uri="{FF2B5EF4-FFF2-40B4-BE49-F238E27FC236}">
                      <a16:creationId xmlns:a16="http://schemas.microsoft.com/office/drawing/2014/main" id="{CF02F4B8-5A94-4C74-9D1F-36CCFBDFE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7626" y="1275253"/>
                  <a:ext cx="2586322" cy="953123"/>
                </a:xfrm>
                <a:custGeom>
                  <a:avLst/>
                  <a:gdLst>
                    <a:gd name="T0" fmla="*/ 1034 w 1359"/>
                    <a:gd name="T1" fmla="*/ 501 h 501"/>
                    <a:gd name="T2" fmla="*/ 261 w 1359"/>
                    <a:gd name="T3" fmla="*/ 298 h 501"/>
                    <a:gd name="T4" fmla="*/ 0 w 1359"/>
                    <a:gd name="T5" fmla="*/ 352 h 501"/>
                    <a:gd name="T6" fmla="*/ 1359 w 1359"/>
                    <a:gd name="T7" fmla="*/ 411 h 501"/>
                    <a:gd name="T8" fmla="*/ 1034 w 1359"/>
                    <a:gd name="T9" fmla="*/ 501 h 50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59" h="501">
                      <a:moveTo>
                        <a:pt x="1034" y="501"/>
                      </a:moveTo>
                      <a:cubicBezTo>
                        <a:pt x="708" y="316"/>
                        <a:pt x="433" y="288"/>
                        <a:pt x="261" y="298"/>
                      </a:cubicBezTo>
                      <a:cubicBezTo>
                        <a:pt x="136" y="306"/>
                        <a:pt x="45" y="334"/>
                        <a:pt x="0" y="352"/>
                      </a:cubicBezTo>
                      <a:cubicBezTo>
                        <a:pt x="0" y="352"/>
                        <a:pt x="549" y="0"/>
                        <a:pt x="1359" y="411"/>
                      </a:cubicBezTo>
                      <a:lnTo>
                        <a:pt x="1034" y="501"/>
                      </a:lnTo>
                      <a:close/>
                    </a:path>
                  </a:pathLst>
                </a:custGeom>
                <a:solidFill>
                  <a:schemeClr val="accent4">
                    <a:lumMod val="60000"/>
                    <a:lumOff val="40000"/>
                  </a:schemeClr>
                </a:solidFill>
                <a:ln w="3175" cap="flat" cmpd="sng" algn="ctr">
                  <a:noFill/>
                  <a:prstDash val="solid"/>
                  <a:miter lim="800000"/>
                </a:ln>
                <a:effectLst>
                  <a:outerShdw dist="25400" dir="5400000" algn="ctr" rotWithShape="0">
                    <a:srgbClr val="000000">
                      <a:alpha val="10000"/>
                    </a:srgbClr>
                  </a:outerShdw>
                </a:effectLst>
              </p:spPr>
              <p:txBody>
  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3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1" i="0" u="none" strike="noStrike" kern="0" cap="none" spc="0" normalizeH="0" baseline="0" noProof="0" dirty="0">
                    <a:ln>
                      <a:noFill/>
                    </a:ln>
                    <a:gradFill>
                      <a:gsLst>
                        <a:gs pos="0">
                          <a:prstClr val="white"/>
                        </a:gs>
                        <a:gs pos="100000">
                          <a:prstClr val="white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9" name="Freeform 6">
                  <a:extLst>
                    <a:ext uri="{FF2B5EF4-FFF2-40B4-BE49-F238E27FC236}">
                      <a16:creationId xmlns:a16="http://schemas.microsoft.com/office/drawing/2014/main" id="{67DCC2C7-2308-47C0-BF9B-4F6DF044B6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217626" y="1816562"/>
                  <a:ext cx="1967148" cy="898311"/>
                </a:xfrm>
                <a:custGeom>
                  <a:avLst/>
                  <a:gdLst>
                    <a:gd name="T0" fmla="*/ 1030 w 1034"/>
                    <a:gd name="T1" fmla="*/ 211 h 472"/>
                    <a:gd name="T2" fmla="*/ 261 w 1034"/>
                    <a:gd name="T3" fmla="*/ 10 h 472"/>
                    <a:gd name="T4" fmla="*/ 0 w 1034"/>
                    <a:gd name="T5" fmla="*/ 64 h 472"/>
                    <a:gd name="T6" fmla="*/ 157 w 1034"/>
                    <a:gd name="T7" fmla="*/ 345 h 472"/>
                    <a:gd name="T8" fmla="*/ 159 w 1034"/>
                    <a:gd name="T9" fmla="*/ 345 h 472"/>
                    <a:gd name="T10" fmla="*/ 391 w 1034"/>
                    <a:gd name="T11" fmla="*/ 304 h 472"/>
                    <a:gd name="T12" fmla="*/ 959 w 1034"/>
                    <a:gd name="T13" fmla="*/ 472 h 472"/>
                    <a:gd name="T14" fmla="*/ 1034 w 1034"/>
                    <a:gd name="T15" fmla="*/ 213 h 472"/>
                    <a:gd name="T16" fmla="*/ 1030 w 1034"/>
                    <a:gd name="T17" fmla="*/ 211 h 47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1034" h="472">
                      <a:moveTo>
                        <a:pt x="1030" y="211"/>
                      </a:moveTo>
                      <a:cubicBezTo>
                        <a:pt x="705" y="26"/>
                        <a:pt x="433" y="0"/>
                        <a:pt x="261" y="10"/>
                      </a:cubicBezTo>
                      <a:cubicBezTo>
                        <a:pt x="136" y="18"/>
                        <a:pt x="45" y="46"/>
                        <a:pt x="0" y="64"/>
                      </a:cubicBezTo>
                      <a:cubicBezTo>
                        <a:pt x="157" y="345"/>
                        <a:pt x="157" y="345"/>
                        <a:pt x="157" y="345"/>
                      </a:cubicBezTo>
                      <a:cubicBezTo>
                        <a:pt x="159" y="345"/>
                        <a:pt x="159" y="345"/>
                        <a:pt x="159" y="345"/>
                      </a:cubicBezTo>
                      <a:cubicBezTo>
                        <a:pt x="162" y="343"/>
                        <a:pt x="249" y="306"/>
                        <a:pt x="391" y="304"/>
                      </a:cubicBezTo>
                      <a:cubicBezTo>
                        <a:pt x="521" y="301"/>
                        <a:pt x="725" y="329"/>
                        <a:pt x="959" y="472"/>
                      </a:cubicBezTo>
                      <a:cubicBezTo>
                        <a:pt x="1034" y="213"/>
                        <a:pt x="1034" y="213"/>
                        <a:pt x="1034" y="213"/>
                      </a:cubicBezTo>
                      <a:lnTo>
                        <a:pt x="1030" y="21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100" name="Freeform 15">
                  <a:extLst>
                    <a:ext uri="{FF2B5EF4-FFF2-40B4-BE49-F238E27FC236}">
                      <a16:creationId xmlns:a16="http://schemas.microsoft.com/office/drawing/2014/main" id="{91653781-67DF-4153-AE21-07CFB4F17E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35856" y="2050022"/>
                  <a:ext cx="761280" cy="664851"/>
                </a:xfrm>
                <a:custGeom>
                  <a:avLst/>
                  <a:gdLst>
                    <a:gd name="T0" fmla="*/ 0 w 750"/>
                    <a:gd name="T1" fmla="*/ 655 h 655"/>
                    <a:gd name="T2" fmla="*/ 472 w 750"/>
                    <a:gd name="T3" fmla="*/ 518 h 655"/>
                    <a:gd name="T4" fmla="*/ 750 w 750"/>
                    <a:gd name="T5" fmla="*/ 0 h 655"/>
                    <a:gd name="T6" fmla="*/ 140 w 750"/>
                    <a:gd name="T7" fmla="*/ 169 h 655"/>
                    <a:gd name="T8" fmla="*/ 0 w 750"/>
                    <a:gd name="T9" fmla="*/ 655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0" h="655">
                      <a:moveTo>
                        <a:pt x="0" y="655"/>
                      </a:moveTo>
                      <a:lnTo>
                        <a:pt x="472" y="518"/>
                      </a:lnTo>
                      <a:lnTo>
                        <a:pt x="750" y="0"/>
                      </a:lnTo>
                      <a:lnTo>
                        <a:pt x="140" y="169"/>
                      </a:lnTo>
                      <a:lnTo>
                        <a:pt x="0" y="655"/>
                      </a:ln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3175"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ko-KR" altLang="en-US" sz="2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97" name="Shape 5139">
                <a:extLst>
                  <a:ext uri="{FF2B5EF4-FFF2-40B4-BE49-F238E27FC236}">
                    <a16:creationId xmlns:a16="http://schemas.microsoft.com/office/drawing/2014/main" id="{C6C4752D-3D48-4907-9533-D5BFEE144B2A}"/>
                  </a:ext>
                </a:extLst>
              </p:cNvPr>
              <p:cNvSpPr/>
              <p:nvPr/>
            </p:nvSpPr>
            <p:spPr>
              <a:xfrm>
                <a:off x="7115119" y="4637717"/>
                <a:ext cx="1085908" cy="49183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45719" tIns="45719" rIns="45719" bIns="45719" numCol="1" anchor="t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>
                    <a:solidFill>
                      <a:srgbClr val="000000"/>
                    </a:solidFill>
                  </a:defRPr>
                </a:pPr>
                <a:r>
                  <a:rPr kumimoji="0" lang="en-US" sz="2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D</a:t>
                </a:r>
                <a:endParaRPr kumimoji="0" lang="en-US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47592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1" name="Group 51">
            <a:extLst>
              <a:ext uri="{FF2B5EF4-FFF2-40B4-BE49-F238E27FC236}">
                <a16:creationId xmlns:a16="http://schemas.microsoft.com/office/drawing/2014/main" id="{331905A5-B862-4ABE-A814-A62031B84CFC}"/>
              </a:ext>
            </a:extLst>
          </p:cNvPr>
          <p:cNvGrpSpPr/>
          <p:nvPr/>
        </p:nvGrpSpPr>
        <p:grpSpPr>
          <a:xfrm>
            <a:off x="4897604" y="1716258"/>
            <a:ext cx="2396792" cy="3856469"/>
            <a:chOff x="2844800" y="2559051"/>
            <a:chExt cx="1303338" cy="2097087"/>
          </a:xfrm>
        </p:grpSpPr>
        <p:sp>
          <p:nvSpPr>
            <p:cNvPr id="142" name="Oval 127">
              <a:extLst>
                <a:ext uri="{FF2B5EF4-FFF2-40B4-BE49-F238E27FC236}">
                  <a16:creationId xmlns:a16="http://schemas.microsoft.com/office/drawing/2014/main" id="{B5B9EAB7-28F9-42AF-B062-30BB792E9D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4800" y="4487863"/>
              <a:ext cx="1303338" cy="168275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128">
              <a:extLst>
                <a:ext uri="{FF2B5EF4-FFF2-40B4-BE49-F238E27FC236}">
                  <a16:creationId xmlns:a16="http://schemas.microsoft.com/office/drawing/2014/main" id="{05BF99C4-9166-413D-A67F-BADF102D3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1225" y="3319463"/>
              <a:ext cx="128588" cy="47625"/>
            </a:xfrm>
            <a:custGeom>
              <a:avLst/>
              <a:gdLst>
                <a:gd name="T0" fmla="*/ 0 w 52"/>
                <a:gd name="T1" fmla="*/ 14 h 19"/>
                <a:gd name="T2" fmla="*/ 0 w 52"/>
                <a:gd name="T3" fmla="*/ 14 h 19"/>
                <a:gd name="T4" fmla="*/ 6 w 52"/>
                <a:gd name="T5" fmla="*/ 19 h 19"/>
                <a:gd name="T6" fmla="*/ 47 w 52"/>
                <a:gd name="T7" fmla="*/ 11 h 19"/>
                <a:gd name="T8" fmla="*/ 51 w 52"/>
                <a:gd name="T9" fmla="*/ 5 h 19"/>
                <a:gd name="T10" fmla="*/ 46 w 52"/>
                <a:gd name="T11" fmla="*/ 1 h 19"/>
                <a:gd name="T12" fmla="*/ 5 w 52"/>
                <a:gd name="T13" fmla="*/ 8 h 19"/>
                <a:gd name="T14" fmla="*/ 0 w 52"/>
                <a:gd name="T15" fmla="*/ 1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2" h="19">
                  <a:moveTo>
                    <a:pt x="0" y="14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7"/>
                    <a:pt x="3" y="19"/>
                    <a:pt x="6" y="19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50" y="11"/>
                    <a:pt x="52" y="8"/>
                    <a:pt x="51" y="5"/>
                  </a:cubicBezTo>
                  <a:cubicBezTo>
                    <a:pt x="51" y="2"/>
                    <a:pt x="49" y="0"/>
                    <a:pt x="46" y="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8"/>
                    <a:pt x="0" y="11"/>
                    <a:pt x="0" y="14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129">
              <a:extLst>
                <a:ext uri="{FF2B5EF4-FFF2-40B4-BE49-F238E27FC236}">
                  <a16:creationId xmlns:a16="http://schemas.microsoft.com/office/drawing/2014/main" id="{391326C5-F5D3-4A27-AA60-7D7F8784C0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9488" y="3287713"/>
              <a:ext cx="174625" cy="109538"/>
            </a:xfrm>
            <a:custGeom>
              <a:avLst/>
              <a:gdLst>
                <a:gd name="T0" fmla="*/ 66 w 70"/>
                <a:gd name="T1" fmla="*/ 6 h 44"/>
                <a:gd name="T2" fmla="*/ 70 w 70"/>
                <a:gd name="T3" fmla="*/ 30 h 44"/>
                <a:gd name="T4" fmla="*/ 49 w 70"/>
                <a:gd name="T5" fmla="*/ 39 h 44"/>
                <a:gd name="T6" fmla="*/ 0 w 70"/>
                <a:gd name="T7" fmla="*/ 36 h 44"/>
                <a:gd name="T8" fmla="*/ 3 w 70"/>
                <a:gd name="T9" fmla="*/ 19 h 44"/>
                <a:gd name="T10" fmla="*/ 38 w 70"/>
                <a:gd name="T11" fmla="*/ 0 h 44"/>
                <a:gd name="T12" fmla="*/ 66 w 70"/>
                <a:gd name="T13" fmla="*/ 6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44">
                  <a:moveTo>
                    <a:pt x="66" y="6"/>
                  </a:moveTo>
                  <a:cubicBezTo>
                    <a:pt x="70" y="30"/>
                    <a:pt x="70" y="30"/>
                    <a:pt x="70" y="3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39" y="44"/>
                    <a:pt x="12" y="38"/>
                    <a:pt x="0" y="36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66" y="6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130">
              <a:extLst>
                <a:ext uri="{FF2B5EF4-FFF2-40B4-BE49-F238E27FC236}">
                  <a16:creationId xmlns:a16="http://schemas.microsoft.com/office/drawing/2014/main" id="{3A8B4FF4-D706-4D78-9379-61B9A2B717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8200" y="3327401"/>
              <a:ext cx="255588" cy="25400"/>
            </a:xfrm>
            <a:custGeom>
              <a:avLst/>
              <a:gdLst>
                <a:gd name="T0" fmla="*/ 0 w 161"/>
                <a:gd name="T1" fmla="*/ 0 h 16"/>
                <a:gd name="T2" fmla="*/ 0 w 161"/>
                <a:gd name="T3" fmla="*/ 9 h 16"/>
                <a:gd name="T4" fmla="*/ 161 w 161"/>
                <a:gd name="T5" fmla="*/ 16 h 16"/>
                <a:gd name="T6" fmla="*/ 160 w 161"/>
                <a:gd name="T7" fmla="*/ 8 h 16"/>
                <a:gd name="T8" fmla="*/ 0 w 161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1" h="16">
                  <a:moveTo>
                    <a:pt x="0" y="0"/>
                  </a:moveTo>
                  <a:lnTo>
                    <a:pt x="0" y="9"/>
                  </a:lnTo>
                  <a:lnTo>
                    <a:pt x="161" y="16"/>
                  </a:lnTo>
                  <a:lnTo>
                    <a:pt x="160" y="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84C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131">
              <a:extLst>
                <a:ext uri="{FF2B5EF4-FFF2-40B4-BE49-F238E27FC236}">
                  <a16:creationId xmlns:a16="http://schemas.microsoft.com/office/drawing/2014/main" id="{6646BE16-0900-4B38-BFE1-AA615AEA72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75" y="3284538"/>
              <a:ext cx="123825" cy="47625"/>
            </a:xfrm>
            <a:custGeom>
              <a:avLst/>
              <a:gdLst>
                <a:gd name="T0" fmla="*/ 48 w 50"/>
                <a:gd name="T1" fmla="*/ 5 h 19"/>
                <a:gd name="T2" fmla="*/ 50 w 50"/>
                <a:gd name="T3" fmla="*/ 9 h 19"/>
                <a:gd name="T4" fmla="*/ 46 w 50"/>
                <a:gd name="T5" fmla="*/ 10 h 19"/>
                <a:gd name="T6" fmla="*/ 12 w 50"/>
                <a:gd name="T7" fmla="*/ 18 h 19"/>
                <a:gd name="T8" fmla="*/ 4 w 50"/>
                <a:gd name="T9" fmla="*/ 16 h 19"/>
                <a:gd name="T10" fmla="*/ 2 w 50"/>
                <a:gd name="T11" fmla="*/ 9 h 19"/>
                <a:gd name="T12" fmla="*/ 40 w 50"/>
                <a:gd name="T13" fmla="*/ 0 h 19"/>
                <a:gd name="T14" fmla="*/ 48 w 50"/>
                <a:gd name="T15" fmla="*/ 5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9">
                  <a:moveTo>
                    <a:pt x="48" y="5"/>
                  </a:moveTo>
                  <a:cubicBezTo>
                    <a:pt x="50" y="9"/>
                    <a:pt x="50" y="9"/>
                    <a:pt x="50" y="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9"/>
                    <a:pt x="6" y="18"/>
                    <a:pt x="4" y="16"/>
                  </a:cubicBezTo>
                  <a:cubicBezTo>
                    <a:pt x="2" y="14"/>
                    <a:pt x="0" y="9"/>
                    <a:pt x="2" y="9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43" y="0"/>
                    <a:pt x="47" y="2"/>
                    <a:pt x="48" y="5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132">
              <a:extLst>
                <a:ext uri="{FF2B5EF4-FFF2-40B4-BE49-F238E27FC236}">
                  <a16:creationId xmlns:a16="http://schemas.microsoft.com/office/drawing/2014/main" id="{1CDA4A1C-FFB6-40B7-8783-1938087E23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7750" y="3352801"/>
              <a:ext cx="41275" cy="39688"/>
            </a:xfrm>
            <a:custGeom>
              <a:avLst/>
              <a:gdLst>
                <a:gd name="T0" fmla="*/ 1 w 17"/>
                <a:gd name="T1" fmla="*/ 12 h 16"/>
                <a:gd name="T2" fmla="*/ 1 w 17"/>
                <a:gd name="T3" fmla="*/ 12 h 16"/>
                <a:gd name="T4" fmla="*/ 7 w 17"/>
                <a:gd name="T5" fmla="*/ 14 h 16"/>
                <a:gd name="T6" fmla="*/ 14 w 17"/>
                <a:gd name="T7" fmla="*/ 10 h 16"/>
                <a:gd name="T8" fmla="*/ 16 w 17"/>
                <a:gd name="T9" fmla="*/ 3 h 16"/>
                <a:gd name="T10" fmla="*/ 10 w 17"/>
                <a:gd name="T11" fmla="*/ 1 h 16"/>
                <a:gd name="T12" fmla="*/ 3 w 17"/>
                <a:gd name="T13" fmla="*/ 6 h 16"/>
                <a:gd name="T14" fmla="*/ 1 w 17"/>
                <a:gd name="T15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6">
                  <a:moveTo>
                    <a:pt x="1" y="12"/>
                  </a:moveTo>
                  <a:cubicBezTo>
                    <a:pt x="1" y="12"/>
                    <a:pt x="1" y="12"/>
                    <a:pt x="1" y="12"/>
                  </a:cubicBezTo>
                  <a:cubicBezTo>
                    <a:pt x="2" y="15"/>
                    <a:pt x="5" y="16"/>
                    <a:pt x="7" y="14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6" y="9"/>
                    <a:pt x="17" y="6"/>
                    <a:pt x="16" y="3"/>
                  </a:cubicBezTo>
                  <a:cubicBezTo>
                    <a:pt x="15" y="1"/>
                    <a:pt x="12" y="0"/>
                    <a:pt x="10" y="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7"/>
                    <a:pt x="0" y="10"/>
                    <a:pt x="1" y="12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Freeform 133">
              <a:extLst>
                <a:ext uri="{FF2B5EF4-FFF2-40B4-BE49-F238E27FC236}">
                  <a16:creationId xmlns:a16="http://schemas.microsoft.com/office/drawing/2014/main" id="{07A891FC-1B77-46FA-979D-4B18E8703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9650" y="3344863"/>
              <a:ext cx="44450" cy="41275"/>
            </a:xfrm>
            <a:custGeom>
              <a:avLst/>
              <a:gdLst>
                <a:gd name="T0" fmla="*/ 1 w 18"/>
                <a:gd name="T1" fmla="*/ 13 h 17"/>
                <a:gd name="T2" fmla="*/ 1 w 18"/>
                <a:gd name="T3" fmla="*/ 13 h 17"/>
                <a:gd name="T4" fmla="*/ 7 w 18"/>
                <a:gd name="T5" fmla="*/ 16 h 17"/>
                <a:gd name="T6" fmla="*/ 14 w 18"/>
                <a:gd name="T7" fmla="*/ 11 h 17"/>
                <a:gd name="T8" fmla="*/ 16 w 18"/>
                <a:gd name="T9" fmla="*/ 4 h 17"/>
                <a:gd name="T10" fmla="*/ 10 w 18"/>
                <a:gd name="T11" fmla="*/ 1 h 17"/>
                <a:gd name="T12" fmla="*/ 3 w 18"/>
                <a:gd name="T13" fmla="*/ 6 h 17"/>
                <a:gd name="T14" fmla="*/ 1 w 18"/>
                <a:gd name="T15" fmla="*/ 1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7"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2" y="16"/>
                    <a:pt x="5" y="17"/>
                    <a:pt x="7" y="16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7" y="10"/>
                    <a:pt x="18" y="6"/>
                    <a:pt x="16" y="4"/>
                  </a:cubicBezTo>
                  <a:cubicBezTo>
                    <a:pt x="15" y="1"/>
                    <a:pt x="12" y="0"/>
                    <a:pt x="10" y="1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1" y="7"/>
                    <a:pt x="0" y="11"/>
                    <a:pt x="1" y="13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134">
              <a:extLst>
                <a:ext uri="{FF2B5EF4-FFF2-40B4-BE49-F238E27FC236}">
                  <a16:creationId xmlns:a16="http://schemas.microsoft.com/office/drawing/2014/main" id="{773E2CC8-56A0-4A29-9672-9DBF46DFC9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8375" y="3336926"/>
              <a:ext cx="44450" cy="42863"/>
            </a:xfrm>
            <a:custGeom>
              <a:avLst/>
              <a:gdLst>
                <a:gd name="T0" fmla="*/ 1 w 18"/>
                <a:gd name="T1" fmla="*/ 14 h 17"/>
                <a:gd name="T2" fmla="*/ 1 w 18"/>
                <a:gd name="T3" fmla="*/ 14 h 17"/>
                <a:gd name="T4" fmla="*/ 8 w 18"/>
                <a:gd name="T5" fmla="*/ 16 h 17"/>
                <a:gd name="T6" fmla="*/ 15 w 18"/>
                <a:gd name="T7" fmla="*/ 11 h 17"/>
                <a:gd name="T8" fmla="*/ 17 w 18"/>
                <a:gd name="T9" fmla="*/ 4 h 17"/>
                <a:gd name="T10" fmla="*/ 11 w 18"/>
                <a:gd name="T11" fmla="*/ 1 h 17"/>
                <a:gd name="T12" fmla="*/ 4 w 18"/>
                <a:gd name="T13" fmla="*/ 6 h 17"/>
                <a:gd name="T14" fmla="*/ 1 w 18"/>
                <a:gd name="T15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7"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3" y="16"/>
                    <a:pt x="6" y="17"/>
                    <a:pt x="8" y="16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7" y="10"/>
                    <a:pt x="18" y="6"/>
                    <a:pt x="17" y="4"/>
                  </a:cubicBezTo>
                  <a:cubicBezTo>
                    <a:pt x="16" y="1"/>
                    <a:pt x="13" y="0"/>
                    <a:pt x="11" y="1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1" y="7"/>
                    <a:pt x="0" y="11"/>
                    <a:pt x="1" y="14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Freeform 135">
              <a:extLst>
                <a:ext uri="{FF2B5EF4-FFF2-40B4-BE49-F238E27FC236}">
                  <a16:creationId xmlns:a16="http://schemas.microsoft.com/office/drawing/2014/main" id="{677E2EAA-67AB-4386-8FE7-117675B74D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2513" y="3287713"/>
              <a:ext cx="98425" cy="65088"/>
            </a:xfrm>
            <a:custGeom>
              <a:avLst/>
              <a:gdLst>
                <a:gd name="T0" fmla="*/ 37 w 40"/>
                <a:gd name="T1" fmla="*/ 6 h 26"/>
                <a:gd name="T2" fmla="*/ 40 w 40"/>
                <a:gd name="T3" fmla="*/ 23 h 26"/>
                <a:gd name="T4" fmla="*/ 1 w 40"/>
                <a:gd name="T5" fmla="*/ 11 h 26"/>
                <a:gd name="T6" fmla="*/ 0 w 40"/>
                <a:gd name="T7" fmla="*/ 5 h 26"/>
                <a:gd name="T8" fmla="*/ 9 w 40"/>
                <a:gd name="T9" fmla="*/ 0 h 26"/>
                <a:gd name="T10" fmla="*/ 37 w 40"/>
                <a:gd name="T11" fmla="*/ 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26">
                  <a:moveTo>
                    <a:pt x="37" y="6"/>
                  </a:moveTo>
                  <a:cubicBezTo>
                    <a:pt x="40" y="23"/>
                    <a:pt x="40" y="23"/>
                    <a:pt x="40" y="23"/>
                  </a:cubicBezTo>
                  <a:cubicBezTo>
                    <a:pt x="27" y="25"/>
                    <a:pt x="5" y="26"/>
                    <a:pt x="1" y="11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37" y="6"/>
                  </a:ln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Freeform 136">
              <a:extLst>
                <a:ext uri="{FF2B5EF4-FFF2-40B4-BE49-F238E27FC236}">
                  <a16:creationId xmlns:a16="http://schemas.microsoft.com/office/drawing/2014/main" id="{308AF5F7-394A-4CEC-B468-36C5D9B21C3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3295651"/>
              <a:ext cx="355600" cy="160338"/>
            </a:xfrm>
            <a:custGeom>
              <a:avLst/>
              <a:gdLst>
                <a:gd name="T0" fmla="*/ 109 w 143"/>
                <a:gd name="T1" fmla="*/ 2 h 65"/>
                <a:gd name="T2" fmla="*/ 0 w 143"/>
                <a:gd name="T3" fmla="*/ 0 h 65"/>
                <a:gd name="T4" fmla="*/ 2 w 143"/>
                <a:gd name="T5" fmla="*/ 36 h 65"/>
                <a:gd name="T6" fmla="*/ 75 w 143"/>
                <a:gd name="T7" fmla="*/ 51 h 65"/>
                <a:gd name="T8" fmla="*/ 109 w 143"/>
                <a:gd name="T9" fmla="*/ 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65">
                  <a:moveTo>
                    <a:pt x="109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75" y="51"/>
                    <a:pt x="75" y="51"/>
                    <a:pt x="75" y="51"/>
                  </a:cubicBezTo>
                  <a:cubicBezTo>
                    <a:pt x="143" y="65"/>
                    <a:pt x="133" y="2"/>
                    <a:pt x="109" y="2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137">
              <a:extLst>
                <a:ext uri="{FF2B5EF4-FFF2-40B4-BE49-F238E27FC236}">
                  <a16:creationId xmlns:a16="http://schemas.microsoft.com/office/drawing/2014/main" id="{A5DB2C27-C5F3-4BB6-AE1B-2964357BE5D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4403726"/>
              <a:ext cx="288925" cy="190500"/>
            </a:xfrm>
            <a:custGeom>
              <a:avLst/>
              <a:gdLst>
                <a:gd name="T0" fmla="*/ 110 w 116"/>
                <a:gd name="T1" fmla="*/ 12 h 77"/>
                <a:gd name="T2" fmla="*/ 115 w 116"/>
                <a:gd name="T3" fmla="*/ 60 h 77"/>
                <a:gd name="T4" fmla="*/ 107 w 116"/>
                <a:gd name="T5" fmla="*/ 75 h 77"/>
                <a:gd name="T6" fmla="*/ 92 w 116"/>
                <a:gd name="T7" fmla="*/ 70 h 77"/>
                <a:gd name="T8" fmla="*/ 66 w 116"/>
                <a:gd name="T9" fmla="*/ 73 h 77"/>
                <a:gd name="T10" fmla="*/ 2 w 116"/>
                <a:gd name="T11" fmla="*/ 60 h 77"/>
                <a:gd name="T12" fmla="*/ 25 w 116"/>
                <a:gd name="T13" fmla="*/ 43 h 77"/>
                <a:gd name="T14" fmla="*/ 73 w 116"/>
                <a:gd name="T15" fmla="*/ 15 h 77"/>
                <a:gd name="T16" fmla="*/ 76 w 116"/>
                <a:gd name="T17" fmla="*/ 4 h 77"/>
                <a:gd name="T18" fmla="*/ 96 w 116"/>
                <a:gd name="T19" fmla="*/ 15 h 77"/>
                <a:gd name="T20" fmla="*/ 110 w 116"/>
                <a:gd name="T21" fmla="*/ 12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6" h="77">
                  <a:moveTo>
                    <a:pt x="110" y="12"/>
                  </a:moveTo>
                  <a:cubicBezTo>
                    <a:pt x="115" y="20"/>
                    <a:pt x="116" y="50"/>
                    <a:pt x="115" y="60"/>
                  </a:cubicBezTo>
                  <a:cubicBezTo>
                    <a:pt x="114" y="70"/>
                    <a:pt x="115" y="74"/>
                    <a:pt x="107" y="75"/>
                  </a:cubicBezTo>
                  <a:cubicBezTo>
                    <a:pt x="98" y="75"/>
                    <a:pt x="94" y="74"/>
                    <a:pt x="92" y="70"/>
                  </a:cubicBezTo>
                  <a:cubicBezTo>
                    <a:pt x="91" y="67"/>
                    <a:pt x="74" y="73"/>
                    <a:pt x="66" y="73"/>
                  </a:cubicBezTo>
                  <a:cubicBezTo>
                    <a:pt x="49" y="74"/>
                    <a:pt x="7" y="77"/>
                    <a:pt x="2" y="60"/>
                  </a:cubicBezTo>
                  <a:cubicBezTo>
                    <a:pt x="0" y="52"/>
                    <a:pt x="13" y="45"/>
                    <a:pt x="25" y="43"/>
                  </a:cubicBezTo>
                  <a:cubicBezTo>
                    <a:pt x="45" y="39"/>
                    <a:pt x="68" y="33"/>
                    <a:pt x="73" y="15"/>
                  </a:cubicBezTo>
                  <a:cubicBezTo>
                    <a:pt x="76" y="7"/>
                    <a:pt x="69" y="0"/>
                    <a:pt x="76" y="4"/>
                  </a:cubicBezTo>
                  <a:cubicBezTo>
                    <a:pt x="82" y="9"/>
                    <a:pt x="87" y="17"/>
                    <a:pt x="96" y="15"/>
                  </a:cubicBezTo>
                  <a:cubicBezTo>
                    <a:pt x="104" y="12"/>
                    <a:pt x="108" y="8"/>
                    <a:pt x="110" y="12"/>
                  </a:cubicBezTo>
                  <a:close/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138">
              <a:extLst>
                <a:ext uri="{FF2B5EF4-FFF2-40B4-BE49-F238E27FC236}">
                  <a16:creationId xmlns:a16="http://schemas.microsoft.com/office/drawing/2014/main" id="{D0C1AAE5-3DBB-4BFC-9E15-F18F2F3149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5088" y="2855913"/>
              <a:ext cx="114300" cy="393700"/>
            </a:xfrm>
            <a:custGeom>
              <a:avLst/>
              <a:gdLst>
                <a:gd name="T0" fmla="*/ 45 w 46"/>
                <a:gd name="T1" fmla="*/ 29 h 159"/>
                <a:gd name="T2" fmla="*/ 46 w 46"/>
                <a:gd name="T3" fmla="*/ 96 h 159"/>
                <a:gd name="T4" fmla="*/ 4 w 46"/>
                <a:gd name="T5" fmla="*/ 141 h 159"/>
                <a:gd name="T6" fmla="*/ 1 w 46"/>
                <a:gd name="T7" fmla="*/ 30 h 159"/>
                <a:gd name="T8" fmla="*/ 45 w 46"/>
                <a:gd name="T9" fmla="*/ 29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59">
                  <a:moveTo>
                    <a:pt x="45" y="29"/>
                  </a:moveTo>
                  <a:cubicBezTo>
                    <a:pt x="46" y="96"/>
                    <a:pt x="46" y="96"/>
                    <a:pt x="46" y="96"/>
                  </a:cubicBezTo>
                  <a:cubicBezTo>
                    <a:pt x="46" y="117"/>
                    <a:pt x="5" y="159"/>
                    <a:pt x="4" y="14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0"/>
                    <a:pt x="44" y="0"/>
                    <a:pt x="45" y="29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Freeform 139">
              <a:extLst>
                <a:ext uri="{FF2B5EF4-FFF2-40B4-BE49-F238E27FC236}">
                  <a16:creationId xmlns:a16="http://schemas.microsoft.com/office/drawing/2014/main" id="{F133619A-43AE-4662-95D3-7AD1A80C6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8863" y="2559051"/>
              <a:ext cx="438150" cy="576263"/>
            </a:xfrm>
            <a:custGeom>
              <a:avLst/>
              <a:gdLst>
                <a:gd name="T0" fmla="*/ 171 w 176"/>
                <a:gd name="T1" fmla="*/ 135 h 232"/>
                <a:gd name="T2" fmla="*/ 61 w 176"/>
                <a:gd name="T3" fmla="*/ 221 h 232"/>
                <a:gd name="T4" fmla="*/ 11 w 176"/>
                <a:gd name="T5" fmla="*/ 92 h 232"/>
                <a:gd name="T6" fmla="*/ 23 w 176"/>
                <a:gd name="T7" fmla="*/ 68 h 232"/>
                <a:gd name="T8" fmla="*/ 173 w 176"/>
                <a:gd name="T9" fmla="*/ 114 h 232"/>
                <a:gd name="T10" fmla="*/ 171 w 176"/>
                <a:gd name="T11" fmla="*/ 135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6" h="232">
                  <a:moveTo>
                    <a:pt x="171" y="135"/>
                  </a:moveTo>
                  <a:cubicBezTo>
                    <a:pt x="153" y="186"/>
                    <a:pt x="104" y="232"/>
                    <a:pt x="61" y="221"/>
                  </a:cubicBezTo>
                  <a:cubicBezTo>
                    <a:pt x="19" y="210"/>
                    <a:pt x="0" y="145"/>
                    <a:pt x="11" y="92"/>
                  </a:cubicBezTo>
                  <a:cubicBezTo>
                    <a:pt x="14" y="84"/>
                    <a:pt x="18" y="75"/>
                    <a:pt x="23" y="68"/>
                  </a:cubicBezTo>
                  <a:cubicBezTo>
                    <a:pt x="66" y="0"/>
                    <a:pt x="176" y="33"/>
                    <a:pt x="173" y="114"/>
                  </a:cubicBezTo>
                  <a:cubicBezTo>
                    <a:pt x="173" y="121"/>
                    <a:pt x="172" y="128"/>
                    <a:pt x="171" y="135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Freeform 140">
              <a:extLst>
                <a:ext uri="{FF2B5EF4-FFF2-40B4-BE49-F238E27FC236}">
                  <a16:creationId xmlns:a16="http://schemas.microsoft.com/office/drawing/2014/main" id="{27D95309-C430-421C-92E2-CF74B9F55F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1888" y="2954338"/>
              <a:ext cx="84138" cy="95250"/>
            </a:xfrm>
            <a:custGeom>
              <a:avLst/>
              <a:gdLst>
                <a:gd name="T0" fmla="*/ 0 w 34"/>
                <a:gd name="T1" fmla="*/ 35 h 38"/>
                <a:gd name="T2" fmla="*/ 18 w 34"/>
                <a:gd name="T3" fmla="*/ 22 h 38"/>
                <a:gd name="T4" fmla="*/ 30 w 34"/>
                <a:gd name="T5" fmla="*/ 2 h 38"/>
                <a:gd name="T6" fmla="*/ 32 w 34"/>
                <a:gd name="T7" fmla="*/ 1 h 38"/>
                <a:gd name="T8" fmla="*/ 34 w 34"/>
                <a:gd name="T9" fmla="*/ 3 h 38"/>
                <a:gd name="T10" fmla="*/ 21 w 34"/>
                <a:gd name="T11" fmla="*/ 25 h 38"/>
                <a:gd name="T12" fmla="*/ 2 w 34"/>
                <a:gd name="T13" fmla="*/ 38 h 38"/>
                <a:gd name="T14" fmla="*/ 0 w 34"/>
                <a:gd name="T1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38">
                  <a:moveTo>
                    <a:pt x="0" y="35"/>
                  </a:moveTo>
                  <a:cubicBezTo>
                    <a:pt x="6" y="32"/>
                    <a:pt x="13" y="28"/>
                    <a:pt x="18" y="22"/>
                  </a:cubicBezTo>
                  <a:cubicBezTo>
                    <a:pt x="23" y="17"/>
                    <a:pt x="27" y="10"/>
                    <a:pt x="30" y="2"/>
                  </a:cubicBezTo>
                  <a:cubicBezTo>
                    <a:pt x="30" y="1"/>
                    <a:pt x="31" y="0"/>
                    <a:pt x="32" y="1"/>
                  </a:cubicBezTo>
                  <a:cubicBezTo>
                    <a:pt x="33" y="1"/>
                    <a:pt x="34" y="2"/>
                    <a:pt x="34" y="3"/>
                  </a:cubicBezTo>
                  <a:cubicBezTo>
                    <a:pt x="31" y="11"/>
                    <a:pt x="26" y="19"/>
                    <a:pt x="21" y="25"/>
                  </a:cubicBezTo>
                  <a:cubicBezTo>
                    <a:pt x="15" y="31"/>
                    <a:pt x="9" y="35"/>
                    <a:pt x="2" y="38"/>
                  </a:cubicBezTo>
                  <a:cubicBezTo>
                    <a:pt x="1" y="37"/>
                    <a:pt x="1" y="36"/>
                    <a:pt x="0" y="35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141">
              <a:extLst>
                <a:ext uri="{FF2B5EF4-FFF2-40B4-BE49-F238E27FC236}">
                  <a16:creationId xmlns:a16="http://schemas.microsoft.com/office/drawing/2014/main" id="{BC239636-7B29-4529-A6F6-4AE01F652D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2563813"/>
              <a:ext cx="428625" cy="411163"/>
            </a:xfrm>
            <a:custGeom>
              <a:avLst/>
              <a:gdLst>
                <a:gd name="T0" fmla="*/ 142 w 172"/>
                <a:gd name="T1" fmla="*/ 165 h 165"/>
                <a:gd name="T2" fmla="*/ 68 w 172"/>
                <a:gd name="T3" fmla="*/ 79 h 165"/>
                <a:gd name="T4" fmla="*/ 10 w 172"/>
                <a:gd name="T5" fmla="*/ 58 h 165"/>
                <a:gd name="T6" fmla="*/ 170 w 172"/>
                <a:gd name="T7" fmla="*/ 101 h 165"/>
                <a:gd name="T8" fmla="*/ 142 w 172"/>
                <a:gd name="T9" fmla="*/ 165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65">
                  <a:moveTo>
                    <a:pt x="142" y="165"/>
                  </a:moveTo>
                  <a:cubicBezTo>
                    <a:pt x="104" y="155"/>
                    <a:pt x="94" y="129"/>
                    <a:pt x="68" y="79"/>
                  </a:cubicBezTo>
                  <a:cubicBezTo>
                    <a:pt x="64" y="45"/>
                    <a:pt x="0" y="78"/>
                    <a:pt x="10" y="58"/>
                  </a:cubicBezTo>
                  <a:cubicBezTo>
                    <a:pt x="47" y="0"/>
                    <a:pt x="159" y="17"/>
                    <a:pt x="170" y="101"/>
                  </a:cubicBezTo>
                  <a:cubicBezTo>
                    <a:pt x="172" y="121"/>
                    <a:pt x="159" y="145"/>
                    <a:pt x="142" y="165"/>
                  </a:cubicBezTo>
                  <a:close/>
                </a:path>
              </a:pathLst>
            </a:custGeom>
            <a:solidFill>
              <a:srgbClr val="5E34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Freeform 142">
              <a:extLst>
                <a:ext uri="{FF2B5EF4-FFF2-40B4-BE49-F238E27FC236}">
                  <a16:creationId xmlns:a16="http://schemas.microsoft.com/office/drawing/2014/main" id="{76CF3F61-29ED-4FF7-82AF-018B26CC8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313" y="2879726"/>
              <a:ext cx="74613" cy="96838"/>
            </a:xfrm>
            <a:custGeom>
              <a:avLst/>
              <a:gdLst>
                <a:gd name="T0" fmla="*/ 23 w 30"/>
                <a:gd name="T1" fmla="*/ 3 h 39"/>
                <a:gd name="T2" fmla="*/ 25 w 30"/>
                <a:gd name="T3" fmla="*/ 25 h 39"/>
                <a:gd name="T4" fmla="*/ 6 w 30"/>
                <a:gd name="T5" fmla="*/ 36 h 39"/>
                <a:gd name="T6" fmla="*/ 4 w 30"/>
                <a:gd name="T7" fmla="*/ 15 h 39"/>
                <a:gd name="T8" fmla="*/ 23 w 30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9">
                  <a:moveTo>
                    <a:pt x="23" y="3"/>
                  </a:moveTo>
                  <a:cubicBezTo>
                    <a:pt x="29" y="6"/>
                    <a:pt x="30" y="16"/>
                    <a:pt x="25" y="25"/>
                  </a:cubicBezTo>
                  <a:cubicBezTo>
                    <a:pt x="20" y="34"/>
                    <a:pt x="12" y="39"/>
                    <a:pt x="6" y="36"/>
                  </a:cubicBezTo>
                  <a:cubicBezTo>
                    <a:pt x="1" y="34"/>
                    <a:pt x="0" y="24"/>
                    <a:pt x="4" y="15"/>
                  </a:cubicBezTo>
                  <a:cubicBezTo>
                    <a:pt x="9" y="6"/>
                    <a:pt x="17" y="0"/>
                    <a:pt x="23" y="3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Freeform 143">
              <a:extLst>
                <a:ext uri="{FF2B5EF4-FFF2-40B4-BE49-F238E27FC236}">
                  <a16:creationId xmlns:a16="http://schemas.microsoft.com/office/drawing/2014/main" id="{25EA1E63-567D-49F9-91A7-25D0143FA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7313" y="2870201"/>
              <a:ext cx="74613" cy="96838"/>
            </a:xfrm>
            <a:custGeom>
              <a:avLst/>
              <a:gdLst>
                <a:gd name="T0" fmla="*/ 23 w 30"/>
                <a:gd name="T1" fmla="*/ 3 h 39"/>
                <a:gd name="T2" fmla="*/ 25 w 30"/>
                <a:gd name="T3" fmla="*/ 25 h 39"/>
                <a:gd name="T4" fmla="*/ 6 w 30"/>
                <a:gd name="T5" fmla="*/ 36 h 39"/>
                <a:gd name="T6" fmla="*/ 4 w 30"/>
                <a:gd name="T7" fmla="*/ 15 h 39"/>
                <a:gd name="T8" fmla="*/ 23 w 30"/>
                <a:gd name="T9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9">
                  <a:moveTo>
                    <a:pt x="23" y="3"/>
                  </a:moveTo>
                  <a:cubicBezTo>
                    <a:pt x="29" y="6"/>
                    <a:pt x="30" y="16"/>
                    <a:pt x="25" y="25"/>
                  </a:cubicBezTo>
                  <a:cubicBezTo>
                    <a:pt x="20" y="34"/>
                    <a:pt x="12" y="39"/>
                    <a:pt x="6" y="36"/>
                  </a:cubicBezTo>
                  <a:cubicBezTo>
                    <a:pt x="1" y="34"/>
                    <a:pt x="0" y="24"/>
                    <a:pt x="4" y="15"/>
                  </a:cubicBezTo>
                  <a:cubicBezTo>
                    <a:pt x="9" y="5"/>
                    <a:pt x="17" y="0"/>
                    <a:pt x="23" y="3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Freeform 144">
              <a:extLst>
                <a:ext uri="{FF2B5EF4-FFF2-40B4-BE49-F238E27FC236}">
                  <a16:creationId xmlns:a16="http://schemas.microsoft.com/office/drawing/2014/main" id="{F9266555-53E5-4901-BCF6-AA316E612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2914651"/>
              <a:ext cx="49213" cy="52388"/>
            </a:xfrm>
            <a:custGeom>
              <a:avLst/>
              <a:gdLst>
                <a:gd name="T0" fmla="*/ 12 w 20"/>
                <a:gd name="T1" fmla="*/ 1 h 21"/>
                <a:gd name="T2" fmla="*/ 18 w 20"/>
                <a:gd name="T3" fmla="*/ 13 h 21"/>
                <a:gd name="T4" fmla="*/ 7 w 20"/>
                <a:gd name="T5" fmla="*/ 19 h 21"/>
                <a:gd name="T6" fmla="*/ 1 w 20"/>
                <a:gd name="T7" fmla="*/ 8 h 21"/>
                <a:gd name="T8" fmla="*/ 12 w 20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1">
                  <a:moveTo>
                    <a:pt x="12" y="1"/>
                  </a:moveTo>
                  <a:cubicBezTo>
                    <a:pt x="17" y="3"/>
                    <a:pt x="20" y="8"/>
                    <a:pt x="18" y="13"/>
                  </a:cubicBezTo>
                  <a:cubicBezTo>
                    <a:pt x="17" y="18"/>
                    <a:pt x="12" y="21"/>
                    <a:pt x="7" y="19"/>
                  </a:cubicBezTo>
                  <a:cubicBezTo>
                    <a:pt x="3" y="18"/>
                    <a:pt x="0" y="13"/>
                    <a:pt x="1" y="8"/>
                  </a:cubicBezTo>
                  <a:cubicBezTo>
                    <a:pt x="3" y="3"/>
                    <a:pt x="7" y="0"/>
                    <a:pt x="12" y="1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Freeform 145">
              <a:extLst>
                <a:ext uri="{FF2B5EF4-FFF2-40B4-BE49-F238E27FC236}">
                  <a16:creationId xmlns:a16="http://schemas.microsoft.com/office/drawing/2014/main" id="{5CF6F6D2-15F9-4F6A-9B12-7F13355ED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2895601"/>
              <a:ext cx="71438" cy="68263"/>
            </a:xfrm>
            <a:custGeom>
              <a:avLst/>
              <a:gdLst>
                <a:gd name="T0" fmla="*/ 18 w 29"/>
                <a:gd name="T1" fmla="*/ 2 h 28"/>
                <a:gd name="T2" fmla="*/ 27 w 29"/>
                <a:gd name="T3" fmla="*/ 17 h 28"/>
                <a:gd name="T4" fmla="*/ 11 w 29"/>
                <a:gd name="T5" fmla="*/ 27 h 28"/>
                <a:gd name="T6" fmla="*/ 2 w 29"/>
                <a:gd name="T7" fmla="*/ 11 h 28"/>
                <a:gd name="T8" fmla="*/ 18 w 29"/>
                <a:gd name="T9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8">
                  <a:moveTo>
                    <a:pt x="18" y="2"/>
                  </a:moveTo>
                  <a:cubicBezTo>
                    <a:pt x="25" y="3"/>
                    <a:pt x="29" y="11"/>
                    <a:pt x="27" y="17"/>
                  </a:cubicBezTo>
                  <a:cubicBezTo>
                    <a:pt x="25" y="24"/>
                    <a:pt x="18" y="28"/>
                    <a:pt x="11" y="27"/>
                  </a:cubicBezTo>
                  <a:cubicBezTo>
                    <a:pt x="4" y="25"/>
                    <a:pt x="0" y="18"/>
                    <a:pt x="2" y="11"/>
                  </a:cubicBezTo>
                  <a:cubicBezTo>
                    <a:pt x="4" y="4"/>
                    <a:pt x="11" y="0"/>
                    <a:pt x="18" y="2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Freeform 146">
              <a:extLst>
                <a:ext uri="{FF2B5EF4-FFF2-40B4-BE49-F238E27FC236}">
                  <a16:creationId xmlns:a16="http://schemas.microsoft.com/office/drawing/2014/main" id="{60F894C0-E476-466C-A994-8AF92C6575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6650" y="2852738"/>
              <a:ext cx="42863" cy="42863"/>
            </a:xfrm>
            <a:custGeom>
              <a:avLst/>
              <a:gdLst>
                <a:gd name="T0" fmla="*/ 11 w 17"/>
                <a:gd name="T1" fmla="*/ 1 h 17"/>
                <a:gd name="T2" fmla="*/ 16 w 17"/>
                <a:gd name="T3" fmla="*/ 10 h 17"/>
                <a:gd name="T4" fmla="*/ 7 w 17"/>
                <a:gd name="T5" fmla="*/ 16 h 17"/>
                <a:gd name="T6" fmla="*/ 1 w 17"/>
                <a:gd name="T7" fmla="*/ 6 h 17"/>
                <a:gd name="T8" fmla="*/ 11 w 17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1" y="1"/>
                  </a:moveTo>
                  <a:cubicBezTo>
                    <a:pt x="15" y="2"/>
                    <a:pt x="17" y="6"/>
                    <a:pt x="16" y="10"/>
                  </a:cubicBezTo>
                  <a:cubicBezTo>
                    <a:pt x="15" y="14"/>
                    <a:pt x="11" y="17"/>
                    <a:pt x="7" y="16"/>
                  </a:cubicBezTo>
                  <a:cubicBezTo>
                    <a:pt x="3" y="15"/>
                    <a:pt x="0" y="10"/>
                    <a:pt x="1" y="6"/>
                  </a:cubicBezTo>
                  <a:cubicBezTo>
                    <a:pt x="3" y="2"/>
                    <a:pt x="7" y="0"/>
                    <a:pt x="11" y="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147">
              <a:extLst>
                <a:ext uri="{FF2B5EF4-FFF2-40B4-BE49-F238E27FC236}">
                  <a16:creationId xmlns:a16="http://schemas.microsoft.com/office/drawing/2014/main" id="{C56374DA-7E4C-48F2-94C1-C3459CC4E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3813" y="3476626"/>
              <a:ext cx="277813" cy="677863"/>
            </a:xfrm>
            <a:custGeom>
              <a:avLst/>
              <a:gdLst>
                <a:gd name="T0" fmla="*/ 4 w 112"/>
                <a:gd name="T1" fmla="*/ 90 h 273"/>
                <a:gd name="T2" fmla="*/ 19 w 112"/>
                <a:gd name="T3" fmla="*/ 268 h 273"/>
                <a:gd name="T4" fmla="*/ 86 w 112"/>
                <a:gd name="T5" fmla="*/ 273 h 273"/>
                <a:gd name="T6" fmla="*/ 100 w 112"/>
                <a:gd name="T7" fmla="*/ 121 h 273"/>
                <a:gd name="T8" fmla="*/ 4 w 112"/>
                <a:gd name="T9" fmla="*/ 9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73">
                  <a:moveTo>
                    <a:pt x="4" y="90"/>
                  </a:moveTo>
                  <a:cubicBezTo>
                    <a:pt x="19" y="268"/>
                    <a:pt x="19" y="268"/>
                    <a:pt x="19" y="268"/>
                  </a:cubicBezTo>
                  <a:cubicBezTo>
                    <a:pt x="86" y="273"/>
                    <a:pt x="86" y="273"/>
                    <a:pt x="86" y="273"/>
                  </a:cubicBezTo>
                  <a:cubicBezTo>
                    <a:pt x="100" y="121"/>
                    <a:pt x="100" y="121"/>
                    <a:pt x="100" y="121"/>
                  </a:cubicBezTo>
                  <a:cubicBezTo>
                    <a:pt x="112" y="0"/>
                    <a:pt x="0" y="44"/>
                    <a:pt x="4" y="90"/>
                  </a:cubicBezTo>
                  <a:close/>
                </a:path>
              </a:pathLst>
            </a:custGeom>
            <a:solidFill>
              <a:srgbClr val="056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148">
              <a:extLst>
                <a:ext uri="{FF2B5EF4-FFF2-40B4-BE49-F238E27FC236}">
                  <a16:creationId xmlns:a16="http://schemas.microsoft.com/office/drawing/2014/main" id="{2FC9FAB3-38F3-4AA9-95B6-686BDB4A5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8263" y="3921126"/>
              <a:ext cx="180975" cy="558800"/>
            </a:xfrm>
            <a:custGeom>
              <a:avLst/>
              <a:gdLst>
                <a:gd name="T0" fmla="*/ 1 w 73"/>
                <a:gd name="T1" fmla="*/ 81 h 225"/>
                <a:gd name="T2" fmla="*/ 9 w 73"/>
                <a:gd name="T3" fmla="*/ 225 h 225"/>
                <a:gd name="T4" fmla="*/ 63 w 73"/>
                <a:gd name="T5" fmla="*/ 225 h 225"/>
                <a:gd name="T6" fmla="*/ 70 w 73"/>
                <a:gd name="T7" fmla="*/ 84 h 225"/>
                <a:gd name="T8" fmla="*/ 1 w 73"/>
                <a:gd name="T9" fmla="*/ 81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225">
                  <a:moveTo>
                    <a:pt x="1" y="81"/>
                  </a:moveTo>
                  <a:cubicBezTo>
                    <a:pt x="9" y="225"/>
                    <a:pt x="9" y="225"/>
                    <a:pt x="9" y="225"/>
                  </a:cubicBezTo>
                  <a:cubicBezTo>
                    <a:pt x="63" y="225"/>
                    <a:pt x="63" y="225"/>
                    <a:pt x="63" y="225"/>
                  </a:cubicBezTo>
                  <a:cubicBezTo>
                    <a:pt x="70" y="84"/>
                    <a:pt x="70" y="84"/>
                    <a:pt x="70" y="84"/>
                  </a:cubicBezTo>
                  <a:cubicBezTo>
                    <a:pt x="73" y="0"/>
                    <a:pt x="0" y="47"/>
                    <a:pt x="1" y="81"/>
                  </a:cubicBezTo>
                  <a:close/>
                </a:path>
              </a:pathLst>
            </a:custGeom>
            <a:solidFill>
              <a:srgbClr val="0566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Freeform 149">
              <a:extLst>
                <a:ext uri="{FF2B5EF4-FFF2-40B4-BE49-F238E27FC236}">
                  <a16:creationId xmlns:a16="http://schemas.microsoft.com/office/drawing/2014/main" id="{A6F2A3A4-59DB-4906-AC78-B08C2B207E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3488" y="3051176"/>
              <a:ext cx="341313" cy="708025"/>
            </a:xfrm>
            <a:custGeom>
              <a:avLst/>
              <a:gdLst>
                <a:gd name="T0" fmla="*/ 133 w 137"/>
                <a:gd name="T1" fmla="*/ 170 h 285"/>
                <a:gd name="T2" fmla="*/ 134 w 137"/>
                <a:gd name="T3" fmla="*/ 277 h 285"/>
                <a:gd name="T4" fmla="*/ 0 w 137"/>
                <a:gd name="T5" fmla="*/ 259 h 285"/>
                <a:gd name="T6" fmla="*/ 46 w 137"/>
                <a:gd name="T7" fmla="*/ 42 h 285"/>
                <a:gd name="T8" fmla="*/ 87 w 137"/>
                <a:gd name="T9" fmla="*/ 0 h 285"/>
                <a:gd name="T10" fmla="*/ 133 w 137"/>
                <a:gd name="T11" fmla="*/ 17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7" h="285">
                  <a:moveTo>
                    <a:pt x="133" y="170"/>
                  </a:moveTo>
                  <a:cubicBezTo>
                    <a:pt x="135" y="187"/>
                    <a:pt x="137" y="256"/>
                    <a:pt x="134" y="277"/>
                  </a:cubicBezTo>
                  <a:cubicBezTo>
                    <a:pt x="95" y="285"/>
                    <a:pt x="54" y="281"/>
                    <a:pt x="0" y="259"/>
                  </a:cubicBezTo>
                  <a:cubicBezTo>
                    <a:pt x="21" y="196"/>
                    <a:pt x="29" y="110"/>
                    <a:pt x="46" y="42"/>
                  </a:cubicBezTo>
                  <a:cubicBezTo>
                    <a:pt x="59" y="44"/>
                    <a:pt x="85" y="19"/>
                    <a:pt x="87" y="0"/>
                  </a:cubicBezTo>
                  <a:cubicBezTo>
                    <a:pt x="96" y="10"/>
                    <a:pt x="125" y="64"/>
                    <a:pt x="133" y="170"/>
                  </a:cubicBezTo>
                  <a:close/>
                </a:path>
              </a:pathLst>
            </a:custGeom>
            <a:solidFill>
              <a:srgbClr val="0032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Freeform 150">
              <a:extLst>
                <a:ext uri="{FF2B5EF4-FFF2-40B4-BE49-F238E27FC236}">
                  <a16:creationId xmlns:a16="http://schemas.microsoft.com/office/drawing/2014/main" id="{8085FD43-287B-4C58-8EAB-F023DB56D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500" y="3438526"/>
              <a:ext cx="233363" cy="95250"/>
            </a:xfrm>
            <a:custGeom>
              <a:avLst/>
              <a:gdLst>
                <a:gd name="T0" fmla="*/ 31 w 94"/>
                <a:gd name="T1" fmla="*/ 33 h 38"/>
                <a:gd name="T2" fmla="*/ 56 w 94"/>
                <a:gd name="T3" fmla="*/ 35 h 38"/>
                <a:gd name="T4" fmla="*/ 56 w 94"/>
                <a:gd name="T5" fmla="*/ 35 h 38"/>
                <a:gd name="T6" fmla="*/ 59 w 94"/>
                <a:gd name="T7" fmla="*/ 36 h 38"/>
                <a:gd name="T8" fmla="*/ 69 w 94"/>
                <a:gd name="T9" fmla="*/ 36 h 38"/>
                <a:gd name="T10" fmla="*/ 70 w 94"/>
                <a:gd name="T11" fmla="*/ 36 h 38"/>
                <a:gd name="T12" fmla="*/ 77 w 94"/>
                <a:gd name="T13" fmla="*/ 37 h 38"/>
                <a:gd name="T14" fmla="*/ 79 w 94"/>
                <a:gd name="T15" fmla="*/ 38 h 38"/>
                <a:gd name="T16" fmla="*/ 79 w 94"/>
                <a:gd name="T17" fmla="*/ 37 h 38"/>
                <a:gd name="T18" fmla="*/ 92 w 94"/>
                <a:gd name="T19" fmla="*/ 38 h 38"/>
                <a:gd name="T20" fmla="*/ 94 w 94"/>
                <a:gd name="T21" fmla="*/ 12 h 38"/>
                <a:gd name="T22" fmla="*/ 80 w 94"/>
                <a:gd name="T23" fmla="*/ 11 h 38"/>
                <a:gd name="T24" fmla="*/ 77 w 94"/>
                <a:gd name="T25" fmla="*/ 10 h 38"/>
                <a:gd name="T26" fmla="*/ 28 w 94"/>
                <a:gd name="T27" fmla="*/ 9 h 38"/>
                <a:gd name="T28" fmla="*/ 19 w 94"/>
                <a:gd name="T29" fmla="*/ 5 h 38"/>
                <a:gd name="T30" fmla="*/ 16 w 94"/>
                <a:gd name="T31" fmla="*/ 2 h 38"/>
                <a:gd name="T32" fmla="*/ 10 w 94"/>
                <a:gd name="T33" fmla="*/ 1 h 38"/>
                <a:gd name="T34" fmla="*/ 9 w 94"/>
                <a:gd name="T35" fmla="*/ 2 h 38"/>
                <a:gd name="T36" fmla="*/ 6 w 94"/>
                <a:gd name="T37" fmla="*/ 1 h 38"/>
                <a:gd name="T38" fmla="*/ 0 w 94"/>
                <a:gd name="T39" fmla="*/ 4 h 38"/>
                <a:gd name="T40" fmla="*/ 3 w 94"/>
                <a:gd name="T41" fmla="*/ 9 h 38"/>
                <a:gd name="T42" fmla="*/ 6 w 94"/>
                <a:gd name="T43" fmla="*/ 10 h 38"/>
                <a:gd name="T44" fmla="*/ 8 w 94"/>
                <a:gd name="T45" fmla="*/ 13 h 38"/>
                <a:gd name="T46" fmla="*/ 18 w 94"/>
                <a:gd name="T47" fmla="*/ 22 h 38"/>
                <a:gd name="T48" fmla="*/ 25 w 94"/>
                <a:gd name="T49" fmla="*/ 30 h 38"/>
                <a:gd name="T50" fmla="*/ 25 w 94"/>
                <a:gd name="T51" fmla="*/ 30 h 38"/>
                <a:gd name="T52" fmla="*/ 31 w 94"/>
                <a:gd name="T53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94" h="38">
                  <a:moveTo>
                    <a:pt x="31" y="33"/>
                  </a:moveTo>
                  <a:cubicBezTo>
                    <a:pt x="56" y="35"/>
                    <a:pt x="56" y="35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9" y="36"/>
                    <a:pt x="69" y="36"/>
                    <a:pt x="69" y="36"/>
                  </a:cubicBezTo>
                  <a:cubicBezTo>
                    <a:pt x="70" y="37"/>
                    <a:pt x="70" y="36"/>
                    <a:pt x="70" y="36"/>
                  </a:cubicBezTo>
                  <a:cubicBezTo>
                    <a:pt x="77" y="37"/>
                    <a:pt x="77" y="37"/>
                    <a:pt x="77" y="37"/>
                  </a:cubicBezTo>
                  <a:cubicBezTo>
                    <a:pt x="79" y="38"/>
                    <a:pt x="79" y="38"/>
                    <a:pt x="79" y="38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79" y="11"/>
                    <a:pt x="78" y="10"/>
                    <a:pt x="77" y="10"/>
                  </a:cubicBezTo>
                  <a:cubicBezTo>
                    <a:pt x="43" y="10"/>
                    <a:pt x="36" y="10"/>
                    <a:pt x="28" y="9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4" y="0"/>
                    <a:pt x="11" y="0"/>
                    <a:pt x="10" y="1"/>
                  </a:cubicBezTo>
                  <a:cubicBezTo>
                    <a:pt x="9" y="1"/>
                    <a:pt x="9" y="2"/>
                    <a:pt x="9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0"/>
                    <a:pt x="1" y="2"/>
                    <a:pt x="0" y="4"/>
                  </a:cubicBezTo>
                  <a:cubicBezTo>
                    <a:pt x="0" y="6"/>
                    <a:pt x="1" y="8"/>
                    <a:pt x="3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1"/>
                    <a:pt x="7" y="12"/>
                    <a:pt x="8" y="13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7" y="32"/>
                    <a:pt x="29" y="33"/>
                    <a:pt x="31" y="33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1" name="Freeform 151">
              <a:extLst>
                <a:ext uri="{FF2B5EF4-FFF2-40B4-BE49-F238E27FC236}">
                  <a16:creationId xmlns:a16="http://schemas.microsoft.com/office/drawing/2014/main" id="{CFD28D8F-DA5A-4DE7-8487-8FC7CF8F7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1713" y="3432176"/>
              <a:ext cx="358775" cy="142875"/>
            </a:xfrm>
            <a:custGeom>
              <a:avLst/>
              <a:gdLst>
                <a:gd name="T0" fmla="*/ 106 w 144"/>
                <a:gd name="T1" fmla="*/ 1 h 58"/>
                <a:gd name="T2" fmla="*/ 4 w 144"/>
                <a:gd name="T3" fmla="*/ 8 h 58"/>
                <a:gd name="T4" fmla="*/ 0 w 144"/>
                <a:gd name="T5" fmla="*/ 46 h 58"/>
                <a:gd name="T6" fmla="*/ 75 w 144"/>
                <a:gd name="T7" fmla="*/ 52 h 58"/>
                <a:gd name="T8" fmla="*/ 106 w 144"/>
                <a:gd name="T9" fmla="*/ 1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58">
                  <a:moveTo>
                    <a:pt x="106" y="1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75" y="52"/>
                    <a:pt x="75" y="52"/>
                    <a:pt x="75" y="52"/>
                  </a:cubicBezTo>
                  <a:cubicBezTo>
                    <a:pt x="144" y="58"/>
                    <a:pt x="129" y="0"/>
                    <a:pt x="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2" name="Freeform 152">
              <a:extLst>
                <a:ext uri="{FF2B5EF4-FFF2-40B4-BE49-F238E27FC236}">
                  <a16:creationId xmlns:a16="http://schemas.microsoft.com/office/drawing/2014/main" id="{D141BC08-E50A-4852-A17C-28EBE6B9E0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3051176"/>
              <a:ext cx="331788" cy="787400"/>
            </a:xfrm>
            <a:custGeom>
              <a:avLst/>
              <a:gdLst>
                <a:gd name="T0" fmla="*/ 132 w 134"/>
                <a:gd name="T1" fmla="*/ 170 h 317"/>
                <a:gd name="T2" fmla="*/ 132 w 134"/>
                <a:gd name="T3" fmla="*/ 309 h 317"/>
                <a:gd name="T4" fmla="*/ 0 w 134"/>
                <a:gd name="T5" fmla="*/ 292 h 317"/>
                <a:gd name="T6" fmla="*/ 53 w 134"/>
                <a:gd name="T7" fmla="*/ 57 h 317"/>
                <a:gd name="T8" fmla="*/ 86 w 134"/>
                <a:gd name="T9" fmla="*/ 0 h 317"/>
                <a:gd name="T10" fmla="*/ 132 w 134"/>
                <a:gd name="T11" fmla="*/ 17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4" h="317">
                  <a:moveTo>
                    <a:pt x="132" y="170"/>
                  </a:moveTo>
                  <a:cubicBezTo>
                    <a:pt x="134" y="187"/>
                    <a:pt x="134" y="288"/>
                    <a:pt x="132" y="309"/>
                  </a:cubicBezTo>
                  <a:cubicBezTo>
                    <a:pt x="93" y="317"/>
                    <a:pt x="54" y="314"/>
                    <a:pt x="0" y="292"/>
                  </a:cubicBezTo>
                  <a:cubicBezTo>
                    <a:pt x="21" y="229"/>
                    <a:pt x="37" y="125"/>
                    <a:pt x="53" y="57"/>
                  </a:cubicBezTo>
                  <a:cubicBezTo>
                    <a:pt x="68" y="41"/>
                    <a:pt x="84" y="19"/>
                    <a:pt x="86" y="0"/>
                  </a:cubicBezTo>
                  <a:cubicBezTo>
                    <a:pt x="95" y="10"/>
                    <a:pt x="124" y="64"/>
                    <a:pt x="132" y="1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3" name="Freeform 153">
              <a:extLst>
                <a:ext uri="{FF2B5EF4-FFF2-40B4-BE49-F238E27FC236}">
                  <a16:creationId xmlns:a16="http://schemas.microsoft.com/office/drawing/2014/main" id="{9E0C2AA8-46B3-47CB-862C-B67FC2B80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5400" y="3133726"/>
              <a:ext cx="298450" cy="404813"/>
            </a:xfrm>
            <a:custGeom>
              <a:avLst/>
              <a:gdLst>
                <a:gd name="T0" fmla="*/ 33 w 120"/>
                <a:gd name="T1" fmla="*/ 30 h 163"/>
                <a:gd name="T2" fmla="*/ 25 w 120"/>
                <a:gd name="T3" fmla="*/ 43 h 163"/>
                <a:gd name="T4" fmla="*/ 0 w 120"/>
                <a:gd name="T5" fmla="*/ 163 h 163"/>
                <a:gd name="T6" fmla="*/ 76 w 120"/>
                <a:gd name="T7" fmla="*/ 78 h 163"/>
                <a:gd name="T8" fmla="*/ 33 w 120"/>
                <a:gd name="T9" fmla="*/ 3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63">
                  <a:moveTo>
                    <a:pt x="33" y="30"/>
                  </a:moveTo>
                  <a:cubicBezTo>
                    <a:pt x="25" y="43"/>
                    <a:pt x="25" y="43"/>
                    <a:pt x="25" y="43"/>
                  </a:cubicBezTo>
                  <a:cubicBezTo>
                    <a:pt x="0" y="163"/>
                    <a:pt x="0" y="163"/>
                    <a:pt x="0" y="163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120" y="29"/>
                    <a:pt x="52" y="0"/>
                    <a:pt x="33" y="30"/>
                  </a:cubicBez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4" name="Freeform 154">
              <a:extLst>
                <a:ext uri="{FF2B5EF4-FFF2-40B4-BE49-F238E27FC236}">
                  <a16:creationId xmlns:a16="http://schemas.microsoft.com/office/drawing/2014/main" id="{C83F3706-59F8-404A-9647-C3D885230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1263" y="3152776"/>
              <a:ext cx="363538" cy="390525"/>
            </a:xfrm>
            <a:custGeom>
              <a:avLst/>
              <a:gdLst>
                <a:gd name="T0" fmla="*/ 63 w 146"/>
                <a:gd name="T1" fmla="*/ 30 h 157"/>
                <a:gd name="T2" fmla="*/ 0 w 146"/>
                <a:gd name="T3" fmla="*/ 125 h 157"/>
                <a:gd name="T4" fmla="*/ 30 w 146"/>
                <a:gd name="T5" fmla="*/ 157 h 157"/>
                <a:gd name="T6" fmla="*/ 103 w 146"/>
                <a:gd name="T7" fmla="*/ 71 h 157"/>
                <a:gd name="T8" fmla="*/ 63 w 146"/>
                <a:gd name="T9" fmla="*/ 3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57">
                  <a:moveTo>
                    <a:pt x="63" y="30"/>
                  </a:moveTo>
                  <a:cubicBezTo>
                    <a:pt x="0" y="125"/>
                    <a:pt x="0" y="125"/>
                    <a:pt x="0" y="125"/>
                  </a:cubicBezTo>
                  <a:cubicBezTo>
                    <a:pt x="30" y="157"/>
                    <a:pt x="30" y="157"/>
                    <a:pt x="30" y="157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146" y="20"/>
                    <a:pt x="82" y="0"/>
                    <a:pt x="63" y="3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5" name="Freeform 155">
              <a:extLst>
                <a:ext uri="{FF2B5EF4-FFF2-40B4-BE49-F238E27FC236}">
                  <a16:creationId xmlns:a16="http://schemas.microsoft.com/office/drawing/2014/main" id="{6DBEC215-049D-43F3-BF8E-BAF4F0AB2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4200" y="3279776"/>
              <a:ext cx="114300" cy="400050"/>
            </a:xfrm>
            <a:custGeom>
              <a:avLst/>
              <a:gdLst>
                <a:gd name="T0" fmla="*/ 1 w 46"/>
                <a:gd name="T1" fmla="*/ 30 h 161"/>
                <a:gd name="T2" fmla="*/ 1 w 46"/>
                <a:gd name="T3" fmla="*/ 98 h 161"/>
                <a:gd name="T4" fmla="*/ 44 w 46"/>
                <a:gd name="T5" fmla="*/ 143 h 161"/>
                <a:gd name="T6" fmla="*/ 46 w 46"/>
                <a:gd name="T7" fmla="*/ 30 h 161"/>
                <a:gd name="T8" fmla="*/ 1 w 46"/>
                <a:gd name="T9" fmla="*/ 3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61">
                  <a:moveTo>
                    <a:pt x="1" y="30"/>
                  </a:moveTo>
                  <a:cubicBezTo>
                    <a:pt x="1" y="98"/>
                    <a:pt x="1" y="98"/>
                    <a:pt x="1" y="98"/>
                  </a:cubicBezTo>
                  <a:cubicBezTo>
                    <a:pt x="2" y="120"/>
                    <a:pt x="44" y="161"/>
                    <a:pt x="44" y="143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46" y="0"/>
                    <a:pt x="0" y="1"/>
                    <a:pt x="1" y="30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6" name="Freeform 156">
              <a:extLst>
                <a:ext uri="{FF2B5EF4-FFF2-40B4-BE49-F238E27FC236}">
                  <a16:creationId xmlns:a16="http://schemas.microsoft.com/office/drawing/2014/main" id="{72B1BE64-3243-448C-B9BA-6EF61E0E6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3538" y="2944813"/>
              <a:ext cx="531813" cy="539750"/>
            </a:xfrm>
            <a:custGeom>
              <a:avLst/>
              <a:gdLst>
                <a:gd name="T0" fmla="*/ 60 w 214"/>
                <a:gd name="T1" fmla="*/ 171 h 217"/>
                <a:gd name="T2" fmla="*/ 200 w 214"/>
                <a:gd name="T3" fmla="*/ 184 h 217"/>
                <a:gd name="T4" fmla="*/ 211 w 214"/>
                <a:gd name="T5" fmla="*/ 164 h 217"/>
                <a:gd name="T6" fmla="*/ 211 w 214"/>
                <a:gd name="T7" fmla="*/ 165 h 217"/>
                <a:gd name="T8" fmla="*/ 182 w 214"/>
                <a:gd name="T9" fmla="*/ 138 h 217"/>
                <a:gd name="T10" fmla="*/ 214 w 214"/>
                <a:gd name="T11" fmla="*/ 137 h 217"/>
                <a:gd name="T12" fmla="*/ 214 w 214"/>
                <a:gd name="T13" fmla="*/ 137 h 217"/>
                <a:gd name="T14" fmla="*/ 172 w 214"/>
                <a:gd name="T15" fmla="*/ 48 h 217"/>
                <a:gd name="T16" fmla="*/ 149 w 214"/>
                <a:gd name="T17" fmla="*/ 34 h 217"/>
                <a:gd name="T18" fmla="*/ 47 w 214"/>
                <a:gd name="T19" fmla="*/ 155 h 217"/>
                <a:gd name="T20" fmla="*/ 60 w 214"/>
                <a:gd name="T21" fmla="*/ 171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217">
                  <a:moveTo>
                    <a:pt x="60" y="171"/>
                  </a:moveTo>
                  <a:cubicBezTo>
                    <a:pt x="104" y="205"/>
                    <a:pt x="170" y="217"/>
                    <a:pt x="200" y="184"/>
                  </a:cubicBezTo>
                  <a:cubicBezTo>
                    <a:pt x="205" y="178"/>
                    <a:pt x="209" y="172"/>
                    <a:pt x="211" y="164"/>
                  </a:cubicBezTo>
                  <a:cubicBezTo>
                    <a:pt x="211" y="165"/>
                    <a:pt x="211" y="165"/>
                    <a:pt x="211" y="165"/>
                  </a:cubicBezTo>
                  <a:cubicBezTo>
                    <a:pt x="202" y="162"/>
                    <a:pt x="191" y="154"/>
                    <a:pt x="182" y="138"/>
                  </a:cubicBezTo>
                  <a:cubicBezTo>
                    <a:pt x="190" y="141"/>
                    <a:pt x="204" y="140"/>
                    <a:pt x="214" y="137"/>
                  </a:cubicBezTo>
                  <a:cubicBezTo>
                    <a:pt x="214" y="137"/>
                    <a:pt x="214" y="137"/>
                    <a:pt x="214" y="137"/>
                  </a:cubicBezTo>
                  <a:cubicBezTo>
                    <a:pt x="212" y="107"/>
                    <a:pt x="196" y="72"/>
                    <a:pt x="172" y="48"/>
                  </a:cubicBezTo>
                  <a:cubicBezTo>
                    <a:pt x="164" y="42"/>
                    <a:pt x="157" y="37"/>
                    <a:pt x="149" y="34"/>
                  </a:cubicBezTo>
                  <a:cubicBezTo>
                    <a:pt x="74" y="0"/>
                    <a:pt x="0" y="88"/>
                    <a:pt x="47" y="155"/>
                  </a:cubicBezTo>
                  <a:cubicBezTo>
                    <a:pt x="50" y="161"/>
                    <a:pt x="55" y="166"/>
                    <a:pt x="60" y="171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7" name="Freeform 157">
              <a:extLst>
                <a:ext uri="{FF2B5EF4-FFF2-40B4-BE49-F238E27FC236}">
                  <a16:creationId xmlns:a16="http://schemas.microsoft.com/office/drawing/2014/main" id="{CC949F21-4ABA-49EB-B8C5-20F82377C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4013" y="2952751"/>
              <a:ext cx="465138" cy="493713"/>
            </a:xfrm>
            <a:custGeom>
              <a:avLst/>
              <a:gdLst>
                <a:gd name="T0" fmla="*/ 91 w 187"/>
                <a:gd name="T1" fmla="*/ 199 h 199"/>
                <a:gd name="T2" fmla="*/ 111 w 187"/>
                <a:gd name="T3" fmla="*/ 75 h 199"/>
                <a:gd name="T4" fmla="*/ 187 w 187"/>
                <a:gd name="T5" fmla="*/ 57 h 199"/>
                <a:gd name="T6" fmla="*/ 150 w 187"/>
                <a:gd name="T7" fmla="*/ 28 h 199"/>
                <a:gd name="T8" fmla="*/ 38 w 187"/>
                <a:gd name="T9" fmla="*/ 150 h 199"/>
                <a:gd name="T10" fmla="*/ 91 w 187"/>
                <a:gd name="T11" fmla="*/ 199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99">
                  <a:moveTo>
                    <a:pt x="91" y="199"/>
                  </a:moveTo>
                  <a:cubicBezTo>
                    <a:pt x="118" y="169"/>
                    <a:pt x="117" y="131"/>
                    <a:pt x="111" y="75"/>
                  </a:cubicBezTo>
                  <a:cubicBezTo>
                    <a:pt x="134" y="73"/>
                    <a:pt x="162" y="68"/>
                    <a:pt x="187" y="57"/>
                  </a:cubicBezTo>
                  <a:cubicBezTo>
                    <a:pt x="174" y="41"/>
                    <a:pt x="167" y="36"/>
                    <a:pt x="150" y="28"/>
                  </a:cubicBezTo>
                  <a:cubicBezTo>
                    <a:pt x="86" y="0"/>
                    <a:pt x="0" y="73"/>
                    <a:pt x="38" y="150"/>
                  </a:cubicBezTo>
                  <a:cubicBezTo>
                    <a:pt x="47" y="168"/>
                    <a:pt x="66" y="184"/>
                    <a:pt x="91" y="199"/>
                  </a:cubicBezTo>
                  <a:close/>
                </a:path>
              </a:pathLst>
            </a:custGeom>
            <a:solidFill>
              <a:srgbClr val="372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8" name="Freeform 158">
              <a:extLst>
                <a:ext uri="{FF2B5EF4-FFF2-40B4-BE49-F238E27FC236}">
                  <a16:creationId xmlns:a16="http://schemas.microsoft.com/office/drawing/2014/main" id="{7659DDA6-173B-48C8-8A29-A2CB9981B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0388" y="3313113"/>
              <a:ext cx="96838" cy="76200"/>
            </a:xfrm>
            <a:custGeom>
              <a:avLst/>
              <a:gdLst>
                <a:gd name="T0" fmla="*/ 3 w 39"/>
                <a:gd name="T1" fmla="*/ 6 h 31"/>
                <a:gd name="T2" fmla="*/ 14 w 39"/>
                <a:gd name="T3" fmla="*/ 26 h 31"/>
                <a:gd name="T4" fmla="*/ 36 w 39"/>
                <a:gd name="T5" fmla="*/ 25 h 31"/>
                <a:gd name="T6" fmla="*/ 25 w 39"/>
                <a:gd name="T7" fmla="*/ 6 h 31"/>
                <a:gd name="T8" fmla="*/ 3 w 39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1">
                  <a:moveTo>
                    <a:pt x="3" y="6"/>
                  </a:moveTo>
                  <a:cubicBezTo>
                    <a:pt x="0" y="12"/>
                    <a:pt x="5" y="21"/>
                    <a:pt x="14" y="26"/>
                  </a:cubicBezTo>
                  <a:cubicBezTo>
                    <a:pt x="23" y="31"/>
                    <a:pt x="33" y="31"/>
                    <a:pt x="36" y="25"/>
                  </a:cubicBezTo>
                  <a:cubicBezTo>
                    <a:pt x="39" y="19"/>
                    <a:pt x="34" y="11"/>
                    <a:pt x="25" y="6"/>
                  </a:cubicBezTo>
                  <a:cubicBezTo>
                    <a:pt x="16" y="0"/>
                    <a:pt x="6" y="1"/>
                    <a:pt x="3" y="6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9" name="Freeform 159">
              <a:extLst>
                <a:ext uri="{FF2B5EF4-FFF2-40B4-BE49-F238E27FC236}">
                  <a16:creationId xmlns:a16="http://schemas.microsoft.com/office/drawing/2014/main" id="{6BA57E90-FAE2-4F33-A584-85DD783A1A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95625" y="3305176"/>
              <a:ext cx="96838" cy="76200"/>
            </a:xfrm>
            <a:custGeom>
              <a:avLst/>
              <a:gdLst>
                <a:gd name="T0" fmla="*/ 3 w 39"/>
                <a:gd name="T1" fmla="*/ 6 h 31"/>
                <a:gd name="T2" fmla="*/ 13 w 39"/>
                <a:gd name="T3" fmla="*/ 25 h 31"/>
                <a:gd name="T4" fmla="*/ 35 w 39"/>
                <a:gd name="T5" fmla="*/ 25 h 31"/>
                <a:gd name="T6" fmla="*/ 25 w 39"/>
                <a:gd name="T7" fmla="*/ 5 h 31"/>
                <a:gd name="T8" fmla="*/ 3 w 39"/>
                <a:gd name="T9" fmla="*/ 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31">
                  <a:moveTo>
                    <a:pt x="3" y="6"/>
                  </a:moveTo>
                  <a:cubicBezTo>
                    <a:pt x="0" y="12"/>
                    <a:pt x="4" y="20"/>
                    <a:pt x="13" y="25"/>
                  </a:cubicBezTo>
                  <a:cubicBezTo>
                    <a:pt x="22" y="31"/>
                    <a:pt x="32" y="30"/>
                    <a:pt x="35" y="25"/>
                  </a:cubicBezTo>
                  <a:cubicBezTo>
                    <a:pt x="39" y="19"/>
                    <a:pt x="34" y="10"/>
                    <a:pt x="25" y="5"/>
                  </a:cubicBezTo>
                  <a:cubicBezTo>
                    <a:pt x="16" y="0"/>
                    <a:pt x="6" y="0"/>
                    <a:pt x="3" y="6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0" name="Freeform 160">
              <a:extLst>
                <a:ext uri="{FF2B5EF4-FFF2-40B4-BE49-F238E27FC236}">
                  <a16:creationId xmlns:a16="http://schemas.microsoft.com/office/drawing/2014/main" id="{39AF1F06-711F-495E-B42B-0A7C4604D9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3175001"/>
              <a:ext cx="52388" cy="50800"/>
            </a:xfrm>
            <a:custGeom>
              <a:avLst/>
              <a:gdLst>
                <a:gd name="T0" fmla="*/ 4 w 21"/>
                <a:gd name="T1" fmla="*/ 4 h 20"/>
                <a:gd name="T2" fmla="*/ 5 w 21"/>
                <a:gd name="T3" fmla="*/ 17 h 20"/>
                <a:gd name="T4" fmla="*/ 18 w 21"/>
                <a:gd name="T5" fmla="*/ 16 h 20"/>
                <a:gd name="T6" fmla="*/ 17 w 21"/>
                <a:gd name="T7" fmla="*/ 3 h 20"/>
                <a:gd name="T8" fmla="*/ 4 w 21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0">
                  <a:moveTo>
                    <a:pt x="4" y="4"/>
                  </a:moveTo>
                  <a:cubicBezTo>
                    <a:pt x="0" y="7"/>
                    <a:pt x="1" y="13"/>
                    <a:pt x="5" y="17"/>
                  </a:cubicBezTo>
                  <a:cubicBezTo>
                    <a:pt x="9" y="20"/>
                    <a:pt x="14" y="20"/>
                    <a:pt x="18" y="16"/>
                  </a:cubicBezTo>
                  <a:cubicBezTo>
                    <a:pt x="21" y="13"/>
                    <a:pt x="21" y="7"/>
                    <a:pt x="17" y="3"/>
                  </a:cubicBezTo>
                  <a:cubicBezTo>
                    <a:pt x="13" y="0"/>
                    <a:pt x="7" y="0"/>
                    <a:pt x="4" y="4"/>
                  </a:cubicBez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1" name="Freeform 161">
              <a:extLst>
                <a:ext uri="{FF2B5EF4-FFF2-40B4-BE49-F238E27FC236}">
                  <a16:creationId xmlns:a16="http://schemas.microsoft.com/office/drawing/2014/main" id="{6CE2AA77-88B1-4CA4-8C6F-24D40BA4B7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5500" y="3148013"/>
              <a:ext cx="74613" cy="74613"/>
            </a:xfrm>
            <a:custGeom>
              <a:avLst/>
              <a:gdLst>
                <a:gd name="T0" fmla="*/ 5 w 30"/>
                <a:gd name="T1" fmla="*/ 6 h 30"/>
                <a:gd name="T2" fmla="*/ 6 w 30"/>
                <a:gd name="T3" fmla="*/ 25 h 30"/>
                <a:gd name="T4" fmla="*/ 25 w 30"/>
                <a:gd name="T5" fmla="*/ 24 h 30"/>
                <a:gd name="T6" fmla="*/ 24 w 30"/>
                <a:gd name="T7" fmla="*/ 5 h 30"/>
                <a:gd name="T8" fmla="*/ 5 w 30"/>
                <a:gd name="T9" fmla="*/ 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5" y="6"/>
                  </a:moveTo>
                  <a:cubicBezTo>
                    <a:pt x="0" y="12"/>
                    <a:pt x="1" y="20"/>
                    <a:pt x="6" y="25"/>
                  </a:cubicBezTo>
                  <a:cubicBezTo>
                    <a:pt x="11" y="30"/>
                    <a:pt x="20" y="29"/>
                    <a:pt x="25" y="24"/>
                  </a:cubicBezTo>
                  <a:cubicBezTo>
                    <a:pt x="30" y="18"/>
                    <a:pt x="29" y="10"/>
                    <a:pt x="24" y="5"/>
                  </a:cubicBezTo>
                  <a:cubicBezTo>
                    <a:pt x="18" y="0"/>
                    <a:pt x="10" y="1"/>
                    <a:pt x="5" y="6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2" name="Freeform 162">
              <a:extLst>
                <a:ext uri="{FF2B5EF4-FFF2-40B4-BE49-F238E27FC236}">
                  <a16:creationId xmlns:a16="http://schemas.microsoft.com/office/drawing/2014/main" id="{94F56D7B-96E3-45A4-9364-BA528A1049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7238" y="3152776"/>
              <a:ext cx="41275" cy="42863"/>
            </a:xfrm>
            <a:custGeom>
              <a:avLst/>
              <a:gdLst>
                <a:gd name="T0" fmla="*/ 2 w 17"/>
                <a:gd name="T1" fmla="*/ 3 h 17"/>
                <a:gd name="T2" fmla="*/ 3 w 17"/>
                <a:gd name="T3" fmla="*/ 14 h 17"/>
                <a:gd name="T4" fmla="*/ 14 w 17"/>
                <a:gd name="T5" fmla="*/ 14 h 17"/>
                <a:gd name="T6" fmla="*/ 13 w 17"/>
                <a:gd name="T7" fmla="*/ 3 h 17"/>
                <a:gd name="T8" fmla="*/ 2 w 17"/>
                <a:gd name="T9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2" y="3"/>
                  </a:moveTo>
                  <a:cubicBezTo>
                    <a:pt x="0" y="6"/>
                    <a:pt x="0" y="11"/>
                    <a:pt x="3" y="14"/>
                  </a:cubicBezTo>
                  <a:cubicBezTo>
                    <a:pt x="6" y="17"/>
                    <a:pt x="11" y="17"/>
                    <a:pt x="14" y="14"/>
                  </a:cubicBezTo>
                  <a:cubicBezTo>
                    <a:pt x="17" y="10"/>
                    <a:pt x="17" y="5"/>
                    <a:pt x="13" y="3"/>
                  </a:cubicBezTo>
                  <a:cubicBezTo>
                    <a:pt x="10" y="0"/>
                    <a:pt x="5" y="0"/>
                    <a:pt x="2" y="3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3" name="Freeform 163">
              <a:extLst>
                <a:ext uri="{FF2B5EF4-FFF2-40B4-BE49-F238E27FC236}">
                  <a16:creationId xmlns:a16="http://schemas.microsoft.com/office/drawing/2014/main" id="{65F48070-5306-45A9-B938-90480D3D4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575" y="4449763"/>
              <a:ext cx="231775" cy="147638"/>
            </a:xfrm>
            <a:custGeom>
              <a:avLst/>
              <a:gdLst>
                <a:gd name="T0" fmla="*/ 5 w 93"/>
                <a:gd name="T1" fmla="*/ 10 h 59"/>
                <a:gd name="T2" fmla="*/ 2 w 93"/>
                <a:gd name="T3" fmla="*/ 41 h 59"/>
                <a:gd name="T4" fmla="*/ 10 w 93"/>
                <a:gd name="T5" fmla="*/ 51 h 59"/>
                <a:gd name="T6" fmla="*/ 21 w 93"/>
                <a:gd name="T7" fmla="*/ 49 h 59"/>
                <a:gd name="T8" fmla="*/ 36 w 93"/>
                <a:gd name="T9" fmla="*/ 54 h 59"/>
                <a:gd name="T10" fmla="*/ 90 w 93"/>
                <a:gd name="T11" fmla="*/ 42 h 59"/>
                <a:gd name="T12" fmla="*/ 74 w 93"/>
                <a:gd name="T13" fmla="*/ 30 h 59"/>
                <a:gd name="T14" fmla="*/ 42 w 93"/>
                <a:gd name="T15" fmla="*/ 10 h 59"/>
                <a:gd name="T16" fmla="*/ 31 w 93"/>
                <a:gd name="T17" fmla="*/ 4 h 59"/>
                <a:gd name="T18" fmla="*/ 16 w 93"/>
                <a:gd name="T19" fmla="*/ 12 h 59"/>
                <a:gd name="T20" fmla="*/ 5 w 93"/>
                <a:gd name="T21" fmla="*/ 1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9">
                  <a:moveTo>
                    <a:pt x="5" y="10"/>
                  </a:moveTo>
                  <a:cubicBezTo>
                    <a:pt x="2" y="16"/>
                    <a:pt x="0" y="33"/>
                    <a:pt x="2" y="41"/>
                  </a:cubicBezTo>
                  <a:cubicBezTo>
                    <a:pt x="4" y="49"/>
                    <a:pt x="4" y="50"/>
                    <a:pt x="10" y="51"/>
                  </a:cubicBezTo>
                  <a:cubicBezTo>
                    <a:pt x="15" y="52"/>
                    <a:pt x="20" y="51"/>
                    <a:pt x="21" y="49"/>
                  </a:cubicBezTo>
                  <a:cubicBezTo>
                    <a:pt x="21" y="46"/>
                    <a:pt x="31" y="52"/>
                    <a:pt x="36" y="54"/>
                  </a:cubicBezTo>
                  <a:cubicBezTo>
                    <a:pt x="46" y="56"/>
                    <a:pt x="83" y="59"/>
                    <a:pt x="90" y="42"/>
                  </a:cubicBezTo>
                  <a:cubicBezTo>
                    <a:pt x="93" y="36"/>
                    <a:pt x="83" y="33"/>
                    <a:pt x="74" y="30"/>
                  </a:cubicBezTo>
                  <a:cubicBezTo>
                    <a:pt x="59" y="24"/>
                    <a:pt x="52" y="23"/>
                    <a:pt x="42" y="10"/>
                  </a:cubicBezTo>
                  <a:cubicBezTo>
                    <a:pt x="38" y="4"/>
                    <a:pt x="35" y="0"/>
                    <a:pt x="31" y="4"/>
                  </a:cubicBezTo>
                  <a:cubicBezTo>
                    <a:pt x="26" y="8"/>
                    <a:pt x="23" y="14"/>
                    <a:pt x="16" y="12"/>
                  </a:cubicBezTo>
                  <a:cubicBezTo>
                    <a:pt x="9" y="10"/>
                    <a:pt x="7" y="7"/>
                    <a:pt x="5" y="10"/>
                  </a:cubicBezTo>
                  <a:close/>
                </a:path>
              </a:pathLst>
            </a:custGeom>
            <a:solidFill>
              <a:srgbClr val="372C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4" name="Freeform 164">
              <a:extLst>
                <a:ext uri="{FF2B5EF4-FFF2-40B4-BE49-F238E27FC236}">
                  <a16:creationId xmlns:a16="http://schemas.microsoft.com/office/drawing/2014/main" id="{AFE73AC5-CE62-4F5E-9A31-799E9D1150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6875" y="3946526"/>
              <a:ext cx="630238" cy="282575"/>
            </a:xfrm>
            <a:custGeom>
              <a:avLst/>
              <a:gdLst>
                <a:gd name="T0" fmla="*/ 101 w 254"/>
                <a:gd name="T1" fmla="*/ 12 h 114"/>
                <a:gd name="T2" fmla="*/ 254 w 254"/>
                <a:gd name="T3" fmla="*/ 54 h 114"/>
                <a:gd name="T4" fmla="*/ 247 w 254"/>
                <a:gd name="T5" fmla="*/ 108 h 114"/>
                <a:gd name="T6" fmla="*/ 141 w 254"/>
                <a:gd name="T7" fmla="*/ 110 h 114"/>
                <a:gd name="T8" fmla="*/ 101 w 254"/>
                <a:gd name="T9" fmla="*/ 1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4" h="114">
                  <a:moveTo>
                    <a:pt x="101" y="12"/>
                  </a:moveTo>
                  <a:cubicBezTo>
                    <a:pt x="254" y="54"/>
                    <a:pt x="254" y="54"/>
                    <a:pt x="254" y="54"/>
                  </a:cubicBezTo>
                  <a:cubicBezTo>
                    <a:pt x="247" y="108"/>
                    <a:pt x="247" y="108"/>
                    <a:pt x="247" y="108"/>
                  </a:cubicBezTo>
                  <a:cubicBezTo>
                    <a:pt x="141" y="110"/>
                    <a:pt x="141" y="110"/>
                    <a:pt x="141" y="110"/>
                  </a:cubicBezTo>
                  <a:cubicBezTo>
                    <a:pt x="0" y="114"/>
                    <a:pt x="57" y="0"/>
                    <a:pt x="101" y="12"/>
                  </a:cubicBezTo>
                  <a:close/>
                </a:path>
              </a:pathLst>
            </a:custGeom>
            <a:solidFill>
              <a:srgbClr val="78A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5" name="Freeform 165">
              <a:extLst>
                <a:ext uri="{FF2B5EF4-FFF2-40B4-BE49-F238E27FC236}">
                  <a16:creationId xmlns:a16="http://schemas.microsoft.com/office/drawing/2014/main" id="{FAADA70B-8DD3-417E-87F2-2673992EF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7575" y="3990976"/>
              <a:ext cx="169863" cy="496888"/>
            </a:xfrm>
            <a:custGeom>
              <a:avLst/>
              <a:gdLst>
                <a:gd name="T0" fmla="*/ 64 w 68"/>
                <a:gd name="T1" fmla="*/ 63 h 200"/>
                <a:gd name="T2" fmla="*/ 51 w 68"/>
                <a:gd name="T3" fmla="*/ 200 h 200"/>
                <a:gd name="T4" fmla="*/ 0 w 68"/>
                <a:gd name="T5" fmla="*/ 196 h 200"/>
                <a:gd name="T6" fmla="*/ 0 w 68"/>
                <a:gd name="T7" fmla="*/ 90 h 200"/>
                <a:gd name="T8" fmla="*/ 64 w 68"/>
                <a:gd name="T9" fmla="*/ 6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200">
                  <a:moveTo>
                    <a:pt x="64" y="63"/>
                  </a:moveTo>
                  <a:cubicBezTo>
                    <a:pt x="51" y="200"/>
                    <a:pt x="51" y="200"/>
                    <a:pt x="51" y="200"/>
                  </a:cubicBezTo>
                  <a:cubicBezTo>
                    <a:pt x="0" y="196"/>
                    <a:pt x="0" y="196"/>
                    <a:pt x="0" y="196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0"/>
                    <a:pt x="68" y="28"/>
                    <a:pt x="64" y="63"/>
                  </a:cubicBezTo>
                  <a:close/>
                </a:path>
              </a:pathLst>
            </a:custGeom>
            <a:solidFill>
              <a:srgbClr val="78A7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6" name="Freeform 166">
              <a:extLst>
                <a:ext uri="{FF2B5EF4-FFF2-40B4-BE49-F238E27FC236}">
                  <a16:creationId xmlns:a16="http://schemas.microsoft.com/office/drawing/2014/main" id="{3923D982-1415-40E1-9585-5F59DFA7A3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4211638"/>
              <a:ext cx="449263" cy="96838"/>
            </a:xfrm>
            <a:custGeom>
              <a:avLst/>
              <a:gdLst>
                <a:gd name="T0" fmla="*/ 162 w 181"/>
                <a:gd name="T1" fmla="*/ 0 h 39"/>
                <a:gd name="T2" fmla="*/ 19 w 181"/>
                <a:gd name="T3" fmla="*/ 0 h 39"/>
                <a:gd name="T4" fmla="*/ 0 w 181"/>
                <a:gd name="T5" fmla="*/ 19 h 39"/>
                <a:gd name="T6" fmla="*/ 19 w 181"/>
                <a:gd name="T7" fmla="*/ 39 h 39"/>
                <a:gd name="T8" fmla="*/ 162 w 181"/>
                <a:gd name="T9" fmla="*/ 39 h 39"/>
                <a:gd name="T10" fmla="*/ 181 w 181"/>
                <a:gd name="T11" fmla="*/ 19 h 39"/>
                <a:gd name="T12" fmla="*/ 162 w 181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1" h="39">
                  <a:moveTo>
                    <a:pt x="162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9"/>
                    <a:pt x="0" y="19"/>
                  </a:cubicBezTo>
                  <a:cubicBezTo>
                    <a:pt x="0" y="30"/>
                    <a:pt x="8" y="39"/>
                    <a:pt x="19" y="39"/>
                  </a:cubicBezTo>
                  <a:cubicBezTo>
                    <a:pt x="162" y="39"/>
                    <a:pt x="162" y="39"/>
                    <a:pt x="162" y="39"/>
                  </a:cubicBezTo>
                  <a:cubicBezTo>
                    <a:pt x="173" y="39"/>
                    <a:pt x="181" y="30"/>
                    <a:pt x="181" y="19"/>
                  </a:cubicBezTo>
                  <a:cubicBezTo>
                    <a:pt x="181" y="9"/>
                    <a:pt x="173" y="0"/>
                    <a:pt x="162" y="0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7" name="Freeform 167">
              <a:extLst>
                <a:ext uri="{FF2B5EF4-FFF2-40B4-BE49-F238E27FC236}">
                  <a16:creationId xmlns:a16="http://schemas.microsoft.com/office/drawing/2014/main" id="{095A06C8-5B4B-43D5-99D8-436BAA7A5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3752851"/>
              <a:ext cx="96838" cy="555625"/>
            </a:xfrm>
            <a:custGeom>
              <a:avLst/>
              <a:gdLst>
                <a:gd name="T0" fmla="*/ 39 w 39"/>
                <a:gd name="T1" fmla="*/ 205 h 224"/>
                <a:gd name="T2" fmla="*/ 38 w 39"/>
                <a:gd name="T3" fmla="*/ 20 h 224"/>
                <a:gd name="T4" fmla="*/ 19 w 39"/>
                <a:gd name="T5" fmla="*/ 0 h 224"/>
                <a:gd name="T6" fmla="*/ 19 w 39"/>
                <a:gd name="T7" fmla="*/ 0 h 224"/>
                <a:gd name="T8" fmla="*/ 0 w 39"/>
                <a:gd name="T9" fmla="*/ 19 h 224"/>
                <a:gd name="T10" fmla="*/ 0 w 39"/>
                <a:gd name="T11" fmla="*/ 204 h 224"/>
                <a:gd name="T12" fmla="*/ 19 w 39"/>
                <a:gd name="T13" fmla="*/ 224 h 224"/>
                <a:gd name="T14" fmla="*/ 19 w 39"/>
                <a:gd name="T15" fmla="*/ 224 h 224"/>
                <a:gd name="T16" fmla="*/ 39 w 39"/>
                <a:gd name="T17" fmla="*/ 205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224">
                  <a:moveTo>
                    <a:pt x="39" y="205"/>
                  </a:moveTo>
                  <a:cubicBezTo>
                    <a:pt x="38" y="20"/>
                    <a:pt x="38" y="20"/>
                    <a:pt x="38" y="20"/>
                  </a:cubicBezTo>
                  <a:cubicBezTo>
                    <a:pt x="38" y="9"/>
                    <a:pt x="3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04"/>
                    <a:pt x="0" y="204"/>
                    <a:pt x="0" y="204"/>
                  </a:cubicBezTo>
                  <a:cubicBezTo>
                    <a:pt x="0" y="214"/>
                    <a:pt x="9" y="223"/>
                    <a:pt x="19" y="224"/>
                  </a:cubicBezTo>
                  <a:cubicBezTo>
                    <a:pt x="19" y="224"/>
                    <a:pt x="19" y="224"/>
                    <a:pt x="19" y="224"/>
                  </a:cubicBezTo>
                  <a:cubicBezTo>
                    <a:pt x="30" y="224"/>
                    <a:pt x="39" y="216"/>
                    <a:pt x="39" y="205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8" name="Freeform 168">
              <a:extLst>
                <a:ext uri="{FF2B5EF4-FFF2-40B4-BE49-F238E27FC236}">
                  <a16:creationId xmlns:a16="http://schemas.microsoft.com/office/drawing/2014/main" id="{A17FED1F-F870-417F-B9FD-22DFE00B0E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4825" y="3506788"/>
              <a:ext cx="331788" cy="617538"/>
            </a:xfrm>
            <a:custGeom>
              <a:avLst/>
              <a:gdLst>
                <a:gd name="T0" fmla="*/ 3 w 133"/>
                <a:gd name="T1" fmla="*/ 142 h 249"/>
                <a:gd name="T2" fmla="*/ 3 w 133"/>
                <a:gd name="T3" fmla="*/ 241 h 249"/>
                <a:gd name="T4" fmla="*/ 133 w 133"/>
                <a:gd name="T5" fmla="*/ 210 h 249"/>
                <a:gd name="T6" fmla="*/ 79 w 133"/>
                <a:gd name="T7" fmla="*/ 15 h 249"/>
                <a:gd name="T8" fmla="*/ 31 w 133"/>
                <a:gd name="T9" fmla="*/ 0 h 249"/>
                <a:gd name="T10" fmla="*/ 3 w 133"/>
                <a:gd name="T11" fmla="*/ 1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3" h="249">
                  <a:moveTo>
                    <a:pt x="3" y="142"/>
                  </a:moveTo>
                  <a:cubicBezTo>
                    <a:pt x="0" y="167"/>
                    <a:pt x="1" y="221"/>
                    <a:pt x="3" y="241"/>
                  </a:cubicBezTo>
                  <a:cubicBezTo>
                    <a:pt x="54" y="249"/>
                    <a:pt x="82" y="207"/>
                    <a:pt x="133" y="210"/>
                  </a:cubicBezTo>
                  <a:cubicBezTo>
                    <a:pt x="114" y="151"/>
                    <a:pt x="94" y="79"/>
                    <a:pt x="79" y="15"/>
                  </a:cubicBezTo>
                  <a:cubicBezTo>
                    <a:pt x="66" y="16"/>
                    <a:pt x="38" y="13"/>
                    <a:pt x="31" y="0"/>
                  </a:cubicBezTo>
                  <a:cubicBezTo>
                    <a:pt x="20" y="33"/>
                    <a:pt x="14" y="53"/>
                    <a:pt x="3" y="142"/>
                  </a:cubicBezTo>
                  <a:close/>
                </a:path>
              </a:pathLst>
            </a:custGeom>
            <a:solidFill>
              <a:srgbClr val="F1B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9" name="Rectangle 169">
              <a:extLst>
                <a:ext uri="{FF2B5EF4-FFF2-40B4-BE49-F238E27FC236}">
                  <a16:creationId xmlns:a16="http://schemas.microsoft.com/office/drawing/2014/main" id="{E5F8FD6E-FE90-4141-B749-4E11039B27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95613" y="4175126"/>
              <a:ext cx="38100" cy="414338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0" name="Freeform 170">
              <a:extLst>
                <a:ext uri="{FF2B5EF4-FFF2-40B4-BE49-F238E27FC236}">
                  <a16:creationId xmlns:a16="http://schemas.microsoft.com/office/drawing/2014/main" id="{C914889D-20D7-4DE0-BCEC-0807D20CE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2338" y="3968751"/>
              <a:ext cx="174625" cy="188913"/>
            </a:xfrm>
            <a:custGeom>
              <a:avLst/>
              <a:gdLst>
                <a:gd name="T0" fmla="*/ 60 w 70"/>
                <a:gd name="T1" fmla="*/ 36 h 76"/>
                <a:gd name="T2" fmla="*/ 42 w 70"/>
                <a:gd name="T3" fmla="*/ 21 h 76"/>
                <a:gd name="T4" fmla="*/ 42 w 70"/>
                <a:gd name="T5" fmla="*/ 21 h 76"/>
                <a:gd name="T6" fmla="*/ 40 w 70"/>
                <a:gd name="T7" fmla="*/ 19 h 76"/>
                <a:gd name="T8" fmla="*/ 32 w 70"/>
                <a:gd name="T9" fmla="*/ 13 h 76"/>
                <a:gd name="T10" fmla="*/ 31 w 70"/>
                <a:gd name="T11" fmla="*/ 12 h 76"/>
                <a:gd name="T12" fmla="*/ 27 w 70"/>
                <a:gd name="T13" fmla="*/ 9 h 76"/>
                <a:gd name="T14" fmla="*/ 25 w 70"/>
                <a:gd name="T15" fmla="*/ 7 h 76"/>
                <a:gd name="T16" fmla="*/ 25 w 70"/>
                <a:gd name="T17" fmla="*/ 7 h 76"/>
                <a:gd name="T18" fmla="*/ 16 w 70"/>
                <a:gd name="T19" fmla="*/ 0 h 76"/>
                <a:gd name="T20" fmla="*/ 0 w 70"/>
                <a:gd name="T21" fmla="*/ 19 h 76"/>
                <a:gd name="T22" fmla="*/ 11 w 70"/>
                <a:gd name="T23" fmla="*/ 27 h 76"/>
                <a:gd name="T24" fmla="*/ 12 w 70"/>
                <a:gd name="T25" fmla="*/ 29 h 76"/>
                <a:gd name="T26" fmla="*/ 49 w 70"/>
                <a:gd name="T27" fmla="*/ 57 h 76"/>
                <a:gd name="T28" fmla="*/ 55 w 70"/>
                <a:gd name="T29" fmla="*/ 64 h 76"/>
                <a:gd name="T30" fmla="*/ 55 w 70"/>
                <a:gd name="T31" fmla="*/ 69 h 76"/>
                <a:gd name="T32" fmla="*/ 60 w 70"/>
                <a:gd name="T33" fmla="*/ 72 h 76"/>
                <a:gd name="T34" fmla="*/ 61 w 70"/>
                <a:gd name="T35" fmla="*/ 72 h 76"/>
                <a:gd name="T36" fmla="*/ 63 w 70"/>
                <a:gd name="T37" fmla="*/ 74 h 76"/>
                <a:gd name="T38" fmla="*/ 68 w 70"/>
                <a:gd name="T39" fmla="*/ 75 h 76"/>
                <a:gd name="T40" fmla="*/ 69 w 70"/>
                <a:gd name="T41" fmla="*/ 70 h 76"/>
                <a:gd name="T42" fmla="*/ 67 w 70"/>
                <a:gd name="T43" fmla="*/ 67 h 76"/>
                <a:gd name="T44" fmla="*/ 67 w 70"/>
                <a:gd name="T45" fmla="*/ 64 h 76"/>
                <a:gd name="T46" fmla="*/ 64 w 70"/>
                <a:gd name="T47" fmla="*/ 52 h 76"/>
                <a:gd name="T48" fmla="*/ 63 w 70"/>
                <a:gd name="T49" fmla="*/ 41 h 76"/>
                <a:gd name="T50" fmla="*/ 63 w 70"/>
                <a:gd name="T51" fmla="*/ 41 h 76"/>
                <a:gd name="T52" fmla="*/ 60 w 70"/>
                <a:gd name="T53" fmla="*/ 3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0" h="76">
                  <a:moveTo>
                    <a:pt x="60" y="36"/>
                  </a:moveTo>
                  <a:cubicBezTo>
                    <a:pt x="42" y="21"/>
                    <a:pt x="42" y="21"/>
                    <a:pt x="42" y="21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0" y="19"/>
                    <a:pt x="40" y="19"/>
                    <a:pt x="40" y="19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8"/>
                    <a:pt x="12" y="29"/>
                    <a:pt x="12" y="29"/>
                  </a:cubicBezTo>
                  <a:cubicBezTo>
                    <a:pt x="39" y="48"/>
                    <a:pt x="44" y="52"/>
                    <a:pt x="49" y="57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5" y="71"/>
                    <a:pt x="57" y="73"/>
                    <a:pt x="60" y="72"/>
                  </a:cubicBezTo>
                  <a:cubicBezTo>
                    <a:pt x="60" y="72"/>
                    <a:pt x="61" y="72"/>
                    <a:pt x="61" y="72"/>
                  </a:cubicBezTo>
                  <a:cubicBezTo>
                    <a:pt x="63" y="74"/>
                    <a:pt x="63" y="74"/>
                    <a:pt x="63" y="74"/>
                  </a:cubicBezTo>
                  <a:cubicBezTo>
                    <a:pt x="64" y="76"/>
                    <a:pt x="66" y="76"/>
                    <a:pt x="68" y="75"/>
                  </a:cubicBezTo>
                  <a:cubicBezTo>
                    <a:pt x="70" y="74"/>
                    <a:pt x="70" y="71"/>
                    <a:pt x="69" y="70"/>
                  </a:cubicBezTo>
                  <a:cubicBezTo>
                    <a:pt x="67" y="67"/>
                    <a:pt x="67" y="67"/>
                    <a:pt x="67" y="67"/>
                  </a:cubicBezTo>
                  <a:cubicBezTo>
                    <a:pt x="68" y="66"/>
                    <a:pt x="68" y="65"/>
                    <a:pt x="67" y="64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41"/>
                    <a:pt x="63" y="41"/>
                    <a:pt x="63" y="41"/>
                  </a:cubicBezTo>
                  <a:cubicBezTo>
                    <a:pt x="63" y="39"/>
                    <a:pt x="62" y="38"/>
                    <a:pt x="60" y="36"/>
                  </a:cubicBezTo>
                  <a:close/>
                </a:path>
              </a:pathLst>
            </a:custGeom>
            <a:solidFill>
              <a:srgbClr val="FFD6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1" name="Freeform 171">
              <a:extLst>
                <a:ext uri="{FF2B5EF4-FFF2-40B4-BE49-F238E27FC236}">
                  <a16:creationId xmlns:a16="http://schemas.microsoft.com/office/drawing/2014/main" id="{9AC08325-7018-4CFC-A931-5A97FDCFC1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7838" y="3529013"/>
              <a:ext cx="336550" cy="427038"/>
            </a:xfrm>
            <a:custGeom>
              <a:avLst/>
              <a:gdLst>
                <a:gd name="T0" fmla="*/ 86 w 135"/>
                <a:gd name="T1" fmla="*/ 29 h 172"/>
                <a:gd name="T2" fmla="*/ 101 w 135"/>
                <a:gd name="T3" fmla="*/ 58 h 172"/>
                <a:gd name="T4" fmla="*/ 135 w 135"/>
                <a:gd name="T5" fmla="*/ 172 h 172"/>
                <a:gd name="T6" fmla="*/ 114 w 135"/>
                <a:gd name="T7" fmla="*/ 154 h 172"/>
                <a:gd name="T8" fmla="*/ 53 w 135"/>
                <a:gd name="T9" fmla="*/ 86 h 172"/>
                <a:gd name="T10" fmla="*/ 86 w 135"/>
                <a:gd name="T11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72">
                  <a:moveTo>
                    <a:pt x="86" y="29"/>
                  </a:moveTo>
                  <a:cubicBezTo>
                    <a:pt x="101" y="58"/>
                    <a:pt x="101" y="58"/>
                    <a:pt x="101" y="58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53" y="86"/>
                    <a:pt x="53" y="86"/>
                    <a:pt x="53" y="86"/>
                  </a:cubicBezTo>
                  <a:cubicBezTo>
                    <a:pt x="0" y="28"/>
                    <a:pt x="68" y="0"/>
                    <a:pt x="86" y="29"/>
                  </a:cubicBezTo>
                  <a:close/>
                </a:path>
              </a:pathLst>
            </a:custGeom>
            <a:solidFill>
              <a:srgbClr val="BE931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2" name="Freeform 172">
              <a:extLst>
                <a:ext uri="{FF2B5EF4-FFF2-40B4-BE49-F238E27FC236}">
                  <a16:creationId xmlns:a16="http://schemas.microsoft.com/office/drawing/2014/main" id="{DAFAECD1-CED7-4B81-83B1-7CA57EAE9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5300" y="3548063"/>
              <a:ext cx="342900" cy="365125"/>
            </a:xfrm>
            <a:custGeom>
              <a:avLst/>
              <a:gdLst>
                <a:gd name="T0" fmla="*/ 76 w 138"/>
                <a:gd name="T1" fmla="*/ 23 h 147"/>
                <a:gd name="T2" fmla="*/ 138 w 138"/>
                <a:gd name="T3" fmla="*/ 119 h 147"/>
                <a:gd name="T4" fmla="*/ 115 w 138"/>
                <a:gd name="T5" fmla="*/ 147 h 147"/>
                <a:gd name="T6" fmla="*/ 52 w 138"/>
                <a:gd name="T7" fmla="*/ 79 h 147"/>
                <a:gd name="T8" fmla="*/ 76 w 138"/>
                <a:gd name="T9" fmla="*/ 23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47">
                  <a:moveTo>
                    <a:pt x="76" y="23"/>
                  </a:moveTo>
                  <a:cubicBezTo>
                    <a:pt x="138" y="119"/>
                    <a:pt x="138" y="119"/>
                    <a:pt x="138" y="119"/>
                  </a:cubicBezTo>
                  <a:cubicBezTo>
                    <a:pt x="115" y="147"/>
                    <a:pt x="115" y="147"/>
                    <a:pt x="115" y="147"/>
                  </a:cubicBezTo>
                  <a:cubicBezTo>
                    <a:pt x="52" y="79"/>
                    <a:pt x="52" y="79"/>
                    <a:pt x="52" y="79"/>
                  </a:cubicBezTo>
                  <a:cubicBezTo>
                    <a:pt x="0" y="21"/>
                    <a:pt x="63" y="0"/>
                    <a:pt x="76" y="23"/>
                  </a:cubicBezTo>
                  <a:close/>
                </a:path>
              </a:pathLst>
            </a:custGeom>
            <a:solidFill>
              <a:srgbClr val="F1B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3" name="Freeform 173">
              <a:extLst>
                <a:ext uri="{FF2B5EF4-FFF2-40B4-BE49-F238E27FC236}">
                  <a16:creationId xmlns:a16="http://schemas.microsoft.com/office/drawing/2014/main" id="{FEB931F2-561E-4278-85AE-105A0DCBD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25" y="3779838"/>
              <a:ext cx="312738" cy="265113"/>
            </a:xfrm>
            <a:custGeom>
              <a:avLst/>
              <a:gdLst>
                <a:gd name="T0" fmla="*/ 56 w 126"/>
                <a:gd name="T1" fmla="*/ 17 h 107"/>
                <a:gd name="T2" fmla="*/ 126 w 126"/>
                <a:gd name="T3" fmla="*/ 84 h 107"/>
                <a:gd name="T4" fmla="*/ 107 w 126"/>
                <a:gd name="T5" fmla="*/ 107 h 107"/>
                <a:gd name="T6" fmla="*/ 52 w 126"/>
                <a:gd name="T7" fmla="*/ 66 h 107"/>
                <a:gd name="T8" fmla="*/ 56 w 126"/>
                <a:gd name="T9" fmla="*/ 1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" h="107">
                  <a:moveTo>
                    <a:pt x="56" y="17"/>
                  </a:moveTo>
                  <a:cubicBezTo>
                    <a:pt x="126" y="84"/>
                    <a:pt x="126" y="84"/>
                    <a:pt x="126" y="84"/>
                  </a:cubicBezTo>
                  <a:cubicBezTo>
                    <a:pt x="107" y="107"/>
                    <a:pt x="107" y="107"/>
                    <a:pt x="107" y="107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0" y="27"/>
                    <a:pt x="41" y="0"/>
                    <a:pt x="56" y="17"/>
                  </a:cubicBezTo>
                  <a:close/>
                </a:path>
              </a:pathLst>
            </a:custGeom>
            <a:solidFill>
              <a:srgbClr val="F1BD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4" name="Rectangle 174">
              <a:extLst>
                <a:ext uri="{FF2B5EF4-FFF2-40B4-BE49-F238E27FC236}">
                  <a16:creationId xmlns:a16="http://schemas.microsoft.com/office/drawing/2014/main" id="{E88B3B81-9DE3-478E-831C-976BE5463A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1525" y="4267201"/>
              <a:ext cx="36513" cy="322263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5" name="Freeform 175">
              <a:extLst>
                <a:ext uri="{FF2B5EF4-FFF2-40B4-BE49-F238E27FC236}">
                  <a16:creationId xmlns:a16="http://schemas.microsoft.com/office/drawing/2014/main" id="{D9E54653-AF28-4695-8AEE-DEB123F62A9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6613" y="3284538"/>
              <a:ext cx="58738" cy="20638"/>
            </a:xfrm>
            <a:custGeom>
              <a:avLst/>
              <a:gdLst>
                <a:gd name="T0" fmla="*/ 0 w 24"/>
                <a:gd name="T1" fmla="*/ 2 h 8"/>
                <a:gd name="T2" fmla="*/ 24 w 24"/>
                <a:gd name="T3" fmla="*/ 5 h 8"/>
                <a:gd name="T4" fmla="*/ 24 w 24"/>
                <a:gd name="T5" fmla="*/ 0 h 8"/>
                <a:gd name="T6" fmla="*/ 0 w 24"/>
                <a:gd name="T7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8">
                  <a:moveTo>
                    <a:pt x="0" y="2"/>
                  </a:moveTo>
                  <a:cubicBezTo>
                    <a:pt x="3" y="6"/>
                    <a:pt x="12" y="8"/>
                    <a:pt x="24" y="5"/>
                  </a:cubicBezTo>
                  <a:cubicBezTo>
                    <a:pt x="24" y="3"/>
                    <a:pt x="24" y="2"/>
                    <a:pt x="24" y="0"/>
                  </a:cubicBezTo>
                  <a:cubicBezTo>
                    <a:pt x="17" y="2"/>
                    <a:pt x="7" y="3"/>
                    <a:pt x="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96" name="Group 1">
            <a:extLst>
              <a:ext uri="{FF2B5EF4-FFF2-40B4-BE49-F238E27FC236}">
                <a16:creationId xmlns:a16="http://schemas.microsoft.com/office/drawing/2014/main" id="{D7FE7158-3947-4D00-A9F8-4455813DCC7F}"/>
              </a:ext>
            </a:extLst>
          </p:cNvPr>
          <p:cNvGrpSpPr/>
          <p:nvPr/>
        </p:nvGrpSpPr>
        <p:grpSpPr>
          <a:xfrm>
            <a:off x="1768052" y="2361477"/>
            <a:ext cx="2340413" cy="883329"/>
            <a:chOff x="1768052" y="2673897"/>
            <a:chExt cx="2340413" cy="883329"/>
          </a:xfrm>
        </p:grpSpPr>
        <p:grpSp>
          <p:nvGrpSpPr>
            <p:cNvPr id="197" name="Group 102">
              <a:extLst>
                <a:ext uri="{FF2B5EF4-FFF2-40B4-BE49-F238E27FC236}">
                  <a16:creationId xmlns:a16="http://schemas.microsoft.com/office/drawing/2014/main" id="{269D17E3-02E4-4CAC-BE98-8422987CA45B}"/>
                </a:ext>
              </a:extLst>
            </p:cNvPr>
            <p:cNvGrpSpPr/>
            <p:nvPr/>
          </p:nvGrpSpPr>
          <p:grpSpPr>
            <a:xfrm>
              <a:off x="1768052" y="2673897"/>
              <a:ext cx="1711367" cy="883329"/>
              <a:chOff x="1932454" y="2980467"/>
              <a:chExt cx="1711367" cy="883329"/>
            </a:xfrm>
          </p:grpSpPr>
          <p:sp>
            <p:nvSpPr>
              <p:cNvPr id="200" name="TextBox 110">
                <a:extLst>
                  <a:ext uri="{FF2B5EF4-FFF2-40B4-BE49-F238E27FC236}">
                    <a16:creationId xmlns:a16="http://schemas.microsoft.com/office/drawing/2014/main" id="{EB7DA95F-A368-4A97-AA58-DDAAEB5033CC}"/>
                  </a:ext>
                </a:extLst>
              </p:cNvPr>
              <p:cNvSpPr txBox="1"/>
              <p:nvPr/>
            </p:nvSpPr>
            <p:spPr>
              <a:xfrm>
                <a:off x="1932454" y="2980467"/>
                <a:ext cx="1711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01" name="TextBox 111">
                <a:extLst>
                  <a:ext uri="{FF2B5EF4-FFF2-40B4-BE49-F238E27FC236}">
                    <a16:creationId xmlns:a16="http://schemas.microsoft.com/office/drawing/2014/main" id="{BFF915FB-A704-4D14-9D29-9EDE65F59586}"/>
                  </a:ext>
                </a:extLst>
              </p:cNvPr>
              <p:cNvSpPr txBox="1"/>
              <p:nvPr/>
            </p:nvSpPr>
            <p:spPr>
              <a:xfrm>
                <a:off x="2021262" y="3286137"/>
                <a:ext cx="1622559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teturadipiscing elit roin cursu</a:t>
                </a:r>
              </a:p>
            </p:txBody>
          </p:sp>
        </p:grpSp>
        <p:sp>
          <p:nvSpPr>
            <p:cNvPr id="198" name="Oval 103">
              <a:extLst>
                <a:ext uri="{FF2B5EF4-FFF2-40B4-BE49-F238E27FC236}">
                  <a16:creationId xmlns:a16="http://schemas.microsoft.com/office/drawing/2014/main" id="{92342D8B-BF57-46AB-A618-382D4A26D1F0}"/>
                </a:ext>
              </a:extLst>
            </p:cNvPr>
            <p:cNvSpPr/>
            <p:nvPr/>
          </p:nvSpPr>
          <p:spPr>
            <a:xfrm>
              <a:off x="3537549" y="2825504"/>
              <a:ext cx="570916" cy="57091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9" name="Freeform 52">
              <a:extLst>
                <a:ext uri="{FF2B5EF4-FFF2-40B4-BE49-F238E27FC236}">
                  <a16:creationId xmlns:a16="http://schemas.microsoft.com/office/drawing/2014/main" id="{DC1ACC35-37A3-4533-BB0F-C9453CC8B3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345" y="2936034"/>
              <a:ext cx="255325" cy="349856"/>
            </a:xfrm>
            <a:custGeom>
              <a:avLst/>
              <a:gdLst>
                <a:gd name="T0" fmla="*/ 203 w 218"/>
                <a:gd name="T1" fmla="*/ 55 h 299"/>
                <a:gd name="T2" fmla="*/ 145 w 218"/>
                <a:gd name="T3" fmla="*/ 9 h 299"/>
                <a:gd name="T4" fmla="*/ 40 w 218"/>
                <a:gd name="T5" fmla="*/ 28 h 299"/>
                <a:gd name="T6" fmla="*/ 10 w 218"/>
                <a:gd name="T7" fmla="*/ 138 h 299"/>
                <a:gd name="T8" fmla="*/ 16 w 218"/>
                <a:gd name="T9" fmla="*/ 142 h 299"/>
                <a:gd name="T10" fmla="*/ 21 w 218"/>
                <a:gd name="T11" fmla="*/ 136 h 299"/>
                <a:gd name="T12" fmla="*/ 47 w 218"/>
                <a:gd name="T13" fmla="*/ 36 h 299"/>
                <a:gd name="T14" fmla="*/ 143 w 218"/>
                <a:gd name="T15" fmla="*/ 20 h 299"/>
                <a:gd name="T16" fmla="*/ 193 w 218"/>
                <a:gd name="T17" fmla="*/ 59 h 299"/>
                <a:gd name="T18" fmla="*/ 173 w 218"/>
                <a:gd name="T19" fmla="*/ 181 h 299"/>
                <a:gd name="T20" fmla="*/ 160 w 218"/>
                <a:gd name="T21" fmla="*/ 218 h 299"/>
                <a:gd name="T22" fmla="*/ 142 w 218"/>
                <a:gd name="T23" fmla="*/ 268 h 299"/>
                <a:gd name="T24" fmla="*/ 92 w 218"/>
                <a:gd name="T25" fmla="*/ 289 h 299"/>
                <a:gd name="T26" fmla="*/ 49 w 218"/>
                <a:gd name="T27" fmla="*/ 259 h 299"/>
                <a:gd name="T28" fmla="*/ 35 w 218"/>
                <a:gd name="T29" fmla="*/ 197 h 299"/>
                <a:gd name="T30" fmla="*/ 61 w 218"/>
                <a:gd name="T31" fmla="*/ 193 h 299"/>
                <a:gd name="T32" fmla="*/ 68 w 218"/>
                <a:gd name="T33" fmla="*/ 211 h 299"/>
                <a:gd name="T34" fmla="*/ 89 w 218"/>
                <a:gd name="T35" fmla="*/ 241 h 299"/>
                <a:gd name="T36" fmla="*/ 114 w 218"/>
                <a:gd name="T37" fmla="*/ 231 h 299"/>
                <a:gd name="T38" fmla="*/ 105 w 218"/>
                <a:gd name="T39" fmla="*/ 189 h 299"/>
                <a:gd name="T40" fmla="*/ 127 w 218"/>
                <a:gd name="T41" fmla="*/ 132 h 299"/>
                <a:gd name="T42" fmla="*/ 98 w 218"/>
                <a:gd name="T43" fmla="*/ 115 h 299"/>
                <a:gd name="T44" fmla="*/ 98 w 218"/>
                <a:gd name="T45" fmla="*/ 115 h 299"/>
                <a:gd name="T46" fmla="*/ 70 w 218"/>
                <a:gd name="T47" fmla="*/ 133 h 299"/>
                <a:gd name="T48" fmla="*/ 68 w 218"/>
                <a:gd name="T49" fmla="*/ 81 h 299"/>
                <a:gd name="T50" fmla="*/ 91 w 218"/>
                <a:gd name="T51" fmla="*/ 61 h 299"/>
                <a:gd name="T52" fmla="*/ 144 w 218"/>
                <a:gd name="T53" fmla="*/ 71 h 299"/>
                <a:gd name="T54" fmla="*/ 153 w 218"/>
                <a:gd name="T55" fmla="*/ 135 h 299"/>
                <a:gd name="T56" fmla="*/ 157 w 218"/>
                <a:gd name="T57" fmla="*/ 142 h 299"/>
                <a:gd name="T58" fmla="*/ 163 w 218"/>
                <a:gd name="T59" fmla="*/ 138 h 299"/>
                <a:gd name="T60" fmla="*/ 151 w 218"/>
                <a:gd name="T61" fmla="*/ 64 h 299"/>
                <a:gd name="T62" fmla="*/ 87 w 218"/>
                <a:gd name="T63" fmla="*/ 52 h 299"/>
                <a:gd name="T64" fmla="*/ 58 w 218"/>
                <a:gd name="T65" fmla="*/ 77 h 299"/>
                <a:gd name="T66" fmla="*/ 64 w 218"/>
                <a:gd name="T67" fmla="*/ 147 h 299"/>
                <a:gd name="T68" fmla="*/ 69 w 218"/>
                <a:gd name="T69" fmla="*/ 150 h 299"/>
                <a:gd name="T70" fmla="*/ 73 w 218"/>
                <a:gd name="T71" fmla="*/ 147 h 299"/>
                <a:gd name="T72" fmla="*/ 98 w 218"/>
                <a:gd name="T73" fmla="*/ 126 h 299"/>
                <a:gd name="T74" fmla="*/ 98 w 218"/>
                <a:gd name="T75" fmla="*/ 126 h 299"/>
                <a:gd name="T76" fmla="*/ 117 w 218"/>
                <a:gd name="T77" fmla="*/ 137 h 299"/>
                <a:gd name="T78" fmla="*/ 95 w 218"/>
                <a:gd name="T79" fmla="*/ 184 h 299"/>
                <a:gd name="T80" fmla="*/ 94 w 218"/>
                <a:gd name="T81" fmla="*/ 191 h 299"/>
                <a:gd name="T82" fmla="*/ 105 w 218"/>
                <a:gd name="T83" fmla="*/ 226 h 299"/>
                <a:gd name="T84" fmla="*/ 89 w 218"/>
                <a:gd name="T85" fmla="*/ 231 h 299"/>
                <a:gd name="T86" fmla="*/ 78 w 218"/>
                <a:gd name="T87" fmla="*/ 208 h 299"/>
                <a:gd name="T88" fmla="*/ 64 w 218"/>
                <a:gd name="T89" fmla="*/ 183 h 299"/>
                <a:gd name="T90" fmla="*/ 26 w 218"/>
                <a:gd name="T91" fmla="*/ 191 h 299"/>
                <a:gd name="T92" fmla="*/ 39 w 218"/>
                <a:gd name="T93" fmla="*/ 263 h 299"/>
                <a:gd name="T94" fmla="*/ 91 w 218"/>
                <a:gd name="T95" fmla="*/ 299 h 299"/>
                <a:gd name="T96" fmla="*/ 97 w 218"/>
                <a:gd name="T97" fmla="*/ 299 h 299"/>
                <a:gd name="T98" fmla="*/ 152 w 218"/>
                <a:gd name="T99" fmla="*/ 273 h 299"/>
                <a:gd name="T100" fmla="*/ 170 w 218"/>
                <a:gd name="T101" fmla="*/ 221 h 299"/>
                <a:gd name="T102" fmla="*/ 182 w 218"/>
                <a:gd name="T103" fmla="*/ 186 h 299"/>
                <a:gd name="T104" fmla="*/ 203 w 218"/>
                <a:gd name="T105" fmla="*/ 55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8" h="299">
                  <a:moveTo>
                    <a:pt x="203" y="55"/>
                  </a:moveTo>
                  <a:cubicBezTo>
                    <a:pt x="190" y="27"/>
                    <a:pt x="165" y="13"/>
                    <a:pt x="145" y="9"/>
                  </a:cubicBezTo>
                  <a:cubicBezTo>
                    <a:pt x="99" y="0"/>
                    <a:pt x="63" y="6"/>
                    <a:pt x="40" y="28"/>
                  </a:cubicBezTo>
                  <a:cubicBezTo>
                    <a:pt x="0" y="66"/>
                    <a:pt x="10" y="135"/>
                    <a:pt x="10" y="138"/>
                  </a:cubicBezTo>
                  <a:cubicBezTo>
                    <a:pt x="11" y="141"/>
                    <a:pt x="13" y="143"/>
                    <a:pt x="16" y="142"/>
                  </a:cubicBezTo>
                  <a:cubicBezTo>
                    <a:pt x="19" y="142"/>
                    <a:pt x="21" y="139"/>
                    <a:pt x="21" y="136"/>
                  </a:cubicBezTo>
                  <a:cubicBezTo>
                    <a:pt x="21" y="136"/>
                    <a:pt x="11" y="70"/>
                    <a:pt x="47" y="36"/>
                  </a:cubicBezTo>
                  <a:cubicBezTo>
                    <a:pt x="68" y="16"/>
                    <a:pt x="100" y="11"/>
                    <a:pt x="143" y="20"/>
                  </a:cubicBezTo>
                  <a:cubicBezTo>
                    <a:pt x="160" y="23"/>
                    <a:pt x="182" y="35"/>
                    <a:pt x="193" y="59"/>
                  </a:cubicBezTo>
                  <a:cubicBezTo>
                    <a:pt x="207" y="90"/>
                    <a:pt x="200" y="132"/>
                    <a:pt x="173" y="181"/>
                  </a:cubicBezTo>
                  <a:cubicBezTo>
                    <a:pt x="166" y="195"/>
                    <a:pt x="163" y="206"/>
                    <a:pt x="160" y="218"/>
                  </a:cubicBezTo>
                  <a:cubicBezTo>
                    <a:pt x="157" y="231"/>
                    <a:pt x="153" y="246"/>
                    <a:pt x="142" y="268"/>
                  </a:cubicBezTo>
                  <a:cubicBezTo>
                    <a:pt x="136" y="281"/>
                    <a:pt x="114" y="290"/>
                    <a:pt x="92" y="289"/>
                  </a:cubicBezTo>
                  <a:cubicBezTo>
                    <a:pt x="82" y="288"/>
                    <a:pt x="58" y="284"/>
                    <a:pt x="49" y="259"/>
                  </a:cubicBezTo>
                  <a:cubicBezTo>
                    <a:pt x="39" y="241"/>
                    <a:pt x="26" y="209"/>
                    <a:pt x="35" y="197"/>
                  </a:cubicBezTo>
                  <a:cubicBezTo>
                    <a:pt x="40" y="190"/>
                    <a:pt x="52" y="191"/>
                    <a:pt x="61" y="193"/>
                  </a:cubicBezTo>
                  <a:cubicBezTo>
                    <a:pt x="64" y="195"/>
                    <a:pt x="66" y="205"/>
                    <a:pt x="68" y="211"/>
                  </a:cubicBezTo>
                  <a:cubicBezTo>
                    <a:pt x="72" y="226"/>
                    <a:pt x="77" y="242"/>
                    <a:pt x="89" y="241"/>
                  </a:cubicBezTo>
                  <a:cubicBezTo>
                    <a:pt x="89" y="242"/>
                    <a:pt x="107" y="243"/>
                    <a:pt x="114" y="231"/>
                  </a:cubicBezTo>
                  <a:cubicBezTo>
                    <a:pt x="120" y="221"/>
                    <a:pt x="117" y="208"/>
                    <a:pt x="105" y="189"/>
                  </a:cubicBezTo>
                  <a:cubicBezTo>
                    <a:pt x="114" y="180"/>
                    <a:pt x="138" y="155"/>
                    <a:pt x="127" y="132"/>
                  </a:cubicBezTo>
                  <a:cubicBezTo>
                    <a:pt x="123" y="125"/>
                    <a:pt x="112" y="115"/>
                    <a:pt x="98" y="115"/>
                  </a:cubicBezTo>
                  <a:cubicBezTo>
                    <a:pt x="98" y="115"/>
                    <a:pt x="98" y="115"/>
                    <a:pt x="98" y="115"/>
                  </a:cubicBezTo>
                  <a:cubicBezTo>
                    <a:pt x="90" y="115"/>
                    <a:pt x="79" y="119"/>
                    <a:pt x="70" y="133"/>
                  </a:cubicBezTo>
                  <a:cubicBezTo>
                    <a:pt x="65" y="120"/>
                    <a:pt x="60" y="98"/>
                    <a:pt x="68" y="81"/>
                  </a:cubicBezTo>
                  <a:cubicBezTo>
                    <a:pt x="72" y="71"/>
                    <a:pt x="79" y="65"/>
                    <a:pt x="91" y="61"/>
                  </a:cubicBezTo>
                  <a:cubicBezTo>
                    <a:pt x="99" y="59"/>
                    <a:pt x="127" y="56"/>
                    <a:pt x="144" y="71"/>
                  </a:cubicBezTo>
                  <a:cubicBezTo>
                    <a:pt x="157" y="84"/>
                    <a:pt x="160" y="105"/>
                    <a:pt x="153" y="135"/>
                  </a:cubicBezTo>
                  <a:cubicBezTo>
                    <a:pt x="152" y="138"/>
                    <a:pt x="154" y="141"/>
                    <a:pt x="157" y="142"/>
                  </a:cubicBezTo>
                  <a:cubicBezTo>
                    <a:pt x="160" y="142"/>
                    <a:pt x="162" y="141"/>
                    <a:pt x="163" y="138"/>
                  </a:cubicBezTo>
                  <a:cubicBezTo>
                    <a:pt x="171" y="104"/>
                    <a:pt x="167" y="79"/>
                    <a:pt x="151" y="64"/>
                  </a:cubicBezTo>
                  <a:cubicBezTo>
                    <a:pt x="129" y="44"/>
                    <a:pt x="95" y="49"/>
                    <a:pt x="87" y="52"/>
                  </a:cubicBezTo>
                  <a:cubicBezTo>
                    <a:pt x="73" y="56"/>
                    <a:pt x="63" y="65"/>
                    <a:pt x="58" y="77"/>
                  </a:cubicBezTo>
                  <a:cubicBezTo>
                    <a:pt x="45" y="106"/>
                    <a:pt x="63" y="146"/>
                    <a:pt x="64" y="147"/>
                  </a:cubicBezTo>
                  <a:cubicBezTo>
                    <a:pt x="65" y="149"/>
                    <a:pt x="67" y="150"/>
                    <a:pt x="69" y="150"/>
                  </a:cubicBezTo>
                  <a:cubicBezTo>
                    <a:pt x="71" y="150"/>
                    <a:pt x="73" y="149"/>
                    <a:pt x="73" y="147"/>
                  </a:cubicBezTo>
                  <a:cubicBezTo>
                    <a:pt x="80" y="133"/>
                    <a:pt x="88" y="126"/>
                    <a:pt x="98" y="126"/>
                  </a:cubicBezTo>
                  <a:cubicBezTo>
                    <a:pt x="98" y="126"/>
                    <a:pt x="98" y="126"/>
                    <a:pt x="98" y="126"/>
                  </a:cubicBezTo>
                  <a:cubicBezTo>
                    <a:pt x="107" y="126"/>
                    <a:pt x="115" y="132"/>
                    <a:pt x="117" y="137"/>
                  </a:cubicBezTo>
                  <a:cubicBezTo>
                    <a:pt x="125" y="153"/>
                    <a:pt x="104" y="177"/>
                    <a:pt x="95" y="184"/>
                  </a:cubicBezTo>
                  <a:cubicBezTo>
                    <a:pt x="93" y="186"/>
                    <a:pt x="92" y="189"/>
                    <a:pt x="94" y="191"/>
                  </a:cubicBezTo>
                  <a:cubicBezTo>
                    <a:pt x="108" y="213"/>
                    <a:pt x="107" y="222"/>
                    <a:pt x="105" y="226"/>
                  </a:cubicBezTo>
                  <a:cubicBezTo>
                    <a:pt x="101" y="232"/>
                    <a:pt x="90" y="231"/>
                    <a:pt x="89" y="231"/>
                  </a:cubicBezTo>
                  <a:cubicBezTo>
                    <a:pt x="84" y="231"/>
                    <a:pt x="80" y="217"/>
                    <a:pt x="78" y="208"/>
                  </a:cubicBezTo>
                  <a:cubicBezTo>
                    <a:pt x="75" y="196"/>
                    <a:pt x="72" y="185"/>
                    <a:pt x="64" y="183"/>
                  </a:cubicBezTo>
                  <a:cubicBezTo>
                    <a:pt x="46" y="179"/>
                    <a:pt x="33" y="182"/>
                    <a:pt x="26" y="191"/>
                  </a:cubicBezTo>
                  <a:cubicBezTo>
                    <a:pt x="11" y="212"/>
                    <a:pt x="37" y="259"/>
                    <a:pt x="39" y="263"/>
                  </a:cubicBezTo>
                  <a:cubicBezTo>
                    <a:pt x="47" y="284"/>
                    <a:pt x="66" y="297"/>
                    <a:pt x="91" y="299"/>
                  </a:cubicBezTo>
                  <a:cubicBezTo>
                    <a:pt x="93" y="299"/>
                    <a:pt x="95" y="299"/>
                    <a:pt x="97" y="299"/>
                  </a:cubicBezTo>
                  <a:cubicBezTo>
                    <a:pt x="121" y="299"/>
                    <a:pt x="144" y="289"/>
                    <a:pt x="152" y="273"/>
                  </a:cubicBezTo>
                  <a:cubicBezTo>
                    <a:pt x="163" y="250"/>
                    <a:pt x="167" y="234"/>
                    <a:pt x="170" y="221"/>
                  </a:cubicBezTo>
                  <a:cubicBezTo>
                    <a:pt x="173" y="209"/>
                    <a:pt x="176" y="199"/>
                    <a:pt x="182" y="186"/>
                  </a:cubicBezTo>
                  <a:cubicBezTo>
                    <a:pt x="211" y="133"/>
                    <a:pt x="218" y="89"/>
                    <a:pt x="203" y="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02" name="Group 4">
            <a:extLst>
              <a:ext uri="{FF2B5EF4-FFF2-40B4-BE49-F238E27FC236}">
                <a16:creationId xmlns:a16="http://schemas.microsoft.com/office/drawing/2014/main" id="{C93EC62A-1F46-466D-842F-BC7DDE78D130}"/>
              </a:ext>
            </a:extLst>
          </p:cNvPr>
          <p:cNvGrpSpPr/>
          <p:nvPr/>
        </p:nvGrpSpPr>
        <p:grpSpPr>
          <a:xfrm>
            <a:off x="8093696" y="2361477"/>
            <a:ext cx="2346304" cy="883329"/>
            <a:chOff x="8093696" y="2673897"/>
            <a:chExt cx="2346304" cy="883329"/>
          </a:xfrm>
        </p:grpSpPr>
        <p:grpSp>
          <p:nvGrpSpPr>
            <p:cNvPr id="203" name="Group 113">
              <a:extLst>
                <a:ext uri="{FF2B5EF4-FFF2-40B4-BE49-F238E27FC236}">
                  <a16:creationId xmlns:a16="http://schemas.microsoft.com/office/drawing/2014/main" id="{78A3C853-B66E-419A-94DE-AE2204623F19}"/>
                </a:ext>
              </a:extLst>
            </p:cNvPr>
            <p:cNvGrpSpPr/>
            <p:nvPr/>
          </p:nvGrpSpPr>
          <p:grpSpPr>
            <a:xfrm>
              <a:off x="8728634" y="2673897"/>
              <a:ext cx="1711366" cy="883329"/>
              <a:chOff x="7074608" y="2234676"/>
              <a:chExt cx="1711366" cy="883329"/>
            </a:xfrm>
          </p:grpSpPr>
          <p:sp>
            <p:nvSpPr>
              <p:cNvPr id="206" name="TextBox 121">
                <a:extLst>
                  <a:ext uri="{FF2B5EF4-FFF2-40B4-BE49-F238E27FC236}">
                    <a16:creationId xmlns:a16="http://schemas.microsoft.com/office/drawing/2014/main" id="{51316AA9-6046-47D5-9DA4-839AC69FB5F5}"/>
                  </a:ext>
                </a:extLst>
              </p:cNvPr>
              <p:cNvSpPr txBox="1"/>
              <p:nvPr/>
            </p:nvSpPr>
            <p:spPr>
              <a:xfrm>
                <a:off x="7074608" y="2234676"/>
                <a:ext cx="17113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07" name="TextBox 122">
                <a:extLst>
                  <a:ext uri="{FF2B5EF4-FFF2-40B4-BE49-F238E27FC236}">
                    <a16:creationId xmlns:a16="http://schemas.microsoft.com/office/drawing/2014/main" id="{4CDCCEF6-CF57-4B8E-895F-3752BA4ABA6F}"/>
                  </a:ext>
                </a:extLst>
              </p:cNvPr>
              <p:cNvSpPr txBox="1"/>
              <p:nvPr/>
            </p:nvSpPr>
            <p:spPr>
              <a:xfrm>
                <a:off x="7074608" y="2540346"/>
                <a:ext cx="1678665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</a:t>
                </a:r>
              </a:p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tetur adipiscing elit roin cursu.</a:t>
                </a:r>
              </a:p>
            </p:txBody>
          </p:sp>
        </p:grpSp>
        <p:sp>
          <p:nvSpPr>
            <p:cNvPr id="204" name="Oval 114">
              <a:extLst>
                <a:ext uri="{FF2B5EF4-FFF2-40B4-BE49-F238E27FC236}">
                  <a16:creationId xmlns:a16="http://schemas.microsoft.com/office/drawing/2014/main" id="{48CA681E-760B-4D2D-ACF1-D17FA209D0E5}"/>
                </a:ext>
              </a:extLst>
            </p:cNvPr>
            <p:cNvSpPr/>
            <p:nvPr/>
          </p:nvSpPr>
          <p:spPr>
            <a:xfrm>
              <a:off x="8093696" y="2825504"/>
              <a:ext cx="570916" cy="57091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5" name="Freeform 53">
              <a:extLst>
                <a:ext uri="{FF2B5EF4-FFF2-40B4-BE49-F238E27FC236}">
                  <a16:creationId xmlns:a16="http://schemas.microsoft.com/office/drawing/2014/main" id="{1286AD4B-0FA5-4DCE-93DD-FDA3B482BE3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8347" y="2953755"/>
              <a:ext cx="241614" cy="314414"/>
            </a:xfrm>
            <a:custGeom>
              <a:avLst/>
              <a:gdLst>
                <a:gd name="T0" fmla="*/ 171 w 172"/>
                <a:gd name="T1" fmla="*/ 37 h 225"/>
                <a:gd name="T2" fmla="*/ 161 w 172"/>
                <a:gd name="T3" fmla="*/ 12 h 225"/>
                <a:gd name="T4" fmla="*/ 143 w 172"/>
                <a:gd name="T5" fmla="*/ 1 h 225"/>
                <a:gd name="T6" fmla="*/ 117 w 172"/>
                <a:gd name="T7" fmla="*/ 2 h 225"/>
                <a:gd name="T8" fmla="*/ 86 w 172"/>
                <a:gd name="T9" fmla="*/ 6 h 225"/>
                <a:gd name="T10" fmla="*/ 55 w 172"/>
                <a:gd name="T11" fmla="*/ 2 h 225"/>
                <a:gd name="T12" fmla="*/ 29 w 172"/>
                <a:gd name="T13" fmla="*/ 1 h 225"/>
                <a:gd name="T14" fmla="*/ 11 w 172"/>
                <a:gd name="T15" fmla="*/ 12 h 225"/>
                <a:gd name="T16" fmla="*/ 1 w 172"/>
                <a:gd name="T17" fmla="*/ 37 h 225"/>
                <a:gd name="T18" fmla="*/ 13 w 172"/>
                <a:gd name="T19" fmla="*/ 99 h 225"/>
                <a:gd name="T20" fmla="*/ 20 w 172"/>
                <a:gd name="T21" fmla="*/ 140 h 225"/>
                <a:gd name="T22" fmla="*/ 37 w 172"/>
                <a:gd name="T23" fmla="*/ 217 h 225"/>
                <a:gd name="T24" fmla="*/ 55 w 172"/>
                <a:gd name="T25" fmla="*/ 215 h 225"/>
                <a:gd name="T26" fmla="*/ 86 w 172"/>
                <a:gd name="T27" fmla="*/ 111 h 225"/>
                <a:gd name="T28" fmla="*/ 117 w 172"/>
                <a:gd name="T29" fmla="*/ 215 h 225"/>
                <a:gd name="T30" fmla="*/ 135 w 172"/>
                <a:gd name="T31" fmla="*/ 217 h 225"/>
                <a:gd name="T32" fmla="*/ 152 w 172"/>
                <a:gd name="T33" fmla="*/ 140 h 225"/>
                <a:gd name="T34" fmla="*/ 159 w 172"/>
                <a:gd name="T35" fmla="*/ 99 h 225"/>
                <a:gd name="T36" fmla="*/ 171 w 172"/>
                <a:gd name="T37" fmla="*/ 37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2" h="225">
                  <a:moveTo>
                    <a:pt x="171" y="37"/>
                  </a:moveTo>
                  <a:cubicBezTo>
                    <a:pt x="170" y="28"/>
                    <a:pt x="165" y="17"/>
                    <a:pt x="161" y="12"/>
                  </a:cubicBezTo>
                  <a:cubicBezTo>
                    <a:pt x="157" y="7"/>
                    <a:pt x="148" y="2"/>
                    <a:pt x="143" y="1"/>
                  </a:cubicBezTo>
                  <a:cubicBezTo>
                    <a:pt x="137" y="0"/>
                    <a:pt x="125" y="0"/>
                    <a:pt x="117" y="2"/>
                  </a:cubicBezTo>
                  <a:cubicBezTo>
                    <a:pt x="86" y="6"/>
                    <a:pt x="86" y="6"/>
                    <a:pt x="86" y="6"/>
                  </a:cubicBezTo>
                  <a:cubicBezTo>
                    <a:pt x="55" y="2"/>
                    <a:pt x="55" y="2"/>
                    <a:pt x="55" y="2"/>
                  </a:cubicBezTo>
                  <a:cubicBezTo>
                    <a:pt x="47" y="0"/>
                    <a:pt x="35" y="0"/>
                    <a:pt x="29" y="1"/>
                  </a:cubicBezTo>
                  <a:cubicBezTo>
                    <a:pt x="24" y="2"/>
                    <a:pt x="15" y="7"/>
                    <a:pt x="11" y="12"/>
                  </a:cubicBezTo>
                  <a:cubicBezTo>
                    <a:pt x="7" y="17"/>
                    <a:pt x="2" y="28"/>
                    <a:pt x="1" y="37"/>
                  </a:cubicBezTo>
                  <a:cubicBezTo>
                    <a:pt x="0" y="52"/>
                    <a:pt x="1" y="77"/>
                    <a:pt x="13" y="99"/>
                  </a:cubicBezTo>
                  <a:cubicBezTo>
                    <a:pt x="13" y="99"/>
                    <a:pt x="20" y="115"/>
                    <a:pt x="20" y="140"/>
                  </a:cubicBezTo>
                  <a:cubicBezTo>
                    <a:pt x="20" y="159"/>
                    <a:pt x="28" y="199"/>
                    <a:pt x="37" y="217"/>
                  </a:cubicBezTo>
                  <a:cubicBezTo>
                    <a:pt x="41" y="225"/>
                    <a:pt x="53" y="223"/>
                    <a:pt x="55" y="215"/>
                  </a:cubicBezTo>
                  <a:cubicBezTo>
                    <a:pt x="64" y="185"/>
                    <a:pt x="70" y="111"/>
                    <a:pt x="86" y="111"/>
                  </a:cubicBezTo>
                  <a:cubicBezTo>
                    <a:pt x="102" y="111"/>
                    <a:pt x="108" y="185"/>
                    <a:pt x="117" y="215"/>
                  </a:cubicBezTo>
                  <a:cubicBezTo>
                    <a:pt x="119" y="223"/>
                    <a:pt x="131" y="225"/>
                    <a:pt x="135" y="217"/>
                  </a:cubicBezTo>
                  <a:cubicBezTo>
                    <a:pt x="144" y="199"/>
                    <a:pt x="152" y="159"/>
                    <a:pt x="152" y="140"/>
                  </a:cubicBezTo>
                  <a:cubicBezTo>
                    <a:pt x="152" y="115"/>
                    <a:pt x="159" y="99"/>
                    <a:pt x="159" y="99"/>
                  </a:cubicBezTo>
                  <a:cubicBezTo>
                    <a:pt x="171" y="77"/>
                    <a:pt x="172" y="52"/>
                    <a:pt x="171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08" name="Group 2">
            <a:extLst>
              <a:ext uri="{FF2B5EF4-FFF2-40B4-BE49-F238E27FC236}">
                <a16:creationId xmlns:a16="http://schemas.microsoft.com/office/drawing/2014/main" id="{FBD31861-4F87-4D22-884D-BBD882D448B6}"/>
              </a:ext>
            </a:extLst>
          </p:cNvPr>
          <p:cNvGrpSpPr/>
          <p:nvPr/>
        </p:nvGrpSpPr>
        <p:grpSpPr>
          <a:xfrm>
            <a:off x="1767449" y="3954780"/>
            <a:ext cx="2340413" cy="883329"/>
            <a:chOff x="1767449" y="4267200"/>
            <a:chExt cx="2340413" cy="883329"/>
          </a:xfrm>
        </p:grpSpPr>
        <p:grpSp>
          <p:nvGrpSpPr>
            <p:cNvPr id="209" name="Group 104">
              <a:extLst>
                <a:ext uri="{FF2B5EF4-FFF2-40B4-BE49-F238E27FC236}">
                  <a16:creationId xmlns:a16="http://schemas.microsoft.com/office/drawing/2014/main" id="{381159B9-EFAE-4BAA-A6F9-96361B391732}"/>
                </a:ext>
              </a:extLst>
            </p:cNvPr>
            <p:cNvGrpSpPr/>
            <p:nvPr/>
          </p:nvGrpSpPr>
          <p:grpSpPr>
            <a:xfrm>
              <a:off x="1767449" y="4267200"/>
              <a:ext cx="1711367" cy="883329"/>
              <a:chOff x="1932454" y="2980467"/>
              <a:chExt cx="1711367" cy="883329"/>
            </a:xfrm>
          </p:grpSpPr>
          <p:sp>
            <p:nvSpPr>
              <p:cNvPr id="214" name="TextBox 108">
                <a:extLst>
                  <a:ext uri="{FF2B5EF4-FFF2-40B4-BE49-F238E27FC236}">
                    <a16:creationId xmlns:a16="http://schemas.microsoft.com/office/drawing/2014/main" id="{2F27320A-7B0A-4F29-910D-20DD6CD211AF}"/>
                  </a:ext>
                </a:extLst>
              </p:cNvPr>
              <p:cNvSpPr txBox="1"/>
              <p:nvPr/>
            </p:nvSpPr>
            <p:spPr>
              <a:xfrm>
                <a:off x="1932454" y="2980467"/>
                <a:ext cx="171136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15" name="TextBox 109">
                <a:extLst>
                  <a:ext uri="{FF2B5EF4-FFF2-40B4-BE49-F238E27FC236}">
                    <a16:creationId xmlns:a16="http://schemas.microsoft.com/office/drawing/2014/main" id="{EBDD0E96-E8C0-43A0-A7B2-CBB86AA73744}"/>
                  </a:ext>
                </a:extLst>
              </p:cNvPr>
              <p:cNvSpPr txBox="1"/>
              <p:nvPr/>
            </p:nvSpPr>
            <p:spPr>
              <a:xfrm>
                <a:off x="2021262" y="3286137"/>
                <a:ext cx="1622559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teturadipiscing elit roin cursu</a:t>
                </a:r>
              </a:p>
            </p:txBody>
          </p:sp>
        </p:grpSp>
        <p:sp>
          <p:nvSpPr>
            <p:cNvPr id="210" name="Oval 105">
              <a:extLst>
                <a:ext uri="{FF2B5EF4-FFF2-40B4-BE49-F238E27FC236}">
                  <a16:creationId xmlns:a16="http://schemas.microsoft.com/office/drawing/2014/main" id="{A7193BC9-F71F-4B27-B08B-3AEBE8EE30E7}"/>
                </a:ext>
              </a:extLst>
            </p:cNvPr>
            <p:cNvSpPr/>
            <p:nvPr/>
          </p:nvSpPr>
          <p:spPr>
            <a:xfrm>
              <a:off x="3536946" y="4418807"/>
              <a:ext cx="570916" cy="57091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211" name="Group 129">
              <a:extLst>
                <a:ext uri="{FF2B5EF4-FFF2-40B4-BE49-F238E27FC236}">
                  <a16:creationId xmlns:a16="http://schemas.microsoft.com/office/drawing/2014/main" id="{4F316087-DF71-4891-B45D-C3D33335A97B}"/>
                </a:ext>
              </a:extLst>
            </p:cNvPr>
            <p:cNvGrpSpPr/>
            <p:nvPr/>
          </p:nvGrpSpPr>
          <p:grpSpPr>
            <a:xfrm>
              <a:off x="3665197" y="4531232"/>
              <a:ext cx="314415" cy="346067"/>
              <a:chOff x="6471481" y="4467165"/>
              <a:chExt cx="361340" cy="397716"/>
            </a:xfrm>
          </p:grpSpPr>
          <p:sp>
            <p:nvSpPr>
              <p:cNvPr id="212" name="Freeform 54">
                <a:extLst>
                  <a:ext uri="{FF2B5EF4-FFF2-40B4-BE49-F238E27FC236}">
                    <a16:creationId xmlns:a16="http://schemas.microsoft.com/office/drawing/2014/main" id="{8265F69D-B600-4D69-B460-187E5507EA2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9426" y="4467165"/>
                <a:ext cx="173395" cy="397716"/>
              </a:xfrm>
              <a:custGeom>
                <a:avLst/>
                <a:gdLst>
                  <a:gd name="T0" fmla="*/ 46 w 108"/>
                  <a:gd name="T1" fmla="*/ 44 h 247"/>
                  <a:gd name="T2" fmla="*/ 58 w 108"/>
                  <a:gd name="T3" fmla="*/ 36 h 247"/>
                  <a:gd name="T4" fmla="*/ 52 w 108"/>
                  <a:gd name="T5" fmla="*/ 11 h 247"/>
                  <a:gd name="T6" fmla="*/ 19 w 108"/>
                  <a:gd name="T7" fmla="*/ 0 h 247"/>
                  <a:gd name="T8" fmla="*/ 0 w 108"/>
                  <a:gd name="T9" fmla="*/ 2 h 247"/>
                  <a:gd name="T10" fmla="*/ 0 w 108"/>
                  <a:gd name="T11" fmla="*/ 233 h 247"/>
                  <a:gd name="T12" fmla="*/ 0 w 108"/>
                  <a:gd name="T13" fmla="*/ 234 h 247"/>
                  <a:gd name="T14" fmla="*/ 0 w 108"/>
                  <a:gd name="T15" fmla="*/ 234 h 247"/>
                  <a:gd name="T16" fmla="*/ 20 w 108"/>
                  <a:gd name="T17" fmla="*/ 247 h 247"/>
                  <a:gd name="T18" fmla="*/ 55 w 108"/>
                  <a:gd name="T19" fmla="*/ 233 h 247"/>
                  <a:gd name="T20" fmla="*/ 25 w 108"/>
                  <a:gd name="T21" fmla="*/ 204 h 247"/>
                  <a:gd name="T22" fmla="*/ 32 w 108"/>
                  <a:gd name="T23" fmla="*/ 204 h 247"/>
                  <a:gd name="T24" fmla="*/ 62 w 108"/>
                  <a:gd name="T25" fmla="*/ 228 h 247"/>
                  <a:gd name="T26" fmla="*/ 98 w 108"/>
                  <a:gd name="T27" fmla="*/ 188 h 247"/>
                  <a:gd name="T28" fmla="*/ 81 w 108"/>
                  <a:gd name="T29" fmla="*/ 168 h 247"/>
                  <a:gd name="T30" fmla="*/ 73 w 108"/>
                  <a:gd name="T31" fmla="*/ 164 h 247"/>
                  <a:gd name="T32" fmla="*/ 74 w 108"/>
                  <a:gd name="T33" fmla="*/ 164 h 247"/>
                  <a:gd name="T34" fmla="*/ 39 w 108"/>
                  <a:gd name="T35" fmla="*/ 157 h 247"/>
                  <a:gd name="T36" fmla="*/ 32 w 108"/>
                  <a:gd name="T37" fmla="*/ 165 h 247"/>
                  <a:gd name="T38" fmla="*/ 25 w 108"/>
                  <a:gd name="T39" fmla="*/ 163 h 247"/>
                  <a:gd name="T40" fmla="*/ 36 w 108"/>
                  <a:gd name="T41" fmla="*/ 150 h 247"/>
                  <a:gd name="T42" fmla="*/ 83 w 108"/>
                  <a:gd name="T43" fmla="*/ 160 h 247"/>
                  <a:gd name="T44" fmla="*/ 100 w 108"/>
                  <a:gd name="T45" fmla="*/ 141 h 247"/>
                  <a:gd name="T46" fmla="*/ 78 w 108"/>
                  <a:gd name="T47" fmla="*/ 62 h 247"/>
                  <a:gd name="T48" fmla="*/ 46 w 108"/>
                  <a:gd name="T49" fmla="*/ 44 h 247"/>
                  <a:gd name="T50" fmla="*/ 54 w 108"/>
                  <a:gd name="T51" fmla="*/ 107 h 247"/>
                  <a:gd name="T52" fmla="*/ 25 w 108"/>
                  <a:gd name="T53" fmla="*/ 64 h 247"/>
                  <a:gd name="T54" fmla="*/ 32 w 108"/>
                  <a:gd name="T55" fmla="*/ 65 h 247"/>
                  <a:gd name="T56" fmla="*/ 58 w 108"/>
                  <a:gd name="T57" fmla="*/ 101 h 247"/>
                  <a:gd name="T58" fmla="*/ 54 w 108"/>
                  <a:gd name="T59" fmla="*/ 10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8" h="247">
                    <a:moveTo>
                      <a:pt x="46" y="44"/>
                    </a:moveTo>
                    <a:cubicBezTo>
                      <a:pt x="47" y="39"/>
                      <a:pt x="53" y="37"/>
                      <a:pt x="58" y="36"/>
                    </a:cubicBezTo>
                    <a:cubicBezTo>
                      <a:pt x="59" y="25"/>
                      <a:pt x="57" y="17"/>
                      <a:pt x="52" y="11"/>
                    </a:cubicBezTo>
                    <a:cubicBezTo>
                      <a:pt x="44" y="2"/>
                      <a:pt x="30" y="0"/>
                      <a:pt x="19" y="0"/>
                    </a:cubicBezTo>
                    <a:cubicBezTo>
                      <a:pt x="12" y="0"/>
                      <a:pt x="5" y="1"/>
                      <a:pt x="0" y="2"/>
                    </a:cubicBezTo>
                    <a:cubicBezTo>
                      <a:pt x="0" y="233"/>
                      <a:pt x="0" y="233"/>
                      <a:pt x="0" y="233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0" y="234"/>
                      <a:pt x="0" y="234"/>
                      <a:pt x="0" y="234"/>
                    </a:cubicBezTo>
                    <a:cubicBezTo>
                      <a:pt x="4" y="243"/>
                      <a:pt x="11" y="247"/>
                      <a:pt x="20" y="247"/>
                    </a:cubicBezTo>
                    <a:cubicBezTo>
                      <a:pt x="33" y="247"/>
                      <a:pt x="47" y="238"/>
                      <a:pt x="55" y="233"/>
                    </a:cubicBezTo>
                    <a:cubicBezTo>
                      <a:pt x="45" y="228"/>
                      <a:pt x="26" y="216"/>
                      <a:pt x="25" y="204"/>
                    </a:cubicBezTo>
                    <a:cubicBezTo>
                      <a:pt x="32" y="204"/>
                      <a:pt x="32" y="204"/>
                      <a:pt x="32" y="204"/>
                    </a:cubicBezTo>
                    <a:cubicBezTo>
                      <a:pt x="33" y="211"/>
                      <a:pt x="50" y="222"/>
                      <a:pt x="62" y="228"/>
                    </a:cubicBezTo>
                    <a:cubicBezTo>
                      <a:pt x="86" y="214"/>
                      <a:pt x="98" y="200"/>
                      <a:pt x="98" y="188"/>
                    </a:cubicBezTo>
                    <a:cubicBezTo>
                      <a:pt x="97" y="175"/>
                      <a:pt x="81" y="168"/>
                      <a:pt x="81" y="168"/>
                    </a:cubicBezTo>
                    <a:cubicBezTo>
                      <a:pt x="73" y="164"/>
                      <a:pt x="73" y="164"/>
                      <a:pt x="73" y="164"/>
                    </a:cubicBezTo>
                    <a:cubicBezTo>
                      <a:pt x="74" y="164"/>
                      <a:pt x="74" y="164"/>
                      <a:pt x="74" y="164"/>
                    </a:cubicBezTo>
                    <a:cubicBezTo>
                      <a:pt x="64" y="159"/>
                      <a:pt x="48" y="154"/>
                      <a:pt x="39" y="157"/>
                    </a:cubicBezTo>
                    <a:cubicBezTo>
                      <a:pt x="35" y="159"/>
                      <a:pt x="33" y="161"/>
                      <a:pt x="32" y="165"/>
                    </a:cubicBezTo>
                    <a:cubicBezTo>
                      <a:pt x="25" y="163"/>
                      <a:pt x="25" y="163"/>
                      <a:pt x="25" y="163"/>
                    </a:cubicBezTo>
                    <a:cubicBezTo>
                      <a:pt x="26" y="157"/>
                      <a:pt x="30" y="153"/>
                      <a:pt x="36" y="150"/>
                    </a:cubicBezTo>
                    <a:cubicBezTo>
                      <a:pt x="51" y="144"/>
                      <a:pt x="76" y="156"/>
                      <a:pt x="83" y="160"/>
                    </a:cubicBezTo>
                    <a:cubicBezTo>
                      <a:pt x="92" y="156"/>
                      <a:pt x="97" y="150"/>
                      <a:pt x="100" y="141"/>
                    </a:cubicBezTo>
                    <a:cubicBezTo>
                      <a:pt x="108" y="113"/>
                      <a:pt x="83" y="70"/>
                      <a:pt x="78" y="62"/>
                    </a:cubicBezTo>
                    <a:cubicBezTo>
                      <a:pt x="51" y="54"/>
                      <a:pt x="46" y="49"/>
                      <a:pt x="46" y="44"/>
                    </a:cubicBezTo>
                    <a:close/>
                    <a:moveTo>
                      <a:pt x="54" y="107"/>
                    </a:moveTo>
                    <a:cubicBezTo>
                      <a:pt x="52" y="106"/>
                      <a:pt x="22" y="85"/>
                      <a:pt x="25" y="64"/>
                    </a:cubicBezTo>
                    <a:cubicBezTo>
                      <a:pt x="32" y="65"/>
                      <a:pt x="32" y="65"/>
                      <a:pt x="32" y="65"/>
                    </a:cubicBezTo>
                    <a:cubicBezTo>
                      <a:pt x="31" y="79"/>
                      <a:pt x="50" y="96"/>
                      <a:pt x="58" y="101"/>
                    </a:cubicBezTo>
                    <a:lnTo>
                      <a:pt x="54" y="10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3" name="Freeform 55">
                <a:extLst>
                  <a:ext uri="{FF2B5EF4-FFF2-40B4-BE49-F238E27FC236}">
                    <a16:creationId xmlns:a16="http://schemas.microsoft.com/office/drawing/2014/main" id="{F6BE7914-B462-49F2-94DB-8FD44627A16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1481" y="4467165"/>
                <a:ext cx="175820" cy="397716"/>
              </a:xfrm>
              <a:custGeom>
                <a:avLst/>
                <a:gdLst>
                  <a:gd name="T0" fmla="*/ 109 w 109"/>
                  <a:gd name="T1" fmla="*/ 234 h 247"/>
                  <a:gd name="T2" fmla="*/ 109 w 109"/>
                  <a:gd name="T3" fmla="*/ 234 h 247"/>
                  <a:gd name="T4" fmla="*/ 108 w 109"/>
                  <a:gd name="T5" fmla="*/ 233 h 247"/>
                  <a:gd name="T6" fmla="*/ 108 w 109"/>
                  <a:gd name="T7" fmla="*/ 2 h 247"/>
                  <a:gd name="T8" fmla="*/ 89 w 109"/>
                  <a:gd name="T9" fmla="*/ 0 h 247"/>
                  <a:gd name="T10" fmla="*/ 57 w 109"/>
                  <a:gd name="T11" fmla="*/ 11 h 247"/>
                  <a:gd name="T12" fmla="*/ 50 w 109"/>
                  <a:gd name="T13" fmla="*/ 36 h 247"/>
                  <a:gd name="T14" fmla="*/ 62 w 109"/>
                  <a:gd name="T15" fmla="*/ 44 h 247"/>
                  <a:gd name="T16" fmla="*/ 31 w 109"/>
                  <a:gd name="T17" fmla="*/ 62 h 247"/>
                  <a:gd name="T18" fmla="*/ 9 w 109"/>
                  <a:gd name="T19" fmla="*/ 141 h 247"/>
                  <a:gd name="T20" fmla="*/ 26 w 109"/>
                  <a:gd name="T21" fmla="*/ 160 h 247"/>
                  <a:gd name="T22" fmla="*/ 73 w 109"/>
                  <a:gd name="T23" fmla="*/ 150 h 247"/>
                  <a:gd name="T24" fmla="*/ 84 w 109"/>
                  <a:gd name="T25" fmla="*/ 163 h 247"/>
                  <a:gd name="T26" fmla="*/ 76 w 109"/>
                  <a:gd name="T27" fmla="*/ 165 h 247"/>
                  <a:gd name="T28" fmla="*/ 70 w 109"/>
                  <a:gd name="T29" fmla="*/ 157 h 247"/>
                  <a:gd name="T30" fmla="*/ 35 w 109"/>
                  <a:gd name="T31" fmla="*/ 164 h 247"/>
                  <a:gd name="T32" fmla="*/ 35 w 109"/>
                  <a:gd name="T33" fmla="*/ 164 h 247"/>
                  <a:gd name="T34" fmla="*/ 27 w 109"/>
                  <a:gd name="T35" fmla="*/ 168 h 247"/>
                  <a:gd name="T36" fmla="*/ 11 w 109"/>
                  <a:gd name="T37" fmla="*/ 188 h 247"/>
                  <a:gd name="T38" fmla="*/ 48 w 109"/>
                  <a:gd name="T39" fmla="*/ 228 h 247"/>
                  <a:gd name="T40" fmla="*/ 77 w 109"/>
                  <a:gd name="T41" fmla="*/ 204 h 247"/>
                  <a:gd name="T42" fmla="*/ 85 w 109"/>
                  <a:gd name="T43" fmla="*/ 204 h 247"/>
                  <a:gd name="T44" fmla="*/ 55 w 109"/>
                  <a:gd name="T45" fmla="*/ 233 h 247"/>
                  <a:gd name="T46" fmla="*/ 89 w 109"/>
                  <a:gd name="T47" fmla="*/ 247 h 247"/>
                  <a:gd name="T48" fmla="*/ 109 w 109"/>
                  <a:gd name="T49" fmla="*/ 234 h 247"/>
                  <a:gd name="T50" fmla="*/ 55 w 109"/>
                  <a:gd name="T51" fmla="*/ 107 h 247"/>
                  <a:gd name="T52" fmla="*/ 51 w 109"/>
                  <a:gd name="T53" fmla="*/ 101 h 247"/>
                  <a:gd name="T54" fmla="*/ 76 w 109"/>
                  <a:gd name="T55" fmla="*/ 65 h 247"/>
                  <a:gd name="T56" fmla="*/ 84 w 109"/>
                  <a:gd name="T57" fmla="*/ 64 h 247"/>
                  <a:gd name="T58" fmla="*/ 55 w 109"/>
                  <a:gd name="T59" fmla="*/ 107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09" h="247">
                    <a:moveTo>
                      <a:pt x="109" y="234"/>
                    </a:moveTo>
                    <a:cubicBezTo>
                      <a:pt x="109" y="234"/>
                      <a:pt x="109" y="234"/>
                      <a:pt x="109" y="234"/>
                    </a:cubicBezTo>
                    <a:cubicBezTo>
                      <a:pt x="108" y="233"/>
                      <a:pt x="108" y="233"/>
                      <a:pt x="108" y="233"/>
                    </a:cubicBezTo>
                    <a:cubicBezTo>
                      <a:pt x="108" y="2"/>
                      <a:pt x="108" y="2"/>
                      <a:pt x="108" y="2"/>
                    </a:cubicBezTo>
                    <a:cubicBezTo>
                      <a:pt x="104" y="1"/>
                      <a:pt x="97" y="0"/>
                      <a:pt x="89" y="0"/>
                    </a:cubicBezTo>
                    <a:cubicBezTo>
                      <a:pt x="79" y="0"/>
                      <a:pt x="65" y="2"/>
                      <a:pt x="57" y="11"/>
                    </a:cubicBezTo>
                    <a:cubicBezTo>
                      <a:pt x="52" y="17"/>
                      <a:pt x="50" y="25"/>
                      <a:pt x="50" y="36"/>
                    </a:cubicBezTo>
                    <a:cubicBezTo>
                      <a:pt x="56" y="37"/>
                      <a:pt x="62" y="39"/>
                      <a:pt x="62" y="44"/>
                    </a:cubicBezTo>
                    <a:cubicBezTo>
                      <a:pt x="63" y="49"/>
                      <a:pt x="58" y="54"/>
                      <a:pt x="31" y="62"/>
                    </a:cubicBezTo>
                    <a:cubicBezTo>
                      <a:pt x="26" y="70"/>
                      <a:pt x="0" y="113"/>
                      <a:pt x="9" y="141"/>
                    </a:cubicBezTo>
                    <a:cubicBezTo>
                      <a:pt x="12" y="150"/>
                      <a:pt x="17" y="156"/>
                      <a:pt x="26" y="160"/>
                    </a:cubicBezTo>
                    <a:cubicBezTo>
                      <a:pt x="33" y="156"/>
                      <a:pt x="58" y="144"/>
                      <a:pt x="73" y="150"/>
                    </a:cubicBezTo>
                    <a:cubicBezTo>
                      <a:pt x="78" y="153"/>
                      <a:pt x="82" y="157"/>
                      <a:pt x="84" y="163"/>
                    </a:cubicBezTo>
                    <a:cubicBezTo>
                      <a:pt x="76" y="165"/>
                      <a:pt x="76" y="165"/>
                      <a:pt x="76" y="165"/>
                    </a:cubicBezTo>
                    <a:cubicBezTo>
                      <a:pt x="75" y="161"/>
                      <a:pt x="73" y="159"/>
                      <a:pt x="70" y="157"/>
                    </a:cubicBezTo>
                    <a:cubicBezTo>
                      <a:pt x="61" y="154"/>
                      <a:pt x="45" y="159"/>
                      <a:pt x="35" y="164"/>
                    </a:cubicBezTo>
                    <a:cubicBezTo>
                      <a:pt x="35" y="164"/>
                      <a:pt x="35" y="164"/>
                      <a:pt x="35" y="164"/>
                    </a:cubicBezTo>
                    <a:cubicBezTo>
                      <a:pt x="27" y="168"/>
                      <a:pt x="27" y="168"/>
                      <a:pt x="27" y="168"/>
                    </a:cubicBezTo>
                    <a:cubicBezTo>
                      <a:pt x="27" y="168"/>
                      <a:pt x="11" y="175"/>
                      <a:pt x="11" y="188"/>
                    </a:cubicBezTo>
                    <a:cubicBezTo>
                      <a:pt x="10" y="200"/>
                      <a:pt x="23" y="214"/>
                      <a:pt x="48" y="228"/>
                    </a:cubicBezTo>
                    <a:cubicBezTo>
                      <a:pt x="59" y="223"/>
                      <a:pt x="77" y="212"/>
                      <a:pt x="77" y="204"/>
                    </a:cubicBezTo>
                    <a:cubicBezTo>
                      <a:pt x="85" y="204"/>
                      <a:pt x="85" y="204"/>
                      <a:pt x="85" y="204"/>
                    </a:cubicBezTo>
                    <a:cubicBezTo>
                      <a:pt x="84" y="217"/>
                      <a:pt x="64" y="228"/>
                      <a:pt x="55" y="233"/>
                    </a:cubicBezTo>
                    <a:cubicBezTo>
                      <a:pt x="62" y="239"/>
                      <a:pt x="76" y="247"/>
                      <a:pt x="89" y="247"/>
                    </a:cubicBezTo>
                    <a:cubicBezTo>
                      <a:pt x="98" y="247"/>
                      <a:pt x="104" y="243"/>
                      <a:pt x="109" y="234"/>
                    </a:cubicBezTo>
                    <a:close/>
                    <a:moveTo>
                      <a:pt x="55" y="107"/>
                    </a:moveTo>
                    <a:cubicBezTo>
                      <a:pt x="51" y="101"/>
                      <a:pt x="51" y="101"/>
                      <a:pt x="51" y="101"/>
                    </a:cubicBezTo>
                    <a:cubicBezTo>
                      <a:pt x="59" y="96"/>
                      <a:pt x="78" y="79"/>
                      <a:pt x="76" y="65"/>
                    </a:cubicBezTo>
                    <a:cubicBezTo>
                      <a:pt x="84" y="64"/>
                      <a:pt x="84" y="64"/>
                      <a:pt x="84" y="64"/>
                    </a:cubicBezTo>
                    <a:cubicBezTo>
                      <a:pt x="87" y="85"/>
                      <a:pt x="56" y="106"/>
                      <a:pt x="55" y="10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216" name="Group 3">
            <a:extLst>
              <a:ext uri="{FF2B5EF4-FFF2-40B4-BE49-F238E27FC236}">
                <a16:creationId xmlns:a16="http://schemas.microsoft.com/office/drawing/2014/main" id="{B31CCD07-FFDA-4010-842D-75534E0B7572}"/>
              </a:ext>
            </a:extLst>
          </p:cNvPr>
          <p:cNvGrpSpPr/>
          <p:nvPr/>
        </p:nvGrpSpPr>
        <p:grpSpPr>
          <a:xfrm>
            <a:off x="8093696" y="3954780"/>
            <a:ext cx="2346304" cy="883329"/>
            <a:chOff x="8093696" y="4267200"/>
            <a:chExt cx="2346304" cy="883329"/>
          </a:xfrm>
        </p:grpSpPr>
        <p:grpSp>
          <p:nvGrpSpPr>
            <p:cNvPr id="217" name="Group 115">
              <a:extLst>
                <a:ext uri="{FF2B5EF4-FFF2-40B4-BE49-F238E27FC236}">
                  <a16:creationId xmlns:a16="http://schemas.microsoft.com/office/drawing/2014/main" id="{D84F15AE-022D-4344-9D90-F958CB8D0B24}"/>
                </a:ext>
              </a:extLst>
            </p:cNvPr>
            <p:cNvGrpSpPr/>
            <p:nvPr/>
          </p:nvGrpSpPr>
          <p:grpSpPr>
            <a:xfrm>
              <a:off x="8728634" y="4267200"/>
              <a:ext cx="1711366" cy="883329"/>
              <a:chOff x="7074608" y="2234676"/>
              <a:chExt cx="1711366" cy="883329"/>
            </a:xfrm>
          </p:grpSpPr>
          <p:sp>
            <p:nvSpPr>
              <p:cNvPr id="220" name="TextBox 119">
                <a:extLst>
                  <a:ext uri="{FF2B5EF4-FFF2-40B4-BE49-F238E27FC236}">
                    <a16:creationId xmlns:a16="http://schemas.microsoft.com/office/drawing/2014/main" id="{8A3F4A5E-65C2-483C-95D1-8ECD2ED00CF4}"/>
                  </a:ext>
                </a:extLst>
              </p:cNvPr>
              <p:cNvSpPr txBox="1"/>
              <p:nvPr/>
            </p:nvSpPr>
            <p:spPr>
              <a:xfrm>
                <a:off x="7074608" y="2234676"/>
                <a:ext cx="1711366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21" name="TextBox 120">
                <a:extLst>
                  <a:ext uri="{FF2B5EF4-FFF2-40B4-BE49-F238E27FC236}">
                    <a16:creationId xmlns:a16="http://schemas.microsoft.com/office/drawing/2014/main" id="{DD77D91F-DD44-4901-9DD5-A38EE4F2BAF1}"/>
                  </a:ext>
                </a:extLst>
              </p:cNvPr>
              <p:cNvSpPr txBox="1"/>
              <p:nvPr/>
            </p:nvSpPr>
            <p:spPr>
              <a:xfrm>
                <a:off x="7074608" y="2540346"/>
                <a:ext cx="1678665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</a:t>
                </a:r>
              </a:p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tetur adipiscing elit roin cursu.</a:t>
                </a:r>
              </a:p>
            </p:txBody>
          </p:sp>
        </p:grpSp>
        <p:sp>
          <p:nvSpPr>
            <p:cNvPr id="218" name="Oval 116">
              <a:extLst>
                <a:ext uri="{FF2B5EF4-FFF2-40B4-BE49-F238E27FC236}">
                  <a16:creationId xmlns:a16="http://schemas.microsoft.com/office/drawing/2014/main" id="{8C30161C-F221-464F-989D-EC535E767348}"/>
                </a:ext>
              </a:extLst>
            </p:cNvPr>
            <p:cNvSpPr/>
            <p:nvPr/>
          </p:nvSpPr>
          <p:spPr>
            <a:xfrm>
              <a:off x="8093696" y="4418807"/>
              <a:ext cx="570916" cy="570916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9" name="Freeform 56">
              <a:extLst>
                <a:ext uri="{FF2B5EF4-FFF2-40B4-BE49-F238E27FC236}">
                  <a16:creationId xmlns:a16="http://schemas.microsoft.com/office/drawing/2014/main" id="{05DC7E5A-2CCA-4C42-9529-1779B0DB3D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2381" y="4575018"/>
              <a:ext cx="393546" cy="258495"/>
            </a:xfrm>
            <a:custGeom>
              <a:avLst/>
              <a:gdLst>
                <a:gd name="T0" fmla="*/ 140 w 281"/>
                <a:gd name="T1" fmla="*/ 44 h 185"/>
                <a:gd name="T2" fmla="*/ 0 w 281"/>
                <a:gd name="T3" fmla="*/ 114 h 185"/>
                <a:gd name="T4" fmla="*/ 140 w 281"/>
                <a:gd name="T5" fmla="*/ 185 h 185"/>
                <a:gd name="T6" fmla="*/ 281 w 281"/>
                <a:gd name="T7" fmla="*/ 114 h 185"/>
                <a:gd name="T8" fmla="*/ 140 w 281"/>
                <a:gd name="T9" fmla="*/ 44 h 185"/>
                <a:gd name="T10" fmla="*/ 123 w 281"/>
                <a:gd name="T11" fmla="*/ 79 h 185"/>
                <a:gd name="T12" fmla="*/ 140 w 281"/>
                <a:gd name="T13" fmla="*/ 97 h 185"/>
                <a:gd name="T14" fmla="*/ 123 w 281"/>
                <a:gd name="T15" fmla="*/ 114 h 185"/>
                <a:gd name="T16" fmla="*/ 105 w 281"/>
                <a:gd name="T17" fmla="*/ 97 h 185"/>
                <a:gd name="T18" fmla="*/ 123 w 281"/>
                <a:gd name="T19" fmla="*/ 79 h 185"/>
                <a:gd name="T20" fmla="*/ 212 w 281"/>
                <a:gd name="T21" fmla="*/ 150 h 185"/>
                <a:gd name="T22" fmla="*/ 178 w 281"/>
                <a:gd name="T23" fmla="*/ 163 h 185"/>
                <a:gd name="T24" fmla="*/ 140 w 281"/>
                <a:gd name="T25" fmla="*/ 167 h 185"/>
                <a:gd name="T26" fmla="*/ 103 w 281"/>
                <a:gd name="T27" fmla="*/ 163 h 185"/>
                <a:gd name="T28" fmla="*/ 68 w 281"/>
                <a:gd name="T29" fmla="*/ 150 h 185"/>
                <a:gd name="T30" fmla="*/ 22 w 281"/>
                <a:gd name="T31" fmla="*/ 114 h 185"/>
                <a:gd name="T32" fmla="*/ 68 w 281"/>
                <a:gd name="T33" fmla="*/ 79 h 185"/>
                <a:gd name="T34" fmla="*/ 96 w 281"/>
                <a:gd name="T35" fmla="*/ 68 h 185"/>
                <a:gd name="T36" fmla="*/ 88 w 281"/>
                <a:gd name="T37" fmla="*/ 97 h 185"/>
                <a:gd name="T38" fmla="*/ 140 w 281"/>
                <a:gd name="T39" fmla="*/ 150 h 185"/>
                <a:gd name="T40" fmla="*/ 193 w 281"/>
                <a:gd name="T41" fmla="*/ 97 h 185"/>
                <a:gd name="T42" fmla="*/ 184 w 281"/>
                <a:gd name="T43" fmla="*/ 68 h 185"/>
                <a:gd name="T44" fmla="*/ 212 w 281"/>
                <a:gd name="T45" fmla="*/ 79 h 185"/>
                <a:gd name="T46" fmla="*/ 258 w 281"/>
                <a:gd name="T47" fmla="*/ 114 h 185"/>
                <a:gd name="T48" fmla="*/ 212 w 281"/>
                <a:gd name="T49" fmla="*/ 150 h 185"/>
                <a:gd name="T50" fmla="*/ 236 w 281"/>
                <a:gd name="T51" fmla="*/ 23 h 185"/>
                <a:gd name="T52" fmla="*/ 140 w 281"/>
                <a:gd name="T53" fmla="*/ 0 h 185"/>
                <a:gd name="T54" fmla="*/ 44 w 281"/>
                <a:gd name="T55" fmla="*/ 23 h 185"/>
                <a:gd name="T56" fmla="*/ 0 w 281"/>
                <a:gd name="T57" fmla="*/ 54 h 185"/>
                <a:gd name="T58" fmla="*/ 0 w 281"/>
                <a:gd name="T59" fmla="*/ 84 h 185"/>
                <a:gd name="T60" fmla="*/ 52 w 281"/>
                <a:gd name="T61" fmla="*/ 44 h 185"/>
                <a:gd name="T62" fmla="*/ 140 w 281"/>
                <a:gd name="T63" fmla="*/ 23 h 185"/>
                <a:gd name="T64" fmla="*/ 228 w 281"/>
                <a:gd name="T65" fmla="*/ 44 h 185"/>
                <a:gd name="T66" fmla="*/ 281 w 281"/>
                <a:gd name="T67" fmla="*/ 84 h 185"/>
                <a:gd name="T68" fmla="*/ 281 w 281"/>
                <a:gd name="T69" fmla="*/ 54 h 185"/>
                <a:gd name="T70" fmla="*/ 236 w 281"/>
                <a:gd name="T71" fmla="*/ 23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81" h="185">
                  <a:moveTo>
                    <a:pt x="140" y="44"/>
                  </a:moveTo>
                  <a:cubicBezTo>
                    <a:pt x="83" y="44"/>
                    <a:pt x="32" y="72"/>
                    <a:pt x="0" y="114"/>
                  </a:cubicBezTo>
                  <a:cubicBezTo>
                    <a:pt x="32" y="157"/>
                    <a:pt x="83" y="185"/>
                    <a:pt x="140" y="185"/>
                  </a:cubicBezTo>
                  <a:cubicBezTo>
                    <a:pt x="198" y="185"/>
                    <a:pt x="249" y="157"/>
                    <a:pt x="281" y="114"/>
                  </a:cubicBezTo>
                  <a:cubicBezTo>
                    <a:pt x="249" y="72"/>
                    <a:pt x="198" y="44"/>
                    <a:pt x="140" y="44"/>
                  </a:cubicBezTo>
                  <a:close/>
                  <a:moveTo>
                    <a:pt x="123" y="79"/>
                  </a:moveTo>
                  <a:cubicBezTo>
                    <a:pt x="132" y="79"/>
                    <a:pt x="140" y="87"/>
                    <a:pt x="140" y="97"/>
                  </a:cubicBezTo>
                  <a:cubicBezTo>
                    <a:pt x="140" y="107"/>
                    <a:pt x="132" y="114"/>
                    <a:pt x="123" y="114"/>
                  </a:cubicBezTo>
                  <a:cubicBezTo>
                    <a:pt x="113" y="114"/>
                    <a:pt x="105" y="107"/>
                    <a:pt x="105" y="97"/>
                  </a:cubicBezTo>
                  <a:cubicBezTo>
                    <a:pt x="105" y="87"/>
                    <a:pt x="113" y="79"/>
                    <a:pt x="123" y="79"/>
                  </a:cubicBezTo>
                  <a:close/>
                  <a:moveTo>
                    <a:pt x="212" y="150"/>
                  </a:moveTo>
                  <a:cubicBezTo>
                    <a:pt x="201" y="155"/>
                    <a:pt x="190" y="160"/>
                    <a:pt x="178" y="163"/>
                  </a:cubicBezTo>
                  <a:cubicBezTo>
                    <a:pt x="166" y="166"/>
                    <a:pt x="153" y="167"/>
                    <a:pt x="140" y="167"/>
                  </a:cubicBezTo>
                  <a:cubicBezTo>
                    <a:pt x="128" y="167"/>
                    <a:pt x="115" y="166"/>
                    <a:pt x="103" y="163"/>
                  </a:cubicBezTo>
                  <a:cubicBezTo>
                    <a:pt x="91" y="160"/>
                    <a:pt x="79" y="155"/>
                    <a:pt x="68" y="150"/>
                  </a:cubicBezTo>
                  <a:cubicBezTo>
                    <a:pt x="51" y="141"/>
                    <a:pt x="35" y="129"/>
                    <a:pt x="22" y="114"/>
                  </a:cubicBezTo>
                  <a:cubicBezTo>
                    <a:pt x="35" y="100"/>
                    <a:pt x="51" y="88"/>
                    <a:pt x="68" y="79"/>
                  </a:cubicBezTo>
                  <a:cubicBezTo>
                    <a:pt x="77" y="74"/>
                    <a:pt x="87" y="71"/>
                    <a:pt x="96" y="68"/>
                  </a:cubicBezTo>
                  <a:cubicBezTo>
                    <a:pt x="91" y="76"/>
                    <a:pt x="88" y="86"/>
                    <a:pt x="88" y="97"/>
                  </a:cubicBezTo>
                  <a:cubicBezTo>
                    <a:pt x="88" y="126"/>
                    <a:pt x="111" y="150"/>
                    <a:pt x="140" y="150"/>
                  </a:cubicBezTo>
                  <a:cubicBezTo>
                    <a:pt x="169" y="150"/>
                    <a:pt x="193" y="126"/>
                    <a:pt x="193" y="97"/>
                  </a:cubicBezTo>
                  <a:cubicBezTo>
                    <a:pt x="193" y="86"/>
                    <a:pt x="190" y="76"/>
                    <a:pt x="184" y="68"/>
                  </a:cubicBezTo>
                  <a:cubicBezTo>
                    <a:pt x="194" y="71"/>
                    <a:pt x="203" y="74"/>
                    <a:pt x="212" y="79"/>
                  </a:cubicBezTo>
                  <a:cubicBezTo>
                    <a:pt x="229" y="88"/>
                    <a:pt x="245" y="100"/>
                    <a:pt x="258" y="114"/>
                  </a:cubicBezTo>
                  <a:cubicBezTo>
                    <a:pt x="245" y="129"/>
                    <a:pt x="229" y="141"/>
                    <a:pt x="212" y="150"/>
                  </a:cubicBezTo>
                  <a:close/>
                  <a:moveTo>
                    <a:pt x="236" y="23"/>
                  </a:moveTo>
                  <a:cubicBezTo>
                    <a:pt x="206" y="8"/>
                    <a:pt x="174" y="0"/>
                    <a:pt x="140" y="0"/>
                  </a:cubicBezTo>
                  <a:cubicBezTo>
                    <a:pt x="107" y="0"/>
                    <a:pt x="74" y="8"/>
                    <a:pt x="44" y="23"/>
                  </a:cubicBezTo>
                  <a:cubicBezTo>
                    <a:pt x="28" y="31"/>
                    <a:pt x="13" y="42"/>
                    <a:pt x="0" y="5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15" y="68"/>
                    <a:pt x="33" y="54"/>
                    <a:pt x="52" y="44"/>
                  </a:cubicBezTo>
                  <a:cubicBezTo>
                    <a:pt x="80" y="30"/>
                    <a:pt x="109" y="23"/>
                    <a:pt x="140" y="23"/>
                  </a:cubicBezTo>
                  <a:cubicBezTo>
                    <a:pt x="171" y="23"/>
                    <a:pt x="201" y="30"/>
                    <a:pt x="228" y="44"/>
                  </a:cubicBezTo>
                  <a:cubicBezTo>
                    <a:pt x="248" y="54"/>
                    <a:pt x="266" y="68"/>
                    <a:pt x="281" y="84"/>
                  </a:cubicBezTo>
                  <a:cubicBezTo>
                    <a:pt x="281" y="54"/>
                    <a:pt x="281" y="54"/>
                    <a:pt x="281" y="54"/>
                  </a:cubicBezTo>
                  <a:cubicBezTo>
                    <a:pt x="267" y="42"/>
                    <a:pt x="252" y="31"/>
                    <a:pt x="236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2268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0" name="Group 47">
            <a:extLst>
              <a:ext uri="{FF2B5EF4-FFF2-40B4-BE49-F238E27FC236}">
                <a16:creationId xmlns:a16="http://schemas.microsoft.com/office/drawing/2014/main" id="{1E2BBC22-FA58-4B12-8ED0-AA353CFCB6F6}"/>
              </a:ext>
            </a:extLst>
          </p:cNvPr>
          <p:cNvGrpSpPr/>
          <p:nvPr/>
        </p:nvGrpSpPr>
        <p:grpSpPr>
          <a:xfrm>
            <a:off x="2054592" y="4111329"/>
            <a:ext cx="1396536" cy="1297604"/>
            <a:chOff x="1898028" y="4662111"/>
            <a:chExt cx="1396536" cy="1297604"/>
          </a:xfrm>
        </p:grpSpPr>
        <p:grpSp>
          <p:nvGrpSpPr>
            <p:cNvPr id="51" name="Group 24">
              <a:extLst>
                <a:ext uri="{FF2B5EF4-FFF2-40B4-BE49-F238E27FC236}">
                  <a16:creationId xmlns:a16="http://schemas.microsoft.com/office/drawing/2014/main" id="{2AF64FEB-1FE7-4343-8C8D-C40884442D4E}"/>
                </a:ext>
              </a:extLst>
            </p:cNvPr>
            <p:cNvGrpSpPr/>
            <p:nvPr/>
          </p:nvGrpSpPr>
          <p:grpSpPr>
            <a:xfrm>
              <a:off x="1898028" y="5076386"/>
              <a:ext cx="1396536" cy="883329"/>
              <a:chOff x="1445230" y="4797760"/>
              <a:chExt cx="1396536" cy="883329"/>
            </a:xfrm>
          </p:grpSpPr>
          <p:sp>
            <p:nvSpPr>
              <p:cNvPr id="56" name="TextBox 25">
                <a:extLst>
                  <a:ext uri="{FF2B5EF4-FFF2-40B4-BE49-F238E27FC236}">
                    <a16:creationId xmlns:a16="http://schemas.microsoft.com/office/drawing/2014/main" id="{BEAE5BBF-F0E9-4F8A-A481-3EC59A6D116D}"/>
                  </a:ext>
                </a:extLst>
              </p:cNvPr>
              <p:cNvSpPr txBox="1"/>
              <p:nvPr/>
            </p:nvSpPr>
            <p:spPr>
              <a:xfrm>
                <a:off x="1532272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57" name="TextBox 26">
                <a:extLst>
                  <a:ext uri="{FF2B5EF4-FFF2-40B4-BE49-F238E27FC236}">
                    <a16:creationId xmlns:a16="http://schemas.microsoft.com/office/drawing/2014/main" id="{BAD32C8E-EAA0-4DE7-A3D2-AFC76B855431}"/>
                  </a:ext>
                </a:extLst>
              </p:cNvPr>
              <p:cNvSpPr txBox="1"/>
              <p:nvPr/>
            </p:nvSpPr>
            <p:spPr>
              <a:xfrm>
                <a:off x="1445230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52" name="Group 33">
              <a:extLst>
                <a:ext uri="{FF2B5EF4-FFF2-40B4-BE49-F238E27FC236}">
                  <a16:creationId xmlns:a16="http://schemas.microsoft.com/office/drawing/2014/main" id="{E54BCA34-B495-4271-A514-C646EBFDF97A}"/>
                </a:ext>
              </a:extLst>
            </p:cNvPr>
            <p:cNvGrpSpPr/>
            <p:nvPr/>
          </p:nvGrpSpPr>
          <p:grpSpPr>
            <a:xfrm>
              <a:off x="2473986" y="4662111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53" name="Freeform 602">
                <a:extLst>
                  <a:ext uri="{FF2B5EF4-FFF2-40B4-BE49-F238E27FC236}">
                    <a16:creationId xmlns:a16="http://schemas.microsoft.com/office/drawing/2014/main" id="{0F4170AA-0CB7-4E71-93EC-A5265D988A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Freeform 603">
                <a:extLst>
                  <a:ext uri="{FF2B5EF4-FFF2-40B4-BE49-F238E27FC236}">
                    <a16:creationId xmlns:a16="http://schemas.microsoft.com/office/drawing/2014/main" id="{B0BA8696-6985-4DF7-AC98-B80A246193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5" name="Freeform 604">
                <a:extLst>
                  <a:ext uri="{FF2B5EF4-FFF2-40B4-BE49-F238E27FC236}">
                    <a16:creationId xmlns:a16="http://schemas.microsoft.com/office/drawing/2014/main" id="{A283F4C6-8F91-49C5-BD17-6ECF4EC99C6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58" name="Group 46">
            <a:extLst>
              <a:ext uri="{FF2B5EF4-FFF2-40B4-BE49-F238E27FC236}">
                <a16:creationId xmlns:a16="http://schemas.microsoft.com/office/drawing/2014/main" id="{0E6E80B1-7A29-42AC-A832-CF6FE0B4FA45}"/>
              </a:ext>
            </a:extLst>
          </p:cNvPr>
          <p:cNvGrpSpPr/>
          <p:nvPr/>
        </p:nvGrpSpPr>
        <p:grpSpPr>
          <a:xfrm>
            <a:off x="5290784" y="4114696"/>
            <a:ext cx="1396536" cy="1294237"/>
            <a:chOff x="4559065" y="4665478"/>
            <a:chExt cx="1396536" cy="1294237"/>
          </a:xfrm>
        </p:grpSpPr>
        <p:grpSp>
          <p:nvGrpSpPr>
            <p:cNvPr id="59" name="Group 27">
              <a:extLst>
                <a:ext uri="{FF2B5EF4-FFF2-40B4-BE49-F238E27FC236}">
                  <a16:creationId xmlns:a16="http://schemas.microsoft.com/office/drawing/2014/main" id="{80E88E1B-5A2A-4DDF-9FFE-748EFCD56678}"/>
                </a:ext>
              </a:extLst>
            </p:cNvPr>
            <p:cNvGrpSpPr/>
            <p:nvPr/>
          </p:nvGrpSpPr>
          <p:grpSpPr>
            <a:xfrm>
              <a:off x="4559065" y="5076386"/>
              <a:ext cx="1396536" cy="883329"/>
              <a:chOff x="4085953" y="4797760"/>
              <a:chExt cx="1396536" cy="883329"/>
            </a:xfrm>
          </p:grpSpPr>
          <p:sp>
            <p:nvSpPr>
              <p:cNvPr id="64" name="TextBox 28">
                <a:extLst>
                  <a:ext uri="{FF2B5EF4-FFF2-40B4-BE49-F238E27FC236}">
                    <a16:creationId xmlns:a16="http://schemas.microsoft.com/office/drawing/2014/main" id="{BF5CA518-ED80-4C67-8BCF-3A466D484D24}"/>
                  </a:ext>
                </a:extLst>
              </p:cNvPr>
              <p:cNvSpPr txBox="1"/>
              <p:nvPr/>
            </p:nvSpPr>
            <p:spPr>
              <a:xfrm>
                <a:off x="4172995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65" name="TextBox 29">
                <a:extLst>
                  <a:ext uri="{FF2B5EF4-FFF2-40B4-BE49-F238E27FC236}">
                    <a16:creationId xmlns:a16="http://schemas.microsoft.com/office/drawing/2014/main" id="{DBD72F21-62A2-478A-8BB2-5FD3552EA2BA}"/>
                  </a:ext>
                </a:extLst>
              </p:cNvPr>
              <p:cNvSpPr txBox="1"/>
              <p:nvPr/>
            </p:nvSpPr>
            <p:spPr>
              <a:xfrm>
                <a:off x="4085953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60" name="Group 37">
              <a:extLst>
                <a:ext uri="{FF2B5EF4-FFF2-40B4-BE49-F238E27FC236}">
                  <a16:creationId xmlns:a16="http://schemas.microsoft.com/office/drawing/2014/main" id="{7078F5AA-7E28-4856-95EB-AA836F98D1B2}"/>
                </a:ext>
              </a:extLst>
            </p:cNvPr>
            <p:cNvGrpSpPr/>
            <p:nvPr/>
          </p:nvGrpSpPr>
          <p:grpSpPr>
            <a:xfrm>
              <a:off x="5171789" y="4665478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61" name="Freeform 602">
                <a:extLst>
                  <a:ext uri="{FF2B5EF4-FFF2-40B4-BE49-F238E27FC236}">
                    <a16:creationId xmlns:a16="http://schemas.microsoft.com/office/drawing/2014/main" id="{01B7315D-55C0-4C76-8637-2446606337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Freeform 603">
                <a:extLst>
                  <a:ext uri="{FF2B5EF4-FFF2-40B4-BE49-F238E27FC236}">
                    <a16:creationId xmlns:a16="http://schemas.microsoft.com/office/drawing/2014/main" id="{D96FEF2C-E3F1-4C70-8D07-942920FC6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3" name="Freeform 604">
                <a:extLst>
                  <a:ext uri="{FF2B5EF4-FFF2-40B4-BE49-F238E27FC236}">
                    <a16:creationId xmlns:a16="http://schemas.microsoft.com/office/drawing/2014/main" id="{7AC43563-5F3B-49B7-B630-22177C71762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66" name="Group 45">
            <a:extLst>
              <a:ext uri="{FF2B5EF4-FFF2-40B4-BE49-F238E27FC236}">
                <a16:creationId xmlns:a16="http://schemas.microsoft.com/office/drawing/2014/main" id="{F518A467-9277-4BD9-9080-960E01C65751}"/>
              </a:ext>
            </a:extLst>
          </p:cNvPr>
          <p:cNvGrpSpPr/>
          <p:nvPr/>
        </p:nvGrpSpPr>
        <p:grpSpPr>
          <a:xfrm>
            <a:off x="8526976" y="4103442"/>
            <a:ext cx="1396536" cy="1294239"/>
            <a:chOff x="8425055" y="4595795"/>
            <a:chExt cx="1396536" cy="1294239"/>
          </a:xfrm>
        </p:grpSpPr>
        <p:grpSp>
          <p:nvGrpSpPr>
            <p:cNvPr id="67" name="Group 30">
              <a:extLst>
                <a:ext uri="{FF2B5EF4-FFF2-40B4-BE49-F238E27FC236}">
                  <a16:creationId xmlns:a16="http://schemas.microsoft.com/office/drawing/2014/main" id="{6E63CD20-AD89-4907-9EE5-C61A6995733E}"/>
                </a:ext>
              </a:extLst>
            </p:cNvPr>
            <p:cNvGrpSpPr/>
            <p:nvPr/>
          </p:nvGrpSpPr>
          <p:grpSpPr>
            <a:xfrm>
              <a:off x="8425055" y="5006705"/>
              <a:ext cx="1396536" cy="883329"/>
              <a:chOff x="6617761" y="4797760"/>
              <a:chExt cx="1396536" cy="883329"/>
            </a:xfrm>
          </p:grpSpPr>
          <p:sp>
            <p:nvSpPr>
              <p:cNvPr id="72" name="TextBox 31">
                <a:extLst>
                  <a:ext uri="{FF2B5EF4-FFF2-40B4-BE49-F238E27FC236}">
                    <a16:creationId xmlns:a16="http://schemas.microsoft.com/office/drawing/2014/main" id="{B7D3608A-0AE2-4140-864B-4DE3ED58C730}"/>
                  </a:ext>
                </a:extLst>
              </p:cNvPr>
              <p:cNvSpPr txBox="1"/>
              <p:nvPr/>
            </p:nvSpPr>
            <p:spPr>
              <a:xfrm>
                <a:off x="6704803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73" name="TextBox 32">
                <a:extLst>
                  <a:ext uri="{FF2B5EF4-FFF2-40B4-BE49-F238E27FC236}">
                    <a16:creationId xmlns:a16="http://schemas.microsoft.com/office/drawing/2014/main" id="{BAB6C05B-28FC-4F7F-9950-A07898B98E87}"/>
                  </a:ext>
                </a:extLst>
              </p:cNvPr>
              <p:cNvSpPr txBox="1"/>
              <p:nvPr/>
            </p:nvSpPr>
            <p:spPr>
              <a:xfrm>
                <a:off x="6617761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68" name="Group 41">
              <a:extLst>
                <a:ext uri="{FF2B5EF4-FFF2-40B4-BE49-F238E27FC236}">
                  <a16:creationId xmlns:a16="http://schemas.microsoft.com/office/drawing/2014/main" id="{3A5A80FD-EC67-42F0-B254-88A63A515C7B}"/>
                </a:ext>
              </a:extLst>
            </p:cNvPr>
            <p:cNvGrpSpPr/>
            <p:nvPr/>
          </p:nvGrpSpPr>
          <p:grpSpPr>
            <a:xfrm>
              <a:off x="9019396" y="4595795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69" name="Freeform 602">
                <a:extLst>
                  <a:ext uri="{FF2B5EF4-FFF2-40B4-BE49-F238E27FC236}">
                    <a16:creationId xmlns:a16="http://schemas.microsoft.com/office/drawing/2014/main" id="{4AFBDC36-B476-49FF-B9FA-85C6D63B4B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0" name="Freeform 603">
                <a:extLst>
                  <a:ext uri="{FF2B5EF4-FFF2-40B4-BE49-F238E27FC236}">
                    <a16:creationId xmlns:a16="http://schemas.microsoft.com/office/drawing/2014/main" id="{EFFA85DC-C925-4BCB-BD1B-79DD2E6FCB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1" name="Freeform 604">
                <a:extLst>
                  <a:ext uri="{FF2B5EF4-FFF2-40B4-BE49-F238E27FC236}">
                    <a16:creationId xmlns:a16="http://schemas.microsoft.com/office/drawing/2014/main" id="{0A40C131-1150-43FE-8BBC-36FB284D624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44AEB4D9-2542-4F12-BBB5-AF2B467CE50A}"/>
              </a:ext>
            </a:extLst>
          </p:cNvPr>
          <p:cNvGrpSpPr/>
          <p:nvPr/>
        </p:nvGrpSpPr>
        <p:grpSpPr>
          <a:xfrm>
            <a:off x="1357899" y="1931546"/>
            <a:ext cx="3186953" cy="2272141"/>
            <a:chOff x="1357899" y="1931546"/>
            <a:chExt cx="3186953" cy="2272141"/>
          </a:xfrm>
        </p:grpSpPr>
        <p:grpSp>
          <p:nvGrpSpPr>
            <p:cNvPr id="31" name="Group 1">
              <a:extLst>
                <a:ext uri="{FF2B5EF4-FFF2-40B4-BE49-F238E27FC236}">
                  <a16:creationId xmlns:a16="http://schemas.microsoft.com/office/drawing/2014/main" id="{02CC5EE4-72D5-4F9B-B892-56010CC45FAF}"/>
                </a:ext>
              </a:extLst>
            </p:cNvPr>
            <p:cNvGrpSpPr/>
            <p:nvPr/>
          </p:nvGrpSpPr>
          <p:grpSpPr>
            <a:xfrm rot="18900000">
              <a:off x="1357899" y="1931546"/>
              <a:ext cx="3186953" cy="2272141"/>
              <a:chOff x="3565525" y="2574925"/>
              <a:chExt cx="1189038" cy="847726"/>
            </a:xfrm>
          </p:grpSpPr>
          <p:sp>
            <p:nvSpPr>
              <p:cNvPr id="32" name="Freeform 68">
                <a:extLst>
                  <a:ext uri="{FF2B5EF4-FFF2-40B4-BE49-F238E27FC236}">
                    <a16:creationId xmlns:a16="http://schemas.microsoft.com/office/drawing/2014/main" id="{CC36B3C2-1BBA-4DAA-A1EA-8799FDD8B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717800"/>
                <a:ext cx="128588" cy="249238"/>
              </a:xfrm>
              <a:custGeom>
                <a:avLst/>
                <a:gdLst>
                  <a:gd name="T0" fmla="*/ 261 w 368"/>
                  <a:gd name="T1" fmla="*/ 50 h 713"/>
                  <a:gd name="T2" fmla="*/ 272 w 368"/>
                  <a:gd name="T3" fmla="*/ 0 h 713"/>
                  <a:gd name="T4" fmla="*/ 16 w 368"/>
                  <a:gd name="T5" fmla="*/ 276 h 713"/>
                  <a:gd name="T6" fmla="*/ 5 w 368"/>
                  <a:gd name="T7" fmla="*/ 326 h 713"/>
                  <a:gd name="T8" fmla="*/ 111 w 368"/>
                  <a:gd name="T9" fmla="*/ 713 h 713"/>
                  <a:gd name="T10" fmla="*/ 368 w 368"/>
                  <a:gd name="T11" fmla="*/ 437 h 713"/>
                  <a:gd name="T12" fmla="*/ 261 w 368"/>
                  <a:gd name="T13" fmla="*/ 5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713">
                    <a:moveTo>
                      <a:pt x="261" y="50"/>
                    </a:moveTo>
                    <a:cubicBezTo>
                      <a:pt x="256" y="31"/>
                      <a:pt x="260" y="13"/>
                      <a:pt x="272" y="0"/>
                    </a:cubicBezTo>
                    <a:cubicBezTo>
                      <a:pt x="16" y="276"/>
                      <a:pt x="16" y="276"/>
                      <a:pt x="16" y="276"/>
                    </a:cubicBezTo>
                    <a:cubicBezTo>
                      <a:pt x="4" y="289"/>
                      <a:pt x="0" y="307"/>
                      <a:pt x="5" y="326"/>
                    </a:cubicBezTo>
                    <a:cubicBezTo>
                      <a:pt x="111" y="713"/>
                      <a:pt x="111" y="713"/>
                      <a:pt x="111" y="713"/>
                    </a:cubicBezTo>
                    <a:cubicBezTo>
                      <a:pt x="368" y="437"/>
                      <a:pt x="368" y="437"/>
                      <a:pt x="368" y="437"/>
                    </a:cubicBezTo>
                    <a:lnTo>
                      <a:pt x="261" y="5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3" name="Freeform 69">
                <a:extLst>
                  <a:ext uri="{FF2B5EF4-FFF2-40B4-BE49-F238E27FC236}">
                    <a16:creationId xmlns:a16="http://schemas.microsoft.com/office/drawing/2014/main" id="{93D29157-9426-4EE8-A1FD-F2F385475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5" y="3163888"/>
                <a:ext cx="133350" cy="258763"/>
              </a:xfrm>
              <a:custGeom>
                <a:avLst/>
                <a:gdLst>
                  <a:gd name="T0" fmla="*/ 345 w 380"/>
                  <a:gd name="T1" fmla="*/ 462 h 738"/>
                  <a:gd name="T2" fmla="*/ 317 w 380"/>
                  <a:gd name="T3" fmla="*/ 456 h 738"/>
                  <a:gd name="T4" fmla="*/ 278 w 380"/>
                  <a:gd name="T5" fmla="*/ 399 h 738"/>
                  <a:gd name="T6" fmla="*/ 256 w 380"/>
                  <a:gd name="T7" fmla="*/ 0 h 738"/>
                  <a:gd name="T8" fmla="*/ 0 w 380"/>
                  <a:gd name="T9" fmla="*/ 276 h 738"/>
                  <a:gd name="T10" fmla="*/ 22 w 380"/>
                  <a:gd name="T11" fmla="*/ 675 h 738"/>
                  <a:gd name="T12" fmla="*/ 61 w 380"/>
                  <a:gd name="T13" fmla="*/ 732 h 738"/>
                  <a:gd name="T14" fmla="*/ 89 w 380"/>
                  <a:gd name="T15" fmla="*/ 738 h 738"/>
                  <a:gd name="T16" fmla="*/ 124 w 380"/>
                  <a:gd name="T17" fmla="*/ 725 h 738"/>
                  <a:gd name="T18" fmla="*/ 380 w 380"/>
                  <a:gd name="T19" fmla="*/ 449 h 738"/>
                  <a:gd name="T20" fmla="*/ 345 w 380"/>
                  <a:gd name="T21" fmla="*/ 46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" h="738">
                    <a:moveTo>
                      <a:pt x="345" y="462"/>
                    </a:moveTo>
                    <a:cubicBezTo>
                      <a:pt x="336" y="462"/>
                      <a:pt x="326" y="460"/>
                      <a:pt x="317" y="456"/>
                    </a:cubicBezTo>
                    <a:cubicBezTo>
                      <a:pt x="294" y="445"/>
                      <a:pt x="279" y="423"/>
                      <a:pt x="278" y="399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22" y="675"/>
                      <a:pt x="22" y="675"/>
                      <a:pt x="22" y="675"/>
                    </a:cubicBezTo>
                    <a:cubicBezTo>
                      <a:pt x="23" y="699"/>
                      <a:pt x="38" y="721"/>
                      <a:pt x="61" y="732"/>
                    </a:cubicBezTo>
                    <a:cubicBezTo>
                      <a:pt x="70" y="736"/>
                      <a:pt x="80" y="738"/>
                      <a:pt x="89" y="738"/>
                    </a:cubicBezTo>
                    <a:cubicBezTo>
                      <a:pt x="102" y="738"/>
                      <a:pt x="114" y="734"/>
                      <a:pt x="124" y="725"/>
                    </a:cubicBezTo>
                    <a:cubicBezTo>
                      <a:pt x="380" y="449"/>
                      <a:pt x="380" y="449"/>
                      <a:pt x="380" y="449"/>
                    </a:cubicBezTo>
                    <a:cubicBezTo>
                      <a:pt x="370" y="458"/>
                      <a:pt x="358" y="462"/>
                      <a:pt x="345" y="462"/>
                    </a:cubicBez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Freeform 70">
                <a:extLst>
                  <a:ext uri="{FF2B5EF4-FFF2-40B4-BE49-F238E27FC236}">
                    <a16:creationId xmlns:a16="http://schemas.microsoft.com/office/drawing/2014/main" id="{138D821B-39BC-4EF5-AD5F-D22A741D16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5" y="2698750"/>
                <a:ext cx="827088" cy="561975"/>
              </a:xfrm>
              <a:custGeom>
                <a:avLst/>
                <a:gdLst>
                  <a:gd name="T0" fmla="*/ 2356 w 2356"/>
                  <a:gd name="T1" fmla="*/ 1327 h 1603"/>
                  <a:gd name="T2" fmla="*/ 2100 w 2356"/>
                  <a:gd name="T3" fmla="*/ 1603 h 1603"/>
                  <a:gd name="T4" fmla="*/ 694 w 2356"/>
                  <a:gd name="T5" fmla="*/ 1066 h 1603"/>
                  <a:gd name="T6" fmla="*/ 16 w 2356"/>
                  <a:gd name="T7" fmla="*/ 345 h 1603"/>
                  <a:gd name="T8" fmla="*/ 18 w 2356"/>
                  <a:gd name="T9" fmla="*/ 276 h 1603"/>
                  <a:gd name="T10" fmla="*/ 274 w 2356"/>
                  <a:gd name="T11" fmla="*/ 0 h 1603"/>
                  <a:gd name="T12" fmla="*/ 272 w 2356"/>
                  <a:gd name="T13" fmla="*/ 69 h 1603"/>
                  <a:gd name="T14" fmla="*/ 950 w 2356"/>
                  <a:gd name="T15" fmla="*/ 790 h 1603"/>
                  <a:gd name="T16" fmla="*/ 2356 w 2356"/>
                  <a:gd name="T17" fmla="*/ 1327 h 1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6" h="1603">
                    <a:moveTo>
                      <a:pt x="2356" y="1327"/>
                    </a:moveTo>
                    <a:cubicBezTo>
                      <a:pt x="2100" y="1603"/>
                      <a:pt x="2100" y="1603"/>
                      <a:pt x="2100" y="1603"/>
                    </a:cubicBezTo>
                    <a:cubicBezTo>
                      <a:pt x="1624" y="1571"/>
                      <a:pt x="1131" y="1394"/>
                      <a:pt x="694" y="1066"/>
                    </a:cubicBezTo>
                    <a:cubicBezTo>
                      <a:pt x="418" y="860"/>
                      <a:pt x="191" y="613"/>
                      <a:pt x="16" y="345"/>
                    </a:cubicBezTo>
                    <a:cubicBezTo>
                      <a:pt x="0" y="321"/>
                      <a:pt x="2" y="293"/>
                      <a:pt x="18" y="276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58" y="17"/>
                      <a:pt x="256" y="45"/>
                      <a:pt x="272" y="69"/>
                    </a:cubicBezTo>
                    <a:cubicBezTo>
                      <a:pt x="447" y="337"/>
                      <a:pt x="675" y="584"/>
                      <a:pt x="950" y="790"/>
                    </a:cubicBezTo>
                    <a:cubicBezTo>
                      <a:pt x="1387" y="1118"/>
                      <a:pt x="1880" y="1295"/>
                      <a:pt x="2356" y="1327"/>
                    </a:cubicBezTo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Freeform 71">
                <a:extLst>
                  <a:ext uri="{FF2B5EF4-FFF2-40B4-BE49-F238E27FC236}">
                    <a16:creationId xmlns:a16="http://schemas.microsoft.com/office/drawing/2014/main" id="{5B8DB5AA-34E0-4BBE-BF06-F4F8A252C7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574925"/>
                <a:ext cx="1100138" cy="750888"/>
              </a:xfrm>
              <a:custGeom>
                <a:avLst/>
                <a:gdLst>
                  <a:gd name="T0" fmla="*/ 640 w 3136"/>
                  <a:gd name="T1" fmla="*/ 0 h 2143"/>
                  <a:gd name="T2" fmla="*/ 658 w 3136"/>
                  <a:gd name="T3" fmla="*/ 3 h 2143"/>
                  <a:gd name="T4" fmla="*/ 697 w 3136"/>
                  <a:gd name="T5" fmla="*/ 33 h 2143"/>
                  <a:gd name="T6" fmla="*/ 1138 w 3136"/>
                  <a:gd name="T7" fmla="*/ 508 h 2143"/>
                  <a:gd name="T8" fmla="*/ 1964 w 3136"/>
                  <a:gd name="T9" fmla="*/ 844 h 2143"/>
                  <a:gd name="T10" fmla="*/ 1857 w 3136"/>
                  <a:gd name="T11" fmla="*/ 457 h 2143"/>
                  <a:gd name="T12" fmla="*/ 1877 w 3136"/>
                  <a:gd name="T13" fmla="*/ 400 h 2143"/>
                  <a:gd name="T14" fmla="*/ 1905 w 3136"/>
                  <a:gd name="T15" fmla="*/ 392 h 2143"/>
                  <a:gd name="T16" fmla="*/ 1941 w 3136"/>
                  <a:gd name="T17" fmla="*/ 403 h 2143"/>
                  <a:gd name="T18" fmla="*/ 2556 w 3136"/>
                  <a:gd name="T19" fmla="*/ 814 h 2143"/>
                  <a:gd name="T20" fmla="*/ 3102 w 3136"/>
                  <a:gd name="T21" fmla="*/ 1179 h 2143"/>
                  <a:gd name="T22" fmla="*/ 3133 w 3136"/>
                  <a:gd name="T23" fmla="*/ 1224 h 2143"/>
                  <a:gd name="T24" fmla="*/ 3119 w 3136"/>
                  <a:gd name="T25" fmla="*/ 1270 h 2143"/>
                  <a:gd name="T26" fmla="*/ 2750 w 3136"/>
                  <a:gd name="T27" fmla="*/ 1626 h 2143"/>
                  <a:gd name="T28" fmla="*/ 2227 w 3136"/>
                  <a:gd name="T29" fmla="*/ 2130 h 2143"/>
                  <a:gd name="T30" fmla="*/ 2192 w 3136"/>
                  <a:gd name="T31" fmla="*/ 2143 h 2143"/>
                  <a:gd name="T32" fmla="*/ 2164 w 3136"/>
                  <a:gd name="T33" fmla="*/ 2137 h 2143"/>
                  <a:gd name="T34" fmla="*/ 2125 w 3136"/>
                  <a:gd name="T35" fmla="*/ 2080 h 2143"/>
                  <a:gd name="T36" fmla="*/ 2103 w 3136"/>
                  <a:gd name="T37" fmla="*/ 1681 h 2143"/>
                  <a:gd name="T38" fmla="*/ 697 w 3136"/>
                  <a:gd name="T39" fmla="*/ 1144 h 2143"/>
                  <a:gd name="T40" fmla="*/ 19 w 3136"/>
                  <a:gd name="T41" fmla="*/ 423 h 2143"/>
                  <a:gd name="T42" fmla="*/ 31 w 3136"/>
                  <a:gd name="T43" fmla="*/ 346 h 2143"/>
                  <a:gd name="T44" fmla="*/ 614 w 3136"/>
                  <a:gd name="T45" fmla="*/ 7 h 2143"/>
                  <a:gd name="T46" fmla="*/ 640 w 3136"/>
                  <a:gd name="T47" fmla="*/ 0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36" h="2143">
                    <a:moveTo>
                      <a:pt x="640" y="0"/>
                    </a:moveTo>
                    <a:cubicBezTo>
                      <a:pt x="646" y="0"/>
                      <a:pt x="652" y="1"/>
                      <a:pt x="658" y="3"/>
                    </a:cubicBezTo>
                    <a:cubicBezTo>
                      <a:pt x="674" y="8"/>
                      <a:pt x="688" y="19"/>
                      <a:pt x="697" y="33"/>
                    </a:cubicBezTo>
                    <a:cubicBezTo>
                      <a:pt x="810" y="210"/>
                      <a:pt x="958" y="372"/>
                      <a:pt x="1138" y="508"/>
                    </a:cubicBezTo>
                    <a:cubicBezTo>
                      <a:pt x="1396" y="701"/>
                      <a:pt x="1683" y="812"/>
                      <a:pt x="1964" y="844"/>
                    </a:cubicBezTo>
                    <a:cubicBezTo>
                      <a:pt x="1857" y="457"/>
                      <a:pt x="1857" y="457"/>
                      <a:pt x="1857" y="457"/>
                    </a:cubicBezTo>
                    <a:cubicBezTo>
                      <a:pt x="1851" y="434"/>
                      <a:pt x="1859" y="411"/>
                      <a:pt x="1877" y="400"/>
                    </a:cubicBezTo>
                    <a:cubicBezTo>
                      <a:pt x="1885" y="394"/>
                      <a:pt x="1895" y="392"/>
                      <a:pt x="1905" y="392"/>
                    </a:cubicBezTo>
                    <a:cubicBezTo>
                      <a:pt x="1917" y="392"/>
                      <a:pt x="1929" y="396"/>
                      <a:pt x="1941" y="403"/>
                    </a:cubicBezTo>
                    <a:cubicBezTo>
                      <a:pt x="2556" y="814"/>
                      <a:pt x="2556" y="814"/>
                      <a:pt x="2556" y="814"/>
                    </a:cubicBezTo>
                    <a:cubicBezTo>
                      <a:pt x="3102" y="1179"/>
                      <a:pt x="3102" y="1179"/>
                      <a:pt x="3102" y="1179"/>
                    </a:cubicBezTo>
                    <a:cubicBezTo>
                      <a:pt x="3120" y="1192"/>
                      <a:pt x="3130" y="1207"/>
                      <a:pt x="3133" y="1224"/>
                    </a:cubicBezTo>
                    <a:cubicBezTo>
                      <a:pt x="3136" y="1242"/>
                      <a:pt x="3131" y="1258"/>
                      <a:pt x="3119" y="1270"/>
                    </a:cubicBezTo>
                    <a:cubicBezTo>
                      <a:pt x="2750" y="1626"/>
                      <a:pt x="2750" y="1626"/>
                      <a:pt x="2750" y="1626"/>
                    </a:cubicBezTo>
                    <a:cubicBezTo>
                      <a:pt x="2227" y="2130"/>
                      <a:pt x="2227" y="2130"/>
                      <a:pt x="2227" y="2130"/>
                    </a:cubicBezTo>
                    <a:cubicBezTo>
                      <a:pt x="2217" y="2139"/>
                      <a:pt x="2205" y="2143"/>
                      <a:pt x="2192" y="2143"/>
                    </a:cubicBezTo>
                    <a:cubicBezTo>
                      <a:pt x="2183" y="2143"/>
                      <a:pt x="2173" y="2141"/>
                      <a:pt x="2164" y="2137"/>
                    </a:cubicBezTo>
                    <a:cubicBezTo>
                      <a:pt x="2141" y="2126"/>
                      <a:pt x="2126" y="2104"/>
                      <a:pt x="2125" y="2080"/>
                    </a:cubicBezTo>
                    <a:cubicBezTo>
                      <a:pt x="2103" y="1681"/>
                      <a:pt x="2103" y="1681"/>
                      <a:pt x="2103" y="1681"/>
                    </a:cubicBezTo>
                    <a:cubicBezTo>
                      <a:pt x="1627" y="1649"/>
                      <a:pt x="1134" y="1472"/>
                      <a:pt x="697" y="1144"/>
                    </a:cubicBezTo>
                    <a:cubicBezTo>
                      <a:pt x="422" y="938"/>
                      <a:pt x="194" y="691"/>
                      <a:pt x="19" y="423"/>
                    </a:cubicBezTo>
                    <a:cubicBezTo>
                      <a:pt x="0" y="395"/>
                      <a:pt x="6" y="361"/>
                      <a:pt x="31" y="346"/>
                    </a:cubicBezTo>
                    <a:cubicBezTo>
                      <a:pt x="614" y="7"/>
                      <a:pt x="614" y="7"/>
                      <a:pt x="614" y="7"/>
                    </a:cubicBezTo>
                    <a:cubicBezTo>
                      <a:pt x="621" y="3"/>
                      <a:pt x="630" y="0"/>
                      <a:pt x="640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Freeform 86">
                <a:extLst>
                  <a:ext uri="{FF2B5EF4-FFF2-40B4-BE49-F238E27FC236}">
                    <a16:creationId xmlns:a16="http://schemas.microsoft.com/office/drawing/2014/main" id="{698B070C-C00A-4DFF-A3AC-4EC88A393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8" y="3021013"/>
                <a:ext cx="403225" cy="396875"/>
              </a:xfrm>
              <a:custGeom>
                <a:avLst/>
                <a:gdLst>
                  <a:gd name="T0" fmla="*/ 173 w 254"/>
                  <a:gd name="T1" fmla="*/ 78 h 250"/>
                  <a:gd name="T2" fmla="*/ 57 w 254"/>
                  <a:gd name="T3" fmla="*/ 189 h 250"/>
                  <a:gd name="T4" fmla="*/ 0 w 254"/>
                  <a:gd name="T5" fmla="*/ 250 h 250"/>
                  <a:gd name="T6" fmla="*/ 116 w 254"/>
                  <a:gd name="T7" fmla="*/ 139 h 250"/>
                  <a:gd name="T8" fmla="*/ 198 w 254"/>
                  <a:gd name="T9" fmla="*/ 60 h 250"/>
                  <a:gd name="T10" fmla="*/ 254 w 254"/>
                  <a:gd name="T11" fmla="*/ 0 h 250"/>
                  <a:gd name="T12" fmla="*/ 173 w 254"/>
                  <a:gd name="T13" fmla="*/ 7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50">
                    <a:moveTo>
                      <a:pt x="173" y="78"/>
                    </a:moveTo>
                    <a:lnTo>
                      <a:pt x="57" y="189"/>
                    </a:lnTo>
                    <a:lnTo>
                      <a:pt x="0" y="250"/>
                    </a:lnTo>
                    <a:lnTo>
                      <a:pt x="116" y="139"/>
                    </a:lnTo>
                    <a:lnTo>
                      <a:pt x="198" y="60"/>
                    </a:lnTo>
                    <a:lnTo>
                      <a:pt x="254" y="0"/>
                    </a:lnTo>
                    <a:lnTo>
                      <a:pt x="173" y="78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9" name="TextBox 23">
              <a:extLst>
                <a:ext uri="{FF2B5EF4-FFF2-40B4-BE49-F238E27FC236}">
                  <a16:creationId xmlns:a16="http://schemas.microsoft.com/office/drawing/2014/main" id="{2530B199-A035-4D6D-8354-61B0BE1188F0}"/>
                </a:ext>
              </a:extLst>
            </p:cNvPr>
            <p:cNvSpPr txBox="1"/>
            <p:nvPr/>
          </p:nvSpPr>
          <p:spPr>
            <a:xfrm rot="20829052">
              <a:off x="1990142" y="2590535"/>
              <a:ext cx="1151630" cy="53595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86546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en-US" sz="20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Step 01</a:t>
              </a:r>
            </a:p>
          </p:txBody>
        </p:sp>
        <p:sp>
          <p:nvSpPr>
            <p:cNvPr id="76" name="Shape 2368">
              <a:extLst>
                <a:ext uri="{FF2B5EF4-FFF2-40B4-BE49-F238E27FC236}">
                  <a16:creationId xmlns:a16="http://schemas.microsoft.com/office/drawing/2014/main" id="{86248A7F-6214-4390-8350-8440FD495D68}"/>
                </a:ext>
              </a:extLst>
            </p:cNvPr>
            <p:cNvSpPr/>
            <p:nvPr/>
          </p:nvSpPr>
          <p:spPr>
            <a:xfrm>
              <a:off x="3375609" y="2266121"/>
              <a:ext cx="406166" cy="406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5D3CD71C-4D02-46B5-A20A-393C6E67CC5D}"/>
              </a:ext>
            </a:extLst>
          </p:cNvPr>
          <p:cNvGrpSpPr/>
          <p:nvPr/>
        </p:nvGrpSpPr>
        <p:grpSpPr>
          <a:xfrm>
            <a:off x="4568179" y="1931547"/>
            <a:ext cx="3186953" cy="2272141"/>
            <a:chOff x="4568179" y="1931547"/>
            <a:chExt cx="3186953" cy="2272141"/>
          </a:xfrm>
        </p:grpSpPr>
        <p:grpSp>
          <p:nvGrpSpPr>
            <p:cNvPr id="37" name="Group 7">
              <a:extLst>
                <a:ext uri="{FF2B5EF4-FFF2-40B4-BE49-F238E27FC236}">
                  <a16:creationId xmlns:a16="http://schemas.microsoft.com/office/drawing/2014/main" id="{37681E35-E5F3-4803-A19F-ED1CBC3D9B70}"/>
                </a:ext>
              </a:extLst>
            </p:cNvPr>
            <p:cNvGrpSpPr/>
            <p:nvPr/>
          </p:nvGrpSpPr>
          <p:grpSpPr>
            <a:xfrm rot="18900000">
              <a:off x="4568179" y="1931547"/>
              <a:ext cx="3186953" cy="2272141"/>
              <a:chOff x="3565525" y="2574925"/>
              <a:chExt cx="1189038" cy="847726"/>
            </a:xfrm>
          </p:grpSpPr>
          <p:sp>
            <p:nvSpPr>
              <p:cNvPr id="38" name="Freeform 68">
                <a:extLst>
                  <a:ext uri="{FF2B5EF4-FFF2-40B4-BE49-F238E27FC236}">
                    <a16:creationId xmlns:a16="http://schemas.microsoft.com/office/drawing/2014/main" id="{42FF3D40-B570-40FC-A776-D7100AD1A6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717800"/>
                <a:ext cx="128588" cy="249238"/>
              </a:xfrm>
              <a:custGeom>
                <a:avLst/>
                <a:gdLst>
                  <a:gd name="T0" fmla="*/ 261 w 368"/>
                  <a:gd name="T1" fmla="*/ 50 h 713"/>
                  <a:gd name="T2" fmla="*/ 272 w 368"/>
                  <a:gd name="T3" fmla="*/ 0 h 713"/>
                  <a:gd name="T4" fmla="*/ 16 w 368"/>
                  <a:gd name="T5" fmla="*/ 276 h 713"/>
                  <a:gd name="T6" fmla="*/ 5 w 368"/>
                  <a:gd name="T7" fmla="*/ 326 h 713"/>
                  <a:gd name="T8" fmla="*/ 111 w 368"/>
                  <a:gd name="T9" fmla="*/ 713 h 713"/>
                  <a:gd name="T10" fmla="*/ 368 w 368"/>
                  <a:gd name="T11" fmla="*/ 437 h 713"/>
                  <a:gd name="T12" fmla="*/ 261 w 368"/>
                  <a:gd name="T13" fmla="*/ 5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713">
                    <a:moveTo>
                      <a:pt x="261" y="50"/>
                    </a:moveTo>
                    <a:cubicBezTo>
                      <a:pt x="256" y="31"/>
                      <a:pt x="260" y="13"/>
                      <a:pt x="272" y="0"/>
                    </a:cubicBezTo>
                    <a:cubicBezTo>
                      <a:pt x="16" y="276"/>
                      <a:pt x="16" y="276"/>
                      <a:pt x="16" y="276"/>
                    </a:cubicBezTo>
                    <a:cubicBezTo>
                      <a:pt x="4" y="289"/>
                      <a:pt x="0" y="307"/>
                      <a:pt x="5" y="326"/>
                    </a:cubicBezTo>
                    <a:cubicBezTo>
                      <a:pt x="111" y="713"/>
                      <a:pt x="111" y="713"/>
                      <a:pt x="111" y="713"/>
                    </a:cubicBezTo>
                    <a:cubicBezTo>
                      <a:pt x="368" y="437"/>
                      <a:pt x="368" y="437"/>
                      <a:pt x="368" y="437"/>
                    </a:cubicBezTo>
                    <a:lnTo>
                      <a:pt x="261" y="50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9" name="Freeform 69">
                <a:extLst>
                  <a:ext uri="{FF2B5EF4-FFF2-40B4-BE49-F238E27FC236}">
                    <a16:creationId xmlns:a16="http://schemas.microsoft.com/office/drawing/2014/main" id="{483EB2AC-7C1F-4E91-9011-3120CEF43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5" y="3163888"/>
                <a:ext cx="133350" cy="258763"/>
              </a:xfrm>
              <a:custGeom>
                <a:avLst/>
                <a:gdLst>
                  <a:gd name="T0" fmla="*/ 345 w 380"/>
                  <a:gd name="T1" fmla="*/ 462 h 738"/>
                  <a:gd name="T2" fmla="*/ 317 w 380"/>
                  <a:gd name="T3" fmla="*/ 456 h 738"/>
                  <a:gd name="T4" fmla="*/ 278 w 380"/>
                  <a:gd name="T5" fmla="*/ 399 h 738"/>
                  <a:gd name="T6" fmla="*/ 256 w 380"/>
                  <a:gd name="T7" fmla="*/ 0 h 738"/>
                  <a:gd name="T8" fmla="*/ 0 w 380"/>
                  <a:gd name="T9" fmla="*/ 276 h 738"/>
                  <a:gd name="T10" fmla="*/ 22 w 380"/>
                  <a:gd name="T11" fmla="*/ 675 h 738"/>
                  <a:gd name="T12" fmla="*/ 61 w 380"/>
                  <a:gd name="T13" fmla="*/ 732 h 738"/>
                  <a:gd name="T14" fmla="*/ 89 w 380"/>
                  <a:gd name="T15" fmla="*/ 738 h 738"/>
                  <a:gd name="T16" fmla="*/ 124 w 380"/>
                  <a:gd name="T17" fmla="*/ 725 h 738"/>
                  <a:gd name="T18" fmla="*/ 380 w 380"/>
                  <a:gd name="T19" fmla="*/ 449 h 738"/>
                  <a:gd name="T20" fmla="*/ 345 w 380"/>
                  <a:gd name="T21" fmla="*/ 46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" h="738">
                    <a:moveTo>
                      <a:pt x="345" y="462"/>
                    </a:moveTo>
                    <a:cubicBezTo>
                      <a:pt x="336" y="462"/>
                      <a:pt x="326" y="460"/>
                      <a:pt x="317" y="456"/>
                    </a:cubicBezTo>
                    <a:cubicBezTo>
                      <a:pt x="294" y="445"/>
                      <a:pt x="279" y="423"/>
                      <a:pt x="278" y="399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22" y="675"/>
                      <a:pt x="22" y="675"/>
                      <a:pt x="22" y="675"/>
                    </a:cubicBezTo>
                    <a:cubicBezTo>
                      <a:pt x="23" y="699"/>
                      <a:pt x="38" y="721"/>
                      <a:pt x="61" y="732"/>
                    </a:cubicBezTo>
                    <a:cubicBezTo>
                      <a:pt x="70" y="736"/>
                      <a:pt x="80" y="738"/>
                      <a:pt x="89" y="738"/>
                    </a:cubicBezTo>
                    <a:cubicBezTo>
                      <a:pt x="102" y="738"/>
                      <a:pt x="114" y="734"/>
                      <a:pt x="124" y="725"/>
                    </a:cubicBezTo>
                    <a:cubicBezTo>
                      <a:pt x="380" y="449"/>
                      <a:pt x="380" y="449"/>
                      <a:pt x="380" y="449"/>
                    </a:cubicBezTo>
                    <a:cubicBezTo>
                      <a:pt x="370" y="458"/>
                      <a:pt x="358" y="462"/>
                      <a:pt x="345" y="462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0" name="Freeform 70">
                <a:extLst>
                  <a:ext uri="{FF2B5EF4-FFF2-40B4-BE49-F238E27FC236}">
                    <a16:creationId xmlns:a16="http://schemas.microsoft.com/office/drawing/2014/main" id="{C696816A-38CF-4F9F-A3D4-635AD0101A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5" y="2698750"/>
                <a:ext cx="827088" cy="561975"/>
              </a:xfrm>
              <a:custGeom>
                <a:avLst/>
                <a:gdLst>
                  <a:gd name="T0" fmla="*/ 2356 w 2356"/>
                  <a:gd name="T1" fmla="*/ 1327 h 1603"/>
                  <a:gd name="T2" fmla="*/ 2100 w 2356"/>
                  <a:gd name="T3" fmla="*/ 1603 h 1603"/>
                  <a:gd name="T4" fmla="*/ 694 w 2356"/>
                  <a:gd name="T5" fmla="*/ 1066 h 1603"/>
                  <a:gd name="T6" fmla="*/ 16 w 2356"/>
                  <a:gd name="T7" fmla="*/ 345 h 1603"/>
                  <a:gd name="T8" fmla="*/ 18 w 2356"/>
                  <a:gd name="T9" fmla="*/ 276 h 1603"/>
                  <a:gd name="T10" fmla="*/ 274 w 2356"/>
                  <a:gd name="T11" fmla="*/ 0 h 1603"/>
                  <a:gd name="T12" fmla="*/ 272 w 2356"/>
                  <a:gd name="T13" fmla="*/ 69 h 1603"/>
                  <a:gd name="T14" fmla="*/ 950 w 2356"/>
                  <a:gd name="T15" fmla="*/ 790 h 1603"/>
                  <a:gd name="T16" fmla="*/ 2356 w 2356"/>
                  <a:gd name="T17" fmla="*/ 1327 h 1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6" h="1603">
                    <a:moveTo>
                      <a:pt x="2356" y="1327"/>
                    </a:moveTo>
                    <a:cubicBezTo>
                      <a:pt x="2100" y="1603"/>
                      <a:pt x="2100" y="1603"/>
                      <a:pt x="2100" y="1603"/>
                    </a:cubicBezTo>
                    <a:cubicBezTo>
                      <a:pt x="1624" y="1571"/>
                      <a:pt x="1131" y="1394"/>
                      <a:pt x="694" y="1066"/>
                    </a:cubicBezTo>
                    <a:cubicBezTo>
                      <a:pt x="418" y="860"/>
                      <a:pt x="191" y="613"/>
                      <a:pt x="16" y="345"/>
                    </a:cubicBezTo>
                    <a:cubicBezTo>
                      <a:pt x="0" y="321"/>
                      <a:pt x="2" y="293"/>
                      <a:pt x="18" y="276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58" y="17"/>
                      <a:pt x="256" y="45"/>
                      <a:pt x="272" y="69"/>
                    </a:cubicBezTo>
                    <a:cubicBezTo>
                      <a:pt x="447" y="337"/>
                      <a:pt x="675" y="584"/>
                      <a:pt x="950" y="790"/>
                    </a:cubicBezTo>
                    <a:cubicBezTo>
                      <a:pt x="1387" y="1118"/>
                      <a:pt x="1880" y="1295"/>
                      <a:pt x="2356" y="1327"/>
                    </a:cubicBezTo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Freeform 71">
                <a:extLst>
                  <a:ext uri="{FF2B5EF4-FFF2-40B4-BE49-F238E27FC236}">
                    <a16:creationId xmlns:a16="http://schemas.microsoft.com/office/drawing/2014/main" id="{D300E490-FCF8-4D82-AB12-74D71AEC34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574925"/>
                <a:ext cx="1100138" cy="750888"/>
              </a:xfrm>
              <a:custGeom>
                <a:avLst/>
                <a:gdLst>
                  <a:gd name="T0" fmla="*/ 640 w 3136"/>
                  <a:gd name="T1" fmla="*/ 0 h 2143"/>
                  <a:gd name="T2" fmla="*/ 658 w 3136"/>
                  <a:gd name="T3" fmla="*/ 3 h 2143"/>
                  <a:gd name="T4" fmla="*/ 697 w 3136"/>
                  <a:gd name="T5" fmla="*/ 33 h 2143"/>
                  <a:gd name="T6" fmla="*/ 1138 w 3136"/>
                  <a:gd name="T7" fmla="*/ 508 h 2143"/>
                  <a:gd name="T8" fmla="*/ 1964 w 3136"/>
                  <a:gd name="T9" fmla="*/ 844 h 2143"/>
                  <a:gd name="T10" fmla="*/ 1857 w 3136"/>
                  <a:gd name="T11" fmla="*/ 457 h 2143"/>
                  <a:gd name="T12" fmla="*/ 1877 w 3136"/>
                  <a:gd name="T13" fmla="*/ 400 h 2143"/>
                  <a:gd name="T14" fmla="*/ 1905 w 3136"/>
                  <a:gd name="T15" fmla="*/ 392 h 2143"/>
                  <a:gd name="T16" fmla="*/ 1941 w 3136"/>
                  <a:gd name="T17" fmla="*/ 403 h 2143"/>
                  <a:gd name="T18" fmla="*/ 2556 w 3136"/>
                  <a:gd name="T19" fmla="*/ 814 h 2143"/>
                  <a:gd name="T20" fmla="*/ 3102 w 3136"/>
                  <a:gd name="T21" fmla="*/ 1179 h 2143"/>
                  <a:gd name="T22" fmla="*/ 3133 w 3136"/>
                  <a:gd name="T23" fmla="*/ 1224 h 2143"/>
                  <a:gd name="T24" fmla="*/ 3119 w 3136"/>
                  <a:gd name="T25" fmla="*/ 1270 h 2143"/>
                  <a:gd name="T26" fmla="*/ 2750 w 3136"/>
                  <a:gd name="T27" fmla="*/ 1626 h 2143"/>
                  <a:gd name="T28" fmla="*/ 2227 w 3136"/>
                  <a:gd name="T29" fmla="*/ 2130 h 2143"/>
                  <a:gd name="T30" fmla="*/ 2192 w 3136"/>
                  <a:gd name="T31" fmla="*/ 2143 h 2143"/>
                  <a:gd name="T32" fmla="*/ 2164 w 3136"/>
                  <a:gd name="T33" fmla="*/ 2137 h 2143"/>
                  <a:gd name="T34" fmla="*/ 2125 w 3136"/>
                  <a:gd name="T35" fmla="*/ 2080 h 2143"/>
                  <a:gd name="T36" fmla="*/ 2103 w 3136"/>
                  <a:gd name="T37" fmla="*/ 1681 h 2143"/>
                  <a:gd name="T38" fmla="*/ 697 w 3136"/>
                  <a:gd name="T39" fmla="*/ 1144 h 2143"/>
                  <a:gd name="T40" fmla="*/ 19 w 3136"/>
                  <a:gd name="T41" fmla="*/ 423 h 2143"/>
                  <a:gd name="T42" fmla="*/ 31 w 3136"/>
                  <a:gd name="T43" fmla="*/ 346 h 2143"/>
                  <a:gd name="T44" fmla="*/ 614 w 3136"/>
                  <a:gd name="T45" fmla="*/ 7 h 2143"/>
                  <a:gd name="T46" fmla="*/ 640 w 3136"/>
                  <a:gd name="T47" fmla="*/ 0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36" h="2143">
                    <a:moveTo>
                      <a:pt x="640" y="0"/>
                    </a:moveTo>
                    <a:cubicBezTo>
                      <a:pt x="646" y="0"/>
                      <a:pt x="652" y="1"/>
                      <a:pt x="658" y="3"/>
                    </a:cubicBezTo>
                    <a:cubicBezTo>
                      <a:pt x="674" y="8"/>
                      <a:pt x="688" y="19"/>
                      <a:pt x="697" y="33"/>
                    </a:cubicBezTo>
                    <a:cubicBezTo>
                      <a:pt x="810" y="210"/>
                      <a:pt x="958" y="372"/>
                      <a:pt x="1138" y="508"/>
                    </a:cubicBezTo>
                    <a:cubicBezTo>
                      <a:pt x="1396" y="701"/>
                      <a:pt x="1683" y="812"/>
                      <a:pt x="1964" y="844"/>
                    </a:cubicBezTo>
                    <a:cubicBezTo>
                      <a:pt x="1857" y="457"/>
                      <a:pt x="1857" y="457"/>
                      <a:pt x="1857" y="457"/>
                    </a:cubicBezTo>
                    <a:cubicBezTo>
                      <a:pt x="1851" y="434"/>
                      <a:pt x="1859" y="411"/>
                      <a:pt x="1877" y="400"/>
                    </a:cubicBezTo>
                    <a:cubicBezTo>
                      <a:pt x="1885" y="394"/>
                      <a:pt x="1895" y="392"/>
                      <a:pt x="1905" y="392"/>
                    </a:cubicBezTo>
                    <a:cubicBezTo>
                      <a:pt x="1917" y="392"/>
                      <a:pt x="1929" y="396"/>
                      <a:pt x="1941" y="403"/>
                    </a:cubicBezTo>
                    <a:cubicBezTo>
                      <a:pt x="2556" y="814"/>
                      <a:pt x="2556" y="814"/>
                      <a:pt x="2556" y="814"/>
                    </a:cubicBezTo>
                    <a:cubicBezTo>
                      <a:pt x="3102" y="1179"/>
                      <a:pt x="3102" y="1179"/>
                      <a:pt x="3102" y="1179"/>
                    </a:cubicBezTo>
                    <a:cubicBezTo>
                      <a:pt x="3120" y="1192"/>
                      <a:pt x="3130" y="1207"/>
                      <a:pt x="3133" y="1224"/>
                    </a:cubicBezTo>
                    <a:cubicBezTo>
                      <a:pt x="3136" y="1242"/>
                      <a:pt x="3131" y="1258"/>
                      <a:pt x="3119" y="1270"/>
                    </a:cubicBezTo>
                    <a:cubicBezTo>
                      <a:pt x="2750" y="1626"/>
                      <a:pt x="2750" y="1626"/>
                      <a:pt x="2750" y="1626"/>
                    </a:cubicBezTo>
                    <a:cubicBezTo>
                      <a:pt x="2227" y="2130"/>
                      <a:pt x="2227" y="2130"/>
                      <a:pt x="2227" y="2130"/>
                    </a:cubicBezTo>
                    <a:cubicBezTo>
                      <a:pt x="2217" y="2139"/>
                      <a:pt x="2205" y="2143"/>
                      <a:pt x="2192" y="2143"/>
                    </a:cubicBezTo>
                    <a:cubicBezTo>
                      <a:pt x="2183" y="2143"/>
                      <a:pt x="2173" y="2141"/>
                      <a:pt x="2164" y="2137"/>
                    </a:cubicBezTo>
                    <a:cubicBezTo>
                      <a:pt x="2141" y="2126"/>
                      <a:pt x="2126" y="2104"/>
                      <a:pt x="2125" y="2080"/>
                    </a:cubicBezTo>
                    <a:cubicBezTo>
                      <a:pt x="2103" y="1681"/>
                      <a:pt x="2103" y="1681"/>
                      <a:pt x="2103" y="1681"/>
                    </a:cubicBezTo>
                    <a:cubicBezTo>
                      <a:pt x="1627" y="1649"/>
                      <a:pt x="1134" y="1472"/>
                      <a:pt x="697" y="1144"/>
                    </a:cubicBezTo>
                    <a:cubicBezTo>
                      <a:pt x="422" y="938"/>
                      <a:pt x="194" y="691"/>
                      <a:pt x="19" y="423"/>
                    </a:cubicBezTo>
                    <a:cubicBezTo>
                      <a:pt x="0" y="395"/>
                      <a:pt x="6" y="361"/>
                      <a:pt x="31" y="346"/>
                    </a:cubicBezTo>
                    <a:cubicBezTo>
                      <a:pt x="614" y="7"/>
                      <a:pt x="614" y="7"/>
                      <a:pt x="614" y="7"/>
                    </a:cubicBezTo>
                    <a:cubicBezTo>
                      <a:pt x="621" y="3"/>
                      <a:pt x="630" y="0"/>
                      <a:pt x="640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2" name="Freeform 86">
                <a:extLst>
                  <a:ext uri="{FF2B5EF4-FFF2-40B4-BE49-F238E27FC236}">
                    <a16:creationId xmlns:a16="http://schemas.microsoft.com/office/drawing/2014/main" id="{3E11B7DE-7265-4933-8EF7-591CA08D0E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8" y="3021013"/>
                <a:ext cx="403225" cy="396875"/>
              </a:xfrm>
              <a:custGeom>
                <a:avLst/>
                <a:gdLst>
                  <a:gd name="T0" fmla="*/ 173 w 254"/>
                  <a:gd name="T1" fmla="*/ 78 h 250"/>
                  <a:gd name="T2" fmla="*/ 57 w 254"/>
                  <a:gd name="T3" fmla="*/ 189 h 250"/>
                  <a:gd name="T4" fmla="*/ 0 w 254"/>
                  <a:gd name="T5" fmla="*/ 250 h 250"/>
                  <a:gd name="T6" fmla="*/ 116 w 254"/>
                  <a:gd name="T7" fmla="*/ 139 h 250"/>
                  <a:gd name="T8" fmla="*/ 198 w 254"/>
                  <a:gd name="T9" fmla="*/ 60 h 250"/>
                  <a:gd name="T10" fmla="*/ 254 w 254"/>
                  <a:gd name="T11" fmla="*/ 0 h 250"/>
                  <a:gd name="T12" fmla="*/ 173 w 254"/>
                  <a:gd name="T13" fmla="*/ 7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50">
                    <a:moveTo>
                      <a:pt x="173" y="78"/>
                    </a:moveTo>
                    <a:lnTo>
                      <a:pt x="57" y="189"/>
                    </a:lnTo>
                    <a:lnTo>
                      <a:pt x="0" y="250"/>
                    </a:lnTo>
                    <a:lnTo>
                      <a:pt x="116" y="139"/>
                    </a:lnTo>
                    <a:lnTo>
                      <a:pt x="198" y="60"/>
                    </a:lnTo>
                    <a:lnTo>
                      <a:pt x="254" y="0"/>
                    </a:lnTo>
                    <a:lnTo>
                      <a:pt x="173" y="78"/>
                    </a:lnTo>
                    <a:close/>
                  </a:path>
                </a:pathLst>
              </a:custGeom>
              <a:solidFill>
                <a:srgbClr val="4CDA6C">
                  <a:lumMod val="5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74" name="TextBox 48">
              <a:extLst>
                <a:ext uri="{FF2B5EF4-FFF2-40B4-BE49-F238E27FC236}">
                  <a16:creationId xmlns:a16="http://schemas.microsoft.com/office/drawing/2014/main" id="{E561FAA8-A68E-4C07-900F-8A5521A33742}"/>
                </a:ext>
              </a:extLst>
            </p:cNvPr>
            <p:cNvSpPr txBox="1"/>
            <p:nvPr/>
          </p:nvSpPr>
          <p:spPr>
            <a:xfrm rot="20829052">
              <a:off x="5291294" y="2590534"/>
              <a:ext cx="1151630" cy="53595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86546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en-US" sz="20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Step 02</a:t>
              </a:r>
            </a:p>
          </p:txBody>
        </p:sp>
        <p:sp>
          <p:nvSpPr>
            <p:cNvPr id="77" name="Shape 2430">
              <a:extLst>
                <a:ext uri="{FF2B5EF4-FFF2-40B4-BE49-F238E27FC236}">
                  <a16:creationId xmlns:a16="http://schemas.microsoft.com/office/drawing/2014/main" id="{DB201B52-7BF9-45DA-887A-7C0BEE3A7AF9}"/>
                </a:ext>
              </a:extLst>
            </p:cNvPr>
            <p:cNvSpPr/>
            <p:nvPr/>
          </p:nvSpPr>
          <p:spPr>
            <a:xfrm>
              <a:off x="6564832" y="2266121"/>
              <a:ext cx="406166" cy="406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8B2D7F-CA15-4E72-9803-94F67D332E27}"/>
              </a:ext>
            </a:extLst>
          </p:cNvPr>
          <p:cNvGrpSpPr/>
          <p:nvPr/>
        </p:nvGrpSpPr>
        <p:grpSpPr>
          <a:xfrm>
            <a:off x="7778459" y="1931547"/>
            <a:ext cx="3186953" cy="2272141"/>
            <a:chOff x="7778459" y="1931547"/>
            <a:chExt cx="3186953" cy="2272141"/>
          </a:xfrm>
        </p:grpSpPr>
        <p:grpSp>
          <p:nvGrpSpPr>
            <p:cNvPr id="43" name="Group 13">
              <a:extLst>
                <a:ext uri="{FF2B5EF4-FFF2-40B4-BE49-F238E27FC236}">
                  <a16:creationId xmlns:a16="http://schemas.microsoft.com/office/drawing/2014/main" id="{ED352BAE-55E5-49BF-84A0-14E110AAF2F4}"/>
                </a:ext>
              </a:extLst>
            </p:cNvPr>
            <p:cNvGrpSpPr/>
            <p:nvPr/>
          </p:nvGrpSpPr>
          <p:grpSpPr>
            <a:xfrm rot="18900000">
              <a:off x="7778459" y="1931547"/>
              <a:ext cx="3186953" cy="2272141"/>
              <a:chOff x="3565525" y="2574925"/>
              <a:chExt cx="1189038" cy="847726"/>
            </a:xfrm>
          </p:grpSpPr>
          <p:sp>
            <p:nvSpPr>
              <p:cNvPr id="44" name="Freeform 68">
                <a:extLst>
                  <a:ext uri="{FF2B5EF4-FFF2-40B4-BE49-F238E27FC236}">
                    <a16:creationId xmlns:a16="http://schemas.microsoft.com/office/drawing/2014/main" id="{7D8295BF-3AC4-4CEC-ABED-F25E2C6BA9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717800"/>
                <a:ext cx="128588" cy="249238"/>
              </a:xfrm>
              <a:custGeom>
                <a:avLst/>
                <a:gdLst>
                  <a:gd name="T0" fmla="*/ 261 w 368"/>
                  <a:gd name="T1" fmla="*/ 50 h 713"/>
                  <a:gd name="T2" fmla="*/ 272 w 368"/>
                  <a:gd name="T3" fmla="*/ 0 h 713"/>
                  <a:gd name="T4" fmla="*/ 16 w 368"/>
                  <a:gd name="T5" fmla="*/ 276 h 713"/>
                  <a:gd name="T6" fmla="*/ 5 w 368"/>
                  <a:gd name="T7" fmla="*/ 326 h 713"/>
                  <a:gd name="T8" fmla="*/ 111 w 368"/>
                  <a:gd name="T9" fmla="*/ 713 h 713"/>
                  <a:gd name="T10" fmla="*/ 368 w 368"/>
                  <a:gd name="T11" fmla="*/ 437 h 713"/>
                  <a:gd name="T12" fmla="*/ 261 w 368"/>
                  <a:gd name="T13" fmla="*/ 50 h 7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8" h="713">
                    <a:moveTo>
                      <a:pt x="261" y="50"/>
                    </a:moveTo>
                    <a:cubicBezTo>
                      <a:pt x="256" y="31"/>
                      <a:pt x="260" y="13"/>
                      <a:pt x="272" y="0"/>
                    </a:cubicBezTo>
                    <a:cubicBezTo>
                      <a:pt x="16" y="276"/>
                      <a:pt x="16" y="276"/>
                      <a:pt x="16" y="276"/>
                    </a:cubicBezTo>
                    <a:cubicBezTo>
                      <a:pt x="4" y="289"/>
                      <a:pt x="0" y="307"/>
                      <a:pt x="5" y="326"/>
                    </a:cubicBezTo>
                    <a:cubicBezTo>
                      <a:pt x="111" y="713"/>
                      <a:pt x="111" y="713"/>
                      <a:pt x="111" y="713"/>
                    </a:cubicBezTo>
                    <a:cubicBezTo>
                      <a:pt x="368" y="437"/>
                      <a:pt x="368" y="437"/>
                      <a:pt x="368" y="437"/>
                    </a:cubicBezTo>
                    <a:lnTo>
                      <a:pt x="261" y="50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5" name="Freeform 69">
                <a:extLst>
                  <a:ext uri="{FF2B5EF4-FFF2-40B4-BE49-F238E27FC236}">
                    <a16:creationId xmlns:a16="http://schemas.microsoft.com/office/drawing/2014/main" id="{72382856-B5F4-42DA-9C1E-3C738AFF1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02125" y="3163888"/>
                <a:ext cx="133350" cy="258763"/>
              </a:xfrm>
              <a:custGeom>
                <a:avLst/>
                <a:gdLst>
                  <a:gd name="T0" fmla="*/ 345 w 380"/>
                  <a:gd name="T1" fmla="*/ 462 h 738"/>
                  <a:gd name="T2" fmla="*/ 317 w 380"/>
                  <a:gd name="T3" fmla="*/ 456 h 738"/>
                  <a:gd name="T4" fmla="*/ 278 w 380"/>
                  <a:gd name="T5" fmla="*/ 399 h 738"/>
                  <a:gd name="T6" fmla="*/ 256 w 380"/>
                  <a:gd name="T7" fmla="*/ 0 h 738"/>
                  <a:gd name="T8" fmla="*/ 0 w 380"/>
                  <a:gd name="T9" fmla="*/ 276 h 738"/>
                  <a:gd name="T10" fmla="*/ 22 w 380"/>
                  <a:gd name="T11" fmla="*/ 675 h 738"/>
                  <a:gd name="T12" fmla="*/ 61 w 380"/>
                  <a:gd name="T13" fmla="*/ 732 h 738"/>
                  <a:gd name="T14" fmla="*/ 89 w 380"/>
                  <a:gd name="T15" fmla="*/ 738 h 738"/>
                  <a:gd name="T16" fmla="*/ 124 w 380"/>
                  <a:gd name="T17" fmla="*/ 725 h 738"/>
                  <a:gd name="T18" fmla="*/ 380 w 380"/>
                  <a:gd name="T19" fmla="*/ 449 h 738"/>
                  <a:gd name="T20" fmla="*/ 345 w 380"/>
                  <a:gd name="T21" fmla="*/ 462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80" h="738">
                    <a:moveTo>
                      <a:pt x="345" y="462"/>
                    </a:moveTo>
                    <a:cubicBezTo>
                      <a:pt x="336" y="462"/>
                      <a:pt x="326" y="460"/>
                      <a:pt x="317" y="456"/>
                    </a:cubicBezTo>
                    <a:cubicBezTo>
                      <a:pt x="294" y="445"/>
                      <a:pt x="279" y="423"/>
                      <a:pt x="278" y="399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0" y="276"/>
                      <a:pt x="0" y="276"/>
                      <a:pt x="0" y="276"/>
                    </a:cubicBezTo>
                    <a:cubicBezTo>
                      <a:pt x="22" y="675"/>
                      <a:pt x="22" y="675"/>
                      <a:pt x="22" y="675"/>
                    </a:cubicBezTo>
                    <a:cubicBezTo>
                      <a:pt x="23" y="699"/>
                      <a:pt x="38" y="721"/>
                      <a:pt x="61" y="732"/>
                    </a:cubicBezTo>
                    <a:cubicBezTo>
                      <a:pt x="70" y="736"/>
                      <a:pt x="80" y="738"/>
                      <a:pt x="89" y="738"/>
                    </a:cubicBezTo>
                    <a:cubicBezTo>
                      <a:pt x="102" y="738"/>
                      <a:pt x="114" y="734"/>
                      <a:pt x="124" y="725"/>
                    </a:cubicBezTo>
                    <a:cubicBezTo>
                      <a:pt x="380" y="449"/>
                      <a:pt x="380" y="449"/>
                      <a:pt x="380" y="449"/>
                    </a:cubicBezTo>
                    <a:cubicBezTo>
                      <a:pt x="370" y="458"/>
                      <a:pt x="358" y="462"/>
                      <a:pt x="345" y="462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6" name="Freeform 70">
                <a:extLst>
                  <a:ext uri="{FF2B5EF4-FFF2-40B4-BE49-F238E27FC236}">
                    <a16:creationId xmlns:a16="http://schemas.microsoft.com/office/drawing/2014/main" id="{7C45F186-6652-42C0-96AA-D78FEC2427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5525" y="2698750"/>
                <a:ext cx="827088" cy="561975"/>
              </a:xfrm>
              <a:custGeom>
                <a:avLst/>
                <a:gdLst>
                  <a:gd name="T0" fmla="*/ 2356 w 2356"/>
                  <a:gd name="T1" fmla="*/ 1327 h 1603"/>
                  <a:gd name="T2" fmla="*/ 2100 w 2356"/>
                  <a:gd name="T3" fmla="*/ 1603 h 1603"/>
                  <a:gd name="T4" fmla="*/ 694 w 2356"/>
                  <a:gd name="T5" fmla="*/ 1066 h 1603"/>
                  <a:gd name="T6" fmla="*/ 16 w 2356"/>
                  <a:gd name="T7" fmla="*/ 345 h 1603"/>
                  <a:gd name="T8" fmla="*/ 18 w 2356"/>
                  <a:gd name="T9" fmla="*/ 276 h 1603"/>
                  <a:gd name="T10" fmla="*/ 274 w 2356"/>
                  <a:gd name="T11" fmla="*/ 0 h 1603"/>
                  <a:gd name="T12" fmla="*/ 272 w 2356"/>
                  <a:gd name="T13" fmla="*/ 69 h 1603"/>
                  <a:gd name="T14" fmla="*/ 950 w 2356"/>
                  <a:gd name="T15" fmla="*/ 790 h 1603"/>
                  <a:gd name="T16" fmla="*/ 2356 w 2356"/>
                  <a:gd name="T17" fmla="*/ 1327 h 16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56" h="1603">
                    <a:moveTo>
                      <a:pt x="2356" y="1327"/>
                    </a:moveTo>
                    <a:cubicBezTo>
                      <a:pt x="2100" y="1603"/>
                      <a:pt x="2100" y="1603"/>
                      <a:pt x="2100" y="1603"/>
                    </a:cubicBezTo>
                    <a:cubicBezTo>
                      <a:pt x="1624" y="1571"/>
                      <a:pt x="1131" y="1394"/>
                      <a:pt x="694" y="1066"/>
                    </a:cubicBezTo>
                    <a:cubicBezTo>
                      <a:pt x="418" y="860"/>
                      <a:pt x="191" y="613"/>
                      <a:pt x="16" y="345"/>
                    </a:cubicBezTo>
                    <a:cubicBezTo>
                      <a:pt x="0" y="321"/>
                      <a:pt x="2" y="293"/>
                      <a:pt x="18" y="276"/>
                    </a:cubicBezTo>
                    <a:cubicBezTo>
                      <a:pt x="274" y="0"/>
                      <a:pt x="274" y="0"/>
                      <a:pt x="274" y="0"/>
                    </a:cubicBezTo>
                    <a:cubicBezTo>
                      <a:pt x="258" y="17"/>
                      <a:pt x="256" y="45"/>
                      <a:pt x="272" y="69"/>
                    </a:cubicBezTo>
                    <a:cubicBezTo>
                      <a:pt x="447" y="337"/>
                      <a:pt x="675" y="584"/>
                      <a:pt x="950" y="790"/>
                    </a:cubicBezTo>
                    <a:cubicBezTo>
                      <a:pt x="1387" y="1118"/>
                      <a:pt x="1880" y="1295"/>
                      <a:pt x="2356" y="1327"/>
                    </a:cubicBezTo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7" name="Freeform 71">
                <a:extLst>
                  <a:ext uri="{FF2B5EF4-FFF2-40B4-BE49-F238E27FC236}">
                    <a16:creationId xmlns:a16="http://schemas.microsoft.com/office/drawing/2014/main" id="{40ACD1CE-2BFA-45D6-9D29-CC9A71621E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425" y="2574925"/>
                <a:ext cx="1100138" cy="750888"/>
              </a:xfrm>
              <a:custGeom>
                <a:avLst/>
                <a:gdLst>
                  <a:gd name="T0" fmla="*/ 640 w 3136"/>
                  <a:gd name="T1" fmla="*/ 0 h 2143"/>
                  <a:gd name="T2" fmla="*/ 658 w 3136"/>
                  <a:gd name="T3" fmla="*/ 3 h 2143"/>
                  <a:gd name="T4" fmla="*/ 697 w 3136"/>
                  <a:gd name="T5" fmla="*/ 33 h 2143"/>
                  <a:gd name="T6" fmla="*/ 1138 w 3136"/>
                  <a:gd name="T7" fmla="*/ 508 h 2143"/>
                  <a:gd name="T8" fmla="*/ 1964 w 3136"/>
                  <a:gd name="T9" fmla="*/ 844 h 2143"/>
                  <a:gd name="T10" fmla="*/ 1857 w 3136"/>
                  <a:gd name="T11" fmla="*/ 457 h 2143"/>
                  <a:gd name="T12" fmla="*/ 1877 w 3136"/>
                  <a:gd name="T13" fmla="*/ 400 h 2143"/>
                  <a:gd name="T14" fmla="*/ 1905 w 3136"/>
                  <a:gd name="T15" fmla="*/ 392 h 2143"/>
                  <a:gd name="T16" fmla="*/ 1941 w 3136"/>
                  <a:gd name="T17" fmla="*/ 403 h 2143"/>
                  <a:gd name="T18" fmla="*/ 2556 w 3136"/>
                  <a:gd name="T19" fmla="*/ 814 h 2143"/>
                  <a:gd name="T20" fmla="*/ 3102 w 3136"/>
                  <a:gd name="T21" fmla="*/ 1179 h 2143"/>
                  <a:gd name="T22" fmla="*/ 3133 w 3136"/>
                  <a:gd name="T23" fmla="*/ 1224 h 2143"/>
                  <a:gd name="T24" fmla="*/ 3119 w 3136"/>
                  <a:gd name="T25" fmla="*/ 1270 h 2143"/>
                  <a:gd name="T26" fmla="*/ 2750 w 3136"/>
                  <a:gd name="T27" fmla="*/ 1626 h 2143"/>
                  <a:gd name="T28" fmla="*/ 2227 w 3136"/>
                  <a:gd name="T29" fmla="*/ 2130 h 2143"/>
                  <a:gd name="T30" fmla="*/ 2192 w 3136"/>
                  <a:gd name="T31" fmla="*/ 2143 h 2143"/>
                  <a:gd name="T32" fmla="*/ 2164 w 3136"/>
                  <a:gd name="T33" fmla="*/ 2137 h 2143"/>
                  <a:gd name="T34" fmla="*/ 2125 w 3136"/>
                  <a:gd name="T35" fmla="*/ 2080 h 2143"/>
                  <a:gd name="T36" fmla="*/ 2103 w 3136"/>
                  <a:gd name="T37" fmla="*/ 1681 h 2143"/>
                  <a:gd name="T38" fmla="*/ 697 w 3136"/>
                  <a:gd name="T39" fmla="*/ 1144 h 2143"/>
                  <a:gd name="T40" fmla="*/ 19 w 3136"/>
                  <a:gd name="T41" fmla="*/ 423 h 2143"/>
                  <a:gd name="T42" fmla="*/ 31 w 3136"/>
                  <a:gd name="T43" fmla="*/ 346 h 2143"/>
                  <a:gd name="T44" fmla="*/ 614 w 3136"/>
                  <a:gd name="T45" fmla="*/ 7 h 2143"/>
                  <a:gd name="T46" fmla="*/ 640 w 3136"/>
                  <a:gd name="T47" fmla="*/ 0 h 2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136" h="2143">
                    <a:moveTo>
                      <a:pt x="640" y="0"/>
                    </a:moveTo>
                    <a:cubicBezTo>
                      <a:pt x="646" y="0"/>
                      <a:pt x="652" y="1"/>
                      <a:pt x="658" y="3"/>
                    </a:cubicBezTo>
                    <a:cubicBezTo>
                      <a:pt x="674" y="8"/>
                      <a:pt x="688" y="19"/>
                      <a:pt x="697" y="33"/>
                    </a:cubicBezTo>
                    <a:cubicBezTo>
                      <a:pt x="810" y="210"/>
                      <a:pt x="958" y="372"/>
                      <a:pt x="1138" y="508"/>
                    </a:cubicBezTo>
                    <a:cubicBezTo>
                      <a:pt x="1396" y="701"/>
                      <a:pt x="1683" y="812"/>
                      <a:pt x="1964" y="844"/>
                    </a:cubicBezTo>
                    <a:cubicBezTo>
                      <a:pt x="1857" y="457"/>
                      <a:pt x="1857" y="457"/>
                      <a:pt x="1857" y="457"/>
                    </a:cubicBezTo>
                    <a:cubicBezTo>
                      <a:pt x="1851" y="434"/>
                      <a:pt x="1859" y="411"/>
                      <a:pt x="1877" y="400"/>
                    </a:cubicBezTo>
                    <a:cubicBezTo>
                      <a:pt x="1885" y="394"/>
                      <a:pt x="1895" y="392"/>
                      <a:pt x="1905" y="392"/>
                    </a:cubicBezTo>
                    <a:cubicBezTo>
                      <a:pt x="1917" y="392"/>
                      <a:pt x="1929" y="396"/>
                      <a:pt x="1941" y="403"/>
                    </a:cubicBezTo>
                    <a:cubicBezTo>
                      <a:pt x="2556" y="814"/>
                      <a:pt x="2556" y="814"/>
                      <a:pt x="2556" y="814"/>
                    </a:cubicBezTo>
                    <a:cubicBezTo>
                      <a:pt x="3102" y="1179"/>
                      <a:pt x="3102" y="1179"/>
                      <a:pt x="3102" y="1179"/>
                    </a:cubicBezTo>
                    <a:cubicBezTo>
                      <a:pt x="3120" y="1192"/>
                      <a:pt x="3130" y="1207"/>
                      <a:pt x="3133" y="1224"/>
                    </a:cubicBezTo>
                    <a:cubicBezTo>
                      <a:pt x="3136" y="1242"/>
                      <a:pt x="3131" y="1258"/>
                      <a:pt x="3119" y="1270"/>
                    </a:cubicBezTo>
                    <a:cubicBezTo>
                      <a:pt x="2750" y="1626"/>
                      <a:pt x="2750" y="1626"/>
                      <a:pt x="2750" y="1626"/>
                    </a:cubicBezTo>
                    <a:cubicBezTo>
                      <a:pt x="2227" y="2130"/>
                      <a:pt x="2227" y="2130"/>
                      <a:pt x="2227" y="2130"/>
                    </a:cubicBezTo>
                    <a:cubicBezTo>
                      <a:pt x="2217" y="2139"/>
                      <a:pt x="2205" y="2143"/>
                      <a:pt x="2192" y="2143"/>
                    </a:cubicBezTo>
                    <a:cubicBezTo>
                      <a:pt x="2183" y="2143"/>
                      <a:pt x="2173" y="2141"/>
                      <a:pt x="2164" y="2137"/>
                    </a:cubicBezTo>
                    <a:cubicBezTo>
                      <a:pt x="2141" y="2126"/>
                      <a:pt x="2126" y="2104"/>
                      <a:pt x="2125" y="2080"/>
                    </a:cubicBezTo>
                    <a:cubicBezTo>
                      <a:pt x="2103" y="1681"/>
                      <a:pt x="2103" y="1681"/>
                      <a:pt x="2103" y="1681"/>
                    </a:cubicBezTo>
                    <a:cubicBezTo>
                      <a:pt x="1627" y="1649"/>
                      <a:pt x="1134" y="1472"/>
                      <a:pt x="697" y="1144"/>
                    </a:cubicBezTo>
                    <a:cubicBezTo>
                      <a:pt x="422" y="938"/>
                      <a:pt x="194" y="691"/>
                      <a:pt x="19" y="423"/>
                    </a:cubicBezTo>
                    <a:cubicBezTo>
                      <a:pt x="0" y="395"/>
                      <a:pt x="6" y="361"/>
                      <a:pt x="31" y="346"/>
                    </a:cubicBezTo>
                    <a:cubicBezTo>
                      <a:pt x="614" y="7"/>
                      <a:pt x="614" y="7"/>
                      <a:pt x="614" y="7"/>
                    </a:cubicBezTo>
                    <a:cubicBezTo>
                      <a:pt x="621" y="3"/>
                      <a:pt x="630" y="0"/>
                      <a:pt x="640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Freeform 86">
                <a:extLst>
                  <a:ext uri="{FF2B5EF4-FFF2-40B4-BE49-F238E27FC236}">
                    <a16:creationId xmlns:a16="http://schemas.microsoft.com/office/drawing/2014/main" id="{C61FD258-C077-4003-97B3-AA7D003308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4988" y="3021013"/>
                <a:ext cx="403225" cy="396875"/>
              </a:xfrm>
              <a:custGeom>
                <a:avLst/>
                <a:gdLst>
                  <a:gd name="T0" fmla="*/ 173 w 254"/>
                  <a:gd name="T1" fmla="*/ 78 h 250"/>
                  <a:gd name="T2" fmla="*/ 57 w 254"/>
                  <a:gd name="T3" fmla="*/ 189 h 250"/>
                  <a:gd name="T4" fmla="*/ 0 w 254"/>
                  <a:gd name="T5" fmla="*/ 250 h 250"/>
                  <a:gd name="T6" fmla="*/ 116 w 254"/>
                  <a:gd name="T7" fmla="*/ 139 h 250"/>
                  <a:gd name="T8" fmla="*/ 198 w 254"/>
                  <a:gd name="T9" fmla="*/ 60 h 250"/>
                  <a:gd name="T10" fmla="*/ 254 w 254"/>
                  <a:gd name="T11" fmla="*/ 0 h 250"/>
                  <a:gd name="T12" fmla="*/ 173 w 254"/>
                  <a:gd name="T13" fmla="*/ 78 h 2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4" h="250">
                    <a:moveTo>
                      <a:pt x="173" y="78"/>
                    </a:moveTo>
                    <a:lnTo>
                      <a:pt x="57" y="189"/>
                    </a:lnTo>
                    <a:lnTo>
                      <a:pt x="0" y="250"/>
                    </a:lnTo>
                    <a:lnTo>
                      <a:pt x="116" y="139"/>
                    </a:lnTo>
                    <a:lnTo>
                      <a:pt x="198" y="60"/>
                    </a:lnTo>
                    <a:lnTo>
                      <a:pt x="254" y="0"/>
                    </a:lnTo>
                    <a:lnTo>
                      <a:pt x="173" y="78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75" name="TextBox 49">
              <a:extLst>
                <a:ext uri="{FF2B5EF4-FFF2-40B4-BE49-F238E27FC236}">
                  <a16:creationId xmlns:a16="http://schemas.microsoft.com/office/drawing/2014/main" id="{381CDEFE-35C6-4CE1-9436-A00848F2AC3F}"/>
                </a:ext>
              </a:extLst>
            </p:cNvPr>
            <p:cNvSpPr txBox="1"/>
            <p:nvPr/>
          </p:nvSpPr>
          <p:spPr>
            <a:xfrm rot="20829052">
              <a:off x="8395888" y="2590533"/>
              <a:ext cx="1151630" cy="535953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>
                  <a:gd name="adj" fmla="val 18654609"/>
                </a:avLst>
              </a:prstTxWarp>
              <a:spAutoFit/>
            </a:bodyPr>
            <a:lstStyle/>
            <a:p>
              <a:pPr algn="ctr">
                <a:defRPr/>
              </a:pPr>
              <a:r>
                <a:rPr lang="en-US" sz="2000" dirty="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Step 03</a:t>
              </a:r>
            </a:p>
          </p:txBody>
        </p:sp>
        <p:sp>
          <p:nvSpPr>
            <p:cNvPr id="78" name="Shape 2434">
              <a:extLst>
                <a:ext uri="{FF2B5EF4-FFF2-40B4-BE49-F238E27FC236}">
                  <a16:creationId xmlns:a16="http://schemas.microsoft.com/office/drawing/2014/main" id="{1D3C4164-6676-4114-A3F9-ED64ACA18B0C}"/>
                </a:ext>
              </a:extLst>
            </p:cNvPr>
            <p:cNvSpPr/>
            <p:nvPr/>
          </p:nvSpPr>
          <p:spPr>
            <a:xfrm>
              <a:off x="9872731" y="2266121"/>
              <a:ext cx="406166" cy="4061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99292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800" dirty="0">
                <a:solidFill>
                  <a:schemeClr val="accent1"/>
                </a:solidFill>
                <a:latin typeface="Economica" panose="02000506040000020004" pitchFamily="50" charset="0"/>
              </a:rPr>
              <a:t>OUR BUSINESS CONCEPT</a:t>
            </a:r>
            <a:endParaRPr lang="en-IN" sz="2800" dirty="0">
              <a:solidFill>
                <a:schemeClr val="accent1"/>
              </a:solidFill>
              <a:latin typeface="Economica" panose="02000506040000020004" pitchFamily="50" charset="0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Roboto Condensed Light" panose="02000000000000000000" pitchFamily="2" charset="0"/>
              </a:rPr>
              <a:t>Your sub title goes here</a:t>
            </a:r>
            <a:endParaRPr lang="en-IN" sz="1400" b="1" dirty="0">
              <a:solidFill>
                <a:schemeClr val="tx1">
                  <a:lumMod val="50000"/>
                  <a:lumOff val="50000"/>
                </a:schemeClr>
              </a:solidFill>
              <a:latin typeface="Roboto Condensed Light" panose="02000000000000000000" pitchFamily="2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Box 56">
            <a:extLst>
              <a:ext uri="{FF2B5EF4-FFF2-40B4-BE49-F238E27FC236}">
                <a16:creationId xmlns:a16="http://schemas.microsoft.com/office/drawing/2014/main" id="{AFF38C41-8C3D-4650-A588-25FB46190E78}"/>
              </a:ext>
            </a:extLst>
          </p:cNvPr>
          <p:cNvSpPr txBox="1"/>
          <p:nvPr/>
        </p:nvSpPr>
        <p:spPr>
          <a:xfrm>
            <a:off x="1341793" y="1998959"/>
            <a:ext cx="6008043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400" dirty="0">
                <a:solidFill>
                  <a:srgbClr val="656D78">
                    <a:lumMod val="85000"/>
                    <a:lumOff val="1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What you</a:t>
            </a:r>
            <a:r>
              <a:rPr lang="en-US" sz="1400" b="1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en-US" sz="1400" b="1" i="1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dream</a:t>
            </a:r>
            <a:r>
              <a:rPr lang="en-US" sz="1400" b="1" dirty="0">
                <a:solidFill>
                  <a:schemeClr val="accent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en-US" sz="1400" dirty="0">
                <a:solidFill>
                  <a:srgbClr val="656D78">
                    <a:lumMod val="85000"/>
                    <a:lumOff val="1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is what you get, so we make your dream come true.</a:t>
            </a:r>
          </a:p>
        </p:txBody>
      </p:sp>
      <p:sp>
        <p:nvSpPr>
          <p:cNvPr id="32" name="TextBox 83">
            <a:extLst>
              <a:ext uri="{FF2B5EF4-FFF2-40B4-BE49-F238E27FC236}">
                <a16:creationId xmlns:a16="http://schemas.microsoft.com/office/drawing/2014/main" id="{FB72AD2F-480F-4766-BCA8-9147829A159D}"/>
              </a:ext>
            </a:extLst>
          </p:cNvPr>
          <p:cNvSpPr txBox="1"/>
          <p:nvPr/>
        </p:nvSpPr>
        <p:spPr>
          <a:xfrm>
            <a:off x="1364672" y="2565875"/>
            <a:ext cx="49530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ID" sz="1200" dirty="0">
                <a:solidFill>
                  <a:srgbClr val="656D78">
                    <a:lumMod val="85000"/>
                    <a:lumOff val="1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Appropriately synthesize interactive opportunities through go forward relationships. Competently procrastinate client </a:t>
            </a:r>
            <a:r>
              <a:rPr lang="en-ID" sz="1200" dirty="0" err="1">
                <a:solidFill>
                  <a:srgbClr val="656D78">
                    <a:lumMod val="85000"/>
                    <a:lumOff val="1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centered</a:t>
            </a:r>
            <a:r>
              <a:rPr lang="en-ID" sz="1200" dirty="0">
                <a:solidFill>
                  <a:srgbClr val="656D78">
                    <a:lumMod val="85000"/>
                    <a:lumOff val="1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services whereas cooperative portals and parallel task infrastructures whereas sound outside the box thinking backward compatible meta services. Proactively fabricate highly efficient supply chains vis-a-vis leveraged infrastructures. </a:t>
            </a:r>
          </a:p>
        </p:txBody>
      </p:sp>
      <p:grpSp>
        <p:nvGrpSpPr>
          <p:cNvPr id="33" name="Group 85">
            <a:extLst>
              <a:ext uri="{FF2B5EF4-FFF2-40B4-BE49-F238E27FC236}">
                <a16:creationId xmlns:a16="http://schemas.microsoft.com/office/drawing/2014/main" id="{D3324928-262E-4142-B7E2-DE28D5C5C20B}"/>
              </a:ext>
            </a:extLst>
          </p:cNvPr>
          <p:cNvGrpSpPr/>
          <p:nvPr/>
        </p:nvGrpSpPr>
        <p:grpSpPr>
          <a:xfrm>
            <a:off x="998441" y="2135892"/>
            <a:ext cx="193548" cy="193548"/>
            <a:chOff x="6506160" y="2751098"/>
            <a:chExt cx="193548" cy="193548"/>
          </a:xfrm>
        </p:grpSpPr>
        <p:sp>
          <p:nvSpPr>
            <p:cNvPr id="34" name="Oval 86">
              <a:extLst>
                <a:ext uri="{FF2B5EF4-FFF2-40B4-BE49-F238E27FC236}">
                  <a16:creationId xmlns:a16="http://schemas.microsoft.com/office/drawing/2014/main" id="{5068BB41-CD0E-4D53-964D-50A198B9E85C}"/>
                </a:ext>
              </a:extLst>
            </p:cNvPr>
            <p:cNvSpPr/>
            <p:nvPr/>
          </p:nvSpPr>
          <p:spPr>
            <a:xfrm>
              <a:off x="6506160" y="2751098"/>
              <a:ext cx="193548" cy="193548"/>
            </a:xfrm>
            <a:prstGeom prst="ellipse">
              <a:avLst/>
            </a:prstGeom>
            <a:noFill/>
            <a:ln w="127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Oval 87">
              <a:extLst>
                <a:ext uri="{FF2B5EF4-FFF2-40B4-BE49-F238E27FC236}">
                  <a16:creationId xmlns:a16="http://schemas.microsoft.com/office/drawing/2014/main" id="{55FC4AC6-B798-4F46-8FC4-80CE287834C8}"/>
                </a:ext>
              </a:extLst>
            </p:cNvPr>
            <p:cNvSpPr/>
            <p:nvPr/>
          </p:nvSpPr>
          <p:spPr>
            <a:xfrm>
              <a:off x="6568298" y="2813236"/>
              <a:ext cx="69273" cy="69273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7" name="Rectangle 89">
            <a:extLst>
              <a:ext uri="{FF2B5EF4-FFF2-40B4-BE49-F238E27FC236}">
                <a16:creationId xmlns:a16="http://schemas.microsoft.com/office/drawing/2014/main" id="{C3B100B1-B82E-4D7B-A6E1-FAC45F717521}"/>
              </a:ext>
            </a:extLst>
          </p:cNvPr>
          <p:cNvSpPr/>
          <p:nvPr/>
        </p:nvSpPr>
        <p:spPr>
          <a:xfrm>
            <a:off x="4192621" y="4534263"/>
            <a:ext cx="1696718" cy="418322"/>
          </a:xfrm>
          <a:prstGeom prst="rect">
            <a:avLst/>
          </a:prstGeom>
          <a:solidFill>
            <a:schemeClr val="accent4"/>
          </a:solidFill>
          <a:ln w="12700" cap="flat" cmpd="sng" algn="ctr">
            <a:solidFill>
              <a:schemeClr val="accent4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D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38" name="TextBox 90">
            <a:extLst>
              <a:ext uri="{FF2B5EF4-FFF2-40B4-BE49-F238E27FC236}">
                <a16:creationId xmlns:a16="http://schemas.microsoft.com/office/drawing/2014/main" id="{84A5FACF-17DF-41C0-B7ED-20A5327DA5DF}"/>
              </a:ext>
            </a:extLst>
          </p:cNvPr>
          <p:cNvSpPr txBox="1"/>
          <p:nvPr/>
        </p:nvSpPr>
        <p:spPr>
          <a:xfrm>
            <a:off x="4725029" y="4604925"/>
            <a:ext cx="63190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D" sz="1100" b="1" dirty="0">
                <a:solidFill>
                  <a:srgbClr val="FFFFFF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BUY NOW</a:t>
            </a:r>
          </a:p>
        </p:txBody>
      </p:sp>
      <p:grpSp>
        <p:nvGrpSpPr>
          <p:cNvPr id="227" name="组合 226">
            <a:extLst>
              <a:ext uri="{FF2B5EF4-FFF2-40B4-BE49-F238E27FC236}">
                <a16:creationId xmlns:a16="http://schemas.microsoft.com/office/drawing/2014/main" id="{A2FE2504-E272-4E95-8A65-4A3789505C0D}"/>
              </a:ext>
            </a:extLst>
          </p:cNvPr>
          <p:cNvGrpSpPr/>
          <p:nvPr/>
        </p:nvGrpSpPr>
        <p:grpSpPr>
          <a:xfrm>
            <a:off x="1447809" y="4534263"/>
            <a:ext cx="2365434" cy="418322"/>
            <a:chOff x="1447809" y="4534263"/>
            <a:chExt cx="2365434" cy="418322"/>
          </a:xfrm>
        </p:grpSpPr>
        <p:sp>
          <p:nvSpPr>
            <p:cNvPr id="36" name="Rectangle 88">
              <a:extLst>
                <a:ext uri="{FF2B5EF4-FFF2-40B4-BE49-F238E27FC236}">
                  <a16:creationId xmlns:a16="http://schemas.microsoft.com/office/drawing/2014/main" id="{B307025F-E8D6-418F-B14D-529CB9573C38}"/>
                </a:ext>
              </a:extLst>
            </p:cNvPr>
            <p:cNvSpPr/>
            <p:nvPr/>
          </p:nvSpPr>
          <p:spPr>
            <a:xfrm>
              <a:off x="1447809" y="4534263"/>
              <a:ext cx="2365434" cy="418322"/>
            </a:xfrm>
            <a:prstGeom prst="rect">
              <a:avLst/>
            </a:prstGeom>
            <a:noFill/>
            <a:ln w="12700" cap="flat" cmpd="sng" algn="ctr">
              <a:solidFill>
                <a:srgbClr val="656D78">
                  <a:lumMod val="85000"/>
                  <a:lumOff val="1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TextBox 91">
              <a:extLst>
                <a:ext uri="{FF2B5EF4-FFF2-40B4-BE49-F238E27FC236}">
                  <a16:creationId xmlns:a16="http://schemas.microsoft.com/office/drawing/2014/main" id="{705DB2FC-0B78-4313-A6DD-E0FBA4CE9EC5}"/>
                </a:ext>
              </a:extLst>
            </p:cNvPr>
            <p:cNvSpPr txBox="1"/>
            <p:nvPr/>
          </p:nvSpPr>
          <p:spPr>
            <a:xfrm>
              <a:off x="2036458" y="4615855"/>
              <a:ext cx="118814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D" sz="1100" b="1" dirty="0">
                  <a:solidFill>
                    <a:schemeClr val="accent2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COMPLETE FEATURES</a:t>
              </a:r>
            </a:p>
          </p:txBody>
        </p:sp>
      </p:grpSp>
      <p:grpSp>
        <p:nvGrpSpPr>
          <p:cNvPr id="40" name="Group 92">
            <a:extLst>
              <a:ext uri="{FF2B5EF4-FFF2-40B4-BE49-F238E27FC236}">
                <a16:creationId xmlns:a16="http://schemas.microsoft.com/office/drawing/2014/main" id="{A12B7879-3C7C-4B9E-8324-F0188FAD2DD2}"/>
              </a:ext>
            </a:extLst>
          </p:cNvPr>
          <p:cNvGrpSpPr/>
          <p:nvPr/>
        </p:nvGrpSpPr>
        <p:grpSpPr>
          <a:xfrm>
            <a:off x="1447809" y="5316293"/>
            <a:ext cx="609111" cy="91929"/>
            <a:chOff x="8921264" y="5631744"/>
            <a:chExt cx="870714" cy="131411"/>
          </a:xfrm>
        </p:grpSpPr>
        <p:sp>
          <p:nvSpPr>
            <p:cNvPr id="41" name="Oval 93">
              <a:extLst>
                <a:ext uri="{FF2B5EF4-FFF2-40B4-BE49-F238E27FC236}">
                  <a16:creationId xmlns:a16="http://schemas.microsoft.com/office/drawing/2014/main" id="{720EB092-9627-4F8B-894D-FF78E693469A}"/>
                </a:ext>
              </a:extLst>
            </p:cNvPr>
            <p:cNvSpPr/>
            <p:nvPr/>
          </p:nvSpPr>
          <p:spPr>
            <a:xfrm>
              <a:off x="8921264" y="5631744"/>
              <a:ext cx="131411" cy="131411"/>
            </a:xfrm>
            <a:prstGeom prst="ellipse">
              <a:avLst/>
            </a:prstGeom>
            <a:solidFill>
              <a:srgbClr val="656D78">
                <a:lumMod val="50000"/>
                <a:lumOff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Oval 94">
              <a:extLst>
                <a:ext uri="{FF2B5EF4-FFF2-40B4-BE49-F238E27FC236}">
                  <a16:creationId xmlns:a16="http://schemas.microsoft.com/office/drawing/2014/main" id="{1FE284B1-B034-4C52-9C1E-3E9B844E43D8}"/>
                </a:ext>
              </a:extLst>
            </p:cNvPr>
            <p:cNvSpPr/>
            <p:nvPr/>
          </p:nvSpPr>
          <p:spPr>
            <a:xfrm>
              <a:off x="9106090" y="5631744"/>
              <a:ext cx="131411" cy="131411"/>
            </a:xfrm>
            <a:prstGeom prst="ellipse">
              <a:avLst/>
            </a:prstGeom>
            <a:solidFill>
              <a:srgbClr val="656D78">
                <a:lumMod val="50000"/>
                <a:lumOff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Oval 95">
              <a:extLst>
                <a:ext uri="{FF2B5EF4-FFF2-40B4-BE49-F238E27FC236}">
                  <a16:creationId xmlns:a16="http://schemas.microsoft.com/office/drawing/2014/main" id="{E1D9F2B6-1CBF-44CD-9974-9A2B38FC00EB}"/>
                </a:ext>
              </a:extLst>
            </p:cNvPr>
            <p:cNvSpPr/>
            <p:nvPr/>
          </p:nvSpPr>
          <p:spPr>
            <a:xfrm>
              <a:off x="9290916" y="5631744"/>
              <a:ext cx="131411" cy="131411"/>
            </a:xfrm>
            <a:prstGeom prst="ellipse">
              <a:avLst/>
            </a:prstGeom>
            <a:solidFill>
              <a:srgbClr val="656D78">
                <a:lumMod val="75000"/>
                <a:lumOff val="2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Oval 96">
              <a:extLst>
                <a:ext uri="{FF2B5EF4-FFF2-40B4-BE49-F238E27FC236}">
                  <a16:creationId xmlns:a16="http://schemas.microsoft.com/office/drawing/2014/main" id="{4EAB589E-85BD-4C40-B5A8-47F0DF332618}"/>
                </a:ext>
              </a:extLst>
            </p:cNvPr>
            <p:cNvSpPr/>
            <p:nvPr/>
          </p:nvSpPr>
          <p:spPr>
            <a:xfrm>
              <a:off x="9475741" y="5631744"/>
              <a:ext cx="131411" cy="131411"/>
            </a:xfrm>
            <a:prstGeom prst="ellipse">
              <a:avLst/>
            </a:prstGeom>
            <a:solidFill>
              <a:srgbClr val="656D78">
                <a:lumMod val="50000"/>
                <a:lumOff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Oval 97">
              <a:extLst>
                <a:ext uri="{FF2B5EF4-FFF2-40B4-BE49-F238E27FC236}">
                  <a16:creationId xmlns:a16="http://schemas.microsoft.com/office/drawing/2014/main" id="{91828348-FF55-49C5-9DCD-EDC4DBD401D3}"/>
                </a:ext>
              </a:extLst>
            </p:cNvPr>
            <p:cNvSpPr/>
            <p:nvPr/>
          </p:nvSpPr>
          <p:spPr>
            <a:xfrm>
              <a:off x="9660567" y="5631744"/>
              <a:ext cx="131411" cy="131411"/>
            </a:xfrm>
            <a:prstGeom prst="ellipse">
              <a:avLst/>
            </a:prstGeom>
            <a:solidFill>
              <a:srgbClr val="656D78">
                <a:lumMod val="50000"/>
                <a:lumOff val="5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D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037C6FF-145D-4905-AB4F-C29EB38EA38F}"/>
              </a:ext>
            </a:extLst>
          </p:cNvPr>
          <p:cNvGrpSpPr/>
          <p:nvPr/>
        </p:nvGrpSpPr>
        <p:grpSpPr>
          <a:xfrm>
            <a:off x="7263377" y="1338699"/>
            <a:ext cx="4510087" cy="4760912"/>
            <a:chOff x="7263377" y="1338699"/>
            <a:chExt cx="4510087" cy="4760912"/>
          </a:xfrm>
        </p:grpSpPr>
        <p:sp>
          <p:nvSpPr>
            <p:cNvPr id="46" name="Oval 5">
              <a:extLst>
                <a:ext uri="{FF2B5EF4-FFF2-40B4-BE49-F238E27FC236}">
                  <a16:creationId xmlns:a16="http://schemas.microsoft.com/office/drawing/2014/main" id="{1D6B3557-C044-4C60-9F75-9679B8AB0D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22114" y="1338699"/>
              <a:ext cx="4152900" cy="4141787"/>
            </a:xfrm>
            <a:prstGeom prst="ellipse">
              <a:avLst/>
            </a:prstGeom>
            <a:solidFill>
              <a:srgbClr val="BCDE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7" name="Freeform 6">
              <a:extLst>
                <a:ext uri="{FF2B5EF4-FFF2-40B4-BE49-F238E27FC236}">
                  <a16:creationId xmlns:a16="http://schemas.microsoft.com/office/drawing/2014/main" id="{4D9CAAC5-F15B-4BE3-A63F-FA96747142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9264" y="3894574"/>
              <a:ext cx="4038600" cy="1585912"/>
            </a:xfrm>
            <a:custGeom>
              <a:avLst/>
              <a:gdLst>
                <a:gd name="T0" fmla="*/ 0 w 1054"/>
                <a:gd name="T1" fmla="*/ 0 h 415"/>
                <a:gd name="T2" fmla="*/ 527 w 1054"/>
                <a:gd name="T3" fmla="*/ 415 h 415"/>
                <a:gd name="T4" fmla="*/ 1054 w 1054"/>
                <a:gd name="T5" fmla="*/ 0 h 415"/>
                <a:gd name="T6" fmla="*/ 0 w 1054"/>
                <a:gd name="T7" fmla="*/ 0 h 4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54" h="415">
                  <a:moveTo>
                    <a:pt x="0" y="0"/>
                  </a:moveTo>
                  <a:cubicBezTo>
                    <a:pt x="57" y="238"/>
                    <a:pt x="271" y="415"/>
                    <a:pt x="527" y="415"/>
                  </a:cubicBezTo>
                  <a:cubicBezTo>
                    <a:pt x="783" y="415"/>
                    <a:pt x="997" y="238"/>
                    <a:pt x="1054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Freeform 7">
              <a:extLst>
                <a:ext uri="{FF2B5EF4-FFF2-40B4-BE49-F238E27FC236}">
                  <a16:creationId xmlns:a16="http://schemas.microsoft.com/office/drawing/2014/main" id="{C2BCB6DC-7939-40CB-89DB-90B0BE919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6527" y="4754999"/>
              <a:ext cx="479425" cy="138112"/>
            </a:xfrm>
            <a:custGeom>
              <a:avLst/>
              <a:gdLst>
                <a:gd name="T0" fmla="*/ 108 w 125"/>
                <a:gd name="T1" fmla="*/ 18 h 36"/>
                <a:gd name="T2" fmla="*/ 125 w 125"/>
                <a:gd name="T3" fmla="*/ 0 h 36"/>
                <a:gd name="T4" fmla="*/ 0 w 125"/>
                <a:gd name="T5" fmla="*/ 0 h 36"/>
                <a:gd name="T6" fmla="*/ 18 w 125"/>
                <a:gd name="T7" fmla="*/ 18 h 36"/>
                <a:gd name="T8" fmla="*/ 0 w 125"/>
                <a:gd name="T9" fmla="*/ 36 h 36"/>
                <a:gd name="T10" fmla="*/ 125 w 125"/>
                <a:gd name="T11" fmla="*/ 36 h 36"/>
                <a:gd name="T12" fmla="*/ 108 w 125"/>
                <a:gd name="T13" fmla="*/ 1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5" h="36">
                  <a:moveTo>
                    <a:pt x="108" y="18"/>
                  </a:moveTo>
                  <a:cubicBezTo>
                    <a:pt x="108" y="8"/>
                    <a:pt x="116" y="0"/>
                    <a:pt x="12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8" y="8"/>
                    <a:pt x="18" y="18"/>
                  </a:cubicBezTo>
                  <a:cubicBezTo>
                    <a:pt x="18" y="28"/>
                    <a:pt x="10" y="36"/>
                    <a:pt x="0" y="36"/>
                  </a:cubicBezTo>
                  <a:cubicBezTo>
                    <a:pt x="125" y="36"/>
                    <a:pt x="125" y="36"/>
                    <a:pt x="125" y="36"/>
                  </a:cubicBezTo>
                  <a:cubicBezTo>
                    <a:pt x="116" y="36"/>
                    <a:pt x="108" y="28"/>
                    <a:pt x="108" y="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Freeform 8">
              <a:extLst>
                <a:ext uri="{FF2B5EF4-FFF2-40B4-BE49-F238E27FC236}">
                  <a16:creationId xmlns:a16="http://schemas.microsoft.com/office/drawing/2014/main" id="{48E45D84-7E62-441B-B8A6-11DE23E68A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4189" y="3894574"/>
              <a:ext cx="3981450" cy="681037"/>
            </a:xfrm>
            <a:custGeom>
              <a:avLst/>
              <a:gdLst>
                <a:gd name="T0" fmla="*/ 1021 w 1039"/>
                <a:gd name="T1" fmla="*/ 0 h 178"/>
                <a:gd name="T2" fmla="*/ 18 w 1039"/>
                <a:gd name="T3" fmla="*/ 0 h 178"/>
                <a:gd name="T4" fmla="*/ 0 w 1039"/>
                <a:gd name="T5" fmla="*/ 18 h 178"/>
                <a:gd name="T6" fmla="*/ 18 w 1039"/>
                <a:gd name="T7" fmla="*/ 35 h 178"/>
                <a:gd name="T8" fmla="*/ 417 w 1039"/>
                <a:gd name="T9" fmla="*/ 35 h 178"/>
                <a:gd name="T10" fmla="*/ 435 w 1039"/>
                <a:gd name="T11" fmla="*/ 53 h 178"/>
                <a:gd name="T12" fmla="*/ 417 w 1039"/>
                <a:gd name="T13" fmla="*/ 71 h 178"/>
                <a:gd name="T14" fmla="*/ 78 w 1039"/>
                <a:gd name="T15" fmla="*/ 71 h 178"/>
                <a:gd name="T16" fmla="*/ 60 w 1039"/>
                <a:gd name="T17" fmla="*/ 89 h 178"/>
                <a:gd name="T18" fmla="*/ 78 w 1039"/>
                <a:gd name="T19" fmla="*/ 107 h 178"/>
                <a:gd name="T20" fmla="*/ 551 w 1039"/>
                <a:gd name="T21" fmla="*/ 107 h 178"/>
                <a:gd name="T22" fmla="*/ 568 w 1039"/>
                <a:gd name="T23" fmla="*/ 124 h 178"/>
                <a:gd name="T24" fmla="*/ 551 w 1039"/>
                <a:gd name="T25" fmla="*/ 142 h 178"/>
                <a:gd name="T26" fmla="*/ 480 w 1039"/>
                <a:gd name="T27" fmla="*/ 142 h 178"/>
                <a:gd name="T28" fmla="*/ 463 w 1039"/>
                <a:gd name="T29" fmla="*/ 160 h 178"/>
                <a:gd name="T30" fmla="*/ 480 w 1039"/>
                <a:gd name="T31" fmla="*/ 178 h 178"/>
                <a:gd name="T32" fmla="*/ 796 w 1039"/>
                <a:gd name="T33" fmla="*/ 178 h 178"/>
                <a:gd name="T34" fmla="*/ 814 w 1039"/>
                <a:gd name="T35" fmla="*/ 160 h 178"/>
                <a:gd name="T36" fmla="*/ 796 w 1039"/>
                <a:gd name="T37" fmla="*/ 142 h 178"/>
                <a:gd name="T38" fmla="*/ 766 w 1039"/>
                <a:gd name="T39" fmla="*/ 142 h 178"/>
                <a:gd name="T40" fmla="*/ 748 w 1039"/>
                <a:gd name="T41" fmla="*/ 124 h 178"/>
                <a:gd name="T42" fmla="*/ 766 w 1039"/>
                <a:gd name="T43" fmla="*/ 107 h 178"/>
                <a:gd name="T44" fmla="*/ 917 w 1039"/>
                <a:gd name="T45" fmla="*/ 107 h 178"/>
                <a:gd name="T46" fmla="*/ 934 w 1039"/>
                <a:gd name="T47" fmla="*/ 89 h 178"/>
                <a:gd name="T48" fmla="*/ 917 w 1039"/>
                <a:gd name="T49" fmla="*/ 71 h 178"/>
                <a:gd name="T50" fmla="*/ 788 w 1039"/>
                <a:gd name="T51" fmla="*/ 71 h 178"/>
                <a:gd name="T52" fmla="*/ 770 w 1039"/>
                <a:gd name="T53" fmla="*/ 53 h 178"/>
                <a:gd name="T54" fmla="*/ 788 w 1039"/>
                <a:gd name="T55" fmla="*/ 35 h 178"/>
                <a:gd name="T56" fmla="*/ 1021 w 1039"/>
                <a:gd name="T57" fmla="*/ 35 h 178"/>
                <a:gd name="T58" fmla="*/ 1039 w 1039"/>
                <a:gd name="T59" fmla="*/ 18 h 178"/>
                <a:gd name="T60" fmla="*/ 1021 w 1039"/>
                <a:gd name="T61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039" h="178">
                  <a:moveTo>
                    <a:pt x="1021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5"/>
                    <a:pt x="18" y="35"/>
                  </a:cubicBezTo>
                  <a:cubicBezTo>
                    <a:pt x="417" y="35"/>
                    <a:pt x="417" y="35"/>
                    <a:pt x="417" y="35"/>
                  </a:cubicBezTo>
                  <a:cubicBezTo>
                    <a:pt x="427" y="35"/>
                    <a:pt x="435" y="43"/>
                    <a:pt x="435" y="53"/>
                  </a:cubicBezTo>
                  <a:cubicBezTo>
                    <a:pt x="435" y="63"/>
                    <a:pt x="427" y="71"/>
                    <a:pt x="417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68" y="71"/>
                    <a:pt x="60" y="79"/>
                    <a:pt x="60" y="89"/>
                  </a:cubicBezTo>
                  <a:cubicBezTo>
                    <a:pt x="60" y="99"/>
                    <a:pt x="68" y="107"/>
                    <a:pt x="78" y="107"/>
                  </a:cubicBezTo>
                  <a:cubicBezTo>
                    <a:pt x="551" y="107"/>
                    <a:pt x="551" y="107"/>
                    <a:pt x="551" y="107"/>
                  </a:cubicBezTo>
                  <a:cubicBezTo>
                    <a:pt x="561" y="107"/>
                    <a:pt x="568" y="114"/>
                    <a:pt x="568" y="124"/>
                  </a:cubicBezTo>
                  <a:cubicBezTo>
                    <a:pt x="568" y="134"/>
                    <a:pt x="561" y="142"/>
                    <a:pt x="551" y="142"/>
                  </a:cubicBezTo>
                  <a:cubicBezTo>
                    <a:pt x="480" y="142"/>
                    <a:pt x="480" y="142"/>
                    <a:pt x="480" y="142"/>
                  </a:cubicBezTo>
                  <a:cubicBezTo>
                    <a:pt x="471" y="142"/>
                    <a:pt x="463" y="150"/>
                    <a:pt x="463" y="160"/>
                  </a:cubicBezTo>
                  <a:cubicBezTo>
                    <a:pt x="463" y="170"/>
                    <a:pt x="471" y="178"/>
                    <a:pt x="480" y="178"/>
                  </a:cubicBezTo>
                  <a:cubicBezTo>
                    <a:pt x="796" y="178"/>
                    <a:pt x="796" y="178"/>
                    <a:pt x="796" y="178"/>
                  </a:cubicBezTo>
                  <a:cubicBezTo>
                    <a:pt x="806" y="178"/>
                    <a:pt x="814" y="170"/>
                    <a:pt x="814" y="160"/>
                  </a:cubicBezTo>
                  <a:cubicBezTo>
                    <a:pt x="814" y="150"/>
                    <a:pt x="806" y="142"/>
                    <a:pt x="796" y="142"/>
                  </a:cubicBezTo>
                  <a:cubicBezTo>
                    <a:pt x="766" y="142"/>
                    <a:pt x="766" y="142"/>
                    <a:pt x="766" y="142"/>
                  </a:cubicBezTo>
                  <a:cubicBezTo>
                    <a:pt x="756" y="142"/>
                    <a:pt x="748" y="134"/>
                    <a:pt x="748" y="124"/>
                  </a:cubicBezTo>
                  <a:cubicBezTo>
                    <a:pt x="748" y="114"/>
                    <a:pt x="756" y="107"/>
                    <a:pt x="766" y="107"/>
                  </a:cubicBezTo>
                  <a:cubicBezTo>
                    <a:pt x="917" y="107"/>
                    <a:pt x="917" y="107"/>
                    <a:pt x="917" y="107"/>
                  </a:cubicBezTo>
                  <a:cubicBezTo>
                    <a:pt x="926" y="107"/>
                    <a:pt x="934" y="99"/>
                    <a:pt x="934" y="89"/>
                  </a:cubicBezTo>
                  <a:cubicBezTo>
                    <a:pt x="934" y="79"/>
                    <a:pt x="926" y="71"/>
                    <a:pt x="917" y="71"/>
                  </a:cubicBezTo>
                  <a:cubicBezTo>
                    <a:pt x="788" y="71"/>
                    <a:pt x="788" y="71"/>
                    <a:pt x="788" y="71"/>
                  </a:cubicBezTo>
                  <a:cubicBezTo>
                    <a:pt x="778" y="71"/>
                    <a:pt x="770" y="63"/>
                    <a:pt x="770" y="53"/>
                  </a:cubicBezTo>
                  <a:cubicBezTo>
                    <a:pt x="770" y="43"/>
                    <a:pt x="778" y="35"/>
                    <a:pt x="788" y="35"/>
                  </a:cubicBezTo>
                  <a:cubicBezTo>
                    <a:pt x="1021" y="35"/>
                    <a:pt x="1021" y="35"/>
                    <a:pt x="1021" y="35"/>
                  </a:cubicBezTo>
                  <a:cubicBezTo>
                    <a:pt x="1031" y="35"/>
                    <a:pt x="1039" y="28"/>
                    <a:pt x="1039" y="18"/>
                  </a:cubicBezTo>
                  <a:cubicBezTo>
                    <a:pt x="1039" y="8"/>
                    <a:pt x="1031" y="0"/>
                    <a:pt x="1021" y="0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Freeform 9">
              <a:extLst>
                <a:ext uri="{FF2B5EF4-FFF2-40B4-BE49-F238E27FC236}">
                  <a16:creationId xmlns:a16="http://schemas.microsoft.com/office/drawing/2014/main" id="{D980D5E1-3411-417C-9713-1068D7FE15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11089" y="4621649"/>
              <a:ext cx="1344613" cy="133350"/>
            </a:xfrm>
            <a:custGeom>
              <a:avLst/>
              <a:gdLst>
                <a:gd name="T0" fmla="*/ 351 w 351"/>
                <a:gd name="T1" fmla="*/ 18 h 35"/>
                <a:gd name="T2" fmla="*/ 333 w 351"/>
                <a:gd name="T3" fmla="*/ 35 h 35"/>
                <a:gd name="T4" fmla="*/ 17 w 351"/>
                <a:gd name="T5" fmla="*/ 35 h 35"/>
                <a:gd name="T6" fmla="*/ 0 w 351"/>
                <a:gd name="T7" fmla="*/ 18 h 35"/>
                <a:gd name="T8" fmla="*/ 17 w 351"/>
                <a:gd name="T9" fmla="*/ 0 h 35"/>
                <a:gd name="T10" fmla="*/ 333 w 351"/>
                <a:gd name="T11" fmla="*/ 0 h 35"/>
                <a:gd name="T12" fmla="*/ 351 w 351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1" h="35">
                  <a:moveTo>
                    <a:pt x="351" y="18"/>
                  </a:moveTo>
                  <a:cubicBezTo>
                    <a:pt x="351" y="27"/>
                    <a:pt x="343" y="35"/>
                    <a:pt x="333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333" y="0"/>
                    <a:pt x="333" y="0"/>
                    <a:pt x="333" y="0"/>
                  </a:cubicBezTo>
                  <a:cubicBezTo>
                    <a:pt x="343" y="0"/>
                    <a:pt x="351" y="8"/>
                    <a:pt x="351" y="18"/>
                  </a:cubicBezTo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10">
              <a:extLst>
                <a:ext uri="{FF2B5EF4-FFF2-40B4-BE49-F238E27FC236}">
                  <a16:creationId xmlns:a16="http://schemas.microsoft.com/office/drawing/2014/main" id="{B3A4AAA2-D04A-4FEE-A312-85D39796CBD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6352" y="4893111"/>
              <a:ext cx="839788" cy="133350"/>
            </a:xfrm>
            <a:custGeom>
              <a:avLst/>
              <a:gdLst>
                <a:gd name="T0" fmla="*/ 219 w 219"/>
                <a:gd name="T1" fmla="*/ 18 h 35"/>
                <a:gd name="T2" fmla="*/ 201 w 219"/>
                <a:gd name="T3" fmla="*/ 35 h 35"/>
                <a:gd name="T4" fmla="*/ 17 w 219"/>
                <a:gd name="T5" fmla="*/ 35 h 35"/>
                <a:gd name="T6" fmla="*/ 0 w 219"/>
                <a:gd name="T7" fmla="*/ 18 h 35"/>
                <a:gd name="T8" fmla="*/ 17 w 219"/>
                <a:gd name="T9" fmla="*/ 0 h 35"/>
                <a:gd name="T10" fmla="*/ 201 w 219"/>
                <a:gd name="T11" fmla="*/ 0 h 35"/>
                <a:gd name="T12" fmla="*/ 219 w 219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35">
                  <a:moveTo>
                    <a:pt x="219" y="18"/>
                  </a:moveTo>
                  <a:cubicBezTo>
                    <a:pt x="219" y="27"/>
                    <a:pt x="211" y="35"/>
                    <a:pt x="201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11" y="0"/>
                    <a:pt x="219" y="8"/>
                    <a:pt x="219" y="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11">
              <a:extLst>
                <a:ext uri="{FF2B5EF4-FFF2-40B4-BE49-F238E27FC236}">
                  <a16:creationId xmlns:a16="http://schemas.microsoft.com/office/drawing/2014/main" id="{680D8BCD-F75E-470E-89A1-3890C8A7E0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8739" y="4893111"/>
              <a:ext cx="839788" cy="133350"/>
            </a:xfrm>
            <a:custGeom>
              <a:avLst/>
              <a:gdLst>
                <a:gd name="T0" fmla="*/ 219 w 219"/>
                <a:gd name="T1" fmla="*/ 18 h 35"/>
                <a:gd name="T2" fmla="*/ 201 w 219"/>
                <a:gd name="T3" fmla="*/ 35 h 35"/>
                <a:gd name="T4" fmla="*/ 17 w 219"/>
                <a:gd name="T5" fmla="*/ 35 h 35"/>
                <a:gd name="T6" fmla="*/ 0 w 219"/>
                <a:gd name="T7" fmla="*/ 18 h 35"/>
                <a:gd name="T8" fmla="*/ 17 w 219"/>
                <a:gd name="T9" fmla="*/ 0 h 35"/>
                <a:gd name="T10" fmla="*/ 201 w 219"/>
                <a:gd name="T11" fmla="*/ 0 h 35"/>
                <a:gd name="T12" fmla="*/ 219 w 219"/>
                <a:gd name="T13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9" h="35">
                  <a:moveTo>
                    <a:pt x="219" y="18"/>
                  </a:moveTo>
                  <a:cubicBezTo>
                    <a:pt x="219" y="27"/>
                    <a:pt x="211" y="35"/>
                    <a:pt x="201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8" y="35"/>
                    <a:pt x="0" y="27"/>
                    <a:pt x="0" y="18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01" y="0"/>
                    <a:pt x="201" y="0"/>
                    <a:pt x="201" y="0"/>
                  </a:cubicBezTo>
                  <a:cubicBezTo>
                    <a:pt x="211" y="0"/>
                    <a:pt x="219" y="8"/>
                    <a:pt x="219" y="18"/>
                  </a:cubicBez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3608D40-4D85-48E3-95C5-A0A8488D9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4064" y="2172136"/>
              <a:ext cx="762000" cy="461962"/>
            </a:xfrm>
            <a:custGeom>
              <a:avLst/>
              <a:gdLst>
                <a:gd name="T0" fmla="*/ 158 w 199"/>
                <a:gd name="T1" fmla="*/ 40 h 121"/>
                <a:gd name="T2" fmla="*/ 158 w 199"/>
                <a:gd name="T3" fmla="*/ 40 h 121"/>
                <a:gd name="T4" fmla="*/ 112 w 199"/>
                <a:gd name="T5" fmla="*/ 0 h 121"/>
                <a:gd name="T6" fmla="*/ 66 w 199"/>
                <a:gd name="T7" fmla="*/ 46 h 121"/>
                <a:gd name="T8" fmla="*/ 66 w 199"/>
                <a:gd name="T9" fmla="*/ 46 h 121"/>
                <a:gd name="T10" fmla="*/ 61 w 199"/>
                <a:gd name="T11" fmla="*/ 46 h 121"/>
                <a:gd name="T12" fmla="*/ 38 w 199"/>
                <a:gd name="T13" fmla="*/ 66 h 121"/>
                <a:gd name="T14" fmla="*/ 28 w 199"/>
                <a:gd name="T15" fmla="*/ 65 h 121"/>
                <a:gd name="T16" fmla="*/ 0 w 199"/>
                <a:gd name="T17" fmla="*/ 93 h 121"/>
                <a:gd name="T18" fmla="*/ 28 w 199"/>
                <a:gd name="T19" fmla="*/ 121 h 121"/>
                <a:gd name="T20" fmla="*/ 158 w 199"/>
                <a:gd name="T21" fmla="*/ 121 h 121"/>
                <a:gd name="T22" fmla="*/ 199 w 199"/>
                <a:gd name="T23" fmla="*/ 80 h 121"/>
                <a:gd name="T24" fmla="*/ 158 w 199"/>
                <a:gd name="T25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21">
                  <a:moveTo>
                    <a:pt x="158" y="40"/>
                  </a:moveTo>
                  <a:cubicBezTo>
                    <a:pt x="158" y="40"/>
                    <a:pt x="158" y="40"/>
                    <a:pt x="158" y="40"/>
                  </a:cubicBezTo>
                  <a:cubicBezTo>
                    <a:pt x="155" y="17"/>
                    <a:pt x="136" y="0"/>
                    <a:pt x="112" y="0"/>
                  </a:cubicBezTo>
                  <a:cubicBezTo>
                    <a:pt x="87" y="0"/>
                    <a:pt x="66" y="20"/>
                    <a:pt x="66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6"/>
                    <a:pt x="63" y="46"/>
                    <a:pt x="61" y="46"/>
                  </a:cubicBezTo>
                  <a:cubicBezTo>
                    <a:pt x="49" y="46"/>
                    <a:pt x="39" y="55"/>
                    <a:pt x="38" y="66"/>
                  </a:cubicBezTo>
                  <a:cubicBezTo>
                    <a:pt x="35" y="65"/>
                    <a:pt x="32" y="65"/>
                    <a:pt x="28" y="65"/>
                  </a:cubicBezTo>
                  <a:cubicBezTo>
                    <a:pt x="13" y="65"/>
                    <a:pt x="0" y="77"/>
                    <a:pt x="0" y="93"/>
                  </a:cubicBezTo>
                  <a:cubicBezTo>
                    <a:pt x="0" y="108"/>
                    <a:pt x="13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1" y="121"/>
                    <a:pt x="199" y="103"/>
                    <a:pt x="199" y="80"/>
                  </a:cubicBezTo>
                  <a:cubicBezTo>
                    <a:pt x="199" y="58"/>
                    <a:pt x="181" y="40"/>
                    <a:pt x="15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Oval 15">
              <a:extLst>
                <a:ext uri="{FF2B5EF4-FFF2-40B4-BE49-F238E27FC236}">
                  <a16:creationId xmlns:a16="http://schemas.microsoft.com/office/drawing/2014/main" id="{427B69CF-4C87-4D5C-B559-D66FCC05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2527" y="1514911"/>
              <a:ext cx="539750" cy="538162"/>
            </a:xfrm>
            <a:prstGeom prst="ellipse">
              <a:avLst/>
            </a:prstGeom>
            <a:solidFill>
              <a:srgbClr val="E6B5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Freeform 16">
              <a:extLst>
                <a:ext uri="{FF2B5EF4-FFF2-40B4-BE49-F238E27FC236}">
                  <a16:creationId xmlns:a16="http://schemas.microsoft.com/office/drawing/2014/main" id="{14D4F087-8805-496C-AE3D-ED5DF95B4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0814" y="1514911"/>
              <a:ext cx="271463" cy="538162"/>
            </a:xfrm>
            <a:custGeom>
              <a:avLst/>
              <a:gdLst>
                <a:gd name="T0" fmla="*/ 71 w 71"/>
                <a:gd name="T1" fmla="*/ 70 h 141"/>
                <a:gd name="T2" fmla="*/ 0 w 71"/>
                <a:gd name="T3" fmla="*/ 0 h 141"/>
                <a:gd name="T4" fmla="*/ 0 w 71"/>
                <a:gd name="T5" fmla="*/ 141 h 141"/>
                <a:gd name="T6" fmla="*/ 71 w 71"/>
                <a:gd name="T7" fmla="*/ 7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41">
                  <a:moveTo>
                    <a:pt x="71" y="70"/>
                  </a:moveTo>
                  <a:cubicBezTo>
                    <a:pt x="71" y="31"/>
                    <a:pt x="39" y="0"/>
                    <a:pt x="0" y="0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39" y="141"/>
                    <a:pt x="71" y="109"/>
                    <a:pt x="71" y="70"/>
                  </a:cubicBezTo>
                  <a:close/>
                </a:path>
              </a:pathLst>
            </a:custGeom>
            <a:solidFill>
              <a:srgbClr val="F4C3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18">
              <a:extLst>
                <a:ext uri="{FF2B5EF4-FFF2-40B4-BE49-F238E27FC236}">
                  <a16:creationId xmlns:a16="http://schemas.microsoft.com/office/drawing/2014/main" id="{9BBB0BFA-771E-49C1-BE3F-001D59A33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2564" y="3546911"/>
              <a:ext cx="2690813" cy="233362"/>
            </a:xfrm>
            <a:custGeom>
              <a:avLst/>
              <a:gdLst>
                <a:gd name="T0" fmla="*/ 0 w 702"/>
                <a:gd name="T1" fmla="*/ 61 h 61"/>
                <a:gd name="T2" fmla="*/ 160 w 702"/>
                <a:gd name="T3" fmla="*/ 37 h 61"/>
                <a:gd name="T4" fmla="*/ 351 w 702"/>
                <a:gd name="T5" fmla="*/ 0 h 61"/>
                <a:gd name="T6" fmla="*/ 702 w 702"/>
                <a:gd name="T7" fmla="*/ 61 h 61"/>
                <a:gd name="T8" fmla="*/ 0 w 702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2" h="61">
                  <a:moveTo>
                    <a:pt x="0" y="61"/>
                  </a:moveTo>
                  <a:cubicBezTo>
                    <a:pt x="0" y="61"/>
                    <a:pt x="106" y="52"/>
                    <a:pt x="160" y="37"/>
                  </a:cubicBezTo>
                  <a:cubicBezTo>
                    <a:pt x="233" y="16"/>
                    <a:pt x="272" y="0"/>
                    <a:pt x="351" y="0"/>
                  </a:cubicBezTo>
                  <a:cubicBezTo>
                    <a:pt x="440" y="0"/>
                    <a:pt x="566" y="57"/>
                    <a:pt x="702" y="61"/>
                  </a:cubicBezTo>
                  <a:cubicBezTo>
                    <a:pt x="341" y="6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ABC2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19">
              <a:extLst>
                <a:ext uri="{FF2B5EF4-FFF2-40B4-BE49-F238E27FC236}">
                  <a16:creationId xmlns:a16="http://schemas.microsoft.com/office/drawing/2014/main" id="{3E1835A4-4D21-4F63-87E5-193B38B8C4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3377" y="3780274"/>
              <a:ext cx="4270375" cy="114300"/>
            </a:xfrm>
            <a:custGeom>
              <a:avLst/>
              <a:gdLst>
                <a:gd name="T0" fmla="*/ 1114 w 1114"/>
                <a:gd name="T1" fmla="*/ 15 h 30"/>
                <a:gd name="T2" fmla="*/ 1099 w 1114"/>
                <a:gd name="T3" fmla="*/ 30 h 30"/>
                <a:gd name="T4" fmla="*/ 15 w 1114"/>
                <a:gd name="T5" fmla="*/ 30 h 30"/>
                <a:gd name="T6" fmla="*/ 0 w 1114"/>
                <a:gd name="T7" fmla="*/ 15 h 30"/>
                <a:gd name="T8" fmla="*/ 15 w 1114"/>
                <a:gd name="T9" fmla="*/ 0 h 30"/>
                <a:gd name="T10" fmla="*/ 1099 w 1114"/>
                <a:gd name="T11" fmla="*/ 0 h 30"/>
                <a:gd name="T12" fmla="*/ 1114 w 1114"/>
                <a:gd name="T13" fmla="*/ 1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14" h="30">
                  <a:moveTo>
                    <a:pt x="1114" y="15"/>
                  </a:moveTo>
                  <a:cubicBezTo>
                    <a:pt x="1114" y="23"/>
                    <a:pt x="1107" y="30"/>
                    <a:pt x="1099" y="30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30"/>
                    <a:pt x="0" y="23"/>
                    <a:pt x="0" y="15"/>
                  </a:cubicBezTo>
                  <a:cubicBezTo>
                    <a:pt x="0" y="7"/>
                    <a:pt x="7" y="0"/>
                    <a:pt x="15" y="0"/>
                  </a:cubicBezTo>
                  <a:cubicBezTo>
                    <a:pt x="1099" y="0"/>
                    <a:pt x="1099" y="0"/>
                    <a:pt x="1099" y="0"/>
                  </a:cubicBezTo>
                  <a:cubicBezTo>
                    <a:pt x="1107" y="0"/>
                    <a:pt x="1114" y="7"/>
                    <a:pt x="1114" y="15"/>
                  </a:cubicBezTo>
                  <a:close/>
                </a:path>
              </a:pathLst>
            </a:custGeom>
            <a:solidFill>
              <a:srgbClr val="A3BC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20">
              <a:extLst>
                <a:ext uri="{FF2B5EF4-FFF2-40B4-BE49-F238E27FC236}">
                  <a16:creationId xmlns:a16="http://schemas.microsoft.com/office/drawing/2014/main" id="{6CE6320C-978F-4DD3-A29A-4A0941B53BE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0377" y="3546911"/>
              <a:ext cx="2686050" cy="233362"/>
            </a:xfrm>
            <a:custGeom>
              <a:avLst/>
              <a:gdLst>
                <a:gd name="T0" fmla="*/ 0 w 701"/>
                <a:gd name="T1" fmla="*/ 61 h 61"/>
                <a:gd name="T2" fmla="*/ 160 w 701"/>
                <a:gd name="T3" fmla="*/ 37 h 61"/>
                <a:gd name="T4" fmla="*/ 351 w 701"/>
                <a:gd name="T5" fmla="*/ 0 h 61"/>
                <a:gd name="T6" fmla="*/ 701 w 701"/>
                <a:gd name="T7" fmla="*/ 61 h 61"/>
                <a:gd name="T8" fmla="*/ 0 w 701"/>
                <a:gd name="T9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1" h="61">
                  <a:moveTo>
                    <a:pt x="0" y="61"/>
                  </a:moveTo>
                  <a:cubicBezTo>
                    <a:pt x="0" y="61"/>
                    <a:pt x="106" y="52"/>
                    <a:pt x="160" y="37"/>
                  </a:cubicBezTo>
                  <a:cubicBezTo>
                    <a:pt x="233" y="16"/>
                    <a:pt x="272" y="0"/>
                    <a:pt x="351" y="0"/>
                  </a:cubicBezTo>
                  <a:cubicBezTo>
                    <a:pt x="440" y="0"/>
                    <a:pt x="566" y="57"/>
                    <a:pt x="701" y="61"/>
                  </a:cubicBezTo>
                  <a:cubicBezTo>
                    <a:pt x="341" y="61"/>
                    <a:pt x="0" y="61"/>
                    <a:pt x="0" y="61"/>
                  </a:cubicBezTo>
                  <a:close/>
                </a:path>
              </a:pathLst>
            </a:custGeom>
            <a:solidFill>
              <a:srgbClr val="C5E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21">
              <a:extLst>
                <a:ext uri="{FF2B5EF4-FFF2-40B4-BE49-F238E27FC236}">
                  <a16:creationId xmlns:a16="http://schemas.microsoft.com/office/drawing/2014/main" id="{DA46E4FE-BF91-4748-B524-888758C626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5889" y="3573899"/>
              <a:ext cx="1920875" cy="206375"/>
            </a:xfrm>
            <a:custGeom>
              <a:avLst/>
              <a:gdLst>
                <a:gd name="T0" fmla="*/ 0 w 501"/>
                <a:gd name="T1" fmla="*/ 54 h 54"/>
                <a:gd name="T2" fmla="*/ 114 w 501"/>
                <a:gd name="T3" fmla="*/ 33 h 54"/>
                <a:gd name="T4" fmla="*/ 250 w 501"/>
                <a:gd name="T5" fmla="*/ 0 h 54"/>
                <a:gd name="T6" fmla="*/ 501 w 501"/>
                <a:gd name="T7" fmla="*/ 54 h 54"/>
                <a:gd name="T8" fmla="*/ 0 w 501"/>
                <a:gd name="T9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1" h="54">
                  <a:moveTo>
                    <a:pt x="0" y="54"/>
                  </a:moveTo>
                  <a:cubicBezTo>
                    <a:pt x="0" y="54"/>
                    <a:pt x="75" y="46"/>
                    <a:pt x="114" y="33"/>
                  </a:cubicBezTo>
                  <a:cubicBezTo>
                    <a:pt x="166" y="15"/>
                    <a:pt x="194" y="0"/>
                    <a:pt x="250" y="0"/>
                  </a:cubicBezTo>
                  <a:cubicBezTo>
                    <a:pt x="314" y="0"/>
                    <a:pt x="404" y="50"/>
                    <a:pt x="501" y="54"/>
                  </a:cubicBezTo>
                  <a:cubicBezTo>
                    <a:pt x="243" y="54"/>
                    <a:pt x="0" y="54"/>
                    <a:pt x="0" y="54"/>
                  </a:cubicBezTo>
                  <a:close/>
                </a:path>
              </a:pathLst>
            </a:custGeom>
            <a:solidFill>
              <a:srgbClr val="C5E3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22">
              <a:extLst>
                <a:ext uri="{FF2B5EF4-FFF2-40B4-BE49-F238E27FC236}">
                  <a16:creationId xmlns:a16="http://schemas.microsoft.com/office/drawing/2014/main" id="{A9ABD597-DE68-4273-B3CE-3664ECC6F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36789" y="4304149"/>
              <a:ext cx="682625" cy="92075"/>
            </a:xfrm>
            <a:custGeom>
              <a:avLst/>
              <a:gdLst>
                <a:gd name="T0" fmla="*/ 0 w 430"/>
                <a:gd name="T1" fmla="*/ 0 h 58"/>
                <a:gd name="T2" fmla="*/ 430 w 430"/>
                <a:gd name="T3" fmla="*/ 0 h 58"/>
                <a:gd name="T4" fmla="*/ 377 w 430"/>
                <a:gd name="T5" fmla="*/ 58 h 58"/>
                <a:gd name="T6" fmla="*/ 44 w 430"/>
                <a:gd name="T7" fmla="*/ 58 h 58"/>
                <a:gd name="T8" fmla="*/ 0 w 430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58">
                  <a:moveTo>
                    <a:pt x="0" y="0"/>
                  </a:moveTo>
                  <a:lnTo>
                    <a:pt x="430" y="0"/>
                  </a:lnTo>
                  <a:lnTo>
                    <a:pt x="377" y="58"/>
                  </a:lnTo>
                  <a:lnTo>
                    <a:pt x="44" y="5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Freeform 23">
              <a:extLst>
                <a:ext uri="{FF2B5EF4-FFF2-40B4-BE49-F238E27FC236}">
                  <a16:creationId xmlns:a16="http://schemas.microsoft.com/office/drawing/2014/main" id="{0B608A73-74D1-4C24-8D20-AF9B28FD1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9064" y="4304149"/>
              <a:ext cx="260350" cy="92075"/>
            </a:xfrm>
            <a:custGeom>
              <a:avLst/>
              <a:gdLst>
                <a:gd name="T0" fmla="*/ 53 w 164"/>
                <a:gd name="T1" fmla="*/ 0 h 58"/>
                <a:gd name="T2" fmla="*/ 0 w 164"/>
                <a:gd name="T3" fmla="*/ 58 h 58"/>
                <a:gd name="T4" fmla="*/ 111 w 164"/>
                <a:gd name="T5" fmla="*/ 58 h 58"/>
                <a:gd name="T6" fmla="*/ 164 w 164"/>
                <a:gd name="T7" fmla="*/ 0 h 58"/>
                <a:gd name="T8" fmla="*/ 53 w 164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58">
                  <a:moveTo>
                    <a:pt x="53" y="0"/>
                  </a:moveTo>
                  <a:lnTo>
                    <a:pt x="0" y="58"/>
                  </a:lnTo>
                  <a:lnTo>
                    <a:pt x="111" y="58"/>
                  </a:lnTo>
                  <a:lnTo>
                    <a:pt x="164" y="0"/>
                  </a:lnTo>
                  <a:lnTo>
                    <a:pt x="53" y="0"/>
                  </a:lnTo>
                  <a:close/>
                </a:path>
              </a:pathLst>
            </a:custGeom>
            <a:solidFill>
              <a:srgbClr val="CA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CD735A5B-BEDA-464A-AF90-080E7D075F4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97152" y="3696136"/>
              <a:ext cx="11113" cy="608012"/>
            </a:xfrm>
            <a:prstGeom prst="rect">
              <a:avLst/>
            </a:prstGeom>
            <a:solidFill>
              <a:srgbClr val="C071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Freeform 25">
              <a:extLst>
                <a:ext uri="{FF2B5EF4-FFF2-40B4-BE49-F238E27FC236}">
                  <a16:creationId xmlns:a16="http://schemas.microsoft.com/office/drawing/2014/main" id="{ABAD3CAD-9E3F-49DB-8BB7-E643D0C134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0964" y="3769161"/>
              <a:ext cx="241300" cy="447675"/>
            </a:xfrm>
            <a:custGeom>
              <a:avLst/>
              <a:gdLst>
                <a:gd name="T0" fmla="*/ 0 w 152"/>
                <a:gd name="T1" fmla="*/ 0 h 282"/>
                <a:gd name="T2" fmla="*/ 0 w 152"/>
                <a:gd name="T3" fmla="*/ 282 h 282"/>
                <a:gd name="T4" fmla="*/ 152 w 152"/>
                <a:gd name="T5" fmla="*/ 282 h 282"/>
                <a:gd name="T6" fmla="*/ 0 w 152"/>
                <a:gd name="T7" fmla="*/ 0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2" h="282">
                  <a:moveTo>
                    <a:pt x="0" y="0"/>
                  </a:moveTo>
                  <a:lnTo>
                    <a:pt x="0" y="282"/>
                  </a:lnTo>
                  <a:lnTo>
                    <a:pt x="152" y="28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Freeform 26">
              <a:extLst>
                <a:ext uri="{FF2B5EF4-FFF2-40B4-BE49-F238E27FC236}">
                  <a16:creationId xmlns:a16="http://schemas.microsoft.com/office/drawing/2014/main" id="{E4394490-919B-4143-B14A-35DEA9741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5839" y="3712011"/>
              <a:ext cx="322263" cy="515937"/>
            </a:xfrm>
            <a:custGeom>
              <a:avLst/>
              <a:gdLst>
                <a:gd name="T0" fmla="*/ 203 w 203"/>
                <a:gd name="T1" fmla="*/ 0 h 325"/>
                <a:gd name="T2" fmla="*/ 203 w 203"/>
                <a:gd name="T3" fmla="*/ 325 h 325"/>
                <a:gd name="T4" fmla="*/ 0 w 203"/>
                <a:gd name="T5" fmla="*/ 325 h 325"/>
                <a:gd name="T6" fmla="*/ 203 w 203"/>
                <a:gd name="T7" fmla="*/ 0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3" h="325">
                  <a:moveTo>
                    <a:pt x="203" y="0"/>
                  </a:moveTo>
                  <a:lnTo>
                    <a:pt x="203" y="325"/>
                  </a:lnTo>
                  <a:lnTo>
                    <a:pt x="0" y="325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27">
              <a:extLst>
                <a:ext uri="{FF2B5EF4-FFF2-40B4-BE49-F238E27FC236}">
                  <a16:creationId xmlns:a16="http://schemas.microsoft.com/office/drawing/2014/main" id="{8D44FD00-4EF2-4AF1-B63D-E95C5FCDC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52664" y="4326374"/>
              <a:ext cx="642938" cy="23812"/>
            </a:xfrm>
            <a:custGeom>
              <a:avLst/>
              <a:gdLst>
                <a:gd name="T0" fmla="*/ 393 w 405"/>
                <a:gd name="T1" fmla="*/ 15 h 15"/>
                <a:gd name="T2" fmla="*/ 405 w 405"/>
                <a:gd name="T3" fmla="*/ 0 h 15"/>
                <a:gd name="T4" fmla="*/ 0 w 405"/>
                <a:gd name="T5" fmla="*/ 0 h 15"/>
                <a:gd name="T6" fmla="*/ 12 w 405"/>
                <a:gd name="T7" fmla="*/ 15 h 15"/>
                <a:gd name="T8" fmla="*/ 393 w 405"/>
                <a:gd name="T9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5" h="15">
                  <a:moveTo>
                    <a:pt x="393" y="15"/>
                  </a:moveTo>
                  <a:lnTo>
                    <a:pt x="405" y="0"/>
                  </a:lnTo>
                  <a:lnTo>
                    <a:pt x="0" y="0"/>
                  </a:lnTo>
                  <a:lnTo>
                    <a:pt x="12" y="15"/>
                  </a:lnTo>
                  <a:lnTo>
                    <a:pt x="393" y="15"/>
                  </a:lnTo>
                  <a:close/>
                </a:path>
              </a:pathLst>
            </a:custGeom>
            <a:solidFill>
              <a:srgbClr val="A34B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28">
              <a:extLst>
                <a:ext uri="{FF2B5EF4-FFF2-40B4-BE49-F238E27FC236}">
                  <a16:creationId xmlns:a16="http://schemas.microsoft.com/office/drawing/2014/main" id="{C256DB74-CA41-478B-9398-52EE98CE4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877" y="4461311"/>
              <a:ext cx="769938" cy="103187"/>
            </a:xfrm>
            <a:custGeom>
              <a:avLst/>
              <a:gdLst>
                <a:gd name="T0" fmla="*/ 485 w 485"/>
                <a:gd name="T1" fmla="*/ 0 h 65"/>
                <a:gd name="T2" fmla="*/ 0 w 485"/>
                <a:gd name="T3" fmla="*/ 0 h 65"/>
                <a:gd name="T4" fmla="*/ 61 w 485"/>
                <a:gd name="T5" fmla="*/ 65 h 65"/>
                <a:gd name="T6" fmla="*/ 435 w 485"/>
                <a:gd name="T7" fmla="*/ 65 h 65"/>
                <a:gd name="T8" fmla="*/ 485 w 485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5" h="65">
                  <a:moveTo>
                    <a:pt x="485" y="0"/>
                  </a:moveTo>
                  <a:lnTo>
                    <a:pt x="0" y="0"/>
                  </a:lnTo>
                  <a:lnTo>
                    <a:pt x="61" y="65"/>
                  </a:lnTo>
                  <a:lnTo>
                    <a:pt x="435" y="65"/>
                  </a:lnTo>
                  <a:lnTo>
                    <a:pt x="485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29">
              <a:extLst>
                <a:ext uri="{FF2B5EF4-FFF2-40B4-BE49-F238E27FC236}">
                  <a16:creationId xmlns:a16="http://schemas.microsoft.com/office/drawing/2014/main" id="{7075E271-77DE-4CE6-B836-59CBDE9F6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877" y="4461311"/>
              <a:ext cx="295275" cy="103187"/>
            </a:xfrm>
            <a:custGeom>
              <a:avLst/>
              <a:gdLst>
                <a:gd name="T0" fmla="*/ 128 w 186"/>
                <a:gd name="T1" fmla="*/ 0 h 65"/>
                <a:gd name="T2" fmla="*/ 186 w 186"/>
                <a:gd name="T3" fmla="*/ 65 h 65"/>
                <a:gd name="T4" fmla="*/ 61 w 186"/>
                <a:gd name="T5" fmla="*/ 65 h 65"/>
                <a:gd name="T6" fmla="*/ 0 w 186"/>
                <a:gd name="T7" fmla="*/ 0 h 65"/>
                <a:gd name="T8" fmla="*/ 128 w 186"/>
                <a:gd name="T9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65">
                  <a:moveTo>
                    <a:pt x="128" y="0"/>
                  </a:moveTo>
                  <a:lnTo>
                    <a:pt x="186" y="65"/>
                  </a:lnTo>
                  <a:lnTo>
                    <a:pt x="61" y="65"/>
                  </a:lnTo>
                  <a:lnTo>
                    <a:pt x="0" y="0"/>
                  </a:lnTo>
                  <a:lnTo>
                    <a:pt x="128" y="0"/>
                  </a:lnTo>
                  <a:close/>
                </a:path>
              </a:pathLst>
            </a:custGeom>
            <a:solidFill>
              <a:srgbClr val="CAD9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Rectangle 30">
              <a:extLst>
                <a:ext uri="{FF2B5EF4-FFF2-40B4-BE49-F238E27FC236}">
                  <a16:creationId xmlns:a16="http://schemas.microsoft.com/office/drawing/2014/main" id="{6A65BA79-9F22-4665-BAD1-74C92CFA40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7302" y="3780274"/>
              <a:ext cx="11113" cy="681037"/>
            </a:xfrm>
            <a:prstGeom prst="rect">
              <a:avLst/>
            </a:prstGeom>
            <a:solidFill>
              <a:srgbClr val="E8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Freeform 31">
              <a:extLst>
                <a:ext uri="{FF2B5EF4-FFF2-40B4-BE49-F238E27FC236}">
                  <a16:creationId xmlns:a16="http://schemas.microsoft.com/office/drawing/2014/main" id="{4793A94C-C84D-41E4-8E35-BD2A01AB4D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964" y="3861236"/>
              <a:ext cx="273050" cy="500062"/>
            </a:xfrm>
            <a:custGeom>
              <a:avLst/>
              <a:gdLst>
                <a:gd name="T0" fmla="*/ 172 w 172"/>
                <a:gd name="T1" fmla="*/ 0 h 315"/>
                <a:gd name="T2" fmla="*/ 172 w 172"/>
                <a:gd name="T3" fmla="*/ 315 h 315"/>
                <a:gd name="T4" fmla="*/ 0 w 172"/>
                <a:gd name="T5" fmla="*/ 315 h 315"/>
                <a:gd name="T6" fmla="*/ 172 w 172"/>
                <a:gd name="T7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2" h="315">
                  <a:moveTo>
                    <a:pt x="172" y="0"/>
                  </a:moveTo>
                  <a:lnTo>
                    <a:pt x="172" y="315"/>
                  </a:lnTo>
                  <a:lnTo>
                    <a:pt x="0" y="315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Freeform 32">
              <a:extLst>
                <a:ext uri="{FF2B5EF4-FFF2-40B4-BE49-F238E27FC236}">
                  <a16:creationId xmlns:a16="http://schemas.microsoft.com/office/drawing/2014/main" id="{D249B980-0084-4F0A-AA0A-308A2EEC4C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2227" y="3799324"/>
              <a:ext cx="355600" cy="577850"/>
            </a:xfrm>
            <a:custGeom>
              <a:avLst/>
              <a:gdLst>
                <a:gd name="T0" fmla="*/ 0 w 224"/>
                <a:gd name="T1" fmla="*/ 0 h 364"/>
                <a:gd name="T2" fmla="*/ 0 w 224"/>
                <a:gd name="T3" fmla="*/ 364 h 364"/>
                <a:gd name="T4" fmla="*/ 224 w 224"/>
                <a:gd name="T5" fmla="*/ 364 h 364"/>
                <a:gd name="T6" fmla="*/ 0 w 224"/>
                <a:gd name="T7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364">
                  <a:moveTo>
                    <a:pt x="0" y="0"/>
                  </a:moveTo>
                  <a:lnTo>
                    <a:pt x="0" y="364"/>
                  </a:lnTo>
                  <a:lnTo>
                    <a:pt x="224" y="3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FF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Freeform 33">
              <a:extLst>
                <a:ext uri="{FF2B5EF4-FFF2-40B4-BE49-F238E27FC236}">
                  <a16:creationId xmlns:a16="http://schemas.microsoft.com/office/drawing/2014/main" id="{55F6DD6F-CC09-469F-9AB9-52E8B1633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1864" y="4488299"/>
              <a:ext cx="720725" cy="22225"/>
            </a:xfrm>
            <a:custGeom>
              <a:avLst/>
              <a:gdLst>
                <a:gd name="T0" fmla="*/ 15 w 454"/>
                <a:gd name="T1" fmla="*/ 14 h 14"/>
                <a:gd name="T2" fmla="*/ 0 w 454"/>
                <a:gd name="T3" fmla="*/ 0 h 14"/>
                <a:gd name="T4" fmla="*/ 454 w 454"/>
                <a:gd name="T5" fmla="*/ 0 h 14"/>
                <a:gd name="T6" fmla="*/ 442 w 454"/>
                <a:gd name="T7" fmla="*/ 14 h 14"/>
                <a:gd name="T8" fmla="*/ 15 w 454"/>
                <a:gd name="T9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14">
                  <a:moveTo>
                    <a:pt x="15" y="14"/>
                  </a:moveTo>
                  <a:lnTo>
                    <a:pt x="0" y="0"/>
                  </a:lnTo>
                  <a:lnTo>
                    <a:pt x="454" y="0"/>
                  </a:lnTo>
                  <a:lnTo>
                    <a:pt x="442" y="14"/>
                  </a:lnTo>
                  <a:lnTo>
                    <a:pt x="15" y="14"/>
                  </a:lnTo>
                  <a:close/>
                </a:path>
              </a:pathLst>
            </a:custGeom>
            <a:solidFill>
              <a:srgbClr val="E8C4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2" name="Freeform 34">
              <a:extLst>
                <a:ext uri="{FF2B5EF4-FFF2-40B4-BE49-F238E27FC236}">
                  <a16:creationId xmlns:a16="http://schemas.microsoft.com/office/drawing/2014/main" id="{A323DBCD-4771-46AC-B726-7DB3DD42D5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2477" y="2400736"/>
              <a:ext cx="200025" cy="80962"/>
            </a:xfrm>
            <a:custGeom>
              <a:avLst/>
              <a:gdLst>
                <a:gd name="T0" fmla="*/ 0 w 52"/>
                <a:gd name="T1" fmla="*/ 21 h 21"/>
                <a:gd name="T2" fmla="*/ 26 w 52"/>
                <a:gd name="T3" fmla="*/ 14 h 21"/>
                <a:gd name="T4" fmla="*/ 52 w 52"/>
                <a:gd name="T5" fmla="*/ 19 h 21"/>
                <a:gd name="T6" fmla="*/ 26 w 52"/>
                <a:gd name="T7" fmla="*/ 9 h 21"/>
                <a:gd name="T8" fmla="*/ 0 w 5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1">
                  <a:moveTo>
                    <a:pt x="0" y="21"/>
                  </a:moveTo>
                  <a:cubicBezTo>
                    <a:pt x="0" y="21"/>
                    <a:pt x="9" y="4"/>
                    <a:pt x="26" y="14"/>
                  </a:cubicBezTo>
                  <a:cubicBezTo>
                    <a:pt x="38" y="3"/>
                    <a:pt x="51" y="17"/>
                    <a:pt x="52" y="19"/>
                  </a:cubicBezTo>
                  <a:cubicBezTo>
                    <a:pt x="51" y="11"/>
                    <a:pt x="35" y="0"/>
                    <a:pt x="26" y="9"/>
                  </a:cubicBezTo>
                  <a:cubicBezTo>
                    <a:pt x="16" y="4"/>
                    <a:pt x="4" y="9"/>
                    <a:pt x="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35">
              <a:extLst>
                <a:ext uri="{FF2B5EF4-FFF2-40B4-BE49-F238E27FC236}">
                  <a16:creationId xmlns:a16="http://schemas.microsoft.com/office/drawing/2014/main" id="{6BC3DE9B-0F0B-4A6A-B39D-FC53C23DA407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952" y="2584886"/>
              <a:ext cx="198438" cy="76200"/>
            </a:xfrm>
            <a:custGeom>
              <a:avLst/>
              <a:gdLst>
                <a:gd name="T0" fmla="*/ 0 w 52"/>
                <a:gd name="T1" fmla="*/ 20 h 20"/>
                <a:gd name="T2" fmla="*/ 27 w 52"/>
                <a:gd name="T3" fmla="*/ 13 h 20"/>
                <a:gd name="T4" fmla="*/ 52 w 52"/>
                <a:gd name="T5" fmla="*/ 18 h 20"/>
                <a:gd name="T6" fmla="*/ 26 w 52"/>
                <a:gd name="T7" fmla="*/ 9 h 20"/>
                <a:gd name="T8" fmla="*/ 0 w 5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0">
                  <a:moveTo>
                    <a:pt x="0" y="20"/>
                  </a:moveTo>
                  <a:cubicBezTo>
                    <a:pt x="0" y="20"/>
                    <a:pt x="9" y="3"/>
                    <a:pt x="27" y="13"/>
                  </a:cubicBezTo>
                  <a:cubicBezTo>
                    <a:pt x="38" y="3"/>
                    <a:pt x="51" y="17"/>
                    <a:pt x="52" y="18"/>
                  </a:cubicBezTo>
                  <a:cubicBezTo>
                    <a:pt x="51" y="11"/>
                    <a:pt x="35" y="0"/>
                    <a:pt x="26" y="9"/>
                  </a:cubicBezTo>
                  <a:cubicBezTo>
                    <a:pt x="16" y="4"/>
                    <a:pt x="4" y="8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Freeform 36">
              <a:extLst>
                <a:ext uri="{FF2B5EF4-FFF2-40B4-BE49-F238E27FC236}">
                  <a16:creationId xmlns:a16="http://schemas.microsoft.com/office/drawing/2014/main" id="{82AA247F-7453-41BB-A6BD-9E207D1348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92277" y="2457886"/>
              <a:ext cx="203200" cy="77787"/>
            </a:xfrm>
            <a:custGeom>
              <a:avLst/>
              <a:gdLst>
                <a:gd name="T0" fmla="*/ 0 w 53"/>
                <a:gd name="T1" fmla="*/ 20 h 20"/>
                <a:gd name="T2" fmla="*/ 27 w 53"/>
                <a:gd name="T3" fmla="*/ 13 h 20"/>
                <a:gd name="T4" fmla="*/ 53 w 53"/>
                <a:gd name="T5" fmla="*/ 18 h 20"/>
                <a:gd name="T6" fmla="*/ 27 w 53"/>
                <a:gd name="T7" fmla="*/ 9 h 20"/>
                <a:gd name="T8" fmla="*/ 0 w 5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">
                  <a:moveTo>
                    <a:pt x="0" y="20"/>
                  </a:moveTo>
                  <a:cubicBezTo>
                    <a:pt x="0" y="20"/>
                    <a:pt x="10" y="3"/>
                    <a:pt x="27" y="13"/>
                  </a:cubicBezTo>
                  <a:cubicBezTo>
                    <a:pt x="38" y="3"/>
                    <a:pt x="51" y="17"/>
                    <a:pt x="53" y="18"/>
                  </a:cubicBezTo>
                  <a:cubicBezTo>
                    <a:pt x="51" y="11"/>
                    <a:pt x="35" y="0"/>
                    <a:pt x="27" y="9"/>
                  </a:cubicBezTo>
                  <a:cubicBezTo>
                    <a:pt x="17" y="4"/>
                    <a:pt x="4" y="8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Freeform 37">
              <a:extLst>
                <a:ext uri="{FF2B5EF4-FFF2-40B4-BE49-F238E27FC236}">
                  <a16:creationId xmlns:a16="http://schemas.microsoft.com/office/drawing/2014/main" id="{1632BB59-EB33-4D3F-A7EE-2D8EB708D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68527" y="2554724"/>
              <a:ext cx="198438" cy="79375"/>
            </a:xfrm>
            <a:custGeom>
              <a:avLst/>
              <a:gdLst>
                <a:gd name="T0" fmla="*/ 0 w 52"/>
                <a:gd name="T1" fmla="*/ 21 h 21"/>
                <a:gd name="T2" fmla="*/ 26 w 52"/>
                <a:gd name="T3" fmla="*/ 14 h 21"/>
                <a:gd name="T4" fmla="*/ 52 w 52"/>
                <a:gd name="T5" fmla="*/ 19 h 21"/>
                <a:gd name="T6" fmla="*/ 26 w 52"/>
                <a:gd name="T7" fmla="*/ 9 h 21"/>
                <a:gd name="T8" fmla="*/ 0 w 5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1">
                  <a:moveTo>
                    <a:pt x="0" y="21"/>
                  </a:moveTo>
                  <a:cubicBezTo>
                    <a:pt x="0" y="21"/>
                    <a:pt x="9" y="4"/>
                    <a:pt x="26" y="14"/>
                  </a:cubicBezTo>
                  <a:cubicBezTo>
                    <a:pt x="38" y="3"/>
                    <a:pt x="51" y="18"/>
                    <a:pt x="52" y="19"/>
                  </a:cubicBezTo>
                  <a:cubicBezTo>
                    <a:pt x="51" y="11"/>
                    <a:pt x="34" y="0"/>
                    <a:pt x="26" y="9"/>
                  </a:cubicBezTo>
                  <a:cubicBezTo>
                    <a:pt x="16" y="5"/>
                    <a:pt x="4" y="9"/>
                    <a:pt x="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38">
              <a:extLst>
                <a:ext uri="{FF2B5EF4-FFF2-40B4-BE49-F238E27FC236}">
                  <a16:creationId xmlns:a16="http://schemas.microsoft.com/office/drawing/2014/main" id="{93AA8AC0-003D-4773-9B0A-FF68544CA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5477" y="2584886"/>
              <a:ext cx="200025" cy="76200"/>
            </a:xfrm>
            <a:custGeom>
              <a:avLst/>
              <a:gdLst>
                <a:gd name="T0" fmla="*/ 0 w 52"/>
                <a:gd name="T1" fmla="*/ 20 h 20"/>
                <a:gd name="T2" fmla="*/ 26 w 52"/>
                <a:gd name="T3" fmla="*/ 13 h 20"/>
                <a:gd name="T4" fmla="*/ 52 w 52"/>
                <a:gd name="T5" fmla="*/ 18 h 20"/>
                <a:gd name="T6" fmla="*/ 26 w 52"/>
                <a:gd name="T7" fmla="*/ 9 h 20"/>
                <a:gd name="T8" fmla="*/ 0 w 5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0">
                  <a:moveTo>
                    <a:pt x="0" y="20"/>
                  </a:moveTo>
                  <a:cubicBezTo>
                    <a:pt x="0" y="20"/>
                    <a:pt x="9" y="3"/>
                    <a:pt x="26" y="13"/>
                  </a:cubicBezTo>
                  <a:cubicBezTo>
                    <a:pt x="38" y="3"/>
                    <a:pt x="50" y="17"/>
                    <a:pt x="52" y="18"/>
                  </a:cubicBezTo>
                  <a:cubicBezTo>
                    <a:pt x="50" y="11"/>
                    <a:pt x="34" y="0"/>
                    <a:pt x="26" y="9"/>
                  </a:cubicBezTo>
                  <a:cubicBezTo>
                    <a:pt x="16" y="4"/>
                    <a:pt x="4" y="8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39">
              <a:extLst>
                <a:ext uri="{FF2B5EF4-FFF2-40B4-BE49-F238E27FC236}">
                  <a16:creationId xmlns:a16="http://schemas.microsoft.com/office/drawing/2014/main" id="{6462BC59-77D0-448E-9BCC-D1110D2E5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0064" y="2699186"/>
              <a:ext cx="198438" cy="76200"/>
            </a:xfrm>
            <a:custGeom>
              <a:avLst/>
              <a:gdLst>
                <a:gd name="T0" fmla="*/ 0 w 52"/>
                <a:gd name="T1" fmla="*/ 20 h 20"/>
                <a:gd name="T2" fmla="*/ 27 w 52"/>
                <a:gd name="T3" fmla="*/ 14 h 20"/>
                <a:gd name="T4" fmla="*/ 52 w 52"/>
                <a:gd name="T5" fmla="*/ 18 h 20"/>
                <a:gd name="T6" fmla="*/ 26 w 52"/>
                <a:gd name="T7" fmla="*/ 9 h 20"/>
                <a:gd name="T8" fmla="*/ 0 w 52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0">
                  <a:moveTo>
                    <a:pt x="0" y="20"/>
                  </a:moveTo>
                  <a:cubicBezTo>
                    <a:pt x="0" y="20"/>
                    <a:pt x="9" y="4"/>
                    <a:pt x="27" y="14"/>
                  </a:cubicBezTo>
                  <a:cubicBezTo>
                    <a:pt x="38" y="3"/>
                    <a:pt x="51" y="17"/>
                    <a:pt x="52" y="18"/>
                  </a:cubicBezTo>
                  <a:cubicBezTo>
                    <a:pt x="51" y="11"/>
                    <a:pt x="35" y="0"/>
                    <a:pt x="26" y="9"/>
                  </a:cubicBezTo>
                  <a:cubicBezTo>
                    <a:pt x="16" y="4"/>
                    <a:pt x="4" y="9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40">
              <a:extLst>
                <a:ext uri="{FF2B5EF4-FFF2-40B4-BE49-F238E27FC236}">
                  <a16:creationId xmlns:a16="http://schemas.microsoft.com/office/drawing/2014/main" id="{949833E2-11EE-42F8-BD87-7514DD3C2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1527" y="2699186"/>
              <a:ext cx="203200" cy="76200"/>
            </a:xfrm>
            <a:custGeom>
              <a:avLst/>
              <a:gdLst>
                <a:gd name="T0" fmla="*/ 0 w 53"/>
                <a:gd name="T1" fmla="*/ 20 h 20"/>
                <a:gd name="T2" fmla="*/ 27 w 53"/>
                <a:gd name="T3" fmla="*/ 14 h 20"/>
                <a:gd name="T4" fmla="*/ 53 w 53"/>
                <a:gd name="T5" fmla="*/ 18 h 20"/>
                <a:gd name="T6" fmla="*/ 27 w 53"/>
                <a:gd name="T7" fmla="*/ 9 h 20"/>
                <a:gd name="T8" fmla="*/ 0 w 53"/>
                <a:gd name="T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0">
                  <a:moveTo>
                    <a:pt x="0" y="20"/>
                  </a:moveTo>
                  <a:cubicBezTo>
                    <a:pt x="0" y="20"/>
                    <a:pt x="10" y="4"/>
                    <a:pt x="27" y="14"/>
                  </a:cubicBezTo>
                  <a:cubicBezTo>
                    <a:pt x="39" y="3"/>
                    <a:pt x="51" y="17"/>
                    <a:pt x="53" y="18"/>
                  </a:cubicBezTo>
                  <a:cubicBezTo>
                    <a:pt x="51" y="11"/>
                    <a:pt x="35" y="0"/>
                    <a:pt x="27" y="9"/>
                  </a:cubicBezTo>
                  <a:cubicBezTo>
                    <a:pt x="17" y="4"/>
                    <a:pt x="4" y="9"/>
                    <a:pt x="0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41">
              <a:extLst>
                <a:ext uri="{FF2B5EF4-FFF2-40B4-BE49-F238E27FC236}">
                  <a16:creationId xmlns:a16="http://schemas.microsoft.com/office/drawing/2014/main" id="{B2B0CCBA-2B93-4313-97E0-D971ADF72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68489" y="2302311"/>
              <a:ext cx="200025" cy="79375"/>
            </a:xfrm>
            <a:custGeom>
              <a:avLst/>
              <a:gdLst>
                <a:gd name="T0" fmla="*/ 0 w 52"/>
                <a:gd name="T1" fmla="*/ 21 h 21"/>
                <a:gd name="T2" fmla="*/ 27 w 52"/>
                <a:gd name="T3" fmla="*/ 14 h 21"/>
                <a:gd name="T4" fmla="*/ 52 w 52"/>
                <a:gd name="T5" fmla="*/ 19 h 21"/>
                <a:gd name="T6" fmla="*/ 26 w 52"/>
                <a:gd name="T7" fmla="*/ 9 h 21"/>
                <a:gd name="T8" fmla="*/ 0 w 52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21">
                  <a:moveTo>
                    <a:pt x="0" y="21"/>
                  </a:moveTo>
                  <a:cubicBezTo>
                    <a:pt x="0" y="21"/>
                    <a:pt x="10" y="4"/>
                    <a:pt x="27" y="14"/>
                  </a:cubicBezTo>
                  <a:cubicBezTo>
                    <a:pt x="38" y="3"/>
                    <a:pt x="51" y="18"/>
                    <a:pt x="52" y="19"/>
                  </a:cubicBezTo>
                  <a:cubicBezTo>
                    <a:pt x="51" y="11"/>
                    <a:pt x="35" y="0"/>
                    <a:pt x="26" y="9"/>
                  </a:cubicBezTo>
                  <a:cubicBezTo>
                    <a:pt x="17" y="5"/>
                    <a:pt x="4" y="9"/>
                    <a:pt x="0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42">
              <a:extLst>
                <a:ext uri="{FF2B5EF4-FFF2-40B4-BE49-F238E27FC236}">
                  <a16:creationId xmlns:a16="http://schemas.microsoft.com/office/drawing/2014/main" id="{E9A99666-C044-42B2-8BDE-6628DD11ED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815952" y="4029511"/>
              <a:ext cx="1108075" cy="646112"/>
            </a:xfrm>
            <a:custGeom>
              <a:avLst/>
              <a:gdLst>
                <a:gd name="T0" fmla="*/ 185 w 289"/>
                <a:gd name="T1" fmla="*/ 72 h 169"/>
                <a:gd name="T2" fmla="*/ 0 w 289"/>
                <a:gd name="T3" fmla="*/ 72 h 169"/>
                <a:gd name="T4" fmla="*/ 0 w 289"/>
                <a:gd name="T5" fmla="*/ 155 h 169"/>
                <a:gd name="T6" fmla="*/ 123 w 289"/>
                <a:gd name="T7" fmla="*/ 155 h 169"/>
                <a:gd name="T8" fmla="*/ 140 w 289"/>
                <a:gd name="T9" fmla="*/ 169 h 169"/>
                <a:gd name="T10" fmla="*/ 289 w 289"/>
                <a:gd name="T11" fmla="*/ 169 h 169"/>
                <a:gd name="T12" fmla="*/ 289 w 289"/>
                <a:gd name="T13" fmla="*/ 143 h 169"/>
                <a:gd name="T14" fmla="*/ 114 w 289"/>
                <a:gd name="T15" fmla="*/ 143 h 169"/>
                <a:gd name="T16" fmla="*/ 97 w 289"/>
                <a:gd name="T17" fmla="*/ 125 h 169"/>
                <a:gd name="T18" fmla="*/ 114 w 289"/>
                <a:gd name="T19" fmla="*/ 107 h 169"/>
                <a:gd name="T20" fmla="*/ 185 w 289"/>
                <a:gd name="T21" fmla="*/ 107 h 169"/>
                <a:gd name="T22" fmla="*/ 202 w 289"/>
                <a:gd name="T23" fmla="*/ 89 h 169"/>
                <a:gd name="T24" fmla="*/ 185 w 289"/>
                <a:gd name="T25" fmla="*/ 72 h 169"/>
                <a:gd name="T26" fmla="*/ 51 w 289"/>
                <a:gd name="T27" fmla="*/ 0 h 169"/>
                <a:gd name="T28" fmla="*/ 0 w 289"/>
                <a:gd name="T29" fmla="*/ 0 h 169"/>
                <a:gd name="T30" fmla="*/ 0 w 289"/>
                <a:gd name="T31" fmla="*/ 36 h 169"/>
                <a:gd name="T32" fmla="*/ 51 w 289"/>
                <a:gd name="T33" fmla="*/ 36 h 169"/>
                <a:gd name="T34" fmla="*/ 69 w 289"/>
                <a:gd name="T35" fmla="*/ 18 h 169"/>
                <a:gd name="T36" fmla="*/ 51 w 289"/>
                <a:gd name="T3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89" h="169">
                  <a:moveTo>
                    <a:pt x="185" y="72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123" y="155"/>
                    <a:pt x="123" y="155"/>
                    <a:pt x="123" y="155"/>
                  </a:cubicBezTo>
                  <a:cubicBezTo>
                    <a:pt x="131" y="155"/>
                    <a:pt x="139" y="161"/>
                    <a:pt x="140" y="169"/>
                  </a:cubicBezTo>
                  <a:cubicBezTo>
                    <a:pt x="289" y="169"/>
                    <a:pt x="289" y="169"/>
                    <a:pt x="289" y="169"/>
                  </a:cubicBezTo>
                  <a:cubicBezTo>
                    <a:pt x="289" y="143"/>
                    <a:pt x="289" y="143"/>
                    <a:pt x="289" y="143"/>
                  </a:cubicBezTo>
                  <a:cubicBezTo>
                    <a:pt x="114" y="143"/>
                    <a:pt x="114" y="143"/>
                    <a:pt x="114" y="143"/>
                  </a:cubicBezTo>
                  <a:cubicBezTo>
                    <a:pt x="105" y="143"/>
                    <a:pt x="97" y="135"/>
                    <a:pt x="97" y="125"/>
                  </a:cubicBezTo>
                  <a:cubicBezTo>
                    <a:pt x="97" y="115"/>
                    <a:pt x="105" y="107"/>
                    <a:pt x="114" y="107"/>
                  </a:cubicBezTo>
                  <a:cubicBezTo>
                    <a:pt x="185" y="107"/>
                    <a:pt x="185" y="107"/>
                    <a:pt x="185" y="107"/>
                  </a:cubicBezTo>
                  <a:cubicBezTo>
                    <a:pt x="195" y="107"/>
                    <a:pt x="202" y="99"/>
                    <a:pt x="202" y="89"/>
                  </a:cubicBezTo>
                  <a:cubicBezTo>
                    <a:pt x="202" y="79"/>
                    <a:pt x="195" y="72"/>
                    <a:pt x="185" y="72"/>
                  </a:cubicBezTo>
                  <a:moveTo>
                    <a:pt x="5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51" y="36"/>
                    <a:pt x="51" y="36"/>
                    <a:pt x="51" y="36"/>
                  </a:cubicBezTo>
                  <a:cubicBezTo>
                    <a:pt x="61" y="36"/>
                    <a:pt x="69" y="28"/>
                    <a:pt x="69" y="18"/>
                  </a:cubicBezTo>
                  <a:cubicBezTo>
                    <a:pt x="69" y="8"/>
                    <a:pt x="61" y="0"/>
                    <a:pt x="51" y="0"/>
                  </a:cubicBezTo>
                </a:path>
              </a:pathLst>
            </a:custGeom>
            <a:solidFill>
              <a:srgbClr val="2D9F8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43">
              <a:extLst>
                <a:ext uri="{FF2B5EF4-FFF2-40B4-BE49-F238E27FC236}">
                  <a16:creationId xmlns:a16="http://schemas.microsoft.com/office/drawing/2014/main" id="{395B1DA1-2D11-43A2-A220-016874160A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952" y="3967599"/>
              <a:ext cx="1108075" cy="608012"/>
            </a:xfrm>
            <a:custGeom>
              <a:avLst/>
              <a:gdLst>
                <a:gd name="T0" fmla="*/ 289 w 289"/>
                <a:gd name="T1" fmla="*/ 0 h 159"/>
                <a:gd name="T2" fmla="*/ 0 w 289"/>
                <a:gd name="T3" fmla="*/ 0 h 159"/>
                <a:gd name="T4" fmla="*/ 0 w 289"/>
                <a:gd name="T5" fmla="*/ 16 h 159"/>
                <a:gd name="T6" fmla="*/ 51 w 289"/>
                <a:gd name="T7" fmla="*/ 16 h 159"/>
                <a:gd name="T8" fmla="*/ 69 w 289"/>
                <a:gd name="T9" fmla="*/ 34 h 159"/>
                <a:gd name="T10" fmla="*/ 51 w 289"/>
                <a:gd name="T11" fmla="*/ 52 h 159"/>
                <a:gd name="T12" fmla="*/ 0 w 289"/>
                <a:gd name="T13" fmla="*/ 52 h 159"/>
                <a:gd name="T14" fmla="*/ 0 w 289"/>
                <a:gd name="T15" fmla="*/ 88 h 159"/>
                <a:gd name="T16" fmla="*/ 185 w 289"/>
                <a:gd name="T17" fmla="*/ 88 h 159"/>
                <a:gd name="T18" fmla="*/ 202 w 289"/>
                <a:gd name="T19" fmla="*/ 105 h 159"/>
                <a:gd name="T20" fmla="*/ 185 w 289"/>
                <a:gd name="T21" fmla="*/ 123 h 159"/>
                <a:gd name="T22" fmla="*/ 114 w 289"/>
                <a:gd name="T23" fmla="*/ 123 h 159"/>
                <a:gd name="T24" fmla="*/ 97 w 289"/>
                <a:gd name="T25" fmla="*/ 141 h 159"/>
                <a:gd name="T26" fmla="*/ 114 w 289"/>
                <a:gd name="T27" fmla="*/ 159 h 159"/>
                <a:gd name="T28" fmla="*/ 289 w 289"/>
                <a:gd name="T29" fmla="*/ 159 h 159"/>
                <a:gd name="T30" fmla="*/ 289 w 289"/>
                <a:gd name="T31" fmla="*/ 0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89" h="159">
                  <a:moveTo>
                    <a:pt x="28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51" y="16"/>
                    <a:pt x="51" y="16"/>
                    <a:pt x="51" y="16"/>
                  </a:cubicBezTo>
                  <a:cubicBezTo>
                    <a:pt x="61" y="16"/>
                    <a:pt x="69" y="24"/>
                    <a:pt x="69" y="34"/>
                  </a:cubicBezTo>
                  <a:cubicBezTo>
                    <a:pt x="69" y="44"/>
                    <a:pt x="61" y="52"/>
                    <a:pt x="51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85" y="88"/>
                    <a:pt x="185" y="88"/>
                    <a:pt x="185" y="88"/>
                  </a:cubicBezTo>
                  <a:cubicBezTo>
                    <a:pt x="195" y="88"/>
                    <a:pt x="202" y="95"/>
                    <a:pt x="202" y="105"/>
                  </a:cubicBezTo>
                  <a:cubicBezTo>
                    <a:pt x="202" y="115"/>
                    <a:pt x="195" y="123"/>
                    <a:pt x="185" y="123"/>
                  </a:cubicBezTo>
                  <a:cubicBezTo>
                    <a:pt x="114" y="123"/>
                    <a:pt x="114" y="123"/>
                    <a:pt x="114" y="123"/>
                  </a:cubicBezTo>
                  <a:cubicBezTo>
                    <a:pt x="105" y="123"/>
                    <a:pt x="97" y="131"/>
                    <a:pt x="97" y="141"/>
                  </a:cubicBezTo>
                  <a:cubicBezTo>
                    <a:pt x="97" y="151"/>
                    <a:pt x="105" y="159"/>
                    <a:pt x="114" y="159"/>
                  </a:cubicBezTo>
                  <a:cubicBezTo>
                    <a:pt x="289" y="159"/>
                    <a:pt x="289" y="159"/>
                    <a:pt x="289" y="159"/>
                  </a:cubicBezTo>
                  <a:cubicBezTo>
                    <a:pt x="289" y="0"/>
                    <a:pt x="289" y="0"/>
                    <a:pt x="289" y="0"/>
                  </a:cubicBezTo>
                </a:path>
              </a:pathLst>
            </a:custGeom>
            <a:solidFill>
              <a:srgbClr val="177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44">
              <a:extLst>
                <a:ext uri="{FF2B5EF4-FFF2-40B4-BE49-F238E27FC236}">
                  <a16:creationId xmlns:a16="http://schemas.microsoft.com/office/drawing/2014/main" id="{A2D3510D-0FED-4878-A871-5D5C24D05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952" y="4621649"/>
              <a:ext cx="536575" cy="53975"/>
            </a:xfrm>
            <a:custGeom>
              <a:avLst/>
              <a:gdLst>
                <a:gd name="T0" fmla="*/ 123 w 140"/>
                <a:gd name="T1" fmla="*/ 0 h 14"/>
                <a:gd name="T2" fmla="*/ 0 w 140"/>
                <a:gd name="T3" fmla="*/ 0 h 14"/>
                <a:gd name="T4" fmla="*/ 0 w 140"/>
                <a:gd name="T5" fmla="*/ 14 h 14"/>
                <a:gd name="T6" fmla="*/ 140 w 140"/>
                <a:gd name="T7" fmla="*/ 14 h 14"/>
                <a:gd name="T8" fmla="*/ 123 w 140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0" h="14">
                  <a:moveTo>
                    <a:pt x="12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140" y="14"/>
                    <a:pt x="140" y="14"/>
                    <a:pt x="140" y="14"/>
                  </a:cubicBezTo>
                  <a:cubicBezTo>
                    <a:pt x="139" y="6"/>
                    <a:pt x="131" y="0"/>
                    <a:pt x="123" y="0"/>
                  </a:cubicBezTo>
                </a:path>
              </a:pathLst>
            </a:custGeom>
            <a:solidFill>
              <a:srgbClr val="1771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Rectangle 45">
              <a:extLst>
                <a:ext uri="{FF2B5EF4-FFF2-40B4-BE49-F238E27FC236}">
                  <a16:creationId xmlns:a16="http://schemas.microsoft.com/office/drawing/2014/main" id="{FE78E151-EAE1-490D-8C03-0A0E8461AEA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814" y="3967599"/>
              <a:ext cx="1106488" cy="708025"/>
            </a:xfrm>
            <a:prstGeom prst="rect">
              <a:avLst/>
            </a:prstGeom>
            <a:solidFill>
              <a:srgbClr val="F3F3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Rectangle 46">
              <a:extLst>
                <a:ext uri="{FF2B5EF4-FFF2-40B4-BE49-F238E27FC236}">
                  <a16:creationId xmlns:a16="http://schemas.microsoft.com/office/drawing/2014/main" id="{EFEC28CA-E3C0-46CB-9C98-697701391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3114" y="4056499"/>
              <a:ext cx="103188" cy="52387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Rectangle 47">
              <a:extLst>
                <a:ext uri="{FF2B5EF4-FFF2-40B4-BE49-F238E27FC236}">
                  <a16:creationId xmlns:a16="http://schemas.microsoft.com/office/drawing/2014/main" id="{09EB11D9-E529-4AF2-8714-4969C5A290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25527" y="4056499"/>
              <a:ext cx="107950" cy="52387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Rectangle 48">
              <a:extLst>
                <a:ext uri="{FF2B5EF4-FFF2-40B4-BE49-F238E27FC236}">
                  <a16:creationId xmlns:a16="http://schemas.microsoft.com/office/drawing/2014/main" id="{DDD8AB11-A32C-434F-8680-1A9D86990E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2702" y="4056499"/>
              <a:ext cx="103188" cy="52387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7" name="Rectangle 49">
              <a:extLst>
                <a:ext uri="{FF2B5EF4-FFF2-40B4-BE49-F238E27FC236}">
                  <a16:creationId xmlns:a16="http://schemas.microsoft.com/office/drawing/2014/main" id="{EED0C3E6-AFBE-404E-8227-6206540183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35114" y="4056499"/>
              <a:ext cx="107950" cy="52387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Rectangle 50">
              <a:extLst>
                <a:ext uri="{FF2B5EF4-FFF2-40B4-BE49-F238E27FC236}">
                  <a16:creationId xmlns:a16="http://schemas.microsoft.com/office/drawing/2014/main" id="{2AA13BCD-B9A0-40AE-8352-40C63578A9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77877" y="4212074"/>
              <a:ext cx="106363" cy="53975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Rectangle 51">
              <a:extLst>
                <a:ext uri="{FF2B5EF4-FFF2-40B4-BE49-F238E27FC236}">
                  <a16:creationId xmlns:a16="http://schemas.microsoft.com/office/drawing/2014/main" id="{23DC5E2F-921F-4382-9498-AD4C414279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464" y="4212074"/>
              <a:ext cx="103188" cy="53975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Rectangle 52">
              <a:extLst>
                <a:ext uri="{FF2B5EF4-FFF2-40B4-BE49-F238E27FC236}">
                  <a16:creationId xmlns:a16="http://schemas.microsoft.com/office/drawing/2014/main" id="{5CDC29B1-50FD-465C-8787-0EB9420D8D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87464" y="4212074"/>
              <a:ext cx="106363" cy="53975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Rectangle 53">
              <a:extLst>
                <a:ext uri="{FF2B5EF4-FFF2-40B4-BE49-F238E27FC236}">
                  <a16:creationId xmlns:a16="http://schemas.microsoft.com/office/drawing/2014/main" id="{78746962-8012-4A1D-B4FB-7A0341698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3052" y="4212074"/>
              <a:ext cx="103188" cy="53975"/>
            </a:xfrm>
            <a:prstGeom prst="rect">
              <a:avLst/>
            </a:prstGeom>
            <a:solidFill>
              <a:srgbClr val="4443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Rectangle 54">
              <a:extLst>
                <a:ext uri="{FF2B5EF4-FFF2-40B4-BE49-F238E27FC236}">
                  <a16:creationId xmlns:a16="http://schemas.microsoft.com/office/drawing/2014/main" id="{8D5D54D6-F969-4AA8-851E-555A46CF18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464" y="3608824"/>
              <a:ext cx="360363" cy="358775"/>
            </a:xfrm>
            <a:prstGeom prst="rect">
              <a:avLst/>
            </a:prstGeom>
            <a:solidFill>
              <a:srgbClr val="2F4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Rectangle 55">
              <a:extLst>
                <a:ext uri="{FF2B5EF4-FFF2-40B4-BE49-F238E27FC236}">
                  <a16:creationId xmlns:a16="http://schemas.microsoft.com/office/drawing/2014/main" id="{EE16F0AF-6163-4494-81A3-BE38326E19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3464" y="3688199"/>
              <a:ext cx="360363" cy="96837"/>
            </a:xfrm>
            <a:prstGeom prst="rect">
              <a:avLst/>
            </a:prstGeom>
            <a:solidFill>
              <a:srgbClr val="A94C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56">
              <a:extLst>
                <a:ext uri="{FF2B5EF4-FFF2-40B4-BE49-F238E27FC236}">
                  <a16:creationId xmlns:a16="http://schemas.microsoft.com/office/drawing/2014/main" id="{E8C3135E-9B31-434F-80C6-BE5E6695307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39752" y="4307324"/>
              <a:ext cx="1368425" cy="168275"/>
            </a:xfrm>
            <a:custGeom>
              <a:avLst/>
              <a:gdLst>
                <a:gd name="T0" fmla="*/ 862 w 862"/>
                <a:gd name="T1" fmla="*/ 106 h 106"/>
                <a:gd name="T2" fmla="*/ 0 w 862"/>
                <a:gd name="T3" fmla="*/ 106 h 106"/>
                <a:gd name="T4" fmla="*/ 0 w 862"/>
                <a:gd name="T5" fmla="*/ 0 h 106"/>
                <a:gd name="T6" fmla="*/ 862 w 862"/>
                <a:gd name="T7" fmla="*/ 0 h 106"/>
                <a:gd name="T8" fmla="*/ 862 w 862"/>
                <a:gd name="T9" fmla="*/ 106 h 106"/>
                <a:gd name="T10" fmla="*/ 19 w 862"/>
                <a:gd name="T11" fmla="*/ 87 h 106"/>
                <a:gd name="T12" fmla="*/ 842 w 862"/>
                <a:gd name="T13" fmla="*/ 87 h 106"/>
                <a:gd name="T14" fmla="*/ 842 w 862"/>
                <a:gd name="T15" fmla="*/ 20 h 106"/>
                <a:gd name="T16" fmla="*/ 19 w 862"/>
                <a:gd name="T17" fmla="*/ 20 h 106"/>
                <a:gd name="T18" fmla="*/ 19 w 862"/>
                <a:gd name="T19" fmla="*/ 87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2" h="106">
                  <a:moveTo>
                    <a:pt x="862" y="106"/>
                  </a:moveTo>
                  <a:lnTo>
                    <a:pt x="0" y="106"/>
                  </a:lnTo>
                  <a:lnTo>
                    <a:pt x="0" y="0"/>
                  </a:lnTo>
                  <a:lnTo>
                    <a:pt x="862" y="0"/>
                  </a:lnTo>
                  <a:lnTo>
                    <a:pt x="862" y="106"/>
                  </a:lnTo>
                  <a:close/>
                  <a:moveTo>
                    <a:pt x="19" y="87"/>
                  </a:moveTo>
                  <a:lnTo>
                    <a:pt x="842" y="87"/>
                  </a:lnTo>
                  <a:lnTo>
                    <a:pt x="842" y="20"/>
                  </a:lnTo>
                  <a:lnTo>
                    <a:pt x="19" y="20"/>
                  </a:lnTo>
                  <a:lnTo>
                    <a:pt x="19" y="8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Rectangle 57">
              <a:extLst>
                <a:ext uri="{FF2B5EF4-FFF2-40B4-BE49-F238E27FC236}">
                  <a16:creationId xmlns:a16="http://schemas.microsoft.com/office/drawing/2014/main" id="{5FBCDA85-6FD4-44C5-8F88-59248103C6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46114" y="4323199"/>
              <a:ext cx="26988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Rectangle 58">
              <a:extLst>
                <a:ext uri="{FF2B5EF4-FFF2-40B4-BE49-F238E27FC236}">
                  <a16:creationId xmlns:a16="http://schemas.microsoft.com/office/drawing/2014/main" id="{5C4D9131-E73E-45D5-8677-1E35334E9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2002" y="4323199"/>
              <a:ext cx="22225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Rectangle 59">
              <a:extLst>
                <a:ext uri="{FF2B5EF4-FFF2-40B4-BE49-F238E27FC236}">
                  <a16:creationId xmlns:a16="http://schemas.microsoft.com/office/drawing/2014/main" id="{64FA76EF-1A08-4199-8797-FF6E35C3A6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73127" y="4323199"/>
              <a:ext cx="22225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Rectangle 60">
              <a:extLst>
                <a:ext uri="{FF2B5EF4-FFF2-40B4-BE49-F238E27FC236}">
                  <a16:creationId xmlns:a16="http://schemas.microsoft.com/office/drawing/2014/main" id="{6783A815-9E58-4A52-AA3D-0EC849B0470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4252" y="4323199"/>
              <a:ext cx="22225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Rectangle 61">
              <a:extLst>
                <a:ext uri="{FF2B5EF4-FFF2-40B4-BE49-F238E27FC236}">
                  <a16:creationId xmlns:a16="http://schemas.microsoft.com/office/drawing/2014/main" id="{97CCBFE4-515B-4AED-A756-D85F4817BF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31927" y="4323199"/>
              <a:ext cx="23813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Rectangle 62">
              <a:extLst>
                <a:ext uri="{FF2B5EF4-FFF2-40B4-BE49-F238E27FC236}">
                  <a16:creationId xmlns:a16="http://schemas.microsoft.com/office/drawing/2014/main" id="{0CBF5310-02D4-422A-8B37-00D3264A45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43052" y="4323199"/>
              <a:ext cx="26988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Rectangle 63">
              <a:extLst>
                <a:ext uri="{FF2B5EF4-FFF2-40B4-BE49-F238E27FC236}">
                  <a16:creationId xmlns:a16="http://schemas.microsoft.com/office/drawing/2014/main" id="{F48D5383-DA65-429E-8F7E-450572ED84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8939" y="4323199"/>
              <a:ext cx="22225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Rectangle 64">
              <a:extLst>
                <a:ext uri="{FF2B5EF4-FFF2-40B4-BE49-F238E27FC236}">
                  <a16:creationId xmlns:a16="http://schemas.microsoft.com/office/drawing/2014/main" id="{D9548CA6-00A1-4C69-9AB7-F9631836A1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70064" y="4323199"/>
              <a:ext cx="22225" cy="13811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Rectangle 65">
              <a:extLst>
                <a:ext uri="{FF2B5EF4-FFF2-40B4-BE49-F238E27FC236}">
                  <a16:creationId xmlns:a16="http://schemas.microsoft.com/office/drawing/2014/main" id="{1A496A69-25A4-4463-B75C-DD3000E730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08014" y="4461311"/>
              <a:ext cx="1184275" cy="11112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66">
              <a:extLst>
                <a:ext uri="{FF2B5EF4-FFF2-40B4-BE49-F238E27FC236}">
                  <a16:creationId xmlns:a16="http://schemas.microsoft.com/office/drawing/2014/main" id="{B49B0FA8-6285-4524-9880-71147DF7BF3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2589" y="4266049"/>
              <a:ext cx="831850" cy="1376362"/>
            </a:xfrm>
            <a:custGeom>
              <a:avLst/>
              <a:gdLst>
                <a:gd name="T0" fmla="*/ 0 w 524"/>
                <a:gd name="T1" fmla="*/ 246 h 867"/>
                <a:gd name="T2" fmla="*/ 524 w 524"/>
                <a:gd name="T3" fmla="*/ 0 h 867"/>
                <a:gd name="T4" fmla="*/ 524 w 524"/>
                <a:gd name="T5" fmla="*/ 867 h 867"/>
                <a:gd name="T6" fmla="*/ 207 w 524"/>
                <a:gd name="T7" fmla="*/ 867 h 867"/>
                <a:gd name="T8" fmla="*/ 0 w 524"/>
                <a:gd name="T9" fmla="*/ 246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4" h="867">
                  <a:moveTo>
                    <a:pt x="0" y="246"/>
                  </a:moveTo>
                  <a:lnTo>
                    <a:pt x="524" y="0"/>
                  </a:lnTo>
                  <a:lnTo>
                    <a:pt x="524" y="867"/>
                  </a:lnTo>
                  <a:lnTo>
                    <a:pt x="207" y="867"/>
                  </a:lnTo>
                  <a:lnTo>
                    <a:pt x="0" y="246"/>
                  </a:lnTo>
                  <a:close/>
                </a:path>
              </a:pathLst>
            </a:custGeom>
            <a:solidFill>
              <a:srgbClr val="D2CC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67">
              <a:extLst>
                <a:ext uri="{FF2B5EF4-FFF2-40B4-BE49-F238E27FC236}">
                  <a16:creationId xmlns:a16="http://schemas.microsoft.com/office/drawing/2014/main" id="{16DF41C6-13CA-4186-9A85-4EE0516F9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4439" y="4266049"/>
              <a:ext cx="815975" cy="1376362"/>
            </a:xfrm>
            <a:custGeom>
              <a:avLst/>
              <a:gdLst>
                <a:gd name="T0" fmla="*/ 514 w 514"/>
                <a:gd name="T1" fmla="*/ 231 h 867"/>
                <a:gd name="T2" fmla="*/ 0 w 514"/>
                <a:gd name="T3" fmla="*/ 0 h 867"/>
                <a:gd name="T4" fmla="*/ 0 w 514"/>
                <a:gd name="T5" fmla="*/ 867 h 867"/>
                <a:gd name="T6" fmla="*/ 316 w 514"/>
                <a:gd name="T7" fmla="*/ 867 h 867"/>
                <a:gd name="T8" fmla="*/ 514 w 514"/>
                <a:gd name="T9" fmla="*/ 231 h 8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4" h="867">
                  <a:moveTo>
                    <a:pt x="514" y="231"/>
                  </a:moveTo>
                  <a:lnTo>
                    <a:pt x="0" y="0"/>
                  </a:lnTo>
                  <a:lnTo>
                    <a:pt x="0" y="867"/>
                  </a:lnTo>
                  <a:lnTo>
                    <a:pt x="316" y="867"/>
                  </a:lnTo>
                  <a:lnTo>
                    <a:pt x="514" y="231"/>
                  </a:lnTo>
                  <a:close/>
                </a:path>
              </a:pathLst>
            </a:custGeom>
            <a:solidFill>
              <a:srgbClr val="BFBA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Freeform 68">
              <a:extLst>
                <a:ext uri="{FF2B5EF4-FFF2-40B4-BE49-F238E27FC236}">
                  <a16:creationId xmlns:a16="http://schemas.microsoft.com/office/drawing/2014/main" id="{6F88DE44-62E8-46D0-9B7E-2FD51A70C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152" y="5583674"/>
              <a:ext cx="522288" cy="276225"/>
            </a:xfrm>
            <a:custGeom>
              <a:avLst/>
              <a:gdLst>
                <a:gd name="T0" fmla="*/ 66 w 136"/>
                <a:gd name="T1" fmla="*/ 38 h 72"/>
                <a:gd name="T2" fmla="*/ 113 w 136"/>
                <a:gd name="T3" fmla="*/ 58 h 72"/>
                <a:gd name="T4" fmla="*/ 136 w 136"/>
                <a:gd name="T5" fmla="*/ 72 h 72"/>
                <a:gd name="T6" fmla="*/ 136 w 136"/>
                <a:gd name="T7" fmla="*/ 0 h 72"/>
                <a:gd name="T8" fmla="*/ 0 w 136"/>
                <a:gd name="T9" fmla="*/ 0 h 72"/>
                <a:gd name="T10" fmla="*/ 19 w 136"/>
                <a:gd name="T11" fmla="*/ 59 h 72"/>
                <a:gd name="T12" fmla="*/ 19 w 136"/>
                <a:gd name="T13" fmla="*/ 58 h 72"/>
                <a:gd name="T14" fmla="*/ 66 w 136"/>
                <a:gd name="T15" fmla="*/ 3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72">
                  <a:moveTo>
                    <a:pt x="66" y="38"/>
                  </a:moveTo>
                  <a:cubicBezTo>
                    <a:pt x="90" y="38"/>
                    <a:pt x="102" y="49"/>
                    <a:pt x="113" y="58"/>
                  </a:cubicBezTo>
                  <a:cubicBezTo>
                    <a:pt x="120" y="65"/>
                    <a:pt x="127" y="70"/>
                    <a:pt x="136" y="72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30" y="49"/>
                    <a:pt x="42" y="38"/>
                    <a:pt x="66" y="38"/>
                  </a:cubicBezTo>
                  <a:close/>
                </a:path>
              </a:pathLst>
            </a:custGeom>
            <a:solidFill>
              <a:srgbClr val="2F49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69">
              <a:extLst>
                <a:ext uri="{FF2B5EF4-FFF2-40B4-BE49-F238E27FC236}">
                  <a16:creationId xmlns:a16="http://schemas.microsoft.com/office/drawing/2014/main" id="{431E4B09-3986-4EF0-B05F-23048DB767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4439" y="5583674"/>
              <a:ext cx="520700" cy="284162"/>
            </a:xfrm>
            <a:custGeom>
              <a:avLst/>
              <a:gdLst>
                <a:gd name="T0" fmla="*/ 12 w 136"/>
                <a:gd name="T1" fmla="*/ 74 h 74"/>
                <a:gd name="T2" fmla="*/ 46 w 136"/>
                <a:gd name="T3" fmla="*/ 58 h 74"/>
                <a:gd name="T4" fmla="*/ 93 w 136"/>
                <a:gd name="T5" fmla="*/ 38 h 74"/>
                <a:gd name="T6" fmla="*/ 122 w 136"/>
                <a:gd name="T7" fmla="*/ 45 h 74"/>
                <a:gd name="T8" fmla="*/ 136 w 136"/>
                <a:gd name="T9" fmla="*/ 0 h 74"/>
                <a:gd name="T10" fmla="*/ 0 w 136"/>
                <a:gd name="T11" fmla="*/ 0 h 74"/>
                <a:gd name="T12" fmla="*/ 0 w 136"/>
                <a:gd name="T13" fmla="*/ 72 h 74"/>
                <a:gd name="T14" fmla="*/ 12 w 136"/>
                <a:gd name="T15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6" h="74">
                  <a:moveTo>
                    <a:pt x="12" y="74"/>
                  </a:moveTo>
                  <a:cubicBezTo>
                    <a:pt x="28" y="74"/>
                    <a:pt x="36" y="67"/>
                    <a:pt x="46" y="58"/>
                  </a:cubicBezTo>
                  <a:cubicBezTo>
                    <a:pt x="57" y="49"/>
                    <a:pt x="69" y="38"/>
                    <a:pt x="93" y="38"/>
                  </a:cubicBezTo>
                  <a:cubicBezTo>
                    <a:pt x="105" y="38"/>
                    <a:pt x="115" y="41"/>
                    <a:pt x="122" y="4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3" y="73"/>
                    <a:pt x="7" y="74"/>
                    <a:pt x="12" y="74"/>
                  </a:cubicBezTo>
                  <a:close/>
                </a:path>
              </a:pathLst>
            </a:custGeom>
            <a:solidFill>
              <a:srgbClr val="243B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70">
              <a:extLst>
                <a:ext uri="{FF2B5EF4-FFF2-40B4-BE49-F238E27FC236}">
                  <a16:creationId xmlns:a16="http://schemas.microsoft.com/office/drawing/2014/main" id="{E096D23C-AFD5-414B-8A8A-874572341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339" y="5729724"/>
              <a:ext cx="1941513" cy="209550"/>
            </a:xfrm>
            <a:custGeom>
              <a:avLst/>
              <a:gdLst>
                <a:gd name="T0" fmla="*/ 497 w 507"/>
                <a:gd name="T1" fmla="*/ 0 h 55"/>
                <a:gd name="T2" fmla="*/ 450 w 507"/>
                <a:gd name="T3" fmla="*/ 20 h 55"/>
                <a:gd name="T4" fmla="*/ 416 w 507"/>
                <a:gd name="T5" fmla="*/ 36 h 55"/>
                <a:gd name="T6" fmla="*/ 382 w 507"/>
                <a:gd name="T7" fmla="*/ 20 h 55"/>
                <a:gd name="T8" fmla="*/ 364 w 507"/>
                <a:gd name="T9" fmla="*/ 7 h 55"/>
                <a:gd name="T10" fmla="*/ 335 w 507"/>
                <a:gd name="T11" fmla="*/ 0 h 55"/>
                <a:gd name="T12" fmla="*/ 288 w 507"/>
                <a:gd name="T13" fmla="*/ 20 h 55"/>
                <a:gd name="T14" fmla="*/ 254 w 507"/>
                <a:gd name="T15" fmla="*/ 36 h 55"/>
                <a:gd name="T16" fmla="*/ 242 w 507"/>
                <a:gd name="T17" fmla="*/ 34 h 55"/>
                <a:gd name="T18" fmla="*/ 219 w 507"/>
                <a:gd name="T19" fmla="*/ 20 h 55"/>
                <a:gd name="T20" fmla="*/ 172 w 507"/>
                <a:gd name="T21" fmla="*/ 0 h 55"/>
                <a:gd name="T22" fmla="*/ 125 w 507"/>
                <a:gd name="T23" fmla="*/ 20 h 55"/>
                <a:gd name="T24" fmla="*/ 125 w 507"/>
                <a:gd name="T25" fmla="*/ 21 h 55"/>
                <a:gd name="T26" fmla="*/ 91 w 507"/>
                <a:gd name="T27" fmla="*/ 36 h 55"/>
                <a:gd name="T28" fmla="*/ 57 w 507"/>
                <a:gd name="T29" fmla="*/ 20 h 55"/>
                <a:gd name="T30" fmla="*/ 10 w 507"/>
                <a:gd name="T31" fmla="*/ 0 h 55"/>
                <a:gd name="T32" fmla="*/ 0 w 507"/>
                <a:gd name="T33" fmla="*/ 9 h 55"/>
                <a:gd name="T34" fmla="*/ 10 w 507"/>
                <a:gd name="T35" fmla="*/ 19 h 55"/>
                <a:gd name="T36" fmla="*/ 44 w 507"/>
                <a:gd name="T37" fmla="*/ 35 h 55"/>
                <a:gd name="T38" fmla="*/ 91 w 507"/>
                <a:gd name="T39" fmla="*/ 55 h 55"/>
                <a:gd name="T40" fmla="*/ 138 w 507"/>
                <a:gd name="T41" fmla="*/ 35 h 55"/>
                <a:gd name="T42" fmla="*/ 172 w 507"/>
                <a:gd name="T43" fmla="*/ 19 h 55"/>
                <a:gd name="T44" fmla="*/ 207 w 507"/>
                <a:gd name="T45" fmla="*/ 35 h 55"/>
                <a:gd name="T46" fmla="*/ 254 w 507"/>
                <a:gd name="T47" fmla="*/ 55 h 55"/>
                <a:gd name="T48" fmla="*/ 300 w 507"/>
                <a:gd name="T49" fmla="*/ 35 h 55"/>
                <a:gd name="T50" fmla="*/ 335 w 507"/>
                <a:gd name="T51" fmla="*/ 19 h 55"/>
                <a:gd name="T52" fmla="*/ 369 w 507"/>
                <a:gd name="T53" fmla="*/ 35 h 55"/>
                <a:gd name="T54" fmla="*/ 416 w 507"/>
                <a:gd name="T55" fmla="*/ 55 h 55"/>
                <a:gd name="T56" fmla="*/ 463 w 507"/>
                <a:gd name="T57" fmla="*/ 35 h 55"/>
                <a:gd name="T58" fmla="*/ 497 w 507"/>
                <a:gd name="T59" fmla="*/ 19 h 55"/>
                <a:gd name="T60" fmla="*/ 507 w 507"/>
                <a:gd name="T61" fmla="*/ 9 h 55"/>
                <a:gd name="T62" fmla="*/ 497 w 507"/>
                <a:gd name="T63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07" h="55">
                  <a:moveTo>
                    <a:pt x="497" y="0"/>
                  </a:moveTo>
                  <a:cubicBezTo>
                    <a:pt x="473" y="0"/>
                    <a:pt x="461" y="11"/>
                    <a:pt x="450" y="20"/>
                  </a:cubicBezTo>
                  <a:cubicBezTo>
                    <a:pt x="441" y="29"/>
                    <a:pt x="433" y="36"/>
                    <a:pt x="416" y="36"/>
                  </a:cubicBezTo>
                  <a:cubicBezTo>
                    <a:pt x="399" y="36"/>
                    <a:pt x="392" y="29"/>
                    <a:pt x="382" y="20"/>
                  </a:cubicBezTo>
                  <a:cubicBezTo>
                    <a:pt x="377" y="16"/>
                    <a:pt x="371" y="11"/>
                    <a:pt x="364" y="7"/>
                  </a:cubicBezTo>
                  <a:cubicBezTo>
                    <a:pt x="357" y="3"/>
                    <a:pt x="347" y="0"/>
                    <a:pt x="335" y="0"/>
                  </a:cubicBezTo>
                  <a:cubicBezTo>
                    <a:pt x="311" y="0"/>
                    <a:pt x="299" y="11"/>
                    <a:pt x="288" y="20"/>
                  </a:cubicBezTo>
                  <a:cubicBezTo>
                    <a:pt x="278" y="29"/>
                    <a:pt x="270" y="36"/>
                    <a:pt x="254" y="36"/>
                  </a:cubicBezTo>
                  <a:cubicBezTo>
                    <a:pt x="249" y="36"/>
                    <a:pt x="245" y="35"/>
                    <a:pt x="242" y="34"/>
                  </a:cubicBezTo>
                  <a:cubicBezTo>
                    <a:pt x="233" y="32"/>
                    <a:pt x="226" y="27"/>
                    <a:pt x="219" y="20"/>
                  </a:cubicBezTo>
                  <a:cubicBezTo>
                    <a:pt x="208" y="11"/>
                    <a:pt x="196" y="0"/>
                    <a:pt x="172" y="0"/>
                  </a:cubicBezTo>
                  <a:cubicBezTo>
                    <a:pt x="148" y="0"/>
                    <a:pt x="136" y="11"/>
                    <a:pt x="125" y="20"/>
                  </a:cubicBezTo>
                  <a:cubicBezTo>
                    <a:pt x="125" y="21"/>
                    <a:pt x="125" y="21"/>
                    <a:pt x="125" y="21"/>
                  </a:cubicBezTo>
                  <a:cubicBezTo>
                    <a:pt x="115" y="29"/>
                    <a:pt x="107" y="36"/>
                    <a:pt x="91" y="36"/>
                  </a:cubicBezTo>
                  <a:cubicBezTo>
                    <a:pt x="74" y="36"/>
                    <a:pt x="67" y="29"/>
                    <a:pt x="57" y="20"/>
                  </a:cubicBezTo>
                  <a:cubicBezTo>
                    <a:pt x="46" y="11"/>
                    <a:pt x="34" y="0"/>
                    <a:pt x="10" y="0"/>
                  </a:cubicBezTo>
                  <a:cubicBezTo>
                    <a:pt x="5" y="0"/>
                    <a:pt x="0" y="4"/>
                    <a:pt x="0" y="9"/>
                  </a:cubicBezTo>
                  <a:cubicBezTo>
                    <a:pt x="0" y="15"/>
                    <a:pt x="5" y="19"/>
                    <a:pt x="10" y="19"/>
                  </a:cubicBezTo>
                  <a:cubicBezTo>
                    <a:pt x="27" y="19"/>
                    <a:pt x="34" y="26"/>
                    <a:pt x="44" y="35"/>
                  </a:cubicBezTo>
                  <a:cubicBezTo>
                    <a:pt x="55" y="44"/>
                    <a:pt x="67" y="55"/>
                    <a:pt x="91" y="55"/>
                  </a:cubicBezTo>
                  <a:cubicBezTo>
                    <a:pt x="115" y="55"/>
                    <a:pt x="127" y="44"/>
                    <a:pt x="138" y="35"/>
                  </a:cubicBezTo>
                  <a:cubicBezTo>
                    <a:pt x="148" y="26"/>
                    <a:pt x="156" y="19"/>
                    <a:pt x="172" y="19"/>
                  </a:cubicBezTo>
                  <a:cubicBezTo>
                    <a:pt x="189" y="19"/>
                    <a:pt x="197" y="26"/>
                    <a:pt x="207" y="35"/>
                  </a:cubicBezTo>
                  <a:cubicBezTo>
                    <a:pt x="217" y="44"/>
                    <a:pt x="230" y="55"/>
                    <a:pt x="254" y="55"/>
                  </a:cubicBezTo>
                  <a:cubicBezTo>
                    <a:pt x="277" y="55"/>
                    <a:pt x="290" y="44"/>
                    <a:pt x="300" y="35"/>
                  </a:cubicBezTo>
                  <a:cubicBezTo>
                    <a:pt x="310" y="26"/>
                    <a:pt x="318" y="19"/>
                    <a:pt x="335" y="19"/>
                  </a:cubicBezTo>
                  <a:cubicBezTo>
                    <a:pt x="351" y="19"/>
                    <a:pt x="359" y="26"/>
                    <a:pt x="369" y="35"/>
                  </a:cubicBezTo>
                  <a:cubicBezTo>
                    <a:pt x="380" y="44"/>
                    <a:pt x="392" y="55"/>
                    <a:pt x="416" y="55"/>
                  </a:cubicBezTo>
                  <a:cubicBezTo>
                    <a:pt x="440" y="55"/>
                    <a:pt x="452" y="44"/>
                    <a:pt x="463" y="35"/>
                  </a:cubicBezTo>
                  <a:cubicBezTo>
                    <a:pt x="473" y="26"/>
                    <a:pt x="481" y="19"/>
                    <a:pt x="497" y="19"/>
                  </a:cubicBezTo>
                  <a:cubicBezTo>
                    <a:pt x="503" y="19"/>
                    <a:pt x="507" y="15"/>
                    <a:pt x="507" y="9"/>
                  </a:cubicBezTo>
                  <a:cubicBezTo>
                    <a:pt x="507" y="4"/>
                    <a:pt x="503" y="0"/>
                    <a:pt x="497" y="0"/>
                  </a:cubicBezTo>
                  <a:close/>
                </a:path>
              </a:pathLst>
            </a:custGeom>
            <a:solidFill>
              <a:srgbClr val="0194FF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71">
              <a:extLst>
                <a:ext uri="{FF2B5EF4-FFF2-40B4-BE49-F238E27FC236}">
                  <a16:creationId xmlns:a16="http://schemas.microsoft.com/office/drawing/2014/main" id="{16045987-F6F3-400E-959C-E05B25A05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452" y="5932924"/>
              <a:ext cx="1897063" cy="166687"/>
            </a:xfrm>
            <a:custGeom>
              <a:avLst/>
              <a:gdLst>
                <a:gd name="T0" fmla="*/ 410 w 495"/>
                <a:gd name="T1" fmla="*/ 44 h 44"/>
                <a:gd name="T2" fmla="*/ 367 w 495"/>
                <a:gd name="T3" fmla="*/ 25 h 44"/>
                <a:gd name="T4" fmla="*/ 329 w 495"/>
                <a:gd name="T5" fmla="*/ 8 h 44"/>
                <a:gd name="T6" fmla="*/ 291 w 495"/>
                <a:gd name="T7" fmla="*/ 25 h 44"/>
                <a:gd name="T8" fmla="*/ 248 w 495"/>
                <a:gd name="T9" fmla="*/ 44 h 44"/>
                <a:gd name="T10" fmla="*/ 204 w 495"/>
                <a:gd name="T11" fmla="*/ 25 h 44"/>
                <a:gd name="T12" fmla="*/ 166 w 495"/>
                <a:gd name="T13" fmla="*/ 8 h 44"/>
                <a:gd name="T14" fmla="*/ 128 w 495"/>
                <a:gd name="T15" fmla="*/ 25 h 44"/>
                <a:gd name="T16" fmla="*/ 85 w 495"/>
                <a:gd name="T17" fmla="*/ 44 h 44"/>
                <a:gd name="T18" fmla="*/ 42 w 495"/>
                <a:gd name="T19" fmla="*/ 25 h 44"/>
                <a:gd name="T20" fmla="*/ 4 w 495"/>
                <a:gd name="T21" fmla="*/ 8 h 44"/>
                <a:gd name="T22" fmla="*/ 0 w 495"/>
                <a:gd name="T23" fmla="*/ 4 h 44"/>
                <a:gd name="T24" fmla="*/ 4 w 495"/>
                <a:gd name="T25" fmla="*/ 0 h 44"/>
                <a:gd name="T26" fmla="*/ 47 w 495"/>
                <a:gd name="T27" fmla="*/ 19 h 44"/>
                <a:gd name="T28" fmla="*/ 85 w 495"/>
                <a:gd name="T29" fmla="*/ 36 h 44"/>
                <a:gd name="T30" fmla="*/ 123 w 495"/>
                <a:gd name="T31" fmla="*/ 19 h 44"/>
                <a:gd name="T32" fmla="*/ 166 w 495"/>
                <a:gd name="T33" fmla="*/ 0 h 44"/>
                <a:gd name="T34" fmla="*/ 210 w 495"/>
                <a:gd name="T35" fmla="*/ 19 h 44"/>
                <a:gd name="T36" fmla="*/ 248 w 495"/>
                <a:gd name="T37" fmla="*/ 36 h 44"/>
                <a:gd name="T38" fmla="*/ 286 w 495"/>
                <a:gd name="T39" fmla="*/ 19 h 44"/>
                <a:gd name="T40" fmla="*/ 329 w 495"/>
                <a:gd name="T41" fmla="*/ 0 h 44"/>
                <a:gd name="T42" fmla="*/ 372 w 495"/>
                <a:gd name="T43" fmla="*/ 19 h 44"/>
                <a:gd name="T44" fmla="*/ 410 w 495"/>
                <a:gd name="T45" fmla="*/ 36 h 44"/>
                <a:gd name="T46" fmla="*/ 448 w 495"/>
                <a:gd name="T47" fmla="*/ 19 h 44"/>
                <a:gd name="T48" fmla="*/ 491 w 495"/>
                <a:gd name="T49" fmla="*/ 0 h 44"/>
                <a:gd name="T50" fmla="*/ 495 w 495"/>
                <a:gd name="T51" fmla="*/ 4 h 44"/>
                <a:gd name="T52" fmla="*/ 491 w 495"/>
                <a:gd name="T53" fmla="*/ 8 h 44"/>
                <a:gd name="T54" fmla="*/ 453 w 495"/>
                <a:gd name="T55" fmla="*/ 25 h 44"/>
                <a:gd name="T56" fmla="*/ 410 w 495"/>
                <a:gd name="T57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5" h="44">
                  <a:moveTo>
                    <a:pt x="410" y="44"/>
                  </a:moveTo>
                  <a:cubicBezTo>
                    <a:pt x="388" y="44"/>
                    <a:pt x="377" y="34"/>
                    <a:pt x="367" y="25"/>
                  </a:cubicBezTo>
                  <a:cubicBezTo>
                    <a:pt x="357" y="16"/>
                    <a:pt x="348" y="8"/>
                    <a:pt x="329" y="8"/>
                  </a:cubicBezTo>
                  <a:cubicBezTo>
                    <a:pt x="310" y="8"/>
                    <a:pt x="301" y="16"/>
                    <a:pt x="291" y="25"/>
                  </a:cubicBezTo>
                  <a:cubicBezTo>
                    <a:pt x="280" y="34"/>
                    <a:pt x="269" y="44"/>
                    <a:pt x="248" y="44"/>
                  </a:cubicBezTo>
                  <a:cubicBezTo>
                    <a:pt x="226" y="44"/>
                    <a:pt x="215" y="34"/>
                    <a:pt x="204" y="25"/>
                  </a:cubicBezTo>
                  <a:cubicBezTo>
                    <a:pt x="195" y="16"/>
                    <a:pt x="185" y="8"/>
                    <a:pt x="166" y="8"/>
                  </a:cubicBezTo>
                  <a:cubicBezTo>
                    <a:pt x="148" y="8"/>
                    <a:pt x="138" y="16"/>
                    <a:pt x="128" y="25"/>
                  </a:cubicBezTo>
                  <a:cubicBezTo>
                    <a:pt x="118" y="34"/>
                    <a:pt x="107" y="44"/>
                    <a:pt x="85" y="44"/>
                  </a:cubicBezTo>
                  <a:cubicBezTo>
                    <a:pt x="63" y="44"/>
                    <a:pt x="52" y="34"/>
                    <a:pt x="42" y="25"/>
                  </a:cubicBezTo>
                  <a:cubicBezTo>
                    <a:pt x="32" y="16"/>
                    <a:pt x="23" y="8"/>
                    <a:pt x="4" y="8"/>
                  </a:cubicBezTo>
                  <a:cubicBezTo>
                    <a:pt x="2" y="8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6" y="0"/>
                    <a:pt x="37" y="10"/>
                    <a:pt x="47" y="19"/>
                  </a:cubicBezTo>
                  <a:cubicBezTo>
                    <a:pt x="57" y="28"/>
                    <a:pt x="66" y="36"/>
                    <a:pt x="85" y="36"/>
                  </a:cubicBezTo>
                  <a:cubicBezTo>
                    <a:pt x="104" y="36"/>
                    <a:pt x="113" y="28"/>
                    <a:pt x="123" y="19"/>
                  </a:cubicBezTo>
                  <a:cubicBezTo>
                    <a:pt x="134" y="10"/>
                    <a:pt x="145" y="0"/>
                    <a:pt x="166" y="0"/>
                  </a:cubicBezTo>
                  <a:cubicBezTo>
                    <a:pt x="188" y="0"/>
                    <a:pt x="199" y="10"/>
                    <a:pt x="210" y="19"/>
                  </a:cubicBezTo>
                  <a:cubicBezTo>
                    <a:pt x="220" y="28"/>
                    <a:pt x="229" y="36"/>
                    <a:pt x="248" y="36"/>
                  </a:cubicBezTo>
                  <a:cubicBezTo>
                    <a:pt x="266" y="36"/>
                    <a:pt x="276" y="28"/>
                    <a:pt x="286" y="19"/>
                  </a:cubicBezTo>
                  <a:cubicBezTo>
                    <a:pt x="296" y="10"/>
                    <a:pt x="307" y="0"/>
                    <a:pt x="329" y="0"/>
                  </a:cubicBezTo>
                  <a:cubicBezTo>
                    <a:pt x="351" y="0"/>
                    <a:pt x="362" y="10"/>
                    <a:pt x="372" y="19"/>
                  </a:cubicBezTo>
                  <a:cubicBezTo>
                    <a:pt x="382" y="28"/>
                    <a:pt x="391" y="36"/>
                    <a:pt x="410" y="36"/>
                  </a:cubicBezTo>
                  <a:cubicBezTo>
                    <a:pt x="429" y="36"/>
                    <a:pt x="438" y="28"/>
                    <a:pt x="448" y="19"/>
                  </a:cubicBezTo>
                  <a:cubicBezTo>
                    <a:pt x="459" y="10"/>
                    <a:pt x="470" y="0"/>
                    <a:pt x="491" y="0"/>
                  </a:cubicBezTo>
                  <a:cubicBezTo>
                    <a:pt x="494" y="0"/>
                    <a:pt x="495" y="2"/>
                    <a:pt x="495" y="4"/>
                  </a:cubicBezTo>
                  <a:cubicBezTo>
                    <a:pt x="495" y="6"/>
                    <a:pt x="494" y="8"/>
                    <a:pt x="491" y="8"/>
                  </a:cubicBezTo>
                  <a:cubicBezTo>
                    <a:pt x="473" y="8"/>
                    <a:pt x="463" y="16"/>
                    <a:pt x="453" y="25"/>
                  </a:cubicBezTo>
                  <a:cubicBezTo>
                    <a:pt x="443" y="34"/>
                    <a:pt x="432" y="44"/>
                    <a:pt x="410" y="44"/>
                  </a:cubicBezTo>
                  <a:close/>
                </a:path>
              </a:pathLst>
            </a:custGeom>
            <a:solidFill>
              <a:srgbClr val="0194FF">
                <a:lumMod val="7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Freeform 72">
              <a:extLst>
                <a:ext uri="{FF2B5EF4-FFF2-40B4-BE49-F238E27FC236}">
                  <a16:creationId xmlns:a16="http://schemas.microsoft.com/office/drawing/2014/main" id="{CCCF9577-92B9-489E-A6B8-4B5A57B4AB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602" y="3237349"/>
              <a:ext cx="38100" cy="50800"/>
            </a:xfrm>
            <a:custGeom>
              <a:avLst/>
              <a:gdLst>
                <a:gd name="T0" fmla="*/ 10 w 10"/>
                <a:gd name="T1" fmla="*/ 2 h 13"/>
                <a:gd name="T2" fmla="*/ 6 w 10"/>
                <a:gd name="T3" fmla="*/ 13 h 13"/>
                <a:gd name="T4" fmla="*/ 0 w 10"/>
                <a:gd name="T5" fmla="*/ 10 h 13"/>
                <a:gd name="T6" fmla="*/ 7 w 10"/>
                <a:gd name="T7" fmla="*/ 0 h 13"/>
                <a:gd name="T8" fmla="*/ 10 w 10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10" y="2"/>
                  </a:moveTo>
                  <a:cubicBezTo>
                    <a:pt x="10" y="2"/>
                    <a:pt x="6" y="12"/>
                    <a:pt x="6" y="13"/>
                  </a:cubicBezTo>
                  <a:cubicBezTo>
                    <a:pt x="5" y="13"/>
                    <a:pt x="0" y="11"/>
                    <a:pt x="0" y="10"/>
                  </a:cubicBezTo>
                  <a:cubicBezTo>
                    <a:pt x="0" y="9"/>
                    <a:pt x="5" y="0"/>
                    <a:pt x="7" y="0"/>
                  </a:cubicBezTo>
                  <a:cubicBezTo>
                    <a:pt x="8" y="0"/>
                    <a:pt x="10" y="1"/>
                    <a:pt x="10" y="2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73">
              <a:extLst>
                <a:ext uri="{FF2B5EF4-FFF2-40B4-BE49-F238E27FC236}">
                  <a16:creationId xmlns:a16="http://schemas.microsoft.com/office/drawing/2014/main" id="{E8F5FBAF-5624-4966-AC8E-0FBC30627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727" y="3280211"/>
              <a:ext cx="34925" cy="38100"/>
            </a:xfrm>
            <a:custGeom>
              <a:avLst/>
              <a:gdLst>
                <a:gd name="T0" fmla="*/ 9 w 9"/>
                <a:gd name="T1" fmla="*/ 4 h 10"/>
                <a:gd name="T2" fmla="*/ 6 w 9"/>
                <a:gd name="T3" fmla="*/ 10 h 10"/>
                <a:gd name="T4" fmla="*/ 0 w 9"/>
                <a:gd name="T5" fmla="*/ 7 h 10"/>
                <a:gd name="T6" fmla="*/ 2 w 9"/>
                <a:gd name="T7" fmla="*/ 1 h 10"/>
                <a:gd name="T8" fmla="*/ 9 w 9"/>
                <a:gd name="T9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9" y="4"/>
                  </a:moveTo>
                  <a:cubicBezTo>
                    <a:pt x="9" y="5"/>
                    <a:pt x="7" y="10"/>
                    <a:pt x="6" y="10"/>
                  </a:cubicBezTo>
                  <a:cubicBezTo>
                    <a:pt x="5" y="10"/>
                    <a:pt x="0" y="8"/>
                    <a:pt x="0" y="7"/>
                  </a:cubicBezTo>
                  <a:cubicBezTo>
                    <a:pt x="0" y="6"/>
                    <a:pt x="1" y="1"/>
                    <a:pt x="2" y="1"/>
                  </a:cubicBezTo>
                  <a:cubicBezTo>
                    <a:pt x="4" y="0"/>
                    <a:pt x="9" y="3"/>
                    <a:pt x="9" y="4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74">
              <a:extLst>
                <a:ext uri="{FF2B5EF4-FFF2-40B4-BE49-F238E27FC236}">
                  <a16:creationId xmlns:a16="http://schemas.microsoft.com/office/drawing/2014/main" id="{CF919CAC-49D5-4D11-AA41-2FD6C8992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39739" y="3310374"/>
              <a:ext cx="53975" cy="57150"/>
            </a:xfrm>
            <a:custGeom>
              <a:avLst/>
              <a:gdLst>
                <a:gd name="T0" fmla="*/ 13 w 14"/>
                <a:gd name="T1" fmla="*/ 4 h 15"/>
                <a:gd name="T2" fmla="*/ 8 w 14"/>
                <a:gd name="T3" fmla="*/ 14 h 15"/>
                <a:gd name="T4" fmla="*/ 0 w 14"/>
                <a:gd name="T5" fmla="*/ 11 h 15"/>
                <a:gd name="T6" fmla="*/ 4 w 14"/>
                <a:gd name="T7" fmla="*/ 0 h 15"/>
                <a:gd name="T8" fmla="*/ 13 w 14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3" y="4"/>
                  </a:moveTo>
                  <a:cubicBezTo>
                    <a:pt x="14" y="6"/>
                    <a:pt x="10" y="14"/>
                    <a:pt x="8" y="14"/>
                  </a:cubicBezTo>
                  <a:cubicBezTo>
                    <a:pt x="6" y="15"/>
                    <a:pt x="0" y="12"/>
                    <a:pt x="0" y="11"/>
                  </a:cubicBezTo>
                  <a:cubicBezTo>
                    <a:pt x="0" y="9"/>
                    <a:pt x="3" y="0"/>
                    <a:pt x="4" y="0"/>
                  </a:cubicBezTo>
                  <a:cubicBezTo>
                    <a:pt x="6" y="0"/>
                    <a:pt x="13" y="4"/>
                    <a:pt x="13" y="4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75">
              <a:extLst>
                <a:ext uri="{FF2B5EF4-FFF2-40B4-BE49-F238E27FC236}">
                  <a16:creationId xmlns:a16="http://schemas.microsoft.com/office/drawing/2014/main" id="{860547A7-752F-43E0-A0CC-B1D9AC5DC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514" y="3359586"/>
              <a:ext cx="52388" cy="53975"/>
            </a:xfrm>
            <a:custGeom>
              <a:avLst/>
              <a:gdLst>
                <a:gd name="T0" fmla="*/ 14 w 14"/>
                <a:gd name="T1" fmla="*/ 4 h 14"/>
                <a:gd name="T2" fmla="*/ 9 w 14"/>
                <a:gd name="T3" fmla="*/ 14 h 14"/>
                <a:gd name="T4" fmla="*/ 0 w 14"/>
                <a:gd name="T5" fmla="*/ 10 h 14"/>
                <a:gd name="T6" fmla="*/ 4 w 14"/>
                <a:gd name="T7" fmla="*/ 1 h 14"/>
                <a:gd name="T8" fmla="*/ 14 w 14"/>
                <a:gd name="T9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4" y="4"/>
                  </a:moveTo>
                  <a:cubicBezTo>
                    <a:pt x="14" y="6"/>
                    <a:pt x="10" y="13"/>
                    <a:pt x="9" y="14"/>
                  </a:cubicBezTo>
                  <a:cubicBezTo>
                    <a:pt x="8" y="14"/>
                    <a:pt x="0" y="12"/>
                    <a:pt x="0" y="10"/>
                  </a:cubicBezTo>
                  <a:cubicBezTo>
                    <a:pt x="0" y="9"/>
                    <a:pt x="3" y="1"/>
                    <a:pt x="4" y="1"/>
                  </a:cubicBezTo>
                  <a:cubicBezTo>
                    <a:pt x="6" y="0"/>
                    <a:pt x="13" y="3"/>
                    <a:pt x="14" y="4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76">
              <a:extLst>
                <a:ext uri="{FF2B5EF4-FFF2-40B4-BE49-F238E27FC236}">
                  <a16:creationId xmlns:a16="http://schemas.microsoft.com/office/drawing/2014/main" id="{EFC18218-454C-416C-AD83-56459F397A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3702" y="3405624"/>
              <a:ext cx="61913" cy="61912"/>
            </a:xfrm>
            <a:custGeom>
              <a:avLst/>
              <a:gdLst>
                <a:gd name="T0" fmla="*/ 15 w 16"/>
                <a:gd name="T1" fmla="*/ 5 h 16"/>
                <a:gd name="T2" fmla="*/ 10 w 16"/>
                <a:gd name="T3" fmla="*/ 15 h 16"/>
                <a:gd name="T4" fmla="*/ 0 w 16"/>
                <a:gd name="T5" fmla="*/ 13 h 16"/>
                <a:gd name="T6" fmla="*/ 3 w 16"/>
                <a:gd name="T7" fmla="*/ 0 h 16"/>
                <a:gd name="T8" fmla="*/ 15 w 16"/>
                <a:gd name="T9" fmla="*/ 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5"/>
                  </a:moveTo>
                  <a:cubicBezTo>
                    <a:pt x="16" y="6"/>
                    <a:pt x="12" y="15"/>
                    <a:pt x="10" y="15"/>
                  </a:cubicBezTo>
                  <a:cubicBezTo>
                    <a:pt x="9" y="16"/>
                    <a:pt x="1" y="14"/>
                    <a:pt x="0" y="13"/>
                  </a:cubicBezTo>
                  <a:cubicBezTo>
                    <a:pt x="0" y="11"/>
                    <a:pt x="1" y="1"/>
                    <a:pt x="3" y="0"/>
                  </a:cubicBezTo>
                  <a:cubicBezTo>
                    <a:pt x="4" y="0"/>
                    <a:pt x="14" y="4"/>
                    <a:pt x="15" y="5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77">
              <a:extLst>
                <a:ext uri="{FF2B5EF4-FFF2-40B4-BE49-F238E27FC236}">
                  <a16:creationId xmlns:a16="http://schemas.microsoft.com/office/drawing/2014/main" id="{AB5A9699-32A7-4A90-BC75-6BBBB8623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1477" y="3456424"/>
              <a:ext cx="76200" cy="68262"/>
            </a:xfrm>
            <a:custGeom>
              <a:avLst/>
              <a:gdLst>
                <a:gd name="T0" fmla="*/ 18 w 20"/>
                <a:gd name="T1" fmla="*/ 6 h 18"/>
                <a:gd name="T2" fmla="*/ 13 w 20"/>
                <a:gd name="T3" fmla="*/ 17 h 18"/>
                <a:gd name="T4" fmla="*/ 1 w 20"/>
                <a:gd name="T5" fmla="*/ 16 h 18"/>
                <a:gd name="T6" fmla="*/ 4 w 20"/>
                <a:gd name="T7" fmla="*/ 1 h 18"/>
                <a:gd name="T8" fmla="*/ 18 w 20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18" y="6"/>
                  </a:moveTo>
                  <a:cubicBezTo>
                    <a:pt x="20" y="8"/>
                    <a:pt x="14" y="17"/>
                    <a:pt x="13" y="17"/>
                  </a:cubicBezTo>
                  <a:cubicBezTo>
                    <a:pt x="11" y="18"/>
                    <a:pt x="2" y="18"/>
                    <a:pt x="1" y="16"/>
                  </a:cubicBezTo>
                  <a:cubicBezTo>
                    <a:pt x="0" y="14"/>
                    <a:pt x="2" y="2"/>
                    <a:pt x="4" y="1"/>
                  </a:cubicBezTo>
                  <a:cubicBezTo>
                    <a:pt x="6" y="0"/>
                    <a:pt x="17" y="5"/>
                    <a:pt x="18" y="6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78">
              <a:extLst>
                <a:ext uri="{FF2B5EF4-FFF2-40B4-BE49-F238E27FC236}">
                  <a16:creationId xmlns:a16="http://schemas.microsoft.com/office/drawing/2014/main" id="{8E291528-DF06-486A-8A41-05F9578A1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2427" y="3521511"/>
              <a:ext cx="76200" cy="71437"/>
            </a:xfrm>
            <a:custGeom>
              <a:avLst/>
              <a:gdLst>
                <a:gd name="T0" fmla="*/ 19 w 20"/>
                <a:gd name="T1" fmla="*/ 3 h 19"/>
                <a:gd name="T2" fmla="*/ 14 w 20"/>
                <a:gd name="T3" fmla="*/ 19 h 19"/>
                <a:gd name="T4" fmla="*/ 1 w 20"/>
                <a:gd name="T5" fmla="*/ 16 h 19"/>
                <a:gd name="T6" fmla="*/ 2 w 20"/>
                <a:gd name="T7" fmla="*/ 1 h 19"/>
                <a:gd name="T8" fmla="*/ 19 w 20"/>
                <a:gd name="T9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9">
                  <a:moveTo>
                    <a:pt x="19" y="3"/>
                  </a:moveTo>
                  <a:cubicBezTo>
                    <a:pt x="20" y="4"/>
                    <a:pt x="15" y="18"/>
                    <a:pt x="14" y="19"/>
                  </a:cubicBezTo>
                  <a:cubicBezTo>
                    <a:pt x="13" y="19"/>
                    <a:pt x="1" y="17"/>
                    <a:pt x="1" y="16"/>
                  </a:cubicBezTo>
                  <a:cubicBezTo>
                    <a:pt x="1" y="15"/>
                    <a:pt x="0" y="2"/>
                    <a:pt x="2" y="1"/>
                  </a:cubicBezTo>
                  <a:cubicBezTo>
                    <a:pt x="4" y="0"/>
                    <a:pt x="17" y="2"/>
                    <a:pt x="19" y="3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79">
              <a:extLst>
                <a:ext uri="{FF2B5EF4-FFF2-40B4-BE49-F238E27FC236}">
                  <a16:creationId xmlns:a16="http://schemas.microsoft.com/office/drawing/2014/main" id="{C022E965-EC0E-4758-B400-9D564F018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789" y="3585011"/>
              <a:ext cx="85725" cy="77787"/>
            </a:xfrm>
            <a:custGeom>
              <a:avLst/>
              <a:gdLst>
                <a:gd name="T0" fmla="*/ 21 w 22"/>
                <a:gd name="T1" fmla="*/ 4 h 20"/>
                <a:gd name="T2" fmla="*/ 15 w 22"/>
                <a:gd name="T3" fmla="*/ 19 h 20"/>
                <a:gd name="T4" fmla="*/ 1 w 22"/>
                <a:gd name="T5" fmla="*/ 17 h 20"/>
                <a:gd name="T6" fmla="*/ 2 w 22"/>
                <a:gd name="T7" fmla="*/ 1 h 20"/>
                <a:gd name="T8" fmla="*/ 21 w 22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21" y="4"/>
                  </a:moveTo>
                  <a:cubicBezTo>
                    <a:pt x="22" y="5"/>
                    <a:pt x="17" y="19"/>
                    <a:pt x="15" y="19"/>
                  </a:cubicBezTo>
                  <a:cubicBezTo>
                    <a:pt x="14" y="20"/>
                    <a:pt x="2" y="19"/>
                    <a:pt x="1" y="17"/>
                  </a:cubicBezTo>
                  <a:cubicBezTo>
                    <a:pt x="1" y="16"/>
                    <a:pt x="0" y="2"/>
                    <a:pt x="2" y="1"/>
                  </a:cubicBezTo>
                  <a:cubicBezTo>
                    <a:pt x="4" y="0"/>
                    <a:pt x="19" y="3"/>
                    <a:pt x="21" y="4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80">
              <a:extLst>
                <a:ext uri="{FF2B5EF4-FFF2-40B4-BE49-F238E27FC236}">
                  <a16:creationId xmlns:a16="http://schemas.microsoft.com/office/drawing/2014/main" id="{CCF17B1A-3F84-48E8-A743-99BFC2E58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752" y="3057961"/>
              <a:ext cx="311150" cy="198437"/>
            </a:xfrm>
            <a:custGeom>
              <a:avLst/>
              <a:gdLst>
                <a:gd name="T0" fmla="*/ 29 w 81"/>
                <a:gd name="T1" fmla="*/ 44 h 52"/>
                <a:gd name="T2" fmla="*/ 81 w 81"/>
                <a:gd name="T3" fmla="*/ 30 h 52"/>
                <a:gd name="T4" fmla="*/ 73 w 81"/>
                <a:gd name="T5" fmla="*/ 30 h 52"/>
                <a:gd name="T6" fmla="*/ 76 w 81"/>
                <a:gd name="T7" fmla="*/ 33 h 52"/>
                <a:gd name="T8" fmla="*/ 68 w 81"/>
                <a:gd name="T9" fmla="*/ 32 h 52"/>
                <a:gd name="T10" fmla="*/ 70 w 81"/>
                <a:gd name="T11" fmla="*/ 34 h 52"/>
                <a:gd name="T12" fmla="*/ 64 w 81"/>
                <a:gd name="T13" fmla="*/ 33 h 52"/>
                <a:gd name="T14" fmla="*/ 65 w 81"/>
                <a:gd name="T15" fmla="*/ 35 h 52"/>
                <a:gd name="T16" fmla="*/ 58 w 81"/>
                <a:gd name="T17" fmla="*/ 34 h 52"/>
                <a:gd name="T18" fmla="*/ 60 w 81"/>
                <a:gd name="T19" fmla="*/ 38 h 52"/>
                <a:gd name="T20" fmla="*/ 52 w 81"/>
                <a:gd name="T21" fmla="*/ 36 h 52"/>
                <a:gd name="T22" fmla="*/ 53 w 81"/>
                <a:gd name="T23" fmla="*/ 38 h 52"/>
                <a:gd name="T24" fmla="*/ 47 w 81"/>
                <a:gd name="T25" fmla="*/ 40 h 52"/>
                <a:gd name="T26" fmla="*/ 28 w 81"/>
                <a:gd name="T27" fmla="*/ 47 h 52"/>
                <a:gd name="T28" fmla="*/ 14 w 81"/>
                <a:gd name="T29" fmla="*/ 21 h 52"/>
                <a:gd name="T30" fmla="*/ 15 w 81"/>
                <a:gd name="T31" fmla="*/ 19 h 52"/>
                <a:gd name="T32" fmla="*/ 9 w 81"/>
                <a:gd name="T33" fmla="*/ 16 h 52"/>
                <a:gd name="T34" fmla="*/ 11 w 81"/>
                <a:gd name="T35" fmla="*/ 15 h 52"/>
                <a:gd name="T36" fmla="*/ 6 w 81"/>
                <a:gd name="T37" fmla="*/ 12 h 52"/>
                <a:gd name="T38" fmla="*/ 9 w 81"/>
                <a:gd name="T39" fmla="*/ 12 h 52"/>
                <a:gd name="T40" fmla="*/ 3 w 81"/>
                <a:gd name="T41" fmla="*/ 7 h 52"/>
                <a:gd name="T42" fmla="*/ 6 w 81"/>
                <a:gd name="T43" fmla="*/ 8 h 52"/>
                <a:gd name="T44" fmla="*/ 0 w 81"/>
                <a:gd name="T45" fmla="*/ 2 h 52"/>
                <a:gd name="T46" fmla="*/ 29 w 81"/>
                <a:gd name="T47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81" h="52">
                  <a:moveTo>
                    <a:pt x="29" y="44"/>
                  </a:moveTo>
                  <a:cubicBezTo>
                    <a:pt x="29" y="44"/>
                    <a:pt x="53" y="0"/>
                    <a:pt x="81" y="30"/>
                  </a:cubicBezTo>
                  <a:cubicBezTo>
                    <a:pt x="73" y="30"/>
                    <a:pt x="73" y="30"/>
                    <a:pt x="73" y="30"/>
                  </a:cubicBezTo>
                  <a:cubicBezTo>
                    <a:pt x="76" y="33"/>
                    <a:pt x="76" y="33"/>
                    <a:pt x="76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0" y="34"/>
                    <a:pt x="70" y="34"/>
                    <a:pt x="70" y="34"/>
                  </a:cubicBezTo>
                  <a:cubicBezTo>
                    <a:pt x="64" y="33"/>
                    <a:pt x="64" y="33"/>
                    <a:pt x="64" y="33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58" y="34"/>
                    <a:pt x="58" y="34"/>
                    <a:pt x="58" y="34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3" y="38"/>
                    <a:pt x="50" y="37"/>
                    <a:pt x="47" y="40"/>
                  </a:cubicBezTo>
                  <a:cubicBezTo>
                    <a:pt x="47" y="40"/>
                    <a:pt x="31" y="52"/>
                    <a:pt x="28" y="47"/>
                  </a:cubicBezTo>
                  <a:cubicBezTo>
                    <a:pt x="28" y="47"/>
                    <a:pt x="16" y="26"/>
                    <a:pt x="14" y="21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40" y="0"/>
                    <a:pt x="29" y="44"/>
                  </a:cubicBezTo>
                  <a:close/>
                </a:path>
              </a:pathLst>
            </a:custGeom>
            <a:solidFill>
              <a:srgbClr val="4A8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81">
              <a:extLst>
                <a:ext uri="{FF2B5EF4-FFF2-40B4-BE49-F238E27FC236}">
                  <a16:creationId xmlns:a16="http://schemas.microsoft.com/office/drawing/2014/main" id="{EB95B44C-9121-4BCF-B171-A62361A61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6552" y="3027799"/>
              <a:ext cx="374650" cy="358775"/>
            </a:xfrm>
            <a:custGeom>
              <a:avLst/>
              <a:gdLst>
                <a:gd name="T0" fmla="*/ 48 w 98"/>
                <a:gd name="T1" fmla="*/ 53 h 94"/>
                <a:gd name="T2" fmla="*/ 1 w 98"/>
                <a:gd name="T3" fmla="*/ 33 h 94"/>
                <a:gd name="T4" fmla="*/ 10 w 98"/>
                <a:gd name="T5" fmla="*/ 34 h 94"/>
                <a:gd name="T6" fmla="*/ 7 w 98"/>
                <a:gd name="T7" fmla="*/ 37 h 94"/>
                <a:gd name="T8" fmla="*/ 14 w 98"/>
                <a:gd name="T9" fmla="*/ 36 h 94"/>
                <a:gd name="T10" fmla="*/ 12 w 98"/>
                <a:gd name="T11" fmla="*/ 38 h 94"/>
                <a:gd name="T12" fmla="*/ 20 w 98"/>
                <a:gd name="T13" fmla="*/ 38 h 94"/>
                <a:gd name="T14" fmla="*/ 17 w 98"/>
                <a:gd name="T15" fmla="*/ 40 h 94"/>
                <a:gd name="T16" fmla="*/ 24 w 98"/>
                <a:gd name="T17" fmla="*/ 40 h 94"/>
                <a:gd name="T18" fmla="*/ 22 w 98"/>
                <a:gd name="T19" fmla="*/ 42 h 94"/>
                <a:gd name="T20" fmla="*/ 31 w 98"/>
                <a:gd name="T21" fmla="*/ 41 h 94"/>
                <a:gd name="T22" fmla="*/ 29 w 98"/>
                <a:gd name="T23" fmla="*/ 43 h 94"/>
                <a:gd name="T24" fmla="*/ 39 w 98"/>
                <a:gd name="T25" fmla="*/ 45 h 94"/>
                <a:gd name="T26" fmla="*/ 3 w 98"/>
                <a:gd name="T27" fmla="*/ 72 h 94"/>
                <a:gd name="T28" fmla="*/ 10 w 98"/>
                <a:gd name="T29" fmla="*/ 67 h 94"/>
                <a:gd name="T30" fmla="*/ 8 w 98"/>
                <a:gd name="T31" fmla="*/ 72 h 94"/>
                <a:gd name="T32" fmla="*/ 15 w 98"/>
                <a:gd name="T33" fmla="*/ 66 h 94"/>
                <a:gd name="T34" fmla="*/ 14 w 98"/>
                <a:gd name="T35" fmla="*/ 68 h 94"/>
                <a:gd name="T36" fmla="*/ 20 w 98"/>
                <a:gd name="T37" fmla="*/ 64 h 94"/>
                <a:gd name="T38" fmla="*/ 18 w 98"/>
                <a:gd name="T39" fmla="*/ 68 h 94"/>
                <a:gd name="T40" fmla="*/ 24 w 98"/>
                <a:gd name="T41" fmla="*/ 62 h 94"/>
                <a:gd name="T42" fmla="*/ 24 w 98"/>
                <a:gd name="T43" fmla="*/ 65 h 94"/>
                <a:gd name="T44" fmla="*/ 30 w 98"/>
                <a:gd name="T45" fmla="*/ 59 h 94"/>
                <a:gd name="T46" fmla="*/ 30 w 98"/>
                <a:gd name="T47" fmla="*/ 63 h 94"/>
                <a:gd name="T48" fmla="*/ 38 w 98"/>
                <a:gd name="T49" fmla="*/ 56 h 94"/>
                <a:gd name="T50" fmla="*/ 37 w 98"/>
                <a:gd name="T51" fmla="*/ 58 h 94"/>
                <a:gd name="T52" fmla="*/ 47 w 98"/>
                <a:gd name="T53" fmla="*/ 54 h 94"/>
                <a:gd name="T54" fmla="*/ 48 w 98"/>
                <a:gd name="T55" fmla="*/ 65 h 94"/>
                <a:gd name="T56" fmla="*/ 51 w 98"/>
                <a:gd name="T57" fmla="*/ 64 h 94"/>
                <a:gd name="T58" fmla="*/ 49 w 98"/>
                <a:gd name="T59" fmla="*/ 72 h 94"/>
                <a:gd name="T60" fmla="*/ 51 w 98"/>
                <a:gd name="T61" fmla="*/ 71 h 94"/>
                <a:gd name="T62" fmla="*/ 49 w 98"/>
                <a:gd name="T63" fmla="*/ 78 h 94"/>
                <a:gd name="T64" fmla="*/ 51 w 98"/>
                <a:gd name="T65" fmla="*/ 76 h 94"/>
                <a:gd name="T66" fmla="*/ 50 w 98"/>
                <a:gd name="T67" fmla="*/ 81 h 94"/>
                <a:gd name="T68" fmla="*/ 53 w 98"/>
                <a:gd name="T69" fmla="*/ 81 h 94"/>
                <a:gd name="T70" fmla="*/ 51 w 98"/>
                <a:gd name="T71" fmla="*/ 88 h 94"/>
                <a:gd name="T72" fmla="*/ 54 w 98"/>
                <a:gd name="T73" fmla="*/ 86 h 94"/>
                <a:gd name="T74" fmla="*/ 53 w 98"/>
                <a:gd name="T75" fmla="*/ 94 h 94"/>
                <a:gd name="T76" fmla="*/ 61 w 98"/>
                <a:gd name="T77" fmla="*/ 57 h 94"/>
                <a:gd name="T78" fmla="*/ 63 w 98"/>
                <a:gd name="T79" fmla="*/ 59 h 94"/>
                <a:gd name="T80" fmla="*/ 65 w 98"/>
                <a:gd name="T81" fmla="*/ 56 h 94"/>
                <a:gd name="T82" fmla="*/ 71 w 98"/>
                <a:gd name="T83" fmla="*/ 65 h 94"/>
                <a:gd name="T84" fmla="*/ 71 w 98"/>
                <a:gd name="T85" fmla="*/ 62 h 94"/>
                <a:gd name="T86" fmla="*/ 75 w 98"/>
                <a:gd name="T87" fmla="*/ 69 h 94"/>
                <a:gd name="T88" fmla="*/ 76 w 98"/>
                <a:gd name="T89" fmla="*/ 67 h 94"/>
                <a:gd name="T90" fmla="*/ 80 w 98"/>
                <a:gd name="T91" fmla="*/ 73 h 94"/>
                <a:gd name="T92" fmla="*/ 81 w 98"/>
                <a:gd name="T93" fmla="*/ 71 h 94"/>
                <a:gd name="T94" fmla="*/ 84 w 98"/>
                <a:gd name="T95" fmla="*/ 76 h 94"/>
                <a:gd name="T96" fmla="*/ 85 w 98"/>
                <a:gd name="T97" fmla="*/ 73 h 94"/>
                <a:gd name="T98" fmla="*/ 88 w 98"/>
                <a:gd name="T99" fmla="*/ 79 h 94"/>
                <a:gd name="T100" fmla="*/ 89 w 98"/>
                <a:gd name="T101" fmla="*/ 75 h 94"/>
                <a:gd name="T102" fmla="*/ 94 w 98"/>
                <a:gd name="T103" fmla="*/ 82 h 94"/>
                <a:gd name="T104" fmla="*/ 48 w 98"/>
                <a:gd name="T105" fmla="*/ 53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8" h="94">
                  <a:moveTo>
                    <a:pt x="48" y="53"/>
                  </a:moveTo>
                  <a:cubicBezTo>
                    <a:pt x="48" y="53"/>
                    <a:pt x="46" y="0"/>
                    <a:pt x="1" y="33"/>
                  </a:cubicBezTo>
                  <a:cubicBezTo>
                    <a:pt x="1" y="33"/>
                    <a:pt x="9" y="34"/>
                    <a:pt x="10" y="34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31" y="41"/>
                    <a:pt x="31" y="41"/>
                    <a:pt x="31" y="41"/>
                  </a:cubicBezTo>
                  <a:cubicBezTo>
                    <a:pt x="29" y="43"/>
                    <a:pt x="29" y="43"/>
                    <a:pt x="29" y="43"/>
                  </a:cubicBezTo>
                  <a:cubicBezTo>
                    <a:pt x="29" y="43"/>
                    <a:pt x="39" y="42"/>
                    <a:pt x="39" y="45"/>
                  </a:cubicBezTo>
                  <a:cubicBezTo>
                    <a:pt x="39" y="45"/>
                    <a:pt x="0" y="50"/>
                    <a:pt x="3" y="72"/>
                  </a:cubicBezTo>
                  <a:cubicBezTo>
                    <a:pt x="10" y="67"/>
                    <a:pt x="10" y="67"/>
                    <a:pt x="10" y="67"/>
                  </a:cubicBezTo>
                  <a:cubicBezTo>
                    <a:pt x="8" y="72"/>
                    <a:pt x="8" y="72"/>
                    <a:pt x="8" y="72"/>
                  </a:cubicBezTo>
                  <a:cubicBezTo>
                    <a:pt x="15" y="66"/>
                    <a:pt x="15" y="66"/>
                    <a:pt x="15" y="66"/>
                  </a:cubicBezTo>
                  <a:cubicBezTo>
                    <a:pt x="14" y="68"/>
                    <a:pt x="14" y="68"/>
                    <a:pt x="14" y="68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24" y="62"/>
                    <a:pt x="24" y="62"/>
                    <a:pt x="24" y="62"/>
                  </a:cubicBezTo>
                  <a:cubicBezTo>
                    <a:pt x="24" y="65"/>
                    <a:pt x="24" y="65"/>
                    <a:pt x="24" y="65"/>
                  </a:cubicBezTo>
                  <a:cubicBezTo>
                    <a:pt x="30" y="59"/>
                    <a:pt x="30" y="59"/>
                    <a:pt x="30" y="59"/>
                  </a:cubicBezTo>
                  <a:cubicBezTo>
                    <a:pt x="30" y="63"/>
                    <a:pt x="30" y="63"/>
                    <a:pt x="30" y="63"/>
                  </a:cubicBezTo>
                  <a:cubicBezTo>
                    <a:pt x="30" y="63"/>
                    <a:pt x="36" y="57"/>
                    <a:pt x="38" y="56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58"/>
                    <a:pt x="45" y="52"/>
                    <a:pt x="47" y="54"/>
                  </a:cubicBezTo>
                  <a:cubicBezTo>
                    <a:pt x="47" y="54"/>
                    <a:pt x="50" y="60"/>
                    <a:pt x="48" y="65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49" y="78"/>
                    <a:pt x="49" y="78"/>
                    <a:pt x="49" y="78"/>
                  </a:cubicBezTo>
                  <a:cubicBezTo>
                    <a:pt x="51" y="76"/>
                    <a:pt x="51" y="76"/>
                    <a:pt x="51" y="76"/>
                  </a:cubicBezTo>
                  <a:cubicBezTo>
                    <a:pt x="50" y="81"/>
                    <a:pt x="50" y="81"/>
                    <a:pt x="50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1" y="88"/>
                    <a:pt x="51" y="88"/>
                    <a:pt x="51" y="88"/>
                  </a:cubicBezTo>
                  <a:cubicBezTo>
                    <a:pt x="54" y="86"/>
                    <a:pt x="54" y="86"/>
                    <a:pt x="54" y="86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3" y="94"/>
                    <a:pt x="72" y="84"/>
                    <a:pt x="61" y="57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65" y="56"/>
                    <a:pt x="65" y="56"/>
                    <a:pt x="65" y="56"/>
                  </a:cubicBezTo>
                  <a:cubicBezTo>
                    <a:pt x="71" y="65"/>
                    <a:pt x="71" y="65"/>
                    <a:pt x="71" y="65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76" y="67"/>
                    <a:pt x="76" y="67"/>
                    <a:pt x="76" y="67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1" y="71"/>
                    <a:pt x="83" y="76"/>
                    <a:pt x="84" y="76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88" y="79"/>
                    <a:pt x="88" y="79"/>
                    <a:pt x="88" y="79"/>
                  </a:cubicBezTo>
                  <a:cubicBezTo>
                    <a:pt x="89" y="75"/>
                    <a:pt x="89" y="75"/>
                    <a:pt x="89" y="75"/>
                  </a:cubicBezTo>
                  <a:cubicBezTo>
                    <a:pt x="94" y="82"/>
                    <a:pt x="94" y="82"/>
                    <a:pt x="94" y="82"/>
                  </a:cubicBezTo>
                  <a:cubicBezTo>
                    <a:pt x="94" y="82"/>
                    <a:pt x="98" y="32"/>
                    <a:pt x="48" y="53"/>
                  </a:cubicBezTo>
                  <a:close/>
                </a:path>
              </a:pathLst>
            </a:custGeom>
            <a:solidFill>
              <a:srgbClr val="5FA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82">
              <a:extLst>
                <a:ext uri="{FF2B5EF4-FFF2-40B4-BE49-F238E27FC236}">
                  <a16:creationId xmlns:a16="http://schemas.microsoft.com/office/drawing/2014/main" id="{20079EED-92DF-46C8-BB9C-AFE84DF6F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9589" y="3215124"/>
              <a:ext cx="49213" cy="49212"/>
            </a:xfrm>
            <a:custGeom>
              <a:avLst/>
              <a:gdLst>
                <a:gd name="T0" fmla="*/ 11 w 13"/>
                <a:gd name="T1" fmla="*/ 3 h 13"/>
                <a:gd name="T2" fmla="*/ 10 w 13"/>
                <a:gd name="T3" fmla="*/ 11 h 13"/>
                <a:gd name="T4" fmla="*/ 2 w 13"/>
                <a:gd name="T5" fmla="*/ 10 h 13"/>
                <a:gd name="T6" fmla="*/ 3 w 13"/>
                <a:gd name="T7" fmla="*/ 2 h 13"/>
                <a:gd name="T8" fmla="*/ 11 w 13"/>
                <a:gd name="T9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11" y="3"/>
                  </a:moveTo>
                  <a:cubicBezTo>
                    <a:pt x="13" y="6"/>
                    <a:pt x="13" y="10"/>
                    <a:pt x="10" y="11"/>
                  </a:cubicBezTo>
                  <a:cubicBezTo>
                    <a:pt x="8" y="13"/>
                    <a:pt x="4" y="13"/>
                    <a:pt x="2" y="10"/>
                  </a:cubicBezTo>
                  <a:cubicBezTo>
                    <a:pt x="0" y="8"/>
                    <a:pt x="1" y="4"/>
                    <a:pt x="3" y="2"/>
                  </a:cubicBezTo>
                  <a:cubicBezTo>
                    <a:pt x="6" y="0"/>
                    <a:pt x="9" y="1"/>
                    <a:pt x="11" y="3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Rectangle 83">
              <a:extLst>
                <a:ext uri="{FF2B5EF4-FFF2-40B4-BE49-F238E27FC236}">
                  <a16:creationId xmlns:a16="http://schemas.microsoft.com/office/drawing/2014/main" id="{1A3DD0C0-7C97-4D55-BD3D-89E80169F1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28639" y="3253224"/>
              <a:ext cx="3175" cy="31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84">
              <a:extLst>
                <a:ext uri="{FF2B5EF4-FFF2-40B4-BE49-F238E27FC236}">
                  <a16:creationId xmlns:a16="http://schemas.microsoft.com/office/drawing/2014/main" id="{20DCDD52-585C-4FC5-B891-A231CF24D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1814" y="3245286"/>
              <a:ext cx="3175" cy="4762"/>
            </a:xfrm>
            <a:custGeom>
              <a:avLst/>
              <a:gdLst>
                <a:gd name="T0" fmla="*/ 2 w 2"/>
                <a:gd name="T1" fmla="*/ 0 h 3"/>
                <a:gd name="T2" fmla="*/ 2 w 2"/>
                <a:gd name="T3" fmla="*/ 3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Freeform 85">
              <a:extLst>
                <a:ext uri="{FF2B5EF4-FFF2-40B4-BE49-F238E27FC236}">
                  <a16:creationId xmlns:a16="http://schemas.microsoft.com/office/drawing/2014/main" id="{53862A6F-1282-4E6D-9075-ED8F5B5465A0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752" y="3250049"/>
              <a:ext cx="7938" cy="3175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2 h 2"/>
                <a:gd name="T4" fmla="*/ 0 w 5"/>
                <a:gd name="T5" fmla="*/ 2 h 2"/>
                <a:gd name="T6" fmla="*/ 2 w 5"/>
                <a:gd name="T7" fmla="*/ 0 h 2"/>
                <a:gd name="T8" fmla="*/ 5 w 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lnTo>
                    <a:pt x="5" y="2"/>
                  </a:lnTo>
                  <a:lnTo>
                    <a:pt x="0" y="2"/>
                  </a:lnTo>
                  <a:lnTo>
                    <a:pt x="2" y="0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86">
              <a:extLst>
                <a:ext uri="{FF2B5EF4-FFF2-40B4-BE49-F238E27FC236}">
                  <a16:creationId xmlns:a16="http://schemas.microsoft.com/office/drawing/2014/main" id="{990B4081-36AD-4182-BE70-3175DE019E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77839" y="3211949"/>
              <a:ext cx="53975" cy="52387"/>
            </a:xfrm>
            <a:custGeom>
              <a:avLst/>
              <a:gdLst>
                <a:gd name="T0" fmla="*/ 12 w 14"/>
                <a:gd name="T1" fmla="*/ 11 h 14"/>
                <a:gd name="T2" fmla="*/ 3 w 14"/>
                <a:gd name="T3" fmla="*/ 12 h 14"/>
                <a:gd name="T4" fmla="*/ 2 w 14"/>
                <a:gd name="T5" fmla="*/ 3 h 14"/>
                <a:gd name="T6" fmla="*/ 11 w 14"/>
                <a:gd name="T7" fmla="*/ 2 h 14"/>
                <a:gd name="T8" fmla="*/ 12 w 14"/>
                <a:gd name="T9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2" y="11"/>
                  </a:moveTo>
                  <a:cubicBezTo>
                    <a:pt x="10" y="14"/>
                    <a:pt x="6" y="14"/>
                    <a:pt x="3" y="12"/>
                  </a:cubicBezTo>
                  <a:cubicBezTo>
                    <a:pt x="0" y="10"/>
                    <a:pt x="0" y="6"/>
                    <a:pt x="2" y="3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4" y="4"/>
                    <a:pt x="14" y="8"/>
                    <a:pt x="12" y="11"/>
                  </a:cubicBezTo>
                  <a:close/>
                </a:path>
              </a:pathLst>
            </a:custGeom>
            <a:solidFill>
              <a:srgbClr val="825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87">
              <a:extLst>
                <a:ext uri="{FF2B5EF4-FFF2-40B4-BE49-F238E27FC236}">
                  <a16:creationId xmlns:a16="http://schemas.microsoft.com/office/drawing/2014/main" id="{D5F29FAB-3B2C-4F4B-8F2A-8763C62F6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712764" y="3237349"/>
              <a:ext cx="3175" cy="4762"/>
            </a:xfrm>
            <a:custGeom>
              <a:avLst/>
              <a:gdLst>
                <a:gd name="T0" fmla="*/ 2 w 2"/>
                <a:gd name="T1" fmla="*/ 3 h 3"/>
                <a:gd name="T2" fmla="*/ 2 w 2"/>
                <a:gd name="T3" fmla="*/ 3 h 3"/>
                <a:gd name="T4" fmla="*/ 0 w 2"/>
                <a:gd name="T5" fmla="*/ 0 h 3"/>
                <a:gd name="T6" fmla="*/ 2 w 2"/>
                <a:gd name="T7" fmla="*/ 0 h 3"/>
                <a:gd name="T8" fmla="*/ 2 w 2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3"/>
                  </a:moveTo>
                  <a:lnTo>
                    <a:pt x="2" y="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Rectangle 88">
              <a:extLst>
                <a:ext uri="{FF2B5EF4-FFF2-40B4-BE49-F238E27FC236}">
                  <a16:creationId xmlns:a16="http://schemas.microsoft.com/office/drawing/2014/main" id="{2AA89A0D-4FD3-4477-A5CA-1F8AFB5508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15939" y="3250049"/>
              <a:ext cx="4763" cy="31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Rectangle 89">
              <a:extLst>
                <a:ext uri="{FF2B5EF4-FFF2-40B4-BE49-F238E27FC236}">
                  <a16:creationId xmlns:a16="http://schemas.microsoft.com/office/drawing/2014/main" id="{9ADAFEA9-58BE-4032-8BAB-439593EFF7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04827" y="3250049"/>
              <a:ext cx="4763" cy="31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90">
              <a:extLst>
                <a:ext uri="{FF2B5EF4-FFF2-40B4-BE49-F238E27FC236}">
                  <a16:creationId xmlns:a16="http://schemas.microsoft.com/office/drawing/2014/main" id="{72D27FCD-E5ED-4990-81B0-6D20F838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2239" y="3065899"/>
              <a:ext cx="38100" cy="49212"/>
            </a:xfrm>
            <a:custGeom>
              <a:avLst/>
              <a:gdLst>
                <a:gd name="T0" fmla="*/ 0 w 10"/>
                <a:gd name="T1" fmla="*/ 2 h 13"/>
                <a:gd name="T2" fmla="*/ 5 w 10"/>
                <a:gd name="T3" fmla="*/ 13 h 13"/>
                <a:gd name="T4" fmla="*/ 10 w 10"/>
                <a:gd name="T5" fmla="*/ 10 h 13"/>
                <a:gd name="T6" fmla="*/ 4 w 10"/>
                <a:gd name="T7" fmla="*/ 1 h 13"/>
                <a:gd name="T8" fmla="*/ 0 w 10"/>
                <a:gd name="T9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3">
                  <a:moveTo>
                    <a:pt x="0" y="2"/>
                  </a:moveTo>
                  <a:cubicBezTo>
                    <a:pt x="0" y="2"/>
                    <a:pt x="4" y="13"/>
                    <a:pt x="5" y="13"/>
                  </a:cubicBezTo>
                  <a:cubicBezTo>
                    <a:pt x="5" y="13"/>
                    <a:pt x="10" y="11"/>
                    <a:pt x="10" y="10"/>
                  </a:cubicBezTo>
                  <a:cubicBezTo>
                    <a:pt x="10" y="9"/>
                    <a:pt x="5" y="1"/>
                    <a:pt x="4" y="1"/>
                  </a:cubicBezTo>
                  <a:cubicBezTo>
                    <a:pt x="2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91">
              <a:extLst>
                <a:ext uri="{FF2B5EF4-FFF2-40B4-BE49-F238E27FC236}">
                  <a16:creationId xmlns:a16="http://schemas.microsoft.com/office/drawing/2014/main" id="{63C83482-E8D4-49B9-A549-A64595DDD5C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1289" y="3111936"/>
              <a:ext cx="34925" cy="34925"/>
            </a:xfrm>
            <a:custGeom>
              <a:avLst/>
              <a:gdLst>
                <a:gd name="T0" fmla="*/ 0 w 9"/>
                <a:gd name="T1" fmla="*/ 4 h 9"/>
                <a:gd name="T2" fmla="*/ 3 w 9"/>
                <a:gd name="T3" fmla="*/ 9 h 9"/>
                <a:gd name="T4" fmla="*/ 9 w 9"/>
                <a:gd name="T5" fmla="*/ 6 h 9"/>
                <a:gd name="T6" fmla="*/ 7 w 9"/>
                <a:gd name="T7" fmla="*/ 0 h 9"/>
                <a:gd name="T8" fmla="*/ 0 w 9"/>
                <a:gd name="T9" fmla="*/ 4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9">
                  <a:moveTo>
                    <a:pt x="0" y="4"/>
                  </a:moveTo>
                  <a:cubicBezTo>
                    <a:pt x="0" y="5"/>
                    <a:pt x="2" y="9"/>
                    <a:pt x="3" y="9"/>
                  </a:cubicBezTo>
                  <a:cubicBezTo>
                    <a:pt x="4" y="9"/>
                    <a:pt x="9" y="7"/>
                    <a:pt x="9" y="6"/>
                  </a:cubicBezTo>
                  <a:cubicBezTo>
                    <a:pt x="9" y="5"/>
                    <a:pt x="8" y="1"/>
                    <a:pt x="7" y="0"/>
                  </a:cubicBezTo>
                  <a:cubicBezTo>
                    <a:pt x="6" y="0"/>
                    <a:pt x="0" y="3"/>
                    <a:pt x="0" y="4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Freeform 92">
              <a:extLst>
                <a:ext uri="{FF2B5EF4-FFF2-40B4-BE49-F238E27FC236}">
                  <a16:creationId xmlns:a16="http://schemas.microsoft.com/office/drawing/2014/main" id="{EFF81F64-265F-4976-AA5E-7311AAFF7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227" y="3138924"/>
              <a:ext cx="52388" cy="57150"/>
            </a:xfrm>
            <a:custGeom>
              <a:avLst/>
              <a:gdLst>
                <a:gd name="T0" fmla="*/ 1 w 14"/>
                <a:gd name="T1" fmla="*/ 4 h 15"/>
                <a:gd name="T2" fmla="*/ 6 w 14"/>
                <a:gd name="T3" fmla="*/ 15 h 15"/>
                <a:gd name="T4" fmla="*/ 14 w 14"/>
                <a:gd name="T5" fmla="*/ 11 h 15"/>
                <a:gd name="T6" fmla="*/ 10 w 14"/>
                <a:gd name="T7" fmla="*/ 1 h 15"/>
                <a:gd name="T8" fmla="*/ 1 w 14"/>
                <a:gd name="T9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1" y="4"/>
                  </a:moveTo>
                  <a:cubicBezTo>
                    <a:pt x="0" y="6"/>
                    <a:pt x="5" y="14"/>
                    <a:pt x="6" y="15"/>
                  </a:cubicBezTo>
                  <a:cubicBezTo>
                    <a:pt x="8" y="15"/>
                    <a:pt x="14" y="13"/>
                    <a:pt x="14" y="11"/>
                  </a:cubicBezTo>
                  <a:cubicBezTo>
                    <a:pt x="14" y="10"/>
                    <a:pt x="11" y="1"/>
                    <a:pt x="10" y="1"/>
                  </a:cubicBezTo>
                  <a:cubicBezTo>
                    <a:pt x="9" y="0"/>
                    <a:pt x="1" y="4"/>
                    <a:pt x="1" y="4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Freeform 93">
              <a:extLst>
                <a:ext uri="{FF2B5EF4-FFF2-40B4-BE49-F238E27FC236}">
                  <a16:creationId xmlns:a16="http://schemas.microsoft.com/office/drawing/2014/main" id="{9C67F2F8-01EE-4074-9FFC-F48324C70B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1452" y="3188136"/>
              <a:ext cx="53975" cy="57150"/>
            </a:xfrm>
            <a:custGeom>
              <a:avLst/>
              <a:gdLst>
                <a:gd name="T0" fmla="*/ 0 w 14"/>
                <a:gd name="T1" fmla="*/ 5 h 15"/>
                <a:gd name="T2" fmla="*/ 5 w 14"/>
                <a:gd name="T3" fmla="*/ 14 h 15"/>
                <a:gd name="T4" fmla="*/ 14 w 14"/>
                <a:gd name="T5" fmla="*/ 11 h 15"/>
                <a:gd name="T6" fmla="*/ 10 w 14"/>
                <a:gd name="T7" fmla="*/ 1 h 15"/>
                <a:gd name="T8" fmla="*/ 0 w 14"/>
                <a:gd name="T9" fmla="*/ 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5">
                  <a:moveTo>
                    <a:pt x="0" y="5"/>
                  </a:moveTo>
                  <a:cubicBezTo>
                    <a:pt x="0" y="6"/>
                    <a:pt x="4" y="14"/>
                    <a:pt x="5" y="14"/>
                  </a:cubicBezTo>
                  <a:cubicBezTo>
                    <a:pt x="7" y="15"/>
                    <a:pt x="14" y="12"/>
                    <a:pt x="14" y="11"/>
                  </a:cubicBezTo>
                  <a:cubicBezTo>
                    <a:pt x="14" y="9"/>
                    <a:pt x="11" y="2"/>
                    <a:pt x="10" y="1"/>
                  </a:cubicBezTo>
                  <a:cubicBezTo>
                    <a:pt x="8" y="0"/>
                    <a:pt x="1" y="4"/>
                    <a:pt x="0" y="5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Freeform 94">
              <a:extLst>
                <a:ext uri="{FF2B5EF4-FFF2-40B4-BE49-F238E27FC236}">
                  <a16:creationId xmlns:a16="http://schemas.microsoft.com/office/drawing/2014/main" id="{B7D26680-6D97-4059-833A-E8D264C84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7327" y="3234174"/>
              <a:ext cx="65088" cy="65087"/>
            </a:xfrm>
            <a:custGeom>
              <a:avLst/>
              <a:gdLst>
                <a:gd name="T0" fmla="*/ 1 w 17"/>
                <a:gd name="T1" fmla="*/ 6 h 17"/>
                <a:gd name="T2" fmla="*/ 6 w 17"/>
                <a:gd name="T3" fmla="*/ 16 h 17"/>
                <a:gd name="T4" fmla="*/ 16 w 17"/>
                <a:gd name="T5" fmla="*/ 13 h 17"/>
                <a:gd name="T6" fmla="*/ 14 w 17"/>
                <a:gd name="T7" fmla="*/ 1 h 17"/>
                <a:gd name="T8" fmla="*/ 1 w 17"/>
                <a:gd name="T9" fmla="*/ 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1" y="6"/>
                  </a:moveTo>
                  <a:cubicBezTo>
                    <a:pt x="0" y="7"/>
                    <a:pt x="4" y="15"/>
                    <a:pt x="6" y="16"/>
                  </a:cubicBezTo>
                  <a:cubicBezTo>
                    <a:pt x="8" y="17"/>
                    <a:pt x="16" y="15"/>
                    <a:pt x="16" y="13"/>
                  </a:cubicBezTo>
                  <a:cubicBezTo>
                    <a:pt x="17" y="12"/>
                    <a:pt x="15" y="1"/>
                    <a:pt x="14" y="1"/>
                  </a:cubicBezTo>
                  <a:cubicBezTo>
                    <a:pt x="12" y="0"/>
                    <a:pt x="2" y="4"/>
                    <a:pt x="1" y="6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95">
              <a:extLst>
                <a:ext uri="{FF2B5EF4-FFF2-40B4-BE49-F238E27FC236}">
                  <a16:creationId xmlns:a16="http://schemas.microsoft.com/office/drawing/2014/main" id="{DA979F3F-1B36-4174-AFCD-42FC5D28DA0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5264" y="3288149"/>
              <a:ext cx="76200" cy="68262"/>
            </a:xfrm>
            <a:custGeom>
              <a:avLst/>
              <a:gdLst>
                <a:gd name="T0" fmla="*/ 2 w 20"/>
                <a:gd name="T1" fmla="*/ 6 h 18"/>
                <a:gd name="T2" fmla="*/ 7 w 20"/>
                <a:gd name="T3" fmla="*/ 17 h 18"/>
                <a:gd name="T4" fmla="*/ 19 w 20"/>
                <a:gd name="T5" fmla="*/ 15 h 18"/>
                <a:gd name="T6" fmla="*/ 16 w 20"/>
                <a:gd name="T7" fmla="*/ 1 h 18"/>
                <a:gd name="T8" fmla="*/ 2 w 20"/>
                <a:gd name="T9" fmla="*/ 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18">
                  <a:moveTo>
                    <a:pt x="2" y="6"/>
                  </a:moveTo>
                  <a:cubicBezTo>
                    <a:pt x="0" y="7"/>
                    <a:pt x="6" y="16"/>
                    <a:pt x="7" y="17"/>
                  </a:cubicBezTo>
                  <a:cubicBezTo>
                    <a:pt x="9" y="18"/>
                    <a:pt x="19" y="18"/>
                    <a:pt x="19" y="15"/>
                  </a:cubicBezTo>
                  <a:cubicBezTo>
                    <a:pt x="20" y="13"/>
                    <a:pt x="18" y="2"/>
                    <a:pt x="16" y="1"/>
                  </a:cubicBezTo>
                  <a:cubicBezTo>
                    <a:pt x="14" y="0"/>
                    <a:pt x="4" y="4"/>
                    <a:pt x="2" y="6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Freeform 96">
              <a:extLst>
                <a:ext uri="{FF2B5EF4-FFF2-40B4-BE49-F238E27FC236}">
                  <a16:creationId xmlns:a16="http://schemas.microsoft.com/office/drawing/2014/main" id="{94B4AE90-8A1E-45D6-9E54-FCCC97B75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14314" y="3348474"/>
              <a:ext cx="76200" cy="76200"/>
            </a:xfrm>
            <a:custGeom>
              <a:avLst/>
              <a:gdLst>
                <a:gd name="T0" fmla="*/ 1 w 20"/>
                <a:gd name="T1" fmla="*/ 4 h 20"/>
                <a:gd name="T2" fmla="*/ 6 w 20"/>
                <a:gd name="T3" fmla="*/ 19 h 20"/>
                <a:gd name="T4" fmla="*/ 19 w 20"/>
                <a:gd name="T5" fmla="*/ 16 h 20"/>
                <a:gd name="T6" fmla="*/ 18 w 20"/>
                <a:gd name="T7" fmla="*/ 1 h 20"/>
                <a:gd name="T8" fmla="*/ 1 w 20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" h="20">
                  <a:moveTo>
                    <a:pt x="1" y="4"/>
                  </a:moveTo>
                  <a:cubicBezTo>
                    <a:pt x="0" y="5"/>
                    <a:pt x="5" y="19"/>
                    <a:pt x="6" y="19"/>
                  </a:cubicBezTo>
                  <a:cubicBezTo>
                    <a:pt x="8" y="20"/>
                    <a:pt x="19" y="18"/>
                    <a:pt x="19" y="16"/>
                  </a:cubicBezTo>
                  <a:cubicBezTo>
                    <a:pt x="19" y="15"/>
                    <a:pt x="20" y="3"/>
                    <a:pt x="18" y="1"/>
                  </a:cubicBezTo>
                  <a:cubicBezTo>
                    <a:pt x="16" y="0"/>
                    <a:pt x="3" y="3"/>
                    <a:pt x="1" y="4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5" name="Freeform 97">
              <a:extLst>
                <a:ext uri="{FF2B5EF4-FFF2-40B4-BE49-F238E27FC236}">
                  <a16:creationId xmlns:a16="http://schemas.microsoft.com/office/drawing/2014/main" id="{972C69CE-2A93-4077-9E27-833A3974C3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5427" y="3413561"/>
              <a:ext cx="84138" cy="80962"/>
            </a:xfrm>
            <a:custGeom>
              <a:avLst/>
              <a:gdLst>
                <a:gd name="T0" fmla="*/ 2 w 22"/>
                <a:gd name="T1" fmla="*/ 5 h 21"/>
                <a:gd name="T2" fmla="*/ 7 w 22"/>
                <a:gd name="T3" fmla="*/ 20 h 21"/>
                <a:gd name="T4" fmla="*/ 21 w 22"/>
                <a:gd name="T5" fmla="*/ 18 h 21"/>
                <a:gd name="T6" fmla="*/ 20 w 22"/>
                <a:gd name="T7" fmla="*/ 1 h 21"/>
                <a:gd name="T8" fmla="*/ 2 w 22"/>
                <a:gd name="T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" y="5"/>
                  </a:moveTo>
                  <a:cubicBezTo>
                    <a:pt x="0" y="6"/>
                    <a:pt x="5" y="19"/>
                    <a:pt x="7" y="20"/>
                  </a:cubicBezTo>
                  <a:cubicBezTo>
                    <a:pt x="8" y="21"/>
                    <a:pt x="20" y="19"/>
                    <a:pt x="21" y="18"/>
                  </a:cubicBezTo>
                  <a:cubicBezTo>
                    <a:pt x="22" y="16"/>
                    <a:pt x="22" y="2"/>
                    <a:pt x="20" y="1"/>
                  </a:cubicBezTo>
                  <a:cubicBezTo>
                    <a:pt x="18" y="0"/>
                    <a:pt x="3" y="3"/>
                    <a:pt x="2" y="5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6" name="Freeform 98">
              <a:extLst>
                <a:ext uri="{FF2B5EF4-FFF2-40B4-BE49-F238E27FC236}">
                  <a16:creationId xmlns:a16="http://schemas.microsoft.com/office/drawing/2014/main" id="{514B2886-A6D1-4DB0-8801-480CEA4194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1302" y="3483411"/>
              <a:ext cx="84138" cy="76200"/>
            </a:xfrm>
            <a:custGeom>
              <a:avLst/>
              <a:gdLst>
                <a:gd name="T0" fmla="*/ 1 w 22"/>
                <a:gd name="T1" fmla="*/ 4 h 20"/>
                <a:gd name="T2" fmla="*/ 6 w 22"/>
                <a:gd name="T3" fmla="*/ 20 h 20"/>
                <a:gd name="T4" fmla="*/ 21 w 22"/>
                <a:gd name="T5" fmla="*/ 18 h 20"/>
                <a:gd name="T6" fmla="*/ 21 w 22"/>
                <a:gd name="T7" fmla="*/ 2 h 20"/>
                <a:gd name="T8" fmla="*/ 1 w 22"/>
                <a:gd name="T9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0">
                  <a:moveTo>
                    <a:pt x="1" y="4"/>
                  </a:moveTo>
                  <a:cubicBezTo>
                    <a:pt x="0" y="5"/>
                    <a:pt x="4" y="19"/>
                    <a:pt x="6" y="20"/>
                  </a:cubicBezTo>
                  <a:cubicBezTo>
                    <a:pt x="8" y="20"/>
                    <a:pt x="21" y="19"/>
                    <a:pt x="21" y="18"/>
                  </a:cubicBezTo>
                  <a:cubicBezTo>
                    <a:pt x="22" y="17"/>
                    <a:pt x="22" y="3"/>
                    <a:pt x="21" y="2"/>
                  </a:cubicBezTo>
                  <a:cubicBezTo>
                    <a:pt x="20" y="0"/>
                    <a:pt x="3" y="2"/>
                    <a:pt x="1" y="4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7" name="Freeform 99">
              <a:extLst>
                <a:ext uri="{FF2B5EF4-FFF2-40B4-BE49-F238E27FC236}">
                  <a16:creationId xmlns:a16="http://schemas.microsoft.com/office/drawing/2014/main" id="{B873C6DD-39EE-4373-9AEA-73EE4B176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7652" y="3554849"/>
              <a:ext cx="96838" cy="76200"/>
            </a:xfrm>
            <a:custGeom>
              <a:avLst/>
              <a:gdLst>
                <a:gd name="T0" fmla="*/ 2 w 25"/>
                <a:gd name="T1" fmla="*/ 3 h 20"/>
                <a:gd name="T2" fmla="*/ 5 w 25"/>
                <a:gd name="T3" fmla="*/ 19 h 20"/>
                <a:gd name="T4" fmla="*/ 24 w 25"/>
                <a:gd name="T5" fmla="*/ 18 h 20"/>
                <a:gd name="T6" fmla="*/ 23 w 25"/>
                <a:gd name="T7" fmla="*/ 1 h 20"/>
                <a:gd name="T8" fmla="*/ 2 w 25"/>
                <a:gd name="T9" fmla="*/ 3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0">
                  <a:moveTo>
                    <a:pt x="2" y="3"/>
                  </a:moveTo>
                  <a:cubicBezTo>
                    <a:pt x="0" y="4"/>
                    <a:pt x="4" y="19"/>
                    <a:pt x="5" y="19"/>
                  </a:cubicBezTo>
                  <a:cubicBezTo>
                    <a:pt x="7" y="20"/>
                    <a:pt x="23" y="20"/>
                    <a:pt x="24" y="18"/>
                  </a:cubicBezTo>
                  <a:cubicBezTo>
                    <a:pt x="25" y="17"/>
                    <a:pt x="25" y="2"/>
                    <a:pt x="23" y="1"/>
                  </a:cubicBezTo>
                  <a:cubicBezTo>
                    <a:pt x="21" y="0"/>
                    <a:pt x="4" y="2"/>
                    <a:pt x="2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100">
              <a:extLst>
                <a:ext uri="{FF2B5EF4-FFF2-40B4-BE49-F238E27FC236}">
                  <a16:creationId xmlns:a16="http://schemas.microsoft.com/office/drawing/2014/main" id="{24A94784-6327-4FD7-93C4-5AFFE343EF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0352" y="3631049"/>
              <a:ext cx="98425" cy="69850"/>
            </a:xfrm>
            <a:custGeom>
              <a:avLst/>
              <a:gdLst>
                <a:gd name="T0" fmla="*/ 1 w 26"/>
                <a:gd name="T1" fmla="*/ 2 h 18"/>
                <a:gd name="T2" fmla="*/ 4 w 26"/>
                <a:gd name="T3" fmla="*/ 17 h 18"/>
                <a:gd name="T4" fmla="*/ 25 w 26"/>
                <a:gd name="T5" fmla="*/ 16 h 18"/>
                <a:gd name="T6" fmla="*/ 22 w 26"/>
                <a:gd name="T7" fmla="*/ 1 h 18"/>
                <a:gd name="T8" fmla="*/ 1 w 26"/>
                <a:gd name="T9" fmla="*/ 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8">
                  <a:moveTo>
                    <a:pt x="1" y="2"/>
                  </a:moveTo>
                  <a:cubicBezTo>
                    <a:pt x="0" y="3"/>
                    <a:pt x="2" y="15"/>
                    <a:pt x="4" y="17"/>
                  </a:cubicBezTo>
                  <a:cubicBezTo>
                    <a:pt x="5" y="18"/>
                    <a:pt x="24" y="18"/>
                    <a:pt x="25" y="16"/>
                  </a:cubicBezTo>
                  <a:cubicBezTo>
                    <a:pt x="26" y="14"/>
                    <a:pt x="24" y="2"/>
                    <a:pt x="22" y="1"/>
                  </a:cubicBezTo>
                  <a:cubicBezTo>
                    <a:pt x="20" y="0"/>
                    <a:pt x="5" y="0"/>
                    <a:pt x="1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101">
              <a:extLst>
                <a:ext uri="{FF2B5EF4-FFF2-40B4-BE49-F238E27FC236}">
                  <a16:creationId xmlns:a16="http://schemas.microsoft.com/office/drawing/2014/main" id="{8C4C496E-A473-477D-8EDC-DED6A950D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8239" y="2805549"/>
              <a:ext cx="349250" cy="271462"/>
            </a:xfrm>
            <a:custGeom>
              <a:avLst/>
              <a:gdLst>
                <a:gd name="T0" fmla="*/ 68 w 91"/>
                <a:gd name="T1" fmla="*/ 67 h 71"/>
                <a:gd name="T2" fmla="*/ 91 w 91"/>
                <a:gd name="T3" fmla="*/ 0 h 71"/>
                <a:gd name="T4" fmla="*/ 86 w 91"/>
                <a:gd name="T5" fmla="*/ 9 h 71"/>
                <a:gd name="T6" fmla="*/ 90 w 91"/>
                <a:gd name="T7" fmla="*/ 8 h 71"/>
                <a:gd name="T8" fmla="*/ 84 w 91"/>
                <a:gd name="T9" fmla="*/ 16 h 71"/>
                <a:gd name="T10" fmla="*/ 87 w 91"/>
                <a:gd name="T11" fmla="*/ 15 h 71"/>
                <a:gd name="T12" fmla="*/ 81 w 91"/>
                <a:gd name="T13" fmla="*/ 21 h 71"/>
                <a:gd name="T14" fmla="*/ 85 w 91"/>
                <a:gd name="T15" fmla="*/ 21 h 71"/>
                <a:gd name="T16" fmla="*/ 78 w 91"/>
                <a:gd name="T17" fmla="*/ 29 h 71"/>
                <a:gd name="T18" fmla="*/ 83 w 91"/>
                <a:gd name="T19" fmla="*/ 29 h 71"/>
                <a:gd name="T20" fmla="*/ 76 w 91"/>
                <a:gd name="T21" fmla="*/ 37 h 71"/>
                <a:gd name="T22" fmla="*/ 79 w 91"/>
                <a:gd name="T23" fmla="*/ 37 h 71"/>
                <a:gd name="T24" fmla="*/ 76 w 91"/>
                <a:gd name="T25" fmla="*/ 45 h 71"/>
                <a:gd name="T26" fmla="*/ 70 w 91"/>
                <a:gd name="T27" fmla="*/ 71 h 71"/>
                <a:gd name="T28" fmla="*/ 31 w 91"/>
                <a:gd name="T29" fmla="*/ 66 h 71"/>
                <a:gd name="T30" fmla="*/ 30 w 91"/>
                <a:gd name="T31" fmla="*/ 64 h 71"/>
                <a:gd name="T32" fmla="*/ 23 w 91"/>
                <a:gd name="T33" fmla="*/ 68 h 71"/>
                <a:gd name="T34" fmla="*/ 23 w 91"/>
                <a:gd name="T35" fmla="*/ 66 h 71"/>
                <a:gd name="T36" fmla="*/ 16 w 91"/>
                <a:gd name="T37" fmla="*/ 68 h 71"/>
                <a:gd name="T38" fmla="*/ 18 w 91"/>
                <a:gd name="T39" fmla="*/ 65 h 71"/>
                <a:gd name="T40" fmla="*/ 8 w 91"/>
                <a:gd name="T41" fmla="*/ 69 h 71"/>
                <a:gd name="T42" fmla="*/ 11 w 91"/>
                <a:gd name="T43" fmla="*/ 65 h 71"/>
                <a:gd name="T44" fmla="*/ 0 w 91"/>
                <a:gd name="T45" fmla="*/ 69 h 71"/>
                <a:gd name="T46" fmla="*/ 68 w 91"/>
                <a:gd name="T47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1" h="71">
                  <a:moveTo>
                    <a:pt x="68" y="67"/>
                  </a:moveTo>
                  <a:cubicBezTo>
                    <a:pt x="68" y="67"/>
                    <a:pt x="38" y="9"/>
                    <a:pt x="91" y="0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4" y="16"/>
                    <a:pt x="84" y="16"/>
                    <a:pt x="84" y="16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85" y="21"/>
                    <a:pt x="85" y="21"/>
                    <a:pt x="85" y="21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3" y="29"/>
                    <a:pt x="83" y="29"/>
                    <a:pt x="83" y="29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9" y="37"/>
                    <a:pt x="79" y="37"/>
                    <a:pt x="79" y="37"/>
                  </a:cubicBezTo>
                  <a:cubicBezTo>
                    <a:pt x="79" y="37"/>
                    <a:pt x="75" y="40"/>
                    <a:pt x="76" y="45"/>
                  </a:cubicBezTo>
                  <a:cubicBezTo>
                    <a:pt x="76" y="45"/>
                    <a:pt x="78" y="71"/>
                    <a:pt x="70" y="71"/>
                  </a:cubicBezTo>
                  <a:cubicBezTo>
                    <a:pt x="70" y="71"/>
                    <a:pt x="37" y="68"/>
                    <a:pt x="31" y="66"/>
                  </a:cubicBezTo>
                  <a:cubicBezTo>
                    <a:pt x="30" y="64"/>
                    <a:pt x="30" y="64"/>
                    <a:pt x="30" y="64"/>
                  </a:cubicBezTo>
                  <a:cubicBezTo>
                    <a:pt x="23" y="68"/>
                    <a:pt x="23" y="68"/>
                    <a:pt x="23" y="68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16" y="68"/>
                    <a:pt x="16" y="68"/>
                    <a:pt x="16" y="68"/>
                  </a:cubicBezTo>
                  <a:cubicBezTo>
                    <a:pt x="18" y="65"/>
                    <a:pt x="18" y="65"/>
                    <a:pt x="18" y="6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9"/>
                    <a:pt x="27" y="23"/>
                    <a:pt x="68" y="67"/>
                  </a:cubicBezTo>
                  <a:close/>
                </a:path>
              </a:pathLst>
            </a:custGeom>
            <a:solidFill>
              <a:srgbClr val="5FA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102">
              <a:extLst>
                <a:ext uri="{FF2B5EF4-FFF2-40B4-BE49-F238E27FC236}">
                  <a16:creationId xmlns:a16="http://schemas.microsoft.com/office/drawing/2014/main" id="{C35AE0CD-8DCE-4584-9A0D-290F4FBE219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9989" y="2805549"/>
              <a:ext cx="477838" cy="509587"/>
            </a:xfrm>
            <a:custGeom>
              <a:avLst/>
              <a:gdLst>
                <a:gd name="T0" fmla="*/ 59 w 125"/>
                <a:gd name="T1" fmla="*/ 69 h 133"/>
                <a:gd name="T2" fmla="*/ 3 w 125"/>
                <a:gd name="T3" fmla="*/ 105 h 133"/>
                <a:gd name="T4" fmla="*/ 11 w 125"/>
                <a:gd name="T5" fmla="*/ 97 h 133"/>
                <a:gd name="T6" fmla="*/ 12 w 125"/>
                <a:gd name="T7" fmla="*/ 102 h 133"/>
                <a:gd name="T8" fmla="*/ 16 w 125"/>
                <a:gd name="T9" fmla="*/ 93 h 133"/>
                <a:gd name="T10" fmla="*/ 16 w 125"/>
                <a:gd name="T11" fmla="*/ 97 h 133"/>
                <a:gd name="T12" fmla="*/ 23 w 125"/>
                <a:gd name="T13" fmla="*/ 89 h 133"/>
                <a:gd name="T14" fmla="*/ 23 w 125"/>
                <a:gd name="T15" fmla="*/ 94 h 133"/>
                <a:gd name="T16" fmla="*/ 28 w 125"/>
                <a:gd name="T17" fmla="*/ 86 h 133"/>
                <a:gd name="T18" fmla="*/ 28 w 125"/>
                <a:gd name="T19" fmla="*/ 89 h 133"/>
                <a:gd name="T20" fmla="*/ 34 w 125"/>
                <a:gd name="T21" fmla="*/ 78 h 133"/>
                <a:gd name="T22" fmla="*/ 35 w 125"/>
                <a:gd name="T23" fmla="*/ 82 h 133"/>
                <a:gd name="T24" fmla="*/ 45 w 125"/>
                <a:gd name="T25" fmla="*/ 73 h 133"/>
                <a:gd name="T26" fmla="*/ 47 w 125"/>
                <a:gd name="T27" fmla="*/ 133 h 133"/>
                <a:gd name="T28" fmla="*/ 47 w 125"/>
                <a:gd name="T29" fmla="*/ 121 h 133"/>
                <a:gd name="T30" fmla="*/ 51 w 125"/>
                <a:gd name="T31" fmla="*/ 126 h 133"/>
                <a:gd name="T32" fmla="*/ 49 w 125"/>
                <a:gd name="T33" fmla="*/ 115 h 133"/>
                <a:gd name="T34" fmla="*/ 51 w 125"/>
                <a:gd name="T35" fmla="*/ 118 h 133"/>
                <a:gd name="T36" fmla="*/ 51 w 125"/>
                <a:gd name="T37" fmla="*/ 108 h 133"/>
                <a:gd name="T38" fmla="*/ 53 w 125"/>
                <a:gd name="T39" fmla="*/ 113 h 133"/>
                <a:gd name="T40" fmla="*/ 52 w 125"/>
                <a:gd name="T41" fmla="*/ 102 h 133"/>
                <a:gd name="T42" fmla="*/ 55 w 125"/>
                <a:gd name="T43" fmla="*/ 105 h 133"/>
                <a:gd name="T44" fmla="*/ 53 w 125"/>
                <a:gd name="T45" fmla="*/ 94 h 133"/>
                <a:gd name="T46" fmla="*/ 57 w 125"/>
                <a:gd name="T47" fmla="*/ 97 h 133"/>
                <a:gd name="T48" fmla="*/ 56 w 125"/>
                <a:gd name="T49" fmla="*/ 83 h 133"/>
                <a:gd name="T50" fmla="*/ 58 w 125"/>
                <a:gd name="T51" fmla="*/ 85 h 133"/>
                <a:gd name="T52" fmla="*/ 61 w 125"/>
                <a:gd name="T53" fmla="*/ 71 h 133"/>
                <a:gd name="T54" fmla="*/ 72 w 125"/>
                <a:gd name="T55" fmla="*/ 78 h 133"/>
                <a:gd name="T56" fmla="*/ 74 w 125"/>
                <a:gd name="T57" fmla="*/ 75 h 133"/>
                <a:gd name="T58" fmla="*/ 80 w 125"/>
                <a:gd name="T59" fmla="*/ 82 h 133"/>
                <a:gd name="T60" fmla="*/ 81 w 125"/>
                <a:gd name="T61" fmla="*/ 79 h 133"/>
                <a:gd name="T62" fmla="*/ 88 w 125"/>
                <a:gd name="T63" fmla="*/ 86 h 133"/>
                <a:gd name="T64" fmla="*/ 88 w 125"/>
                <a:gd name="T65" fmla="*/ 83 h 133"/>
                <a:gd name="T66" fmla="*/ 92 w 125"/>
                <a:gd name="T67" fmla="*/ 88 h 133"/>
                <a:gd name="T68" fmla="*/ 94 w 125"/>
                <a:gd name="T69" fmla="*/ 85 h 133"/>
                <a:gd name="T70" fmla="*/ 100 w 125"/>
                <a:gd name="T71" fmla="*/ 91 h 133"/>
                <a:gd name="T72" fmla="*/ 100 w 125"/>
                <a:gd name="T73" fmla="*/ 87 h 133"/>
                <a:gd name="T74" fmla="*/ 108 w 125"/>
                <a:gd name="T75" fmla="*/ 94 h 133"/>
                <a:gd name="T76" fmla="*/ 74 w 125"/>
                <a:gd name="T77" fmla="*/ 58 h 133"/>
                <a:gd name="T78" fmla="*/ 78 w 125"/>
                <a:gd name="T79" fmla="*/ 57 h 133"/>
                <a:gd name="T80" fmla="*/ 76 w 125"/>
                <a:gd name="T81" fmla="*/ 53 h 133"/>
                <a:gd name="T82" fmla="*/ 90 w 125"/>
                <a:gd name="T83" fmla="*/ 53 h 133"/>
                <a:gd name="T84" fmla="*/ 87 w 125"/>
                <a:gd name="T85" fmla="*/ 51 h 133"/>
                <a:gd name="T86" fmla="*/ 97 w 125"/>
                <a:gd name="T87" fmla="*/ 52 h 133"/>
                <a:gd name="T88" fmla="*/ 96 w 125"/>
                <a:gd name="T89" fmla="*/ 49 h 133"/>
                <a:gd name="T90" fmla="*/ 105 w 125"/>
                <a:gd name="T91" fmla="*/ 49 h 133"/>
                <a:gd name="T92" fmla="*/ 104 w 125"/>
                <a:gd name="T93" fmla="*/ 46 h 133"/>
                <a:gd name="T94" fmla="*/ 112 w 125"/>
                <a:gd name="T95" fmla="*/ 47 h 133"/>
                <a:gd name="T96" fmla="*/ 109 w 125"/>
                <a:gd name="T97" fmla="*/ 44 h 133"/>
                <a:gd name="T98" fmla="*/ 118 w 125"/>
                <a:gd name="T99" fmla="*/ 45 h 133"/>
                <a:gd name="T100" fmla="*/ 115 w 125"/>
                <a:gd name="T101" fmla="*/ 41 h 133"/>
                <a:gd name="T102" fmla="*/ 125 w 125"/>
                <a:gd name="T103" fmla="*/ 41 h 133"/>
                <a:gd name="T104" fmla="*/ 59 w 125"/>
                <a:gd name="T105" fmla="*/ 6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5" h="133">
                  <a:moveTo>
                    <a:pt x="59" y="69"/>
                  </a:moveTo>
                  <a:cubicBezTo>
                    <a:pt x="59" y="69"/>
                    <a:pt x="0" y="32"/>
                    <a:pt x="3" y="105"/>
                  </a:cubicBezTo>
                  <a:cubicBezTo>
                    <a:pt x="3" y="105"/>
                    <a:pt x="11" y="98"/>
                    <a:pt x="11" y="97"/>
                  </a:cubicBezTo>
                  <a:cubicBezTo>
                    <a:pt x="12" y="102"/>
                    <a:pt x="12" y="102"/>
                    <a:pt x="12" y="102"/>
                  </a:cubicBezTo>
                  <a:cubicBezTo>
                    <a:pt x="16" y="93"/>
                    <a:pt x="16" y="93"/>
                    <a:pt x="16" y="93"/>
                  </a:cubicBezTo>
                  <a:cubicBezTo>
                    <a:pt x="16" y="97"/>
                    <a:pt x="16" y="97"/>
                    <a:pt x="16" y="97"/>
                  </a:cubicBezTo>
                  <a:cubicBezTo>
                    <a:pt x="23" y="89"/>
                    <a:pt x="23" y="89"/>
                    <a:pt x="23" y="89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8" y="86"/>
                    <a:pt x="28" y="86"/>
                    <a:pt x="28" y="86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34" y="78"/>
                    <a:pt x="34" y="78"/>
                    <a:pt x="34" y="78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5" y="82"/>
                    <a:pt x="40" y="71"/>
                    <a:pt x="45" y="73"/>
                  </a:cubicBezTo>
                  <a:cubicBezTo>
                    <a:pt x="45" y="73"/>
                    <a:pt x="21" y="119"/>
                    <a:pt x="47" y="133"/>
                  </a:cubicBezTo>
                  <a:cubicBezTo>
                    <a:pt x="47" y="121"/>
                    <a:pt x="47" y="121"/>
                    <a:pt x="47" y="121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49" y="115"/>
                    <a:pt x="49" y="115"/>
                    <a:pt x="49" y="115"/>
                  </a:cubicBezTo>
                  <a:cubicBezTo>
                    <a:pt x="51" y="118"/>
                    <a:pt x="51" y="118"/>
                    <a:pt x="51" y="118"/>
                  </a:cubicBezTo>
                  <a:cubicBezTo>
                    <a:pt x="51" y="108"/>
                    <a:pt x="51" y="108"/>
                    <a:pt x="51" y="108"/>
                  </a:cubicBezTo>
                  <a:cubicBezTo>
                    <a:pt x="53" y="113"/>
                    <a:pt x="53" y="113"/>
                    <a:pt x="53" y="113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5" y="105"/>
                    <a:pt x="55" y="105"/>
                    <a:pt x="55" y="105"/>
                  </a:cubicBezTo>
                  <a:cubicBezTo>
                    <a:pt x="53" y="94"/>
                    <a:pt x="53" y="94"/>
                    <a:pt x="53" y="94"/>
                  </a:cubicBezTo>
                  <a:cubicBezTo>
                    <a:pt x="57" y="97"/>
                    <a:pt x="57" y="97"/>
                    <a:pt x="57" y="97"/>
                  </a:cubicBezTo>
                  <a:cubicBezTo>
                    <a:pt x="57" y="97"/>
                    <a:pt x="55" y="85"/>
                    <a:pt x="56" y="83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5"/>
                    <a:pt x="56" y="72"/>
                    <a:pt x="61" y="71"/>
                  </a:cubicBezTo>
                  <a:cubicBezTo>
                    <a:pt x="61" y="71"/>
                    <a:pt x="69" y="72"/>
                    <a:pt x="72" y="78"/>
                  </a:cubicBezTo>
                  <a:cubicBezTo>
                    <a:pt x="74" y="75"/>
                    <a:pt x="74" y="75"/>
                    <a:pt x="74" y="75"/>
                  </a:cubicBezTo>
                  <a:cubicBezTo>
                    <a:pt x="80" y="82"/>
                    <a:pt x="80" y="82"/>
                    <a:pt x="80" y="82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8" y="86"/>
                    <a:pt x="88" y="86"/>
                    <a:pt x="88" y="86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94" y="85"/>
                    <a:pt x="94" y="85"/>
                    <a:pt x="94" y="85"/>
                  </a:cubicBezTo>
                  <a:cubicBezTo>
                    <a:pt x="100" y="91"/>
                    <a:pt x="100" y="91"/>
                    <a:pt x="100" y="91"/>
                  </a:cubicBezTo>
                  <a:cubicBezTo>
                    <a:pt x="100" y="87"/>
                    <a:pt x="100" y="87"/>
                    <a:pt x="100" y="87"/>
                  </a:cubicBezTo>
                  <a:cubicBezTo>
                    <a:pt x="108" y="94"/>
                    <a:pt x="108" y="94"/>
                    <a:pt x="108" y="94"/>
                  </a:cubicBezTo>
                  <a:cubicBezTo>
                    <a:pt x="108" y="94"/>
                    <a:pt x="111" y="67"/>
                    <a:pt x="74" y="58"/>
                  </a:cubicBezTo>
                  <a:cubicBezTo>
                    <a:pt x="78" y="57"/>
                    <a:pt x="78" y="57"/>
                    <a:pt x="78" y="57"/>
                  </a:cubicBezTo>
                  <a:cubicBezTo>
                    <a:pt x="76" y="53"/>
                    <a:pt x="76" y="53"/>
                    <a:pt x="76" y="5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97" y="52"/>
                    <a:pt x="97" y="52"/>
                    <a:pt x="97" y="52"/>
                  </a:cubicBezTo>
                  <a:cubicBezTo>
                    <a:pt x="96" y="49"/>
                    <a:pt x="96" y="49"/>
                    <a:pt x="96" y="49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104" y="46"/>
                    <a:pt x="111" y="47"/>
                    <a:pt x="112" y="47"/>
                  </a:cubicBezTo>
                  <a:cubicBezTo>
                    <a:pt x="109" y="44"/>
                    <a:pt x="109" y="44"/>
                    <a:pt x="109" y="44"/>
                  </a:cubicBezTo>
                  <a:cubicBezTo>
                    <a:pt x="118" y="45"/>
                    <a:pt x="118" y="45"/>
                    <a:pt x="118" y="45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25" y="41"/>
                    <a:pt x="125" y="41"/>
                    <a:pt x="125" y="41"/>
                  </a:cubicBezTo>
                  <a:cubicBezTo>
                    <a:pt x="125" y="41"/>
                    <a:pt x="74" y="0"/>
                    <a:pt x="59" y="69"/>
                  </a:cubicBezTo>
                  <a:close/>
                </a:path>
              </a:pathLst>
            </a:custGeom>
            <a:solidFill>
              <a:srgbClr val="7CC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Freeform 103">
              <a:extLst>
                <a:ext uri="{FF2B5EF4-FFF2-40B4-BE49-F238E27FC236}">
                  <a16:creationId xmlns:a16="http://schemas.microsoft.com/office/drawing/2014/main" id="{80D264A5-FC2E-47F1-9FB8-88ADED43E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8264" y="3050024"/>
              <a:ext cx="53975" cy="53975"/>
            </a:xfrm>
            <a:custGeom>
              <a:avLst/>
              <a:gdLst>
                <a:gd name="T0" fmla="*/ 13 w 14"/>
                <a:gd name="T1" fmla="*/ 5 h 14"/>
                <a:gd name="T2" fmla="*/ 9 w 14"/>
                <a:gd name="T3" fmla="*/ 13 h 14"/>
                <a:gd name="T4" fmla="*/ 1 w 14"/>
                <a:gd name="T5" fmla="*/ 9 h 14"/>
                <a:gd name="T6" fmla="*/ 5 w 14"/>
                <a:gd name="T7" fmla="*/ 1 h 14"/>
                <a:gd name="T8" fmla="*/ 13 w 14"/>
                <a:gd name="T9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3" y="5"/>
                  </a:moveTo>
                  <a:cubicBezTo>
                    <a:pt x="14" y="8"/>
                    <a:pt x="12" y="12"/>
                    <a:pt x="9" y="13"/>
                  </a:cubicBezTo>
                  <a:cubicBezTo>
                    <a:pt x="6" y="14"/>
                    <a:pt x="2" y="12"/>
                    <a:pt x="1" y="9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104">
              <a:extLst>
                <a:ext uri="{FF2B5EF4-FFF2-40B4-BE49-F238E27FC236}">
                  <a16:creationId xmlns:a16="http://schemas.microsoft.com/office/drawing/2014/main" id="{F6E619D2-F07F-4C81-AB3C-388F72AC6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4139" y="3089711"/>
              <a:ext cx="3175" cy="3175"/>
            </a:xfrm>
            <a:custGeom>
              <a:avLst/>
              <a:gdLst>
                <a:gd name="T0" fmla="*/ 2 w 2"/>
                <a:gd name="T1" fmla="*/ 0 h 2"/>
                <a:gd name="T2" fmla="*/ 0 w 2"/>
                <a:gd name="T3" fmla="*/ 2 h 2"/>
                <a:gd name="T4" fmla="*/ 0 w 2"/>
                <a:gd name="T5" fmla="*/ 0 h 2"/>
                <a:gd name="T6" fmla="*/ 0 w 2"/>
                <a:gd name="T7" fmla="*/ 0 h 2"/>
                <a:gd name="T8" fmla="*/ 2 w 2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105">
              <a:extLst>
                <a:ext uri="{FF2B5EF4-FFF2-40B4-BE49-F238E27FC236}">
                  <a16:creationId xmlns:a16="http://schemas.microsoft.com/office/drawing/2014/main" id="{2150994A-5DC7-4577-A919-FC5695EBD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7314" y="3077011"/>
              <a:ext cx="7938" cy="7937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1 h 2"/>
                <a:gd name="T4" fmla="*/ 1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2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106">
              <a:extLst>
                <a:ext uri="{FF2B5EF4-FFF2-40B4-BE49-F238E27FC236}">
                  <a16:creationId xmlns:a16="http://schemas.microsoft.com/office/drawing/2014/main" id="{7BEAAA38-0C41-44D7-ADE0-285F808F0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95252" y="3084949"/>
              <a:ext cx="7938" cy="7937"/>
            </a:xfrm>
            <a:custGeom>
              <a:avLst/>
              <a:gdLst>
                <a:gd name="T0" fmla="*/ 2 w 2"/>
                <a:gd name="T1" fmla="*/ 1 h 2"/>
                <a:gd name="T2" fmla="*/ 2 w 2"/>
                <a:gd name="T3" fmla="*/ 2 h 2"/>
                <a:gd name="T4" fmla="*/ 1 w 2"/>
                <a:gd name="T5" fmla="*/ 2 h 2"/>
                <a:gd name="T6" fmla="*/ 1 w 2"/>
                <a:gd name="T7" fmla="*/ 1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0"/>
                    <a:pt x="2" y="1"/>
                    <a:pt x="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107">
              <a:extLst>
                <a:ext uri="{FF2B5EF4-FFF2-40B4-BE49-F238E27FC236}">
                  <a16:creationId xmlns:a16="http://schemas.microsoft.com/office/drawing/2014/main" id="{AACCAD86-E506-40A5-AEB0-61322C03C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3352" y="3030974"/>
              <a:ext cx="49213" cy="50800"/>
            </a:xfrm>
            <a:custGeom>
              <a:avLst/>
              <a:gdLst>
                <a:gd name="T0" fmla="*/ 7 w 13"/>
                <a:gd name="T1" fmla="*/ 0 h 13"/>
                <a:gd name="T2" fmla="*/ 13 w 13"/>
                <a:gd name="T3" fmla="*/ 6 h 13"/>
                <a:gd name="T4" fmla="*/ 7 w 13"/>
                <a:gd name="T5" fmla="*/ 13 h 13"/>
                <a:gd name="T6" fmla="*/ 1 w 13"/>
                <a:gd name="T7" fmla="*/ 7 h 13"/>
                <a:gd name="T8" fmla="*/ 7 w 1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3">
                  <a:moveTo>
                    <a:pt x="7" y="0"/>
                  </a:moveTo>
                  <a:cubicBezTo>
                    <a:pt x="10" y="0"/>
                    <a:pt x="13" y="3"/>
                    <a:pt x="13" y="6"/>
                  </a:cubicBezTo>
                  <a:cubicBezTo>
                    <a:pt x="13" y="10"/>
                    <a:pt x="11" y="13"/>
                    <a:pt x="7" y="13"/>
                  </a:cubicBezTo>
                  <a:cubicBezTo>
                    <a:pt x="4" y="13"/>
                    <a:pt x="1" y="10"/>
                    <a:pt x="1" y="7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108">
              <a:extLst>
                <a:ext uri="{FF2B5EF4-FFF2-40B4-BE49-F238E27FC236}">
                  <a16:creationId xmlns:a16="http://schemas.microsoft.com/office/drawing/2014/main" id="{62B06F57-5BBF-4E34-AFE6-011355E0A4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8277" y="3065899"/>
              <a:ext cx="3175" cy="7937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2 w 2"/>
                <a:gd name="T5" fmla="*/ 5 h 5"/>
                <a:gd name="T6" fmla="*/ 0 w 2"/>
                <a:gd name="T7" fmla="*/ 3 h 5"/>
                <a:gd name="T8" fmla="*/ 2 w 2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lnTo>
                    <a:pt x="2" y="3"/>
                  </a:lnTo>
                  <a:lnTo>
                    <a:pt x="2" y="5"/>
                  </a:lnTo>
                  <a:lnTo>
                    <a:pt x="0" y="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Oval 109">
              <a:extLst>
                <a:ext uri="{FF2B5EF4-FFF2-40B4-BE49-F238E27FC236}">
                  <a16:creationId xmlns:a16="http://schemas.microsoft.com/office/drawing/2014/main" id="{4FCE4963-3E8E-4888-829F-445BA6B211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0339" y="3057961"/>
              <a:ext cx="3175" cy="4762"/>
            </a:xfrm>
            <a:prstGeom prst="ellipse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Oval 110">
              <a:extLst>
                <a:ext uri="{FF2B5EF4-FFF2-40B4-BE49-F238E27FC236}">
                  <a16:creationId xmlns:a16="http://schemas.microsoft.com/office/drawing/2014/main" id="{7E6C49F2-B73C-4C20-8202-AE1D38D1B5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1452" y="3050024"/>
              <a:ext cx="7938" cy="7937"/>
            </a:xfrm>
            <a:prstGeom prst="ellipse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111">
              <a:extLst>
                <a:ext uri="{FF2B5EF4-FFF2-40B4-BE49-F238E27FC236}">
                  <a16:creationId xmlns:a16="http://schemas.microsoft.com/office/drawing/2014/main" id="{87C9A345-DF3B-4BA3-9656-326639C62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8306364" y="3050024"/>
              <a:ext cx="61913" cy="61912"/>
            </a:xfrm>
            <a:custGeom>
              <a:avLst/>
              <a:gdLst>
                <a:gd name="T0" fmla="*/ 15 w 16"/>
                <a:gd name="T1" fmla="*/ 6 h 16"/>
                <a:gd name="T2" fmla="*/ 10 w 16"/>
                <a:gd name="T3" fmla="*/ 15 h 16"/>
                <a:gd name="T4" fmla="*/ 1 w 16"/>
                <a:gd name="T5" fmla="*/ 10 h 16"/>
                <a:gd name="T6" fmla="*/ 6 w 16"/>
                <a:gd name="T7" fmla="*/ 1 h 16"/>
                <a:gd name="T8" fmla="*/ 15 w 16"/>
                <a:gd name="T9" fmla="*/ 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5" y="6"/>
                  </a:moveTo>
                  <a:cubicBezTo>
                    <a:pt x="16" y="10"/>
                    <a:pt x="14" y="14"/>
                    <a:pt x="10" y="15"/>
                  </a:cubicBezTo>
                  <a:cubicBezTo>
                    <a:pt x="6" y="16"/>
                    <a:pt x="2" y="14"/>
                    <a:pt x="1" y="10"/>
                  </a:cubicBezTo>
                  <a:cubicBezTo>
                    <a:pt x="0" y="6"/>
                    <a:pt x="2" y="2"/>
                    <a:pt x="6" y="1"/>
                  </a:cubicBezTo>
                  <a:cubicBezTo>
                    <a:pt x="10" y="0"/>
                    <a:pt x="14" y="2"/>
                    <a:pt x="15" y="6"/>
                  </a:cubicBezTo>
                  <a:close/>
                </a:path>
              </a:pathLst>
            </a:custGeom>
            <a:solidFill>
              <a:srgbClr val="825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Rectangle 112">
              <a:extLst>
                <a:ext uri="{FF2B5EF4-FFF2-40B4-BE49-F238E27FC236}">
                  <a16:creationId xmlns:a16="http://schemas.microsoft.com/office/drawing/2014/main" id="{2297FE5D-9B28-4885-A134-8C0FAC3148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4464" y="3070661"/>
              <a:ext cx="4763" cy="31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113">
              <a:extLst>
                <a:ext uri="{FF2B5EF4-FFF2-40B4-BE49-F238E27FC236}">
                  <a16:creationId xmlns:a16="http://schemas.microsoft.com/office/drawing/2014/main" id="{C48CE7F5-2017-4F4D-9F9D-AB1584025E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5577" y="3073836"/>
              <a:ext cx="7938" cy="7937"/>
            </a:xfrm>
            <a:custGeom>
              <a:avLst/>
              <a:gdLst>
                <a:gd name="T0" fmla="*/ 1 w 2"/>
                <a:gd name="T1" fmla="*/ 1 h 2"/>
                <a:gd name="T2" fmla="*/ 1 w 2"/>
                <a:gd name="T3" fmla="*/ 2 h 2"/>
                <a:gd name="T4" fmla="*/ 0 w 2"/>
                <a:gd name="T5" fmla="*/ 1 h 2"/>
                <a:gd name="T6" fmla="*/ 0 w 2"/>
                <a:gd name="T7" fmla="*/ 0 h 2"/>
                <a:gd name="T8" fmla="*/ 1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1" y="1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114">
              <a:extLst>
                <a:ext uri="{FF2B5EF4-FFF2-40B4-BE49-F238E27FC236}">
                  <a16:creationId xmlns:a16="http://schemas.microsoft.com/office/drawing/2014/main" id="{4C35C990-5747-479A-98B7-455722D3F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9227" y="3084949"/>
              <a:ext cx="6350" cy="7937"/>
            </a:xfrm>
            <a:custGeom>
              <a:avLst/>
              <a:gdLst>
                <a:gd name="T0" fmla="*/ 2 w 2"/>
                <a:gd name="T1" fmla="*/ 1 h 2"/>
                <a:gd name="T2" fmla="*/ 1 w 2"/>
                <a:gd name="T3" fmla="*/ 1 h 2"/>
                <a:gd name="T4" fmla="*/ 0 w 2"/>
                <a:gd name="T5" fmla="*/ 1 h 2"/>
                <a:gd name="T6" fmla="*/ 1 w 2"/>
                <a:gd name="T7" fmla="*/ 0 h 2"/>
                <a:gd name="T8" fmla="*/ 2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1"/>
                  </a:moveTo>
                  <a:cubicBezTo>
                    <a:pt x="2" y="1"/>
                    <a:pt x="2" y="1"/>
                    <a:pt x="1" y="1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Freeform 115">
              <a:extLst>
                <a:ext uri="{FF2B5EF4-FFF2-40B4-BE49-F238E27FC236}">
                  <a16:creationId xmlns:a16="http://schemas.microsoft.com/office/drawing/2014/main" id="{7024785B-42C3-4583-9367-A1843227B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6977" y="2845236"/>
              <a:ext cx="38100" cy="60325"/>
            </a:xfrm>
            <a:custGeom>
              <a:avLst/>
              <a:gdLst>
                <a:gd name="T0" fmla="*/ 10 w 10"/>
                <a:gd name="T1" fmla="*/ 1 h 16"/>
                <a:gd name="T2" fmla="*/ 7 w 10"/>
                <a:gd name="T3" fmla="*/ 15 h 16"/>
                <a:gd name="T4" fmla="*/ 1 w 10"/>
                <a:gd name="T5" fmla="*/ 13 h 16"/>
                <a:gd name="T6" fmla="*/ 5 w 10"/>
                <a:gd name="T7" fmla="*/ 0 h 16"/>
                <a:gd name="T8" fmla="*/ 10 w 10"/>
                <a:gd name="T9" fmla="*/ 1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6">
                  <a:moveTo>
                    <a:pt x="10" y="1"/>
                  </a:moveTo>
                  <a:cubicBezTo>
                    <a:pt x="10" y="1"/>
                    <a:pt x="8" y="15"/>
                    <a:pt x="7" y="15"/>
                  </a:cubicBezTo>
                  <a:cubicBezTo>
                    <a:pt x="7" y="16"/>
                    <a:pt x="1" y="14"/>
                    <a:pt x="1" y="13"/>
                  </a:cubicBezTo>
                  <a:cubicBezTo>
                    <a:pt x="0" y="12"/>
                    <a:pt x="4" y="1"/>
                    <a:pt x="5" y="0"/>
                  </a:cubicBezTo>
                  <a:cubicBezTo>
                    <a:pt x="7" y="0"/>
                    <a:pt x="10" y="0"/>
                    <a:pt x="10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116">
              <a:extLst>
                <a:ext uri="{FF2B5EF4-FFF2-40B4-BE49-F238E27FC236}">
                  <a16:creationId xmlns:a16="http://schemas.microsoft.com/office/drawing/2014/main" id="{291E8BE2-793E-40D0-9D6C-3087E7185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5864" y="2902386"/>
              <a:ext cx="41275" cy="41275"/>
            </a:xfrm>
            <a:custGeom>
              <a:avLst/>
              <a:gdLst>
                <a:gd name="T0" fmla="*/ 11 w 11"/>
                <a:gd name="T1" fmla="*/ 3 h 11"/>
                <a:gd name="T2" fmla="*/ 9 w 11"/>
                <a:gd name="T3" fmla="*/ 11 h 11"/>
                <a:gd name="T4" fmla="*/ 1 w 11"/>
                <a:gd name="T5" fmla="*/ 9 h 11"/>
                <a:gd name="T6" fmla="*/ 2 w 11"/>
                <a:gd name="T7" fmla="*/ 1 h 11"/>
                <a:gd name="T8" fmla="*/ 11 w 11"/>
                <a:gd name="T9" fmla="*/ 3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3"/>
                  </a:moveTo>
                  <a:cubicBezTo>
                    <a:pt x="11" y="4"/>
                    <a:pt x="10" y="11"/>
                    <a:pt x="9" y="11"/>
                  </a:cubicBezTo>
                  <a:cubicBezTo>
                    <a:pt x="8" y="11"/>
                    <a:pt x="1" y="10"/>
                    <a:pt x="1" y="9"/>
                  </a:cubicBezTo>
                  <a:cubicBezTo>
                    <a:pt x="0" y="7"/>
                    <a:pt x="0" y="2"/>
                    <a:pt x="2" y="1"/>
                  </a:cubicBezTo>
                  <a:cubicBezTo>
                    <a:pt x="3" y="0"/>
                    <a:pt x="10" y="2"/>
                    <a:pt x="11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Freeform 117">
              <a:extLst>
                <a:ext uri="{FF2B5EF4-FFF2-40B4-BE49-F238E27FC236}">
                  <a16:creationId xmlns:a16="http://schemas.microsoft.com/office/drawing/2014/main" id="{843764AB-EF60-4124-A965-7C9E84D03E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6814" y="2940486"/>
              <a:ext cx="60325" cy="68262"/>
            </a:xfrm>
            <a:custGeom>
              <a:avLst/>
              <a:gdLst>
                <a:gd name="T0" fmla="*/ 14 w 16"/>
                <a:gd name="T1" fmla="*/ 3 h 18"/>
                <a:gd name="T2" fmla="*/ 11 w 16"/>
                <a:gd name="T3" fmla="*/ 17 h 18"/>
                <a:gd name="T4" fmla="*/ 1 w 16"/>
                <a:gd name="T5" fmla="*/ 15 h 18"/>
                <a:gd name="T6" fmla="*/ 3 w 16"/>
                <a:gd name="T7" fmla="*/ 1 h 18"/>
                <a:gd name="T8" fmla="*/ 14 w 16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8">
                  <a:moveTo>
                    <a:pt x="14" y="3"/>
                  </a:moveTo>
                  <a:cubicBezTo>
                    <a:pt x="16" y="5"/>
                    <a:pt x="13" y="15"/>
                    <a:pt x="11" y="17"/>
                  </a:cubicBezTo>
                  <a:cubicBezTo>
                    <a:pt x="9" y="18"/>
                    <a:pt x="2" y="16"/>
                    <a:pt x="1" y="15"/>
                  </a:cubicBezTo>
                  <a:cubicBezTo>
                    <a:pt x="0" y="13"/>
                    <a:pt x="1" y="2"/>
                    <a:pt x="3" y="1"/>
                  </a:cubicBezTo>
                  <a:cubicBezTo>
                    <a:pt x="4" y="0"/>
                    <a:pt x="14" y="3"/>
                    <a:pt x="14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Freeform 118">
              <a:extLst>
                <a:ext uri="{FF2B5EF4-FFF2-40B4-BE49-F238E27FC236}">
                  <a16:creationId xmlns:a16="http://schemas.microsoft.com/office/drawing/2014/main" id="{EB4557E3-1EC9-411E-AF3D-B5E1A21D454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4114" y="3005574"/>
              <a:ext cx="61913" cy="60325"/>
            </a:xfrm>
            <a:custGeom>
              <a:avLst/>
              <a:gdLst>
                <a:gd name="T0" fmla="*/ 14 w 16"/>
                <a:gd name="T1" fmla="*/ 3 h 16"/>
                <a:gd name="T2" fmla="*/ 11 w 16"/>
                <a:gd name="T3" fmla="*/ 15 h 16"/>
                <a:gd name="T4" fmla="*/ 0 w 16"/>
                <a:gd name="T5" fmla="*/ 14 h 16"/>
                <a:gd name="T6" fmla="*/ 3 w 16"/>
                <a:gd name="T7" fmla="*/ 1 h 16"/>
                <a:gd name="T8" fmla="*/ 14 w 16"/>
                <a:gd name="T9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14" y="3"/>
                  </a:moveTo>
                  <a:cubicBezTo>
                    <a:pt x="16" y="5"/>
                    <a:pt x="12" y="14"/>
                    <a:pt x="11" y="15"/>
                  </a:cubicBezTo>
                  <a:cubicBezTo>
                    <a:pt x="10" y="16"/>
                    <a:pt x="1" y="15"/>
                    <a:pt x="0" y="14"/>
                  </a:cubicBezTo>
                  <a:cubicBezTo>
                    <a:pt x="0" y="12"/>
                    <a:pt x="1" y="2"/>
                    <a:pt x="3" y="1"/>
                  </a:cubicBezTo>
                  <a:cubicBezTo>
                    <a:pt x="4" y="0"/>
                    <a:pt x="14" y="2"/>
                    <a:pt x="14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119">
              <a:extLst>
                <a:ext uri="{FF2B5EF4-FFF2-40B4-BE49-F238E27FC236}">
                  <a16:creationId xmlns:a16="http://schemas.microsoft.com/office/drawing/2014/main" id="{679113F7-CC27-45B7-A90B-BFE5DD9F3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5064" y="3065899"/>
              <a:ext cx="73025" cy="68262"/>
            </a:xfrm>
            <a:custGeom>
              <a:avLst/>
              <a:gdLst>
                <a:gd name="T0" fmla="*/ 18 w 19"/>
                <a:gd name="T1" fmla="*/ 3 h 18"/>
                <a:gd name="T2" fmla="*/ 15 w 19"/>
                <a:gd name="T3" fmla="*/ 16 h 18"/>
                <a:gd name="T4" fmla="*/ 2 w 19"/>
                <a:gd name="T5" fmla="*/ 16 h 18"/>
                <a:gd name="T6" fmla="*/ 2 w 19"/>
                <a:gd name="T7" fmla="*/ 1 h 18"/>
                <a:gd name="T8" fmla="*/ 18 w 19"/>
                <a:gd name="T9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8" y="3"/>
                  </a:moveTo>
                  <a:cubicBezTo>
                    <a:pt x="19" y="4"/>
                    <a:pt x="16" y="15"/>
                    <a:pt x="15" y="16"/>
                  </a:cubicBezTo>
                  <a:cubicBezTo>
                    <a:pt x="13" y="18"/>
                    <a:pt x="3" y="18"/>
                    <a:pt x="2" y="16"/>
                  </a:cubicBezTo>
                  <a:cubicBezTo>
                    <a:pt x="1" y="14"/>
                    <a:pt x="0" y="2"/>
                    <a:pt x="2" y="1"/>
                  </a:cubicBezTo>
                  <a:cubicBezTo>
                    <a:pt x="3" y="0"/>
                    <a:pt x="16" y="1"/>
                    <a:pt x="18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120">
              <a:extLst>
                <a:ext uri="{FF2B5EF4-FFF2-40B4-BE49-F238E27FC236}">
                  <a16:creationId xmlns:a16="http://schemas.microsoft.com/office/drawing/2014/main" id="{26B514CF-975A-49C4-B5AB-938090DE8E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98714" y="3127811"/>
              <a:ext cx="84138" cy="84137"/>
            </a:xfrm>
            <a:custGeom>
              <a:avLst/>
              <a:gdLst>
                <a:gd name="T0" fmla="*/ 20 w 22"/>
                <a:gd name="T1" fmla="*/ 4 h 22"/>
                <a:gd name="T2" fmla="*/ 17 w 22"/>
                <a:gd name="T3" fmla="*/ 19 h 22"/>
                <a:gd name="T4" fmla="*/ 3 w 22"/>
                <a:gd name="T5" fmla="*/ 20 h 22"/>
                <a:gd name="T6" fmla="*/ 2 w 22"/>
                <a:gd name="T7" fmla="*/ 2 h 22"/>
                <a:gd name="T8" fmla="*/ 20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20" y="4"/>
                  </a:moveTo>
                  <a:cubicBezTo>
                    <a:pt x="22" y="6"/>
                    <a:pt x="18" y="18"/>
                    <a:pt x="17" y="19"/>
                  </a:cubicBezTo>
                  <a:cubicBezTo>
                    <a:pt x="15" y="20"/>
                    <a:pt x="4" y="22"/>
                    <a:pt x="3" y="20"/>
                  </a:cubicBezTo>
                  <a:cubicBezTo>
                    <a:pt x="1" y="18"/>
                    <a:pt x="0" y="4"/>
                    <a:pt x="2" y="2"/>
                  </a:cubicBezTo>
                  <a:cubicBezTo>
                    <a:pt x="5" y="0"/>
                    <a:pt x="18" y="3"/>
                    <a:pt x="20" y="4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Freeform 121">
              <a:extLst>
                <a:ext uri="{FF2B5EF4-FFF2-40B4-BE49-F238E27FC236}">
                  <a16:creationId xmlns:a16="http://schemas.microsoft.com/office/drawing/2014/main" id="{0480F6F3-CB31-4B6B-A49C-76FB4CC61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2839" y="3207186"/>
              <a:ext cx="92075" cy="80962"/>
            </a:xfrm>
            <a:custGeom>
              <a:avLst/>
              <a:gdLst>
                <a:gd name="T0" fmla="*/ 23 w 24"/>
                <a:gd name="T1" fmla="*/ 1 h 21"/>
                <a:gd name="T2" fmla="*/ 21 w 24"/>
                <a:gd name="T3" fmla="*/ 20 h 21"/>
                <a:gd name="T4" fmla="*/ 5 w 24"/>
                <a:gd name="T5" fmla="*/ 20 h 21"/>
                <a:gd name="T6" fmla="*/ 2 w 24"/>
                <a:gd name="T7" fmla="*/ 2 h 21"/>
                <a:gd name="T8" fmla="*/ 23 w 24"/>
                <a:gd name="T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1">
                  <a:moveTo>
                    <a:pt x="23" y="1"/>
                  </a:moveTo>
                  <a:cubicBezTo>
                    <a:pt x="24" y="1"/>
                    <a:pt x="22" y="19"/>
                    <a:pt x="21" y="20"/>
                  </a:cubicBezTo>
                  <a:cubicBezTo>
                    <a:pt x="20" y="21"/>
                    <a:pt x="6" y="21"/>
                    <a:pt x="5" y="20"/>
                  </a:cubicBezTo>
                  <a:cubicBezTo>
                    <a:pt x="5" y="18"/>
                    <a:pt x="0" y="4"/>
                    <a:pt x="2" y="2"/>
                  </a:cubicBezTo>
                  <a:cubicBezTo>
                    <a:pt x="4" y="0"/>
                    <a:pt x="20" y="0"/>
                    <a:pt x="23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Freeform 122">
              <a:extLst>
                <a:ext uri="{FF2B5EF4-FFF2-40B4-BE49-F238E27FC236}">
                  <a16:creationId xmlns:a16="http://schemas.microsoft.com/office/drawing/2014/main" id="{B59270CF-1D07-4B14-A4BE-5A2A60359A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664" y="3288149"/>
              <a:ext cx="98425" cy="87312"/>
            </a:xfrm>
            <a:custGeom>
              <a:avLst/>
              <a:gdLst>
                <a:gd name="T0" fmla="*/ 25 w 26"/>
                <a:gd name="T1" fmla="*/ 1 h 23"/>
                <a:gd name="T2" fmla="*/ 23 w 26"/>
                <a:gd name="T3" fmla="*/ 20 h 23"/>
                <a:gd name="T4" fmla="*/ 5 w 26"/>
                <a:gd name="T5" fmla="*/ 21 h 23"/>
                <a:gd name="T6" fmla="*/ 2 w 26"/>
                <a:gd name="T7" fmla="*/ 2 h 23"/>
                <a:gd name="T8" fmla="*/ 25 w 26"/>
                <a:gd name="T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3">
                  <a:moveTo>
                    <a:pt x="25" y="1"/>
                  </a:moveTo>
                  <a:cubicBezTo>
                    <a:pt x="26" y="2"/>
                    <a:pt x="24" y="19"/>
                    <a:pt x="23" y="20"/>
                  </a:cubicBezTo>
                  <a:cubicBezTo>
                    <a:pt x="21" y="21"/>
                    <a:pt x="7" y="23"/>
                    <a:pt x="5" y="21"/>
                  </a:cubicBezTo>
                  <a:cubicBezTo>
                    <a:pt x="4" y="20"/>
                    <a:pt x="0" y="4"/>
                    <a:pt x="2" y="2"/>
                  </a:cubicBezTo>
                  <a:cubicBezTo>
                    <a:pt x="4" y="1"/>
                    <a:pt x="23" y="0"/>
                    <a:pt x="25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123">
              <a:extLst>
                <a:ext uri="{FF2B5EF4-FFF2-40B4-BE49-F238E27FC236}">
                  <a16:creationId xmlns:a16="http://schemas.microsoft.com/office/drawing/2014/main" id="{143933D9-51C8-4C02-9FCA-75E09C746E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2839" y="3367524"/>
              <a:ext cx="95250" cy="92075"/>
            </a:xfrm>
            <a:custGeom>
              <a:avLst/>
              <a:gdLst>
                <a:gd name="T0" fmla="*/ 24 w 25"/>
                <a:gd name="T1" fmla="*/ 1 h 24"/>
                <a:gd name="T2" fmla="*/ 23 w 25"/>
                <a:gd name="T3" fmla="*/ 21 h 24"/>
                <a:gd name="T4" fmla="*/ 4 w 25"/>
                <a:gd name="T5" fmla="*/ 23 h 24"/>
                <a:gd name="T6" fmla="*/ 1 w 25"/>
                <a:gd name="T7" fmla="*/ 4 h 24"/>
                <a:gd name="T8" fmla="*/ 24 w 25"/>
                <a:gd name="T9" fmla="*/ 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4">
                  <a:moveTo>
                    <a:pt x="24" y="1"/>
                  </a:moveTo>
                  <a:cubicBezTo>
                    <a:pt x="25" y="2"/>
                    <a:pt x="24" y="20"/>
                    <a:pt x="23" y="21"/>
                  </a:cubicBezTo>
                  <a:cubicBezTo>
                    <a:pt x="21" y="22"/>
                    <a:pt x="5" y="24"/>
                    <a:pt x="4" y="23"/>
                  </a:cubicBezTo>
                  <a:cubicBezTo>
                    <a:pt x="3" y="21"/>
                    <a:pt x="0" y="5"/>
                    <a:pt x="1" y="4"/>
                  </a:cubicBezTo>
                  <a:cubicBezTo>
                    <a:pt x="2" y="2"/>
                    <a:pt x="22" y="0"/>
                    <a:pt x="24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Freeform 124">
              <a:extLst>
                <a:ext uri="{FF2B5EF4-FFF2-40B4-BE49-F238E27FC236}">
                  <a16:creationId xmlns:a16="http://schemas.microsoft.com/office/drawing/2014/main" id="{BE15780A-A6BD-411C-906A-FE8E8A96D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9664" y="3451661"/>
              <a:ext cx="111125" cy="100012"/>
            </a:xfrm>
            <a:custGeom>
              <a:avLst/>
              <a:gdLst>
                <a:gd name="T0" fmla="*/ 26 w 29"/>
                <a:gd name="T1" fmla="*/ 1 h 26"/>
                <a:gd name="T2" fmla="*/ 27 w 29"/>
                <a:gd name="T3" fmla="*/ 20 h 26"/>
                <a:gd name="T4" fmla="*/ 5 w 29"/>
                <a:gd name="T5" fmla="*/ 24 h 26"/>
                <a:gd name="T6" fmla="*/ 1 w 29"/>
                <a:gd name="T7" fmla="*/ 4 h 26"/>
                <a:gd name="T8" fmla="*/ 26 w 29"/>
                <a:gd name="T9" fmla="*/ 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26">
                  <a:moveTo>
                    <a:pt x="26" y="1"/>
                  </a:moveTo>
                  <a:cubicBezTo>
                    <a:pt x="29" y="2"/>
                    <a:pt x="29" y="19"/>
                    <a:pt x="27" y="20"/>
                  </a:cubicBezTo>
                  <a:cubicBezTo>
                    <a:pt x="26" y="22"/>
                    <a:pt x="7" y="26"/>
                    <a:pt x="5" y="24"/>
                  </a:cubicBezTo>
                  <a:cubicBezTo>
                    <a:pt x="4" y="23"/>
                    <a:pt x="0" y="6"/>
                    <a:pt x="1" y="4"/>
                  </a:cubicBezTo>
                  <a:cubicBezTo>
                    <a:pt x="3" y="2"/>
                    <a:pt x="24" y="0"/>
                    <a:pt x="26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Freeform 125">
              <a:extLst>
                <a:ext uri="{FF2B5EF4-FFF2-40B4-BE49-F238E27FC236}">
                  <a16:creationId xmlns:a16="http://schemas.microsoft.com/office/drawing/2014/main" id="{4795FE3B-9F5B-43B4-A7C2-ECBC45782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6014" y="3535799"/>
              <a:ext cx="115888" cy="95250"/>
            </a:xfrm>
            <a:custGeom>
              <a:avLst/>
              <a:gdLst>
                <a:gd name="T0" fmla="*/ 27 w 30"/>
                <a:gd name="T1" fmla="*/ 1 h 25"/>
                <a:gd name="T2" fmla="*/ 28 w 30"/>
                <a:gd name="T3" fmla="*/ 19 h 25"/>
                <a:gd name="T4" fmla="*/ 4 w 30"/>
                <a:gd name="T5" fmla="*/ 24 h 25"/>
                <a:gd name="T6" fmla="*/ 2 w 30"/>
                <a:gd name="T7" fmla="*/ 5 h 25"/>
                <a:gd name="T8" fmla="*/ 27 w 30"/>
                <a:gd name="T9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5">
                  <a:moveTo>
                    <a:pt x="27" y="1"/>
                  </a:moveTo>
                  <a:cubicBezTo>
                    <a:pt x="29" y="2"/>
                    <a:pt x="30" y="17"/>
                    <a:pt x="28" y="19"/>
                  </a:cubicBezTo>
                  <a:cubicBezTo>
                    <a:pt x="27" y="21"/>
                    <a:pt x="5" y="25"/>
                    <a:pt x="4" y="24"/>
                  </a:cubicBezTo>
                  <a:cubicBezTo>
                    <a:pt x="2" y="22"/>
                    <a:pt x="0" y="7"/>
                    <a:pt x="2" y="5"/>
                  </a:cubicBezTo>
                  <a:cubicBezTo>
                    <a:pt x="4" y="4"/>
                    <a:pt x="22" y="0"/>
                    <a:pt x="27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Freeform 126">
              <a:extLst>
                <a:ext uri="{FF2B5EF4-FFF2-40B4-BE49-F238E27FC236}">
                  <a16:creationId xmlns:a16="http://schemas.microsoft.com/office/drawing/2014/main" id="{011E9681-0B22-42A2-B015-29206B852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927" y="2546786"/>
              <a:ext cx="476250" cy="320675"/>
            </a:xfrm>
            <a:custGeom>
              <a:avLst/>
              <a:gdLst>
                <a:gd name="T0" fmla="*/ 45 w 124"/>
                <a:gd name="T1" fmla="*/ 76 h 84"/>
                <a:gd name="T2" fmla="*/ 0 w 124"/>
                <a:gd name="T3" fmla="*/ 4 h 84"/>
                <a:gd name="T4" fmla="*/ 9 w 124"/>
                <a:gd name="T5" fmla="*/ 13 h 84"/>
                <a:gd name="T6" fmla="*/ 3 w 124"/>
                <a:gd name="T7" fmla="*/ 13 h 84"/>
                <a:gd name="T8" fmla="*/ 13 w 124"/>
                <a:gd name="T9" fmla="*/ 21 h 84"/>
                <a:gd name="T10" fmla="*/ 9 w 124"/>
                <a:gd name="T11" fmla="*/ 21 h 84"/>
                <a:gd name="T12" fmla="*/ 17 w 124"/>
                <a:gd name="T13" fmla="*/ 27 h 84"/>
                <a:gd name="T14" fmla="*/ 13 w 124"/>
                <a:gd name="T15" fmla="*/ 28 h 84"/>
                <a:gd name="T16" fmla="*/ 22 w 124"/>
                <a:gd name="T17" fmla="*/ 35 h 84"/>
                <a:gd name="T18" fmla="*/ 17 w 124"/>
                <a:gd name="T19" fmla="*/ 36 h 84"/>
                <a:gd name="T20" fmla="*/ 27 w 124"/>
                <a:gd name="T21" fmla="*/ 43 h 84"/>
                <a:gd name="T22" fmla="*/ 23 w 124"/>
                <a:gd name="T23" fmla="*/ 44 h 84"/>
                <a:gd name="T24" fmla="*/ 30 w 124"/>
                <a:gd name="T25" fmla="*/ 53 h 84"/>
                <a:gd name="T26" fmla="*/ 43 w 124"/>
                <a:gd name="T27" fmla="*/ 81 h 84"/>
                <a:gd name="T28" fmla="*/ 87 w 124"/>
                <a:gd name="T29" fmla="*/ 66 h 84"/>
                <a:gd name="T30" fmla="*/ 88 w 124"/>
                <a:gd name="T31" fmla="*/ 62 h 84"/>
                <a:gd name="T32" fmla="*/ 98 w 124"/>
                <a:gd name="T33" fmla="*/ 66 h 84"/>
                <a:gd name="T34" fmla="*/ 97 w 124"/>
                <a:gd name="T35" fmla="*/ 63 h 84"/>
                <a:gd name="T36" fmla="*/ 106 w 124"/>
                <a:gd name="T37" fmla="*/ 64 h 84"/>
                <a:gd name="T38" fmla="*/ 102 w 124"/>
                <a:gd name="T39" fmla="*/ 61 h 84"/>
                <a:gd name="T40" fmla="*/ 115 w 124"/>
                <a:gd name="T41" fmla="*/ 62 h 84"/>
                <a:gd name="T42" fmla="*/ 110 w 124"/>
                <a:gd name="T43" fmla="*/ 59 h 84"/>
                <a:gd name="T44" fmla="*/ 124 w 124"/>
                <a:gd name="T45" fmla="*/ 60 h 84"/>
                <a:gd name="T46" fmla="*/ 45 w 124"/>
                <a:gd name="T47" fmla="*/ 7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4" h="84">
                  <a:moveTo>
                    <a:pt x="45" y="76"/>
                  </a:moveTo>
                  <a:cubicBezTo>
                    <a:pt x="45" y="76"/>
                    <a:pt x="64" y="0"/>
                    <a:pt x="0" y="4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7" y="27"/>
                    <a:pt x="17" y="27"/>
                    <a:pt x="17" y="27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7" y="43"/>
                    <a:pt x="27" y="43"/>
                    <a:pt x="27" y="43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23" y="44"/>
                    <a:pt x="29" y="47"/>
                    <a:pt x="30" y="53"/>
                  </a:cubicBezTo>
                  <a:cubicBezTo>
                    <a:pt x="30" y="53"/>
                    <a:pt x="35" y="84"/>
                    <a:pt x="43" y="81"/>
                  </a:cubicBezTo>
                  <a:cubicBezTo>
                    <a:pt x="43" y="81"/>
                    <a:pt x="80" y="69"/>
                    <a:pt x="87" y="66"/>
                  </a:cubicBezTo>
                  <a:cubicBezTo>
                    <a:pt x="88" y="62"/>
                    <a:pt x="88" y="62"/>
                    <a:pt x="88" y="62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106" y="64"/>
                    <a:pt x="106" y="64"/>
                    <a:pt x="106" y="64"/>
                  </a:cubicBezTo>
                  <a:cubicBezTo>
                    <a:pt x="102" y="61"/>
                    <a:pt x="102" y="61"/>
                    <a:pt x="102" y="61"/>
                  </a:cubicBezTo>
                  <a:cubicBezTo>
                    <a:pt x="115" y="62"/>
                    <a:pt x="115" y="62"/>
                    <a:pt x="115" y="62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24" y="60"/>
                    <a:pt x="124" y="60"/>
                    <a:pt x="124" y="60"/>
                  </a:cubicBezTo>
                  <a:cubicBezTo>
                    <a:pt x="124" y="60"/>
                    <a:pt x="80" y="14"/>
                    <a:pt x="45" y="76"/>
                  </a:cubicBezTo>
                  <a:close/>
                </a:path>
              </a:pathLst>
            </a:custGeom>
            <a:solidFill>
              <a:srgbClr val="5FA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Freeform 127">
              <a:extLst>
                <a:ext uri="{FF2B5EF4-FFF2-40B4-BE49-F238E27FC236}">
                  <a16:creationId xmlns:a16="http://schemas.microsoft.com/office/drawing/2014/main" id="{FDD2A4E7-AD1B-406A-86AD-014A8BD03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76464" y="2554724"/>
              <a:ext cx="608013" cy="557212"/>
            </a:xfrm>
            <a:custGeom>
              <a:avLst/>
              <a:gdLst>
                <a:gd name="T0" fmla="*/ 84 w 159"/>
                <a:gd name="T1" fmla="*/ 76 h 146"/>
                <a:gd name="T2" fmla="*/ 159 w 159"/>
                <a:gd name="T3" fmla="*/ 103 h 146"/>
                <a:gd name="T4" fmla="*/ 148 w 159"/>
                <a:gd name="T5" fmla="*/ 95 h 146"/>
                <a:gd name="T6" fmla="*/ 148 w 159"/>
                <a:gd name="T7" fmla="*/ 102 h 146"/>
                <a:gd name="T8" fmla="*/ 140 w 159"/>
                <a:gd name="T9" fmla="*/ 93 h 146"/>
                <a:gd name="T10" fmla="*/ 141 w 159"/>
                <a:gd name="T11" fmla="*/ 97 h 146"/>
                <a:gd name="T12" fmla="*/ 132 w 159"/>
                <a:gd name="T13" fmla="*/ 90 h 146"/>
                <a:gd name="T14" fmla="*/ 133 w 159"/>
                <a:gd name="T15" fmla="*/ 95 h 146"/>
                <a:gd name="T16" fmla="*/ 125 w 159"/>
                <a:gd name="T17" fmla="*/ 87 h 146"/>
                <a:gd name="T18" fmla="*/ 125 w 159"/>
                <a:gd name="T19" fmla="*/ 92 h 146"/>
                <a:gd name="T20" fmla="*/ 116 w 159"/>
                <a:gd name="T21" fmla="*/ 80 h 146"/>
                <a:gd name="T22" fmla="*/ 116 w 159"/>
                <a:gd name="T23" fmla="*/ 85 h 146"/>
                <a:gd name="T24" fmla="*/ 102 w 159"/>
                <a:gd name="T25" fmla="*/ 77 h 146"/>
                <a:gd name="T26" fmla="*/ 116 w 159"/>
                <a:gd name="T27" fmla="*/ 146 h 146"/>
                <a:gd name="T28" fmla="*/ 113 w 159"/>
                <a:gd name="T29" fmla="*/ 134 h 146"/>
                <a:gd name="T30" fmla="*/ 109 w 159"/>
                <a:gd name="T31" fmla="*/ 141 h 146"/>
                <a:gd name="T32" fmla="*/ 108 w 159"/>
                <a:gd name="T33" fmla="*/ 127 h 146"/>
                <a:gd name="T34" fmla="*/ 107 w 159"/>
                <a:gd name="T35" fmla="*/ 131 h 146"/>
                <a:gd name="T36" fmla="*/ 104 w 159"/>
                <a:gd name="T37" fmla="*/ 120 h 146"/>
                <a:gd name="T38" fmla="*/ 102 w 159"/>
                <a:gd name="T39" fmla="*/ 126 h 146"/>
                <a:gd name="T40" fmla="*/ 102 w 159"/>
                <a:gd name="T41" fmla="*/ 112 h 146"/>
                <a:gd name="T42" fmla="*/ 99 w 159"/>
                <a:gd name="T43" fmla="*/ 117 h 146"/>
                <a:gd name="T44" fmla="*/ 98 w 159"/>
                <a:gd name="T45" fmla="*/ 104 h 146"/>
                <a:gd name="T46" fmla="*/ 94 w 159"/>
                <a:gd name="T47" fmla="*/ 108 h 146"/>
                <a:gd name="T48" fmla="*/ 92 w 159"/>
                <a:gd name="T49" fmla="*/ 92 h 146"/>
                <a:gd name="T50" fmla="*/ 90 w 159"/>
                <a:gd name="T51" fmla="*/ 94 h 146"/>
                <a:gd name="T52" fmla="*/ 83 w 159"/>
                <a:gd name="T53" fmla="*/ 79 h 146"/>
                <a:gd name="T54" fmla="*/ 71 w 159"/>
                <a:gd name="T55" fmla="*/ 90 h 146"/>
                <a:gd name="T56" fmla="*/ 69 w 159"/>
                <a:gd name="T57" fmla="*/ 87 h 146"/>
                <a:gd name="T58" fmla="*/ 63 w 159"/>
                <a:gd name="T59" fmla="*/ 97 h 146"/>
                <a:gd name="T60" fmla="*/ 61 w 159"/>
                <a:gd name="T61" fmla="*/ 94 h 146"/>
                <a:gd name="T62" fmla="*/ 56 w 159"/>
                <a:gd name="T63" fmla="*/ 104 h 146"/>
                <a:gd name="T64" fmla="*/ 55 w 159"/>
                <a:gd name="T65" fmla="*/ 100 h 146"/>
                <a:gd name="T66" fmla="*/ 51 w 159"/>
                <a:gd name="T67" fmla="*/ 107 h 146"/>
                <a:gd name="T68" fmla="*/ 48 w 159"/>
                <a:gd name="T69" fmla="*/ 104 h 146"/>
                <a:gd name="T70" fmla="*/ 43 w 159"/>
                <a:gd name="T71" fmla="*/ 113 h 146"/>
                <a:gd name="T72" fmla="*/ 42 w 159"/>
                <a:gd name="T73" fmla="*/ 107 h 146"/>
                <a:gd name="T74" fmla="*/ 34 w 159"/>
                <a:gd name="T75" fmla="*/ 118 h 146"/>
                <a:gd name="T76" fmla="*/ 65 w 159"/>
                <a:gd name="T77" fmla="*/ 67 h 146"/>
                <a:gd name="T78" fmla="*/ 60 w 159"/>
                <a:gd name="T79" fmla="*/ 67 h 146"/>
                <a:gd name="T80" fmla="*/ 61 w 159"/>
                <a:gd name="T81" fmla="*/ 63 h 146"/>
                <a:gd name="T82" fmla="*/ 45 w 159"/>
                <a:gd name="T83" fmla="*/ 66 h 146"/>
                <a:gd name="T84" fmla="*/ 47 w 159"/>
                <a:gd name="T85" fmla="*/ 62 h 146"/>
                <a:gd name="T86" fmla="*/ 36 w 159"/>
                <a:gd name="T87" fmla="*/ 66 h 146"/>
                <a:gd name="T88" fmla="*/ 36 w 159"/>
                <a:gd name="T89" fmla="*/ 63 h 146"/>
                <a:gd name="T90" fmla="*/ 26 w 159"/>
                <a:gd name="T91" fmla="*/ 65 h 146"/>
                <a:gd name="T92" fmla="*/ 26 w 159"/>
                <a:gd name="T93" fmla="*/ 62 h 146"/>
                <a:gd name="T94" fmla="*/ 18 w 159"/>
                <a:gd name="T95" fmla="*/ 64 h 146"/>
                <a:gd name="T96" fmla="*/ 19 w 159"/>
                <a:gd name="T97" fmla="*/ 61 h 146"/>
                <a:gd name="T98" fmla="*/ 9 w 159"/>
                <a:gd name="T99" fmla="*/ 64 h 146"/>
                <a:gd name="T100" fmla="*/ 13 w 159"/>
                <a:gd name="T101" fmla="*/ 59 h 146"/>
                <a:gd name="T102" fmla="*/ 0 w 159"/>
                <a:gd name="T103" fmla="*/ 62 h 146"/>
                <a:gd name="T104" fmla="*/ 84 w 159"/>
                <a:gd name="T105" fmla="*/ 7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9" h="146">
                  <a:moveTo>
                    <a:pt x="84" y="76"/>
                  </a:moveTo>
                  <a:cubicBezTo>
                    <a:pt x="84" y="76"/>
                    <a:pt x="143" y="18"/>
                    <a:pt x="159" y="103"/>
                  </a:cubicBezTo>
                  <a:cubicBezTo>
                    <a:pt x="159" y="103"/>
                    <a:pt x="148" y="97"/>
                    <a:pt x="148" y="95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0" y="93"/>
                    <a:pt x="140" y="93"/>
                    <a:pt x="140" y="93"/>
                  </a:cubicBezTo>
                  <a:cubicBezTo>
                    <a:pt x="141" y="97"/>
                    <a:pt x="141" y="97"/>
                    <a:pt x="141" y="97"/>
                  </a:cubicBezTo>
                  <a:cubicBezTo>
                    <a:pt x="132" y="90"/>
                    <a:pt x="132" y="90"/>
                    <a:pt x="132" y="90"/>
                  </a:cubicBezTo>
                  <a:cubicBezTo>
                    <a:pt x="133" y="95"/>
                    <a:pt x="133" y="95"/>
                    <a:pt x="133" y="95"/>
                  </a:cubicBezTo>
                  <a:cubicBezTo>
                    <a:pt x="125" y="87"/>
                    <a:pt x="125" y="87"/>
                    <a:pt x="125" y="87"/>
                  </a:cubicBezTo>
                  <a:cubicBezTo>
                    <a:pt x="125" y="92"/>
                    <a:pt x="125" y="92"/>
                    <a:pt x="125" y="92"/>
                  </a:cubicBezTo>
                  <a:cubicBezTo>
                    <a:pt x="116" y="80"/>
                    <a:pt x="116" y="80"/>
                    <a:pt x="116" y="80"/>
                  </a:cubicBezTo>
                  <a:cubicBezTo>
                    <a:pt x="116" y="85"/>
                    <a:pt x="116" y="85"/>
                    <a:pt x="116" y="85"/>
                  </a:cubicBezTo>
                  <a:cubicBezTo>
                    <a:pt x="116" y="85"/>
                    <a:pt x="106" y="74"/>
                    <a:pt x="102" y="77"/>
                  </a:cubicBezTo>
                  <a:cubicBezTo>
                    <a:pt x="102" y="77"/>
                    <a:pt x="141" y="124"/>
                    <a:pt x="116" y="146"/>
                  </a:cubicBezTo>
                  <a:cubicBezTo>
                    <a:pt x="113" y="134"/>
                    <a:pt x="113" y="134"/>
                    <a:pt x="113" y="134"/>
                  </a:cubicBezTo>
                  <a:cubicBezTo>
                    <a:pt x="109" y="141"/>
                    <a:pt x="109" y="141"/>
                    <a:pt x="109" y="141"/>
                  </a:cubicBezTo>
                  <a:cubicBezTo>
                    <a:pt x="108" y="127"/>
                    <a:pt x="108" y="127"/>
                    <a:pt x="108" y="127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02" y="126"/>
                    <a:pt x="102" y="126"/>
                    <a:pt x="102" y="126"/>
                  </a:cubicBezTo>
                  <a:cubicBezTo>
                    <a:pt x="102" y="112"/>
                    <a:pt x="102" y="112"/>
                    <a:pt x="102" y="112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4" y="108"/>
                    <a:pt x="94" y="108"/>
                    <a:pt x="94" y="108"/>
                  </a:cubicBezTo>
                  <a:cubicBezTo>
                    <a:pt x="94" y="108"/>
                    <a:pt x="94" y="94"/>
                    <a:pt x="92" y="92"/>
                  </a:cubicBezTo>
                  <a:cubicBezTo>
                    <a:pt x="90" y="94"/>
                    <a:pt x="90" y="94"/>
                    <a:pt x="90" y="94"/>
                  </a:cubicBezTo>
                  <a:cubicBezTo>
                    <a:pt x="90" y="94"/>
                    <a:pt x="89" y="79"/>
                    <a:pt x="83" y="79"/>
                  </a:cubicBezTo>
                  <a:cubicBezTo>
                    <a:pt x="83" y="79"/>
                    <a:pt x="73" y="82"/>
                    <a:pt x="71" y="90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1" y="94"/>
                    <a:pt x="61" y="94"/>
                    <a:pt x="61" y="94"/>
                  </a:cubicBezTo>
                  <a:cubicBezTo>
                    <a:pt x="56" y="104"/>
                    <a:pt x="56" y="104"/>
                    <a:pt x="56" y="104"/>
                  </a:cubicBezTo>
                  <a:cubicBezTo>
                    <a:pt x="55" y="100"/>
                    <a:pt x="55" y="100"/>
                    <a:pt x="55" y="100"/>
                  </a:cubicBezTo>
                  <a:cubicBezTo>
                    <a:pt x="51" y="107"/>
                    <a:pt x="51" y="107"/>
                    <a:pt x="51" y="107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3" y="113"/>
                    <a:pt x="43" y="113"/>
                    <a:pt x="43" y="113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34" y="118"/>
                    <a:pt x="34" y="118"/>
                    <a:pt x="34" y="118"/>
                  </a:cubicBezTo>
                  <a:cubicBezTo>
                    <a:pt x="34" y="118"/>
                    <a:pt x="23" y="87"/>
                    <a:pt x="65" y="67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1" y="63"/>
                    <a:pt x="61" y="63"/>
                    <a:pt x="61" y="63"/>
                  </a:cubicBezTo>
                  <a:cubicBezTo>
                    <a:pt x="45" y="66"/>
                    <a:pt x="45" y="66"/>
                    <a:pt x="45" y="66"/>
                  </a:cubicBezTo>
                  <a:cubicBezTo>
                    <a:pt x="47" y="62"/>
                    <a:pt x="47" y="62"/>
                    <a:pt x="47" y="62"/>
                  </a:cubicBezTo>
                  <a:cubicBezTo>
                    <a:pt x="36" y="66"/>
                    <a:pt x="36" y="66"/>
                    <a:pt x="36" y="66"/>
                  </a:cubicBezTo>
                  <a:cubicBezTo>
                    <a:pt x="36" y="63"/>
                    <a:pt x="36" y="63"/>
                    <a:pt x="36" y="63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6" y="62"/>
                    <a:pt x="19" y="65"/>
                    <a:pt x="18" y="64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0" y="62"/>
                    <a:pt x="48" y="0"/>
                    <a:pt x="84" y="76"/>
                  </a:cubicBezTo>
                  <a:close/>
                </a:path>
              </a:pathLst>
            </a:custGeom>
            <a:solidFill>
              <a:srgbClr val="7CC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Freeform 128">
              <a:extLst>
                <a:ext uri="{FF2B5EF4-FFF2-40B4-BE49-F238E27FC236}">
                  <a16:creationId xmlns:a16="http://schemas.microsoft.com/office/drawing/2014/main" id="{56CADDE8-F209-4D56-81B5-A02624F11E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5077" y="2813486"/>
              <a:ext cx="61913" cy="61912"/>
            </a:xfrm>
            <a:custGeom>
              <a:avLst/>
              <a:gdLst>
                <a:gd name="T0" fmla="*/ 0 w 16"/>
                <a:gd name="T1" fmla="*/ 8 h 16"/>
                <a:gd name="T2" fmla="*/ 7 w 16"/>
                <a:gd name="T3" fmla="*/ 16 h 16"/>
                <a:gd name="T4" fmla="*/ 15 w 16"/>
                <a:gd name="T5" fmla="*/ 9 h 16"/>
                <a:gd name="T6" fmla="*/ 8 w 16"/>
                <a:gd name="T7" fmla="*/ 1 h 16"/>
                <a:gd name="T8" fmla="*/ 0 w 16"/>
                <a:gd name="T9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3" y="15"/>
                    <a:pt x="7" y="16"/>
                  </a:cubicBezTo>
                  <a:cubicBezTo>
                    <a:pt x="12" y="16"/>
                    <a:pt x="15" y="13"/>
                    <a:pt x="15" y="9"/>
                  </a:cubicBezTo>
                  <a:cubicBezTo>
                    <a:pt x="16" y="4"/>
                    <a:pt x="13" y="1"/>
                    <a:pt x="8" y="1"/>
                  </a:cubicBezTo>
                  <a:cubicBezTo>
                    <a:pt x="4" y="0"/>
                    <a:pt x="1" y="3"/>
                    <a:pt x="0" y="8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129">
              <a:extLst>
                <a:ext uri="{FF2B5EF4-FFF2-40B4-BE49-F238E27FC236}">
                  <a16:creationId xmlns:a16="http://schemas.microsoft.com/office/drawing/2014/main" id="{972E4791-CB0F-4D0E-9517-48DC6124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7939" y="2856349"/>
              <a:ext cx="7938" cy="3175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130">
              <a:extLst>
                <a:ext uri="{FF2B5EF4-FFF2-40B4-BE49-F238E27FC236}">
                  <a16:creationId xmlns:a16="http://schemas.microsoft.com/office/drawing/2014/main" id="{38E8764C-1E87-43EA-89E9-D05CC43EC4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35239" y="2845236"/>
              <a:ext cx="7938" cy="6350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Freeform 131">
              <a:extLst>
                <a:ext uri="{FF2B5EF4-FFF2-40B4-BE49-F238E27FC236}">
                  <a16:creationId xmlns:a16="http://schemas.microsoft.com/office/drawing/2014/main" id="{56D7081F-BF8D-494D-9609-C3F7AA8C9D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28889" y="2859524"/>
              <a:ext cx="11113" cy="7937"/>
            </a:xfrm>
            <a:custGeom>
              <a:avLst/>
              <a:gdLst>
                <a:gd name="T0" fmla="*/ 0 w 3"/>
                <a:gd name="T1" fmla="*/ 1 h 2"/>
                <a:gd name="T2" fmla="*/ 1 w 3"/>
                <a:gd name="T3" fmla="*/ 2 h 2"/>
                <a:gd name="T4" fmla="*/ 2 w 3"/>
                <a:gd name="T5" fmla="*/ 1 h 2"/>
                <a:gd name="T6" fmla="*/ 2 w 3"/>
                <a:gd name="T7" fmla="*/ 0 h 2"/>
                <a:gd name="T8" fmla="*/ 0 w 3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Freeform 132">
              <a:extLst>
                <a:ext uri="{FF2B5EF4-FFF2-40B4-BE49-F238E27FC236}">
                  <a16:creationId xmlns:a16="http://schemas.microsoft.com/office/drawing/2014/main" id="{693D689B-7818-4397-932A-9538CE3384F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4114" y="2805549"/>
              <a:ext cx="61913" cy="65087"/>
            </a:xfrm>
            <a:custGeom>
              <a:avLst/>
              <a:gdLst>
                <a:gd name="T0" fmla="*/ 7 w 16"/>
                <a:gd name="T1" fmla="*/ 1 h 17"/>
                <a:gd name="T2" fmla="*/ 1 w 16"/>
                <a:gd name="T3" fmla="*/ 10 h 17"/>
                <a:gd name="T4" fmla="*/ 9 w 16"/>
                <a:gd name="T5" fmla="*/ 16 h 17"/>
                <a:gd name="T6" fmla="*/ 16 w 16"/>
                <a:gd name="T7" fmla="*/ 7 h 17"/>
                <a:gd name="T8" fmla="*/ 7 w 16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7">
                  <a:moveTo>
                    <a:pt x="7" y="1"/>
                  </a:moveTo>
                  <a:cubicBezTo>
                    <a:pt x="3" y="2"/>
                    <a:pt x="0" y="6"/>
                    <a:pt x="1" y="10"/>
                  </a:cubicBezTo>
                  <a:cubicBezTo>
                    <a:pt x="1" y="14"/>
                    <a:pt x="5" y="17"/>
                    <a:pt x="9" y="16"/>
                  </a:cubicBezTo>
                  <a:cubicBezTo>
                    <a:pt x="13" y="15"/>
                    <a:pt x="16" y="11"/>
                    <a:pt x="16" y="7"/>
                  </a:cubicBezTo>
                  <a:cubicBezTo>
                    <a:pt x="15" y="3"/>
                    <a:pt x="11" y="0"/>
                    <a:pt x="7" y="1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1" name="Freeform 133">
              <a:extLst>
                <a:ext uri="{FF2B5EF4-FFF2-40B4-BE49-F238E27FC236}">
                  <a16:creationId xmlns:a16="http://schemas.microsoft.com/office/drawing/2014/main" id="{C57FB512-2F76-4792-BE02-75A94143E9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4752" y="2856349"/>
              <a:ext cx="6350" cy="3175"/>
            </a:xfrm>
            <a:custGeom>
              <a:avLst/>
              <a:gdLst>
                <a:gd name="T0" fmla="*/ 1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1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2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2" name="Freeform 134">
              <a:extLst>
                <a:ext uri="{FF2B5EF4-FFF2-40B4-BE49-F238E27FC236}">
                  <a16:creationId xmlns:a16="http://schemas.microsoft.com/office/drawing/2014/main" id="{9D87EA1F-00BB-4661-B5ED-54DEF9EA29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1102" y="2840474"/>
              <a:ext cx="4763" cy="7937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1 h 2"/>
                <a:gd name="T4" fmla="*/ 1 w 1"/>
                <a:gd name="T5" fmla="*/ 2 h 2"/>
                <a:gd name="T6" fmla="*/ 1 w 1"/>
                <a:gd name="T7" fmla="*/ 1 h 2"/>
                <a:gd name="T8" fmla="*/ 0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3" name="Freeform 135">
              <a:extLst>
                <a:ext uri="{FF2B5EF4-FFF2-40B4-BE49-F238E27FC236}">
                  <a16:creationId xmlns:a16="http://schemas.microsoft.com/office/drawing/2014/main" id="{870D102D-F611-4977-80F7-C2542D2FE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2052" y="2837299"/>
              <a:ext cx="12700" cy="7937"/>
            </a:xfrm>
            <a:custGeom>
              <a:avLst/>
              <a:gdLst>
                <a:gd name="T0" fmla="*/ 1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3 w 3"/>
                <a:gd name="T7" fmla="*/ 1 h 2"/>
                <a:gd name="T8" fmla="*/ 1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1" y="0"/>
                  </a:moveTo>
                  <a:cubicBezTo>
                    <a:pt x="1" y="0"/>
                    <a:pt x="0" y="1"/>
                    <a:pt x="1" y="1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2" y="1"/>
                    <a:pt x="2" y="0"/>
                    <a:pt x="1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4" name="Freeform 136">
              <a:extLst>
                <a:ext uri="{FF2B5EF4-FFF2-40B4-BE49-F238E27FC236}">
                  <a16:creationId xmlns:a16="http://schemas.microsoft.com/office/drawing/2014/main" id="{CCEB95BC-6CC1-4451-AB6C-1CA0AFD492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5864" y="2829361"/>
              <a:ext cx="65088" cy="65087"/>
            </a:xfrm>
            <a:custGeom>
              <a:avLst/>
              <a:gdLst>
                <a:gd name="T0" fmla="*/ 0 w 17"/>
                <a:gd name="T1" fmla="*/ 8 h 17"/>
                <a:gd name="T2" fmla="*/ 8 w 17"/>
                <a:gd name="T3" fmla="*/ 17 h 17"/>
                <a:gd name="T4" fmla="*/ 17 w 17"/>
                <a:gd name="T5" fmla="*/ 9 h 17"/>
                <a:gd name="T6" fmla="*/ 9 w 17"/>
                <a:gd name="T7" fmla="*/ 0 h 17"/>
                <a:gd name="T8" fmla="*/ 0 w 17"/>
                <a:gd name="T9" fmla="*/ 8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0" y="8"/>
                  </a:moveTo>
                  <a:cubicBezTo>
                    <a:pt x="0" y="12"/>
                    <a:pt x="3" y="17"/>
                    <a:pt x="8" y="17"/>
                  </a:cubicBezTo>
                  <a:cubicBezTo>
                    <a:pt x="13" y="17"/>
                    <a:pt x="17" y="14"/>
                    <a:pt x="17" y="9"/>
                  </a:cubicBezTo>
                  <a:cubicBezTo>
                    <a:pt x="17" y="4"/>
                    <a:pt x="14" y="0"/>
                    <a:pt x="9" y="0"/>
                  </a:cubicBezTo>
                  <a:cubicBezTo>
                    <a:pt x="5" y="0"/>
                    <a:pt x="0" y="3"/>
                    <a:pt x="0" y="8"/>
                  </a:cubicBezTo>
                  <a:close/>
                </a:path>
              </a:pathLst>
            </a:custGeom>
            <a:solidFill>
              <a:srgbClr val="825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5" name="Freeform 137">
              <a:extLst>
                <a:ext uri="{FF2B5EF4-FFF2-40B4-BE49-F238E27FC236}">
                  <a16:creationId xmlns:a16="http://schemas.microsoft.com/office/drawing/2014/main" id="{71DDB4A9-C17B-49FD-B5EA-375906B67CD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152" y="2851586"/>
              <a:ext cx="7938" cy="4762"/>
            </a:xfrm>
            <a:custGeom>
              <a:avLst/>
              <a:gdLst>
                <a:gd name="T0" fmla="*/ 0 w 2"/>
                <a:gd name="T1" fmla="*/ 0 h 1"/>
                <a:gd name="T2" fmla="*/ 1 w 2"/>
                <a:gd name="T3" fmla="*/ 1 h 1"/>
                <a:gd name="T4" fmla="*/ 2 w 2"/>
                <a:gd name="T5" fmla="*/ 0 h 1"/>
                <a:gd name="T6" fmla="*/ 1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6" name="Freeform 138">
              <a:extLst>
                <a:ext uri="{FF2B5EF4-FFF2-40B4-BE49-F238E27FC236}">
                  <a16:creationId xmlns:a16="http://schemas.microsoft.com/office/drawing/2014/main" id="{FA16B67C-24E7-4E03-AC39-865C4961E45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59039" y="2859524"/>
              <a:ext cx="7938" cy="7937"/>
            </a:xfrm>
            <a:custGeom>
              <a:avLst/>
              <a:gdLst>
                <a:gd name="T0" fmla="*/ 0 w 2"/>
                <a:gd name="T1" fmla="*/ 1 h 2"/>
                <a:gd name="T2" fmla="*/ 1 w 2"/>
                <a:gd name="T3" fmla="*/ 2 h 2"/>
                <a:gd name="T4" fmla="*/ 2 w 2"/>
                <a:gd name="T5" fmla="*/ 1 h 2"/>
                <a:gd name="T6" fmla="*/ 1 w 2"/>
                <a:gd name="T7" fmla="*/ 0 h 2"/>
                <a:gd name="T8" fmla="*/ 0 w 2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1"/>
                  </a:moveTo>
                  <a:cubicBezTo>
                    <a:pt x="0" y="2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0" y="0"/>
                    <a:pt x="0" y="1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7" name="Freeform 139">
              <a:extLst>
                <a:ext uri="{FF2B5EF4-FFF2-40B4-BE49-F238E27FC236}">
                  <a16:creationId xmlns:a16="http://schemas.microsoft.com/office/drawing/2014/main" id="{BA6BE73B-3DDB-468D-936A-9329902004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0152" y="2870636"/>
              <a:ext cx="4763" cy="4762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0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8" name="Freeform 140">
              <a:extLst>
                <a:ext uri="{FF2B5EF4-FFF2-40B4-BE49-F238E27FC236}">
                  <a16:creationId xmlns:a16="http://schemas.microsoft.com/office/drawing/2014/main" id="{ECA72F16-FAC2-4D1B-B357-FED6026C7A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9889" y="3345299"/>
              <a:ext cx="19050" cy="26987"/>
            </a:xfrm>
            <a:custGeom>
              <a:avLst/>
              <a:gdLst>
                <a:gd name="T0" fmla="*/ 5 w 5"/>
                <a:gd name="T1" fmla="*/ 1 h 7"/>
                <a:gd name="T2" fmla="*/ 3 w 5"/>
                <a:gd name="T3" fmla="*/ 7 h 7"/>
                <a:gd name="T4" fmla="*/ 0 w 5"/>
                <a:gd name="T5" fmla="*/ 5 h 7"/>
                <a:gd name="T6" fmla="*/ 3 w 5"/>
                <a:gd name="T7" fmla="*/ 0 h 7"/>
                <a:gd name="T8" fmla="*/ 5 w 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5" y="1"/>
                  </a:moveTo>
                  <a:cubicBezTo>
                    <a:pt x="5" y="1"/>
                    <a:pt x="3" y="7"/>
                    <a:pt x="3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5"/>
                    <a:pt x="3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9" name="Freeform 141">
              <a:extLst>
                <a:ext uri="{FF2B5EF4-FFF2-40B4-BE49-F238E27FC236}">
                  <a16:creationId xmlns:a16="http://schemas.microsoft.com/office/drawing/2014/main" id="{321E86BE-EAEA-42AB-8EBF-C82E029138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1952" y="3367524"/>
              <a:ext cx="19050" cy="19050"/>
            </a:xfrm>
            <a:custGeom>
              <a:avLst/>
              <a:gdLst>
                <a:gd name="T0" fmla="*/ 4 w 5"/>
                <a:gd name="T1" fmla="*/ 2 h 5"/>
                <a:gd name="T2" fmla="*/ 3 w 5"/>
                <a:gd name="T3" fmla="*/ 5 h 5"/>
                <a:gd name="T4" fmla="*/ 0 w 5"/>
                <a:gd name="T5" fmla="*/ 4 h 5"/>
                <a:gd name="T6" fmla="*/ 1 w 5"/>
                <a:gd name="T7" fmla="*/ 0 h 5"/>
                <a:gd name="T8" fmla="*/ 4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4" y="2"/>
                  </a:moveTo>
                  <a:cubicBezTo>
                    <a:pt x="5" y="3"/>
                    <a:pt x="3" y="5"/>
                    <a:pt x="3" y="5"/>
                  </a:cubicBezTo>
                  <a:cubicBezTo>
                    <a:pt x="2" y="5"/>
                    <a:pt x="0" y="4"/>
                    <a:pt x="0" y="4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0" name="Freeform 142">
              <a:extLst>
                <a:ext uri="{FF2B5EF4-FFF2-40B4-BE49-F238E27FC236}">
                  <a16:creationId xmlns:a16="http://schemas.microsoft.com/office/drawing/2014/main" id="{A988DB64-7AFA-451F-A1AA-4E99EB841D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6077" y="3383399"/>
              <a:ext cx="26988" cy="30162"/>
            </a:xfrm>
            <a:custGeom>
              <a:avLst/>
              <a:gdLst>
                <a:gd name="T0" fmla="*/ 7 w 7"/>
                <a:gd name="T1" fmla="*/ 2 h 8"/>
                <a:gd name="T2" fmla="*/ 4 w 7"/>
                <a:gd name="T3" fmla="*/ 8 h 8"/>
                <a:gd name="T4" fmla="*/ 0 w 7"/>
                <a:gd name="T5" fmla="*/ 6 h 8"/>
                <a:gd name="T6" fmla="*/ 2 w 7"/>
                <a:gd name="T7" fmla="*/ 0 h 8"/>
                <a:gd name="T8" fmla="*/ 7 w 7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2"/>
                  </a:moveTo>
                  <a:cubicBezTo>
                    <a:pt x="7" y="3"/>
                    <a:pt x="5" y="8"/>
                    <a:pt x="4" y="8"/>
                  </a:cubicBezTo>
                  <a:cubicBezTo>
                    <a:pt x="3" y="8"/>
                    <a:pt x="0" y="7"/>
                    <a:pt x="0" y="6"/>
                  </a:cubicBezTo>
                  <a:cubicBezTo>
                    <a:pt x="0" y="5"/>
                    <a:pt x="1" y="0"/>
                    <a:pt x="2" y="0"/>
                  </a:cubicBezTo>
                  <a:cubicBezTo>
                    <a:pt x="3" y="0"/>
                    <a:pt x="7" y="2"/>
                    <a:pt x="7" y="2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1" name="Freeform 143">
              <a:extLst>
                <a:ext uri="{FF2B5EF4-FFF2-40B4-BE49-F238E27FC236}">
                  <a16:creationId xmlns:a16="http://schemas.microsoft.com/office/drawing/2014/main" id="{80CD9C8F-C9AD-43AA-849F-C42C0595AE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4964" y="3410386"/>
              <a:ext cx="26988" cy="30162"/>
            </a:xfrm>
            <a:custGeom>
              <a:avLst/>
              <a:gdLst>
                <a:gd name="T0" fmla="*/ 7 w 7"/>
                <a:gd name="T1" fmla="*/ 3 h 8"/>
                <a:gd name="T2" fmla="*/ 4 w 7"/>
                <a:gd name="T3" fmla="*/ 8 h 8"/>
                <a:gd name="T4" fmla="*/ 0 w 7"/>
                <a:gd name="T5" fmla="*/ 6 h 8"/>
                <a:gd name="T6" fmla="*/ 2 w 7"/>
                <a:gd name="T7" fmla="*/ 1 h 8"/>
                <a:gd name="T8" fmla="*/ 7 w 7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7" y="3"/>
                  </a:moveTo>
                  <a:cubicBezTo>
                    <a:pt x="7" y="3"/>
                    <a:pt x="5" y="7"/>
                    <a:pt x="4" y="8"/>
                  </a:cubicBezTo>
                  <a:cubicBezTo>
                    <a:pt x="4" y="8"/>
                    <a:pt x="0" y="7"/>
                    <a:pt x="0" y="6"/>
                  </a:cubicBezTo>
                  <a:cubicBezTo>
                    <a:pt x="0" y="5"/>
                    <a:pt x="1" y="1"/>
                    <a:pt x="2" y="1"/>
                  </a:cubicBezTo>
                  <a:cubicBezTo>
                    <a:pt x="3" y="0"/>
                    <a:pt x="7" y="2"/>
                    <a:pt x="7" y="3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2" name="Freeform 144">
              <a:extLst>
                <a:ext uri="{FF2B5EF4-FFF2-40B4-BE49-F238E27FC236}">
                  <a16:creationId xmlns:a16="http://schemas.microsoft.com/office/drawing/2014/main" id="{9B7F26B3-434D-4B83-A16B-38E033F5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9089" y="3437374"/>
              <a:ext cx="34925" cy="30162"/>
            </a:xfrm>
            <a:custGeom>
              <a:avLst/>
              <a:gdLst>
                <a:gd name="T0" fmla="*/ 9 w 9"/>
                <a:gd name="T1" fmla="*/ 3 h 8"/>
                <a:gd name="T2" fmla="*/ 6 w 9"/>
                <a:gd name="T3" fmla="*/ 8 h 8"/>
                <a:gd name="T4" fmla="*/ 0 w 9"/>
                <a:gd name="T5" fmla="*/ 7 h 8"/>
                <a:gd name="T6" fmla="*/ 2 w 9"/>
                <a:gd name="T7" fmla="*/ 0 h 8"/>
                <a:gd name="T8" fmla="*/ 9 w 9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9" y="3"/>
                  </a:moveTo>
                  <a:cubicBezTo>
                    <a:pt x="9" y="3"/>
                    <a:pt x="7" y="8"/>
                    <a:pt x="6" y="8"/>
                  </a:cubicBezTo>
                  <a:cubicBezTo>
                    <a:pt x="5" y="8"/>
                    <a:pt x="1" y="7"/>
                    <a:pt x="0" y="7"/>
                  </a:cubicBezTo>
                  <a:cubicBezTo>
                    <a:pt x="0" y="6"/>
                    <a:pt x="1" y="0"/>
                    <a:pt x="2" y="0"/>
                  </a:cubicBezTo>
                  <a:cubicBezTo>
                    <a:pt x="3" y="0"/>
                    <a:pt x="8" y="2"/>
                    <a:pt x="9" y="3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3" name="Freeform 145">
              <a:extLst>
                <a:ext uri="{FF2B5EF4-FFF2-40B4-BE49-F238E27FC236}">
                  <a16:creationId xmlns:a16="http://schemas.microsoft.com/office/drawing/2014/main" id="{B4DD52AD-2B7A-4944-8C9E-1DFF82C8E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7977" y="3462774"/>
              <a:ext cx="42863" cy="34925"/>
            </a:xfrm>
            <a:custGeom>
              <a:avLst/>
              <a:gdLst>
                <a:gd name="T0" fmla="*/ 10 w 11"/>
                <a:gd name="T1" fmla="*/ 3 h 9"/>
                <a:gd name="T2" fmla="*/ 7 w 11"/>
                <a:gd name="T3" fmla="*/ 9 h 9"/>
                <a:gd name="T4" fmla="*/ 1 w 11"/>
                <a:gd name="T5" fmla="*/ 8 h 9"/>
                <a:gd name="T6" fmla="*/ 2 w 11"/>
                <a:gd name="T7" fmla="*/ 0 h 9"/>
                <a:gd name="T8" fmla="*/ 10 w 11"/>
                <a:gd name="T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9">
                  <a:moveTo>
                    <a:pt x="10" y="3"/>
                  </a:moveTo>
                  <a:cubicBezTo>
                    <a:pt x="11" y="4"/>
                    <a:pt x="8" y="9"/>
                    <a:pt x="7" y="9"/>
                  </a:cubicBezTo>
                  <a:cubicBezTo>
                    <a:pt x="6" y="9"/>
                    <a:pt x="1" y="9"/>
                    <a:pt x="1" y="8"/>
                  </a:cubicBezTo>
                  <a:cubicBezTo>
                    <a:pt x="0" y="7"/>
                    <a:pt x="1" y="1"/>
                    <a:pt x="2" y="0"/>
                  </a:cubicBezTo>
                  <a:cubicBezTo>
                    <a:pt x="4" y="0"/>
                    <a:pt x="9" y="2"/>
                    <a:pt x="10" y="3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4" name="Freeform 146">
              <a:extLst>
                <a:ext uri="{FF2B5EF4-FFF2-40B4-BE49-F238E27FC236}">
                  <a16:creationId xmlns:a16="http://schemas.microsoft.com/office/drawing/2014/main" id="{28650675-CC61-4A7B-8BC4-E1FFFEC66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6864" y="3497699"/>
              <a:ext cx="41275" cy="38100"/>
            </a:xfrm>
            <a:custGeom>
              <a:avLst/>
              <a:gdLst>
                <a:gd name="T0" fmla="*/ 11 w 11"/>
                <a:gd name="T1" fmla="*/ 2 h 10"/>
                <a:gd name="T2" fmla="*/ 8 w 11"/>
                <a:gd name="T3" fmla="*/ 10 h 10"/>
                <a:gd name="T4" fmla="*/ 1 w 11"/>
                <a:gd name="T5" fmla="*/ 8 h 10"/>
                <a:gd name="T6" fmla="*/ 1 w 11"/>
                <a:gd name="T7" fmla="*/ 0 h 10"/>
                <a:gd name="T8" fmla="*/ 11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1" y="2"/>
                  </a:moveTo>
                  <a:cubicBezTo>
                    <a:pt x="11" y="2"/>
                    <a:pt x="9" y="10"/>
                    <a:pt x="8" y="10"/>
                  </a:cubicBezTo>
                  <a:cubicBezTo>
                    <a:pt x="7" y="10"/>
                    <a:pt x="1" y="9"/>
                    <a:pt x="1" y="8"/>
                  </a:cubicBezTo>
                  <a:cubicBezTo>
                    <a:pt x="1" y="8"/>
                    <a:pt x="0" y="1"/>
                    <a:pt x="1" y="0"/>
                  </a:cubicBezTo>
                  <a:cubicBezTo>
                    <a:pt x="3" y="0"/>
                    <a:pt x="10" y="1"/>
                    <a:pt x="11" y="2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5" name="Freeform 147">
              <a:extLst>
                <a:ext uri="{FF2B5EF4-FFF2-40B4-BE49-F238E27FC236}">
                  <a16:creationId xmlns:a16="http://schemas.microsoft.com/office/drawing/2014/main" id="{C5AAEDD1-682A-4449-9F86-349EBC2098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927" y="3532624"/>
              <a:ext cx="41275" cy="41275"/>
            </a:xfrm>
            <a:custGeom>
              <a:avLst/>
              <a:gdLst>
                <a:gd name="T0" fmla="*/ 11 w 11"/>
                <a:gd name="T1" fmla="*/ 2 h 11"/>
                <a:gd name="T2" fmla="*/ 8 w 11"/>
                <a:gd name="T3" fmla="*/ 10 h 11"/>
                <a:gd name="T4" fmla="*/ 0 w 11"/>
                <a:gd name="T5" fmla="*/ 9 h 11"/>
                <a:gd name="T6" fmla="*/ 1 w 11"/>
                <a:gd name="T7" fmla="*/ 0 h 11"/>
                <a:gd name="T8" fmla="*/ 11 w 11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11" y="2"/>
                  </a:moveTo>
                  <a:cubicBezTo>
                    <a:pt x="11" y="3"/>
                    <a:pt x="9" y="10"/>
                    <a:pt x="8" y="10"/>
                  </a:cubicBezTo>
                  <a:cubicBezTo>
                    <a:pt x="7" y="11"/>
                    <a:pt x="1" y="10"/>
                    <a:pt x="0" y="9"/>
                  </a:cubicBezTo>
                  <a:cubicBezTo>
                    <a:pt x="0" y="8"/>
                    <a:pt x="0" y="1"/>
                    <a:pt x="1" y="0"/>
                  </a:cubicBezTo>
                  <a:cubicBezTo>
                    <a:pt x="2" y="0"/>
                    <a:pt x="10" y="2"/>
                    <a:pt x="11" y="2"/>
                  </a:cubicBezTo>
                  <a:close/>
                </a:path>
              </a:pathLst>
            </a:custGeom>
            <a:solidFill>
              <a:srgbClr val="9672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6" name="Freeform 148">
              <a:extLst>
                <a:ext uri="{FF2B5EF4-FFF2-40B4-BE49-F238E27FC236}">
                  <a16:creationId xmlns:a16="http://schemas.microsoft.com/office/drawing/2014/main" id="{563D008F-A621-4FCC-A95A-8CF1D3773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0202" y="3250049"/>
              <a:ext cx="169863" cy="106362"/>
            </a:xfrm>
            <a:custGeom>
              <a:avLst/>
              <a:gdLst>
                <a:gd name="T0" fmla="*/ 16 w 44"/>
                <a:gd name="T1" fmla="*/ 24 h 28"/>
                <a:gd name="T2" fmla="*/ 44 w 44"/>
                <a:gd name="T3" fmla="*/ 16 h 28"/>
                <a:gd name="T4" fmla="*/ 40 w 44"/>
                <a:gd name="T5" fmla="*/ 16 h 28"/>
                <a:gd name="T6" fmla="*/ 41 w 44"/>
                <a:gd name="T7" fmla="*/ 17 h 28"/>
                <a:gd name="T8" fmla="*/ 37 w 44"/>
                <a:gd name="T9" fmla="*/ 17 h 28"/>
                <a:gd name="T10" fmla="*/ 38 w 44"/>
                <a:gd name="T11" fmla="*/ 18 h 28"/>
                <a:gd name="T12" fmla="*/ 34 w 44"/>
                <a:gd name="T13" fmla="*/ 18 h 28"/>
                <a:gd name="T14" fmla="*/ 35 w 44"/>
                <a:gd name="T15" fmla="*/ 19 h 28"/>
                <a:gd name="T16" fmla="*/ 31 w 44"/>
                <a:gd name="T17" fmla="*/ 18 h 28"/>
                <a:gd name="T18" fmla="*/ 32 w 44"/>
                <a:gd name="T19" fmla="*/ 20 h 28"/>
                <a:gd name="T20" fmla="*/ 28 w 44"/>
                <a:gd name="T21" fmla="*/ 19 h 28"/>
                <a:gd name="T22" fmla="*/ 29 w 44"/>
                <a:gd name="T23" fmla="*/ 20 h 28"/>
                <a:gd name="T24" fmla="*/ 25 w 44"/>
                <a:gd name="T25" fmla="*/ 21 h 28"/>
                <a:gd name="T26" fmla="*/ 15 w 44"/>
                <a:gd name="T27" fmla="*/ 25 h 28"/>
                <a:gd name="T28" fmla="*/ 8 w 44"/>
                <a:gd name="T29" fmla="*/ 11 h 28"/>
                <a:gd name="T30" fmla="*/ 8 w 44"/>
                <a:gd name="T31" fmla="*/ 10 h 28"/>
                <a:gd name="T32" fmla="*/ 5 w 44"/>
                <a:gd name="T33" fmla="*/ 9 h 28"/>
                <a:gd name="T34" fmla="*/ 6 w 44"/>
                <a:gd name="T35" fmla="*/ 8 h 28"/>
                <a:gd name="T36" fmla="*/ 3 w 44"/>
                <a:gd name="T37" fmla="*/ 6 h 28"/>
                <a:gd name="T38" fmla="*/ 5 w 44"/>
                <a:gd name="T39" fmla="*/ 6 h 28"/>
                <a:gd name="T40" fmla="*/ 2 w 44"/>
                <a:gd name="T41" fmla="*/ 4 h 28"/>
                <a:gd name="T42" fmla="*/ 4 w 44"/>
                <a:gd name="T43" fmla="*/ 4 h 28"/>
                <a:gd name="T44" fmla="*/ 0 w 44"/>
                <a:gd name="T45" fmla="*/ 1 h 28"/>
                <a:gd name="T46" fmla="*/ 16 w 44"/>
                <a:gd name="T47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28">
                  <a:moveTo>
                    <a:pt x="16" y="24"/>
                  </a:moveTo>
                  <a:cubicBezTo>
                    <a:pt x="16" y="24"/>
                    <a:pt x="29" y="0"/>
                    <a:pt x="4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4" y="18"/>
                    <a:pt x="34" y="18"/>
                    <a:pt x="34" y="18"/>
                  </a:cubicBezTo>
                  <a:cubicBezTo>
                    <a:pt x="35" y="19"/>
                    <a:pt x="35" y="19"/>
                    <a:pt x="35" y="19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28" y="19"/>
                    <a:pt x="28" y="19"/>
                    <a:pt x="28" y="19"/>
                  </a:cubicBezTo>
                  <a:cubicBezTo>
                    <a:pt x="29" y="20"/>
                    <a:pt x="29" y="20"/>
                    <a:pt x="29" y="20"/>
                  </a:cubicBezTo>
                  <a:cubicBezTo>
                    <a:pt x="29" y="20"/>
                    <a:pt x="27" y="20"/>
                    <a:pt x="25" y="21"/>
                  </a:cubicBezTo>
                  <a:cubicBezTo>
                    <a:pt x="25" y="21"/>
                    <a:pt x="17" y="28"/>
                    <a:pt x="15" y="25"/>
                  </a:cubicBezTo>
                  <a:cubicBezTo>
                    <a:pt x="15" y="25"/>
                    <a:pt x="8" y="14"/>
                    <a:pt x="8" y="11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22" y="0"/>
                    <a:pt x="16" y="24"/>
                  </a:cubicBezTo>
                  <a:close/>
                </a:path>
              </a:pathLst>
            </a:custGeom>
            <a:solidFill>
              <a:srgbClr val="4A82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7" name="Freeform 149">
              <a:extLst>
                <a:ext uri="{FF2B5EF4-FFF2-40B4-BE49-F238E27FC236}">
                  <a16:creationId xmlns:a16="http://schemas.microsoft.com/office/drawing/2014/main" id="{D69E4A9A-2A1C-44EE-BC49-CADAB6084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8927" y="3230999"/>
              <a:ext cx="203200" cy="193675"/>
            </a:xfrm>
            <a:custGeom>
              <a:avLst/>
              <a:gdLst>
                <a:gd name="T0" fmla="*/ 26 w 53"/>
                <a:gd name="T1" fmla="*/ 29 h 51"/>
                <a:gd name="T2" fmla="*/ 1 w 53"/>
                <a:gd name="T3" fmla="*/ 18 h 51"/>
                <a:gd name="T4" fmla="*/ 6 w 53"/>
                <a:gd name="T5" fmla="*/ 19 h 51"/>
                <a:gd name="T6" fmla="*/ 4 w 53"/>
                <a:gd name="T7" fmla="*/ 20 h 51"/>
                <a:gd name="T8" fmla="*/ 8 w 53"/>
                <a:gd name="T9" fmla="*/ 20 h 51"/>
                <a:gd name="T10" fmla="*/ 7 w 53"/>
                <a:gd name="T11" fmla="*/ 21 h 51"/>
                <a:gd name="T12" fmla="*/ 11 w 53"/>
                <a:gd name="T13" fmla="*/ 21 h 51"/>
                <a:gd name="T14" fmla="*/ 9 w 53"/>
                <a:gd name="T15" fmla="*/ 22 h 51"/>
                <a:gd name="T16" fmla="*/ 13 w 53"/>
                <a:gd name="T17" fmla="*/ 22 h 51"/>
                <a:gd name="T18" fmla="*/ 12 w 53"/>
                <a:gd name="T19" fmla="*/ 23 h 51"/>
                <a:gd name="T20" fmla="*/ 17 w 53"/>
                <a:gd name="T21" fmla="*/ 22 h 51"/>
                <a:gd name="T22" fmla="*/ 16 w 53"/>
                <a:gd name="T23" fmla="*/ 24 h 51"/>
                <a:gd name="T24" fmla="*/ 21 w 53"/>
                <a:gd name="T25" fmla="*/ 25 h 51"/>
                <a:gd name="T26" fmla="*/ 2 w 53"/>
                <a:gd name="T27" fmla="*/ 39 h 51"/>
                <a:gd name="T28" fmla="*/ 6 w 53"/>
                <a:gd name="T29" fmla="*/ 37 h 51"/>
                <a:gd name="T30" fmla="*/ 5 w 53"/>
                <a:gd name="T31" fmla="*/ 39 h 51"/>
                <a:gd name="T32" fmla="*/ 8 w 53"/>
                <a:gd name="T33" fmla="*/ 36 h 51"/>
                <a:gd name="T34" fmla="*/ 8 w 53"/>
                <a:gd name="T35" fmla="*/ 37 h 51"/>
                <a:gd name="T36" fmla="*/ 11 w 53"/>
                <a:gd name="T37" fmla="*/ 35 h 51"/>
                <a:gd name="T38" fmla="*/ 10 w 53"/>
                <a:gd name="T39" fmla="*/ 37 h 51"/>
                <a:gd name="T40" fmla="*/ 13 w 53"/>
                <a:gd name="T41" fmla="*/ 34 h 51"/>
                <a:gd name="T42" fmla="*/ 13 w 53"/>
                <a:gd name="T43" fmla="*/ 36 h 51"/>
                <a:gd name="T44" fmla="*/ 16 w 53"/>
                <a:gd name="T45" fmla="*/ 32 h 51"/>
                <a:gd name="T46" fmla="*/ 16 w 53"/>
                <a:gd name="T47" fmla="*/ 34 h 51"/>
                <a:gd name="T48" fmla="*/ 20 w 53"/>
                <a:gd name="T49" fmla="*/ 31 h 51"/>
                <a:gd name="T50" fmla="*/ 20 w 53"/>
                <a:gd name="T51" fmla="*/ 32 h 51"/>
                <a:gd name="T52" fmla="*/ 26 w 53"/>
                <a:gd name="T53" fmla="*/ 30 h 51"/>
                <a:gd name="T54" fmla="*/ 26 w 53"/>
                <a:gd name="T55" fmla="*/ 35 h 51"/>
                <a:gd name="T56" fmla="*/ 27 w 53"/>
                <a:gd name="T57" fmla="*/ 35 h 51"/>
                <a:gd name="T58" fmla="*/ 26 w 53"/>
                <a:gd name="T59" fmla="*/ 39 h 51"/>
                <a:gd name="T60" fmla="*/ 28 w 53"/>
                <a:gd name="T61" fmla="*/ 38 h 51"/>
                <a:gd name="T62" fmla="*/ 27 w 53"/>
                <a:gd name="T63" fmla="*/ 42 h 51"/>
                <a:gd name="T64" fmla="*/ 28 w 53"/>
                <a:gd name="T65" fmla="*/ 41 h 51"/>
                <a:gd name="T66" fmla="*/ 27 w 53"/>
                <a:gd name="T67" fmla="*/ 44 h 51"/>
                <a:gd name="T68" fmla="*/ 29 w 53"/>
                <a:gd name="T69" fmla="*/ 44 h 51"/>
                <a:gd name="T70" fmla="*/ 28 w 53"/>
                <a:gd name="T71" fmla="*/ 48 h 51"/>
                <a:gd name="T72" fmla="*/ 29 w 53"/>
                <a:gd name="T73" fmla="*/ 47 h 51"/>
                <a:gd name="T74" fmla="*/ 29 w 53"/>
                <a:gd name="T75" fmla="*/ 51 h 51"/>
                <a:gd name="T76" fmla="*/ 33 w 53"/>
                <a:gd name="T77" fmla="*/ 31 h 51"/>
                <a:gd name="T78" fmla="*/ 34 w 53"/>
                <a:gd name="T79" fmla="*/ 32 h 51"/>
                <a:gd name="T80" fmla="*/ 35 w 53"/>
                <a:gd name="T81" fmla="*/ 31 h 51"/>
                <a:gd name="T82" fmla="*/ 38 w 53"/>
                <a:gd name="T83" fmla="*/ 35 h 51"/>
                <a:gd name="T84" fmla="*/ 39 w 53"/>
                <a:gd name="T85" fmla="*/ 34 h 51"/>
                <a:gd name="T86" fmla="*/ 41 w 53"/>
                <a:gd name="T87" fmla="*/ 38 h 51"/>
                <a:gd name="T88" fmla="*/ 41 w 53"/>
                <a:gd name="T89" fmla="*/ 37 h 51"/>
                <a:gd name="T90" fmla="*/ 43 w 53"/>
                <a:gd name="T91" fmla="*/ 40 h 51"/>
                <a:gd name="T92" fmla="*/ 44 w 53"/>
                <a:gd name="T93" fmla="*/ 39 h 51"/>
                <a:gd name="T94" fmla="*/ 46 w 53"/>
                <a:gd name="T95" fmla="*/ 41 h 51"/>
                <a:gd name="T96" fmla="*/ 46 w 53"/>
                <a:gd name="T97" fmla="*/ 40 h 51"/>
                <a:gd name="T98" fmla="*/ 48 w 53"/>
                <a:gd name="T99" fmla="*/ 43 h 51"/>
                <a:gd name="T100" fmla="*/ 48 w 53"/>
                <a:gd name="T101" fmla="*/ 41 h 51"/>
                <a:gd name="T102" fmla="*/ 51 w 53"/>
                <a:gd name="T103" fmla="*/ 45 h 51"/>
                <a:gd name="T104" fmla="*/ 26 w 53"/>
                <a:gd name="T105" fmla="*/ 29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" h="51">
                  <a:moveTo>
                    <a:pt x="26" y="29"/>
                  </a:moveTo>
                  <a:cubicBezTo>
                    <a:pt x="26" y="29"/>
                    <a:pt x="25" y="0"/>
                    <a:pt x="1" y="18"/>
                  </a:cubicBezTo>
                  <a:cubicBezTo>
                    <a:pt x="1" y="18"/>
                    <a:pt x="5" y="19"/>
                    <a:pt x="6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3" y="22"/>
                    <a:pt x="13" y="22"/>
                    <a:pt x="13" y="22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21" y="23"/>
                    <a:pt x="21" y="25"/>
                  </a:cubicBezTo>
                  <a:cubicBezTo>
                    <a:pt x="21" y="25"/>
                    <a:pt x="0" y="28"/>
                    <a:pt x="2" y="39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5" y="39"/>
                    <a:pt x="5" y="39"/>
                    <a:pt x="5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16" y="34"/>
                    <a:pt x="20" y="31"/>
                    <a:pt x="20" y="31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2"/>
                    <a:pt x="24" y="28"/>
                    <a:pt x="26" y="30"/>
                  </a:cubicBezTo>
                  <a:cubicBezTo>
                    <a:pt x="26" y="30"/>
                    <a:pt x="27" y="33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7" y="42"/>
                    <a:pt x="27" y="42"/>
                    <a:pt x="27" y="42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9" y="44"/>
                    <a:pt x="29" y="44"/>
                    <a:pt x="29" y="44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9" y="47"/>
                    <a:pt x="29" y="47"/>
                    <a:pt x="29" y="47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29" y="51"/>
                    <a:pt x="39" y="46"/>
                    <a:pt x="33" y="31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5" y="31"/>
                    <a:pt x="35" y="31"/>
                    <a:pt x="35" y="31"/>
                  </a:cubicBezTo>
                  <a:cubicBezTo>
                    <a:pt x="38" y="35"/>
                    <a:pt x="38" y="35"/>
                    <a:pt x="38" y="35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44" y="39"/>
                    <a:pt x="44" y="39"/>
                    <a:pt x="44" y="39"/>
                  </a:cubicBezTo>
                  <a:cubicBezTo>
                    <a:pt x="44" y="39"/>
                    <a:pt x="45" y="41"/>
                    <a:pt x="46" y="41"/>
                  </a:cubicBezTo>
                  <a:cubicBezTo>
                    <a:pt x="46" y="40"/>
                    <a:pt x="46" y="40"/>
                    <a:pt x="46" y="40"/>
                  </a:cubicBezTo>
                  <a:cubicBezTo>
                    <a:pt x="48" y="43"/>
                    <a:pt x="48" y="43"/>
                    <a:pt x="48" y="43"/>
                  </a:cubicBezTo>
                  <a:cubicBezTo>
                    <a:pt x="48" y="41"/>
                    <a:pt x="48" y="41"/>
                    <a:pt x="48" y="41"/>
                  </a:cubicBezTo>
                  <a:cubicBezTo>
                    <a:pt x="51" y="45"/>
                    <a:pt x="51" y="45"/>
                    <a:pt x="51" y="45"/>
                  </a:cubicBezTo>
                  <a:cubicBezTo>
                    <a:pt x="51" y="45"/>
                    <a:pt x="53" y="18"/>
                    <a:pt x="26" y="29"/>
                  </a:cubicBezTo>
                  <a:close/>
                </a:path>
              </a:pathLst>
            </a:custGeom>
            <a:solidFill>
              <a:srgbClr val="5FA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8" name="Freeform 150">
              <a:extLst>
                <a:ext uri="{FF2B5EF4-FFF2-40B4-BE49-F238E27FC236}">
                  <a16:creationId xmlns:a16="http://schemas.microsoft.com/office/drawing/2014/main" id="{30F36CA4-DBCD-4B04-AB41-C076B8E9736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4177" y="3334186"/>
              <a:ext cx="26988" cy="25400"/>
            </a:xfrm>
            <a:custGeom>
              <a:avLst/>
              <a:gdLst>
                <a:gd name="T0" fmla="*/ 6 w 7"/>
                <a:gd name="T1" fmla="*/ 2 h 7"/>
                <a:gd name="T2" fmla="*/ 5 w 7"/>
                <a:gd name="T3" fmla="*/ 6 h 7"/>
                <a:gd name="T4" fmla="*/ 1 w 7"/>
                <a:gd name="T5" fmla="*/ 5 h 7"/>
                <a:gd name="T6" fmla="*/ 1 w 7"/>
                <a:gd name="T7" fmla="*/ 1 h 7"/>
                <a:gd name="T8" fmla="*/ 6 w 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6" y="2"/>
                  </a:moveTo>
                  <a:cubicBezTo>
                    <a:pt x="7" y="3"/>
                    <a:pt x="6" y="5"/>
                    <a:pt x="5" y="6"/>
                  </a:cubicBezTo>
                  <a:cubicBezTo>
                    <a:pt x="4" y="7"/>
                    <a:pt x="2" y="7"/>
                    <a:pt x="1" y="5"/>
                  </a:cubicBezTo>
                  <a:cubicBezTo>
                    <a:pt x="0" y="4"/>
                    <a:pt x="0" y="2"/>
                    <a:pt x="1" y="1"/>
                  </a:cubicBezTo>
                  <a:cubicBezTo>
                    <a:pt x="3" y="0"/>
                    <a:pt x="5" y="0"/>
                    <a:pt x="6" y="2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9" name="Rectangle 151">
              <a:extLst>
                <a:ext uri="{FF2B5EF4-FFF2-40B4-BE49-F238E27FC236}">
                  <a16:creationId xmlns:a16="http://schemas.microsoft.com/office/drawing/2014/main" id="{6D6C1FE2-81DB-49EE-A58E-EA73E33483F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2114" y="3353236"/>
              <a:ext cx="4763" cy="3175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0" name="Rectangle 152">
              <a:extLst>
                <a:ext uri="{FF2B5EF4-FFF2-40B4-BE49-F238E27FC236}">
                  <a16:creationId xmlns:a16="http://schemas.microsoft.com/office/drawing/2014/main" id="{05A7DFC6-A1A4-4F82-AB90-17C2EBD64D2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66877" y="3348474"/>
              <a:ext cx="1588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1" name="Rectangle 153">
              <a:extLst>
                <a:ext uri="{FF2B5EF4-FFF2-40B4-BE49-F238E27FC236}">
                  <a16:creationId xmlns:a16="http://schemas.microsoft.com/office/drawing/2014/main" id="{B6C70C2C-BA19-42DB-AEE9-A4DFCF0C94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70052" y="3353236"/>
              <a:ext cx="3175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2" name="Freeform 154">
              <a:extLst>
                <a:ext uri="{FF2B5EF4-FFF2-40B4-BE49-F238E27FC236}">
                  <a16:creationId xmlns:a16="http://schemas.microsoft.com/office/drawing/2014/main" id="{69405558-46E8-4FD1-8283-9F01A3BAC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35127" y="3329424"/>
              <a:ext cx="31750" cy="30162"/>
            </a:xfrm>
            <a:custGeom>
              <a:avLst/>
              <a:gdLst>
                <a:gd name="T0" fmla="*/ 7 w 8"/>
                <a:gd name="T1" fmla="*/ 6 h 8"/>
                <a:gd name="T2" fmla="*/ 2 w 8"/>
                <a:gd name="T3" fmla="*/ 7 h 8"/>
                <a:gd name="T4" fmla="*/ 1 w 8"/>
                <a:gd name="T5" fmla="*/ 2 h 8"/>
                <a:gd name="T6" fmla="*/ 6 w 8"/>
                <a:gd name="T7" fmla="*/ 1 h 8"/>
                <a:gd name="T8" fmla="*/ 7 w 8"/>
                <a:gd name="T9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7" y="6"/>
                  </a:moveTo>
                  <a:cubicBezTo>
                    <a:pt x="5" y="8"/>
                    <a:pt x="3" y="8"/>
                    <a:pt x="2" y="7"/>
                  </a:cubicBezTo>
                  <a:cubicBezTo>
                    <a:pt x="0" y="6"/>
                    <a:pt x="0" y="3"/>
                    <a:pt x="1" y="2"/>
                  </a:cubicBezTo>
                  <a:cubicBezTo>
                    <a:pt x="2" y="0"/>
                    <a:pt x="5" y="0"/>
                    <a:pt x="6" y="1"/>
                  </a:cubicBezTo>
                  <a:cubicBezTo>
                    <a:pt x="8" y="2"/>
                    <a:pt x="8" y="5"/>
                    <a:pt x="7" y="6"/>
                  </a:cubicBezTo>
                  <a:close/>
                </a:path>
              </a:pathLst>
            </a:custGeom>
            <a:solidFill>
              <a:srgbClr val="825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3" name="Freeform 155">
              <a:extLst>
                <a:ext uri="{FF2B5EF4-FFF2-40B4-BE49-F238E27FC236}">
                  <a16:creationId xmlns:a16="http://schemas.microsoft.com/office/drawing/2014/main" id="{B71F9B9A-D759-4433-A10E-871E9DF27F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4177" y="3345299"/>
              <a:ext cx="4763" cy="3175"/>
            </a:xfrm>
            <a:custGeom>
              <a:avLst/>
              <a:gdLst>
                <a:gd name="T0" fmla="*/ 3 w 3"/>
                <a:gd name="T1" fmla="*/ 0 h 2"/>
                <a:gd name="T2" fmla="*/ 0 w 3"/>
                <a:gd name="T3" fmla="*/ 2 h 2"/>
                <a:gd name="T4" fmla="*/ 0 w 3"/>
                <a:gd name="T5" fmla="*/ 0 h 2"/>
                <a:gd name="T6" fmla="*/ 3 w 3"/>
                <a:gd name="T7" fmla="*/ 0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3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4" name="Rectangle 156">
              <a:extLst>
                <a:ext uri="{FF2B5EF4-FFF2-40B4-BE49-F238E27FC236}">
                  <a16:creationId xmlns:a16="http://schemas.microsoft.com/office/drawing/2014/main" id="{BE9423D5-D418-47BD-9818-154A59A5E9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4177" y="3353236"/>
              <a:ext cx="4763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5" name="Rectangle 157">
              <a:extLst>
                <a:ext uri="{FF2B5EF4-FFF2-40B4-BE49-F238E27FC236}">
                  <a16:creationId xmlns:a16="http://schemas.microsoft.com/office/drawing/2014/main" id="{5CDCB477-CED4-49A0-8D66-E466CE3151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51002" y="3353236"/>
              <a:ext cx="3175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6" name="Freeform 158">
              <a:extLst>
                <a:ext uri="{FF2B5EF4-FFF2-40B4-BE49-F238E27FC236}">
                  <a16:creationId xmlns:a16="http://schemas.microsoft.com/office/drawing/2014/main" id="{0BAA44C1-7C53-4439-8E85-9B6E9BB6885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4627" y="3253224"/>
              <a:ext cx="19050" cy="26987"/>
            </a:xfrm>
            <a:custGeom>
              <a:avLst/>
              <a:gdLst>
                <a:gd name="T0" fmla="*/ 0 w 5"/>
                <a:gd name="T1" fmla="*/ 1 h 7"/>
                <a:gd name="T2" fmla="*/ 3 w 5"/>
                <a:gd name="T3" fmla="*/ 7 h 7"/>
                <a:gd name="T4" fmla="*/ 5 w 5"/>
                <a:gd name="T5" fmla="*/ 5 h 7"/>
                <a:gd name="T6" fmla="*/ 2 w 5"/>
                <a:gd name="T7" fmla="*/ 0 h 7"/>
                <a:gd name="T8" fmla="*/ 0 w 5"/>
                <a:gd name="T9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7">
                  <a:moveTo>
                    <a:pt x="0" y="1"/>
                  </a:moveTo>
                  <a:cubicBezTo>
                    <a:pt x="0" y="1"/>
                    <a:pt x="2" y="7"/>
                    <a:pt x="3" y="7"/>
                  </a:cubicBezTo>
                  <a:cubicBezTo>
                    <a:pt x="3" y="7"/>
                    <a:pt x="5" y="6"/>
                    <a:pt x="5" y="5"/>
                  </a:cubicBezTo>
                  <a:cubicBezTo>
                    <a:pt x="5" y="5"/>
                    <a:pt x="3" y="0"/>
                    <a:pt x="2" y="0"/>
                  </a:cubicBezTo>
                  <a:cubicBezTo>
                    <a:pt x="1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7" name="Freeform 159">
              <a:extLst>
                <a:ext uri="{FF2B5EF4-FFF2-40B4-BE49-F238E27FC236}">
                  <a16:creationId xmlns:a16="http://schemas.microsoft.com/office/drawing/2014/main" id="{63BDB413-0DD8-464E-917C-904BA5A46F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739" y="3277036"/>
              <a:ext cx="19050" cy="19050"/>
            </a:xfrm>
            <a:custGeom>
              <a:avLst/>
              <a:gdLst>
                <a:gd name="T0" fmla="*/ 0 w 5"/>
                <a:gd name="T1" fmla="*/ 2 h 5"/>
                <a:gd name="T2" fmla="*/ 1 w 5"/>
                <a:gd name="T3" fmla="*/ 5 h 5"/>
                <a:gd name="T4" fmla="*/ 5 w 5"/>
                <a:gd name="T5" fmla="*/ 4 h 5"/>
                <a:gd name="T6" fmla="*/ 4 w 5"/>
                <a:gd name="T7" fmla="*/ 0 h 5"/>
                <a:gd name="T8" fmla="*/ 0 w 5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5">
                  <a:moveTo>
                    <a:pt x="0" y="2"/>
                  </a:moveTo>
                  <a:cubicBezTo>
                    <a:pt x="0" y="3"/>
                    <a:pt x="1" y="5"/>
                    <a:pt x="1" y="5"/>
                  </a:cubicBezTo>
                  <a:cubicBezTo>
                    <a:pt x="2" y="5"/>
                    <a:pt x="5" y="4"/>
                    <a:pt x="5" y="4"/>
                  </a:cubicBezTo>
                  <a:cubicBezTo>
                    <a:pt x="5" y="3"/>
                    <a:pt x="4" y="1"/>
                    <a:pt x="4" y="0"/>
                  </a:cubicBezTo>
                  <a:cubicBezTo>
                    <a:pt x="3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8" name="Freeform 160">
              <a:extLst>
                <a:ext uri="{FF2B5EF4-FFF2-40B4-BE49-F238E27FC236}">
                  <a16:creationId xmlns:a16="http://schemas.microsoft.com/office/drawing/2014/main" id="{C7F1C19A-6FBB-4BD3-8DB1-486F97A9B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8914" y="3291324"/>
              <a:ext cx="26988" cy="30162"/>
            </a:xfrm>
            <a:custGeom>
              <a:avLst/>
              <a:gdLst>
                <a:gd name="T0" fmla="*/ 0 w 7"/>
                <a:gd name="T1" fmla="*/ 2 h 8"/>
                <a:gd name="T2" fmla="*/ 3 w 7"/>
                <a:gd name="T3" fmla="*/ 8 h 8"/>
                <a:gd name="T4" fmla="*/ 7 w 7"/>
                <a:gd name="T5" fmla="*/ 6 h 8"/>
                <a:gd name="T6" fmla="*/ 5 w 7"/>
                <a:gd name="T7" fmla="*/ 0 h 8"/>
                <a:gd name="T8" fmla="*/ 0 w 7"/>
                <a:gd name="T9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cubicBezTo>
                    <a:pt x="0" y="3"/>
                    <a:pt x="2" y="8"/>
                    <a:pt x="3" y="8"/>
                  </a:cubicBezTo>
                  <a:cubicBezTo>
                    <a:pt x="4" y="8"/>
                    <a:pt x="7" y="7"/>
                    <a:pt x="7" y="6"/>
                  </a:cubicBezTo>
                  <a:cubicBezTo>
                    <a:pt x="7" y="5"/>
                    <a:pt x="6" y="1"/>
                    <a:pt x="5" y="0"/>
                  </a:cubicBezTo>
                  <a:cubicBezTo>
                    <a:pt x="4" y="0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9" name="Freeform 161">
              <a:extLst>
                <a:ext uri="{FF2B5EF4-FFF2-40B4-BE49-F238E27FC236}">
                  <a16:creationId xmlns:a16="http://schemas.microsoft.com/office/drawing/2014/main" id="{CBADFCAD-80A7-4503-9ABB-5F922121D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027" y="3318311"/>
              <a:ext cx="31750" cy="30162"/>
            </a:xfrm>
            <a:custGeom>
              <a:avLst/>
              <a:gdLst>
                <a:gd name="T0" fmla="*/ 0 w 8"/>
                <a:gd name="T1" fmla="*/ 3 h 8"/>
                <a:gd name="T2" fmla="*/ 3 w 8"/>
                <a:gd name="T3" fmla="*/ 8 h 8"/>
                <a:gd name="T4" fmla="*/ 8 w 8"/>
                <a:gd name="T5" fmla="*/ 6 h 8"/>
                <a:gd name="T6" fmla="*/ 5 w 8"/>
                <a:gd name="T7" fmla="*/ 1 h 8"/>
                <a:gd name="T8" fmla="*/ 0 w 8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8">
                  <a:moveTo>
                    <a:pt x="0" y="3"/>
                  </a:moveTo>
                  <a:cubicBezTo>
                    <a:pt x="0" y="4"/>
                    <a:pt x="2" y="7"/>
                    <a:pt x="3" y="8"/>
                  </a:cubicBezTo>
                  <a:cubicBezTo>
                    <a:pt x="4" y="8"/>
                    <a:pt x="8" y="7"/>
                    <a:pt x="8" y="6"/>
                  </a:cubicBezTo>
                  <a:cubicBezTo>
                    <a:pt x="8" y="5"/>
                    <a:pt x="6" y="1"/>
                    <a:pt x="5" y="1"/>
                  </a:cubicBezTo>
                  <a:cubicBezTo>
                    <a:pt x="5" y="0"/>
                    <a:pt x="1" y="2"/>
                    <a:pt x="0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0" name="Freeform 162">
              <a:extLst>
                <a:ext uri="{FF2B5EF4-FFF2-40B4-BE49-F238E27FC236}">
                  <a16:creationId xmlns:a16="http://schemas.microsoft.com/office/drawing/2014/main" id="{252DC6D0-F650-47F1-ADCC-CEC9B1774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7964" y="3345299"/>
              <a:ext cx="34925" cy="30162"/>
            </a:xfrm>
            <a:custGeom>
              <a:avLst/>
              <a:gdLst>
                <a:gd name="T0" fmla="*/ 1 w 9"/>
                <a:gd name="T1" fmla="*/ 3 h 8"/>
                <a:gd name="T2" fmla="*/ 3 w 9"/>
                <a:gd name="T3" fmla="*/ 8 h 8"/>
                <a:gd name="T4" fmla="*/ 9 w 9"/>
                <a:gd name="T5" fmla="*/ 7 h 8"/>
                <a:gd name="T6" fmla="*/ 8 w 9"/>
                <a:gd name="T7" fmla="*/ 0 h 8"/>
                <a:gd name="T8" fmla="*/ 1 w 9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0" y="3"/>
                    <a:pt x="3" y="8"/>
                    <a:pt x="3" y="8"/>
                  </a:cubicBezTo>
                  <a:cubicBezTo>
                    <a:pt x="4" y="8"/>
                    <a:pt x="9" y="7"/>
                    <a:pt x="9" y="7"/>
                  </a:cubicBezTo>
                  <a:cubicBezTo>
                    <a:pt x="9" y="6"/>
                    <a:pt x="8" y="0"/>
                    <a:pt x="8" y="0"/>
                  </a:cubicBezTo>
                  <a:cubicBezTo>
                    <a:pt x="7" y="0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1" name="Freeform 163">
              <a:extLst>
                <a:ext uri="{FF2B5EF4-FFF2-40B4-BE49-F238E27FC236}">
                  <a16:creationId xmlns:a16="http://schemas.microsoft.com/office/drawing/2014/main" id="{DF79A83F-23B8-4C99-9A3F-C097277BC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85902" y="3372286"/>
              <a:ext cx="38100" cy="38100"/>
            </a:xfrm>
            <a:custGeom>
              <a:avLst/>
              <a:gdLst>
                <a:gd name="T0" fmla="*/ 1 w 10"/>
                <a:gd name="T1" fmla="*/ 3 h 10"/>
                <a:gd name="T2" fmla="*/ 3 w 10"/>
                <a:gd name="T3" fmla="*/ 9 h 10"/>
                <a:gd name="T4" fmla="*/ 10 w 10"/>
                <a:gd name="T5" fmla="*/ 8 h 10"/>
                <a:gd name="T6" fmla="*/ 8 w 10"/>
                <a:gd name="T7" fmla="*/ 0 h 10"/>
                <a:gd name="T8" fmla="*/ 1 w 10"/>
                <a:gd name="T9" fmla="*/ 3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" y="3"/>
                  </a:moveTo>
                  <a:cubicBezTo>
                    <a:pt x="0" y="4"/>
                    <a:pt x="3" y="9"/>
                    <a:pt x="3" y="9"/>
                  </a:cubicBezTo>
                  <a:cubicBezTo>
                    <a:pt x="4" y="10"/>
                    <a:pt x="9" y="10"/>
                    <a:pt x="10" y="8"/>
                  </a:cubicBezTo>
                  <a:cubicBezTo>
                    <a:pt x="10" y="7"/>
                    <a:pt x="9" y="1"/>
                    <a:pt x="8" y="0"/>
                  </a:cubicBezTo>
                  <a:cubicBezTo>
                    <a:pt x="7" y="0"/>
                    <a:pt x="1" y="2"/>
                    <a:pt x="1" y="3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2" name="Freeform 164">
              <a:extLst>
                <a:ext uri="{FF2B5EF4-FFF2-40B4-BE49-F238E27FC236}">
                  <a16:creationId xmlns:a16="http://schemas.microsoft.com/office/drawing/2014/main" id="{5EC981C0-A2BB-4BF8-ABBF-3FAC37151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3839" y="3405624"/>
              <a:ext cx="41275" cy="38100"/>
            </a:xfrm>
            <a:custGeom>
              <a:avLst/>
              <a:gdLst>
                <a:gd name="T0" fmla="*/ 1 w 11"/>
                <a:gd name="T1" fmla="*/ 2 h 10"/>
                <a:gd name="T2" fmla="*/ 3 w 11"/>
                <a:gd name="T3" fmla="*/ 10 h 10"/>
                <a:gd name="T4" fmla="*/ 10 w 11"/>
                <a:gd name="T5" fmla="*/ 8 h 10"/>
                <a:gd name="T6" fmla="*/ 10 w 11"/>
                <a:gd name="T7" fmla="*/ 0 h 10"/>
                <a:gd name="T8" fmla="*/ 1 w 11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" y="2"/>
                  </a:moveTo>
                  <a:cubicBezTo>
                    <a:pt x="0" y="2"/>
                    <a:pt x="3" y="10"/>
                    <a:pt x="3" y="10"/>
                  </a:cubicBezTo>
                  <a:cubicBezTo>
                    <a:pt x="4" y="10"/>
                    <a:pt x="10" y="9"/>
                    <a:pt x="10" y="8"/>
                  </a:cubicBezTo>
                  <a:cubicBezTo>
                    <a:pt x="11" y="8"/>
                    <a:pt x="11" y="1"/>
                    <a:pt x="10" y="0"/>
                  </a:cubicBezTo>
                  <a:cubicBezTo>
                    <a:pt x="9" y="0"/>
                    <a:pt x="2" y="1"/>
                    <a:pt x="1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3" name="Freeform 165">
              <a:extLst>
                <a:ext uri="{FF2B5EF4-FFF2-40B4-BE49-F238E27FC236}">
                  <a16:creationId xmlns:a16="http://schemas.microsoft.com/office/drawing/2014/main" id="{960D009B-986B-4F28-B054-08281AB14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1777" y="3440549"/>
              <a:ext cx="46038" cy="42862"/>
            </a:xfrm>
            <a:custGeom>
              <a:avLst/>
              <a:gdLst>
                <a:gd name="T0" fmla="*/ 0 w 12"/>
                <a:gd name="T1" fmla="*/ 2 h 11"/>
                <a:gd name="T2" fmla="*/ 3 w 12"/>
                <a:gd name="T3" fmla="*/ 10 h 11"/>
                <a:gd name="T4" fmla="*/ 11 w 12"/>
                <a:gd name="T5" fmla="*/ 9 h 11"/>
                <a:gd name="T6" fmla="*/ 11 w 12"/>
                <a:gd name="T7" fmla="*/ 0 h 11"/>
                <a:gd name="T8" fmla="*/ 0 w 12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1">
                  <a:moveTo>
                    <a:pt x="0" y="2"/>
                  </a:moveTo>
                  <a:cubicBezTo>
                    <a:pt x="0" y="3"/>
                    <a:pt x="2" y="10"/>
                    <a:pt x="3" y="10"/>
                  </a:cubicBezTo>
                  <a:cubicBezTo>
                    <a:pt x="4" y="11"/>
                    <a:pt x="11" y="10"/>
                    <a:pt x="11" y="9"/>
                  </a:cubicBezTo>
                  <a:cubicBezTo>
                    <a:pt x="11" y="9"/>
                    <a:pt x="12" y="1"/>
                    <a:pt x="11" y="0"/>
                  </a:cubicBezTo>
                  <a:cubicBezTo>
                    <a:pt x="9" y="0"/>
                    <a:pt x="1" y="2"/>
                    <a:pt x="0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4" name="Freeform 166">
              <a:extLst>
                <a:ext uri="{FF2B5EF4-FFF2-40B4-BE49-F238E27FC236}">
                  <a16:creationId xmlns:a16="http://schemas.microsoft.com/office/drawing/2014/main" id="{7B22C0C3-7E26-4B31-BA67-95FB9C98C3F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9714" y="3478649"/>
              <a:ext cx="46038" cy="38100"/>
            </a:xfrm>
            <a:custGeom>
              <a:avLst/>
              <a:gdLst>
                <a:gd name="T0" fmla="*/ 0 w 12"/>
                <a:gd name="T1" fmla="*/ 2 h 10"/>
                <a:gd name="T2" fmla="*/ 3 w 12"/>
                <a:gd name="T3" fmla="*/ 10 h 10"/>
                <a:gd name="T4" fmla="*/ 11 w 12"/>
                <a:gd name="T5" fmla="*/ 9 h 10"/>
                <a:gd name="T6" fmla="*/ 11 w 12"/>
                <a:gd name="T7" fmla="*/ 0 h 10"/>
                <a:gd name="T8" fmla="*/ 0 w 12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0" y="2"/>
                  </a:moveTo>
                  <a:cubicBezTo>
                    <a:pt x="0" y="2"/>
                    <a:pt x="2" y="10"/>
                    <a:pt x="3" y="10"/>
                  </a:cubicBezTo>
                  <a:cubicBezTo>
                    <a:pt x="4" y="10"/>
                    <a:pt x="11" y="10"/>
                    <a:pt x="11" y="9"/>
                  </a:cubicBezTo>
                  <a:cubicBezTo>
                    <a:pt x="12" y="8"/>
                    <a:pt x="12" y="1"/>
                    <a:pt x="11" y="0"/>
                  </a:cubicBezTo>
                  <a:cubicBezTo>
                    <a:pt x="10" y="0"/>
                    <a:pt x="1" y="1"/>
                    <a:pt x="0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5" name="Freeform 167">
              <a:extLst>
                <a:ext uri="{FF2B5EF4-FFF2-40B4-BE49-F238E27FC236}">
                  <a16:creationId xmlns:a16="http://schemas.microsoft.com/office/drawing/2014/main" id="{A3CA5E9F-AA0F-4150-A381-81CB49FF1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889" y="3516749"/>
              <a:ext cx="49213" cy="42862"/>
            </a:xfrm>
            <a:custGeom>
              <a:avLst/>
              <a:gdLst>
                <a:gd name="T0" fmla="*/ 1 w 13"/>
                <a:gd name="T1" fmla="*/ 1 h 11"/>
                <a:gd name="T2" fmla="*/ 3 w 13"/>
                <a:gd name="T3" fmla="*/ 10 h 11"/>
                <a:gd name="T4" fmla="*/ 13 w 13"/>
                <a:gd name="T5" fmla="*/ 10 h 11"/>
                <a:gd name="T6" fmla="*/ 12 w 13"/>
                <a:gd name="T7" fmla="*/ 0 h 11"/>
                <a:gd name="T8" fmla="*/ 1 w 13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1">
                  <a:moveTo>
                    <a:pt x="1" y="1"/>
                  </a:moveTo>
                  <a:cubicBezTo>
                    <a:pt x="0" y="2"/>
                    <a:pt x="2" y="10"/>
                    <a:pt x="3" y="10"/>
                  </a:cubicBezTo>
                  <a:cubicBezTo>
                    <a:pt x="3" y="11"/>
                    <a:pt x="12" y="10"/>
                    <a:pt x="13" y="10"/>
                  </a:cubicBezTo>
                  <a:cubicBezTo>
                    <a:pt x="13" y="9"/>
                    <a:pt x="13" y="1"/>
                    <a:pt x="12" y="0"/>
                  </a:cubicBezTo>
                  <a:cubicBezTo>
                    <a:pt x="11" y="0"/>
                    <a:pt x="2" y="1"/>
                    <a:pt x="1" y="1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6" name="Freeform 168">
              <a:extLst>
                <a:ext uri="{FF2B5EF4-FFF2-40B4-BE49-F238E27FC236}">
                  <a16:creationId xmlns:a16="http://schemas.microsoft.com/office/drawing/2014/main" id="{F16744D5-F4DE-499D-86FF-54A3D21AE44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6064" y="3554849"/>
              <a:ext cx="53975" cy="38100"/>
            </a:xfrm>
            <a:custGeom>
              <a:avLst/>
              <a:gdLst>
                <a:gd name="T0" fmla="*/ 1 w 14"/>
                <a:gd name="T1" fmla="*/ 2 h 10"/>
                <a:gd name="T2" fmla="*/ 2 w 14"/>
                <a:gd name="T3" fmla="*/ 9 h 10"/>
                <a:gd name="T4" fmla="*/ 14 w 14"/>
                <a:gd name="T5" fmla="*/ 9 h 10"/>
                <a:gd name="T6" fmla="*/ 12 w 14"/>
                <a:gd name="T7" fmla="*/ 1 h 10"/>
                <a:gd name="T8" fmla="*/ 1 w 14"/>
                <a:gd name="T9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0">
                  <a:moveTo>
                    <a:pt x="1" y="2"/>
                  </a:moveTo>
                  <a:cubicBezTo>
                    <a:pt x="0" y="2"/>
                    <a:pt x="2" y="9"/>
                    <a:pt x="2" y="9"/>
                  </a:cubicBezTo>
                  <a:cubicBezTo>
                    <a:pt x="3" y="10"/>
                    <a:pt x="13" y="10"/>
                    <a:pt x="14" y="9"/>
                  </a:cubicBezTo>
                  <a:cubicBezTo>
                    <a:pt x="14" y="8"/>
                    <a:pt x="14" y="1"/>
                    <a:pt x="12" y="1"/>
                  </a:cubicBezTo>
                  <a:cubicBezTo>
                    <a:pt x="11" y="0"/>
                    <a:pt x="3" y="0"/>
                    <a:pt x="1" y="2"/>
                  </a:cubicBezTo>
                  <a:close/>
                </a:path>
              </a:pathLst>
            </a:custGeom>
            <a:solidFill>
              <a:srgbClr val="AD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7" name="Freeform 169">
              <a:extLst>
                <a:ext uri="{FF2B5EF4-FFF2-40B4-BE49-F238E27FC236}">
                  <a16:creationId xmlns:a16="http://schemas.microsoft.com/office/drawing/2014/main" id="{6F65EA23-B1D1-4738-AC5E-670CC88A99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9689" y="3111936"/>
              <a:ext cx="184150" cy="149225"/>
            </a:xfrm>
            <a:custGeom>
              <a:avLst/>
              <a:gdLst>
                <a:gd name="T0" fmla="*/ 36 w 48"/>
                <a:gd name="T1" fmla="*/ 36 h 39"/>
                <a:gd name="T2" fmla="*/ 48 w 48"/>
                <a:gd name="T3" fmla="*/ 0 h 39"/>
                <a:gd name="T4" fmla="*/ 46 w 48"/>
                <a:gd name="T5" fmla="*/ 5 h 39"/>
                <a:gd name="T6" fmla="*/ 48 w 48"/>
                <a:gd name="T7" fmla="*/ 4 h 39"/>
                <a:gd name="T8" fmla="*/ 45 w 48"/>
                <a:gd name="T9" fmla="*/ 9 h 39"/>
                <a:gd name="T10" fmla="*/ 46 w 48"/>
                <a:gd name="T11" fmla="*/ 8 h 39"/>
                <a:gd name="T12" fmla="*/ 43 w 48"/>
                <a:gd name="T13" fmla="*/ 12 h 39"/>
                <a:gd name="T14" fmla="*/ 45 w 48"/>
                <a:gd name="T15" fmla="*/ 12 h 39"/>
                <a:gd name="T16" fmla="*/ 42 w 48"/>
                <a:gd name="T17" fmla="*/ 16 h 39"/>
                <a:gd name="T18" fmla="*/ 44 w 48"/>
                <a:gd name="T19" fmla="*/ 16 h 39"/>
                <a:gd name="T20" fmla="*/ 40 w 48"/>
                <a:gd name="T21" fmla="*/ 20 h 39"/>
                <a:gd name="T22" fmla="*/ 42 w 48"/>
                <a:gd name="T23" fmla="*/ 20 h 39"/>
                <a:gd name="T24" fmla="*/ 40 w 48"/>
                <a:gd name="T25" fmla="*/ 24 h 39"/>
                <a:gd name="T26" fmla="*/ 37 w 48"/>
                <a:gd name="T27" fmla="*/ 38 h 39"/>
                <a:gd name="T28" fmla="*/ 16 w 48"/>
                <a:gd name="T29" fmla="*/ 36 h 39"/>
                <a:gd name="T30" fmla="*/ 16 w 48"/>
                <a:gd name="T31" fmla="*/ 35 h 39"/>
                <a:gd name="T32" fmla="*/ 12 w 48"/>
                <a:gd name="T33" fmla="*/ 37 h 39"/>
                <a:gd name="T34" fmla="*/ 12 w 48"/>
                <a:gd name="T35" fmla="*/ 36 h 39"/>
                <a:gd name="T36" fmla="*/ 8 w 48"/>
                <a:gd name="T37" fmla="*/ 37 h 39"/>
                <a:gd name="T38" fmla="*/ 9 w 48"/>
                <a:gd name="T39" fmla="*/ 35 h 39"/>
                <a:gd name="T40" fmla="*/ 4 w 48"/>
                <a:gd name="T41" fmla="*/ 37 h 39"/>
                <a:gd name="T42" fmla="*/ 6 w 48"/>
                <a:gd name="T43" fmla="*/ 35 h 39"/>
                <a:gd name="T44" fmla="*/ 0 w 48"/>
                <a:gd name="T45" fmla="*/ 37 h 39"/>
                <a:gd name="T46" fmla="*/ 36 w 48"/>
                <a:gd name="T47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8" h="39">
                  <a:moveTo>
                    <a:pt x="36" y="36"/>
                  </a:moveTo>
                  <a:cubicBezTo>
                    <a:pt x="36" y="36"/>
                    <a:pt x="20" y="5"/>
                    <a:pt x="48" y="0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0" y="20"/>
                    <a:pt x="40" y="20"/>
                    <a:pt x="40" y="20"/>
                  </a:cubicBezTo>
                  <a:cubicBezTo>
                    <a:pt x="42" y="20"/>
                    <a:pt x="42" y="20"/>
                    <a:pt x="42" y="20"/>
                  </a:cubicBezTo>
                  <a:cubicBezTo>
                    <a:pt x="42" y="20"/>
                    <a:pt x="40" y="22"/>
                    <a:pt x="40" y="24"/>
                  </a:cubicBezTo>
                  <a:cubicBezTo>
                    <a:pt x="40" y="24"/>
                    <a:pt x="41" y="39"/>
                    <a:pt x="37" y="38"/>
                  </a:cubicBezTo>
                  <a:cubicBezTo>
                    <a:pt x="37" y="38"/>
                    <a:pt x="20" y="37"/>
                    <a:pt x="16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9" y="35"/>
                    <a:pt x="9" y="35"/>
                    <a:pt x="9" y="3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6" y="35"/>
                    <a:pt x="6" y="35"/>
                    <a:pt x="6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14" y="12"/>
                    <a:pt x="36" y="36"/>
                  </a:cubicBezTo>
                  <a:close/>
                </a:path>
              </a:pathLst>
            </a:custGeom>
            <a:solidFill>
              <a:srgbClr val="5FA6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8" name="Freeform 170">
              <a:extLst>
                <a:ext uri="{FF2B5EF4-FFF2-40B4-BE49-F238E27FC236}">
                  <a16:creationId xmlns:a16="http://schemas.microsoft.com/office/drawing/2014/main" id="{1C789479-CDAE-4B92-9A0D-5BDBD87E18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25564" y="3111936"/>
              <a:ext cx="255588" cy="274637"/>
            </a:xfrm>
            <a:custGeom>
              <a:avLst/>
              <a:gdLst>
                <a:gd name="T0" fmla="*/ 32 w 67"/>
                <a:gd name="T1" fmla="*/ 37 h 72"/>
                <a:gd name="T2" fmla="*/ 2 w 67"/>
                <a:gd name="T3" fmla="*/ 57 h 72"/>
                <a:gd name="T4" fmla="*/ 6 w 67"/>
                <a:gd name="T5" fmla="*/ 52 h 72"/>
                <a:gd name="T6" fmla="*/ 6 w 67"/>
                <a:gd name="T7" fmla="*/ 55 h 72"/>
                <a:gd name="T8" fmla="*/ 9 w 67"/>
                <a:gd name="T9" fmla="*/ 50 h 72"/>
                <a:gd name="T10" fmla="*/ 9 w 67"/>
                <a:gd name="T11" fmla="*/ 52 h 72"/>
                <a:gd name="T12" fmla="*/ 12 w 67"/>
                <a:gd name="T13" fmla="*/ 48 h 72"/>
                <a:gd name="T14" fmla="*/ 12 w 67"/>
                <a:gd name="T15" fmla="*/ 51 h 72"/>
                <a:gd name="T16" fmla="*/ 15 w 67"/>
                <a:gd name="T17" fmla="*/ 46 h 72"/>
                <a:gd name="T18" fmla="*/ 15 w 67"/>
                <a:gd name="T19" fmla="*/ 48 h 72"/>
                <a:gd name="T20" fmla="*/ 18 w 67"/>
                <a:gd name="T21" fmla="*/ 42 h 72"/>
                <a:gd name="T22" fmla="*/ 19 w 67"/>
                <a:gd name="T23" fmla="*/ 45 h 72"/>
                <a:gd name="T24" fmla="*/ 24 w 67"/>
                <a:gd name="T25" fmla="*/ 40 h 72"/>
                <a:gd name="T26" fmla="*/ 25 w 67"/>
                <a:gd name="T27" fmla="*/ 72 h 72"/>
                <a:gd name="T28" fmla="*/ 25 w 67"/>
                <a:gd name="T29" fmla="*/ 66 h 72"/>
                <a:gd name="T30" fmla="*/ 27 w 67"/>
                <a:gd name="T31" fmla="*/ 68 h 72"/>
                <a:gd name="T32" fmla="*/ 26 w 67"/>
                <a:gd name="T33" fmla="*/ 62 h 72"/>
                <a:gd name="T34" fmla="*/ 27 w 67"/>
                <a:gd name="T35" fmla="*/ 64 h 72"/>
                <a:gd name="T36" fmla="*/ 27 w 67"/>
                <a:gd name="T37" fmla="*/ 59 h 72"/>
                <a:gd name="T38" fmla="*/ 29 w 67"/>
                <a:gd name="T39" fmla="*/ 61 h 72"/>
                <a:gd name="T40" fmla="*/ 28 w 67"/>
                <a:gd name="T41" fmla="*/ 55 h 72"/>
                <a:gd name="T42" fmla="*/ 29 w 67"/>
                <a:gd name="T43" fmla="*/ 57 h 72"/>
                <a:gd name="T44" fmla="*/ 28 w 67"/>
                <a:gd name="T45" fmla="*/ 51 h 72"/>
                <a:gd name="T46" fmla="*/ 31 w 67"/>
                <a:gd name="T47" fmla="*/ 52 h 72"/>
                <a:gd name="T48" fmla="*/ 30 w 67"/>
                <a:gd name="T49" fmla="*/ 45 h 72"/>
                <a:gd name="T50" fmla="*/ 31 w 67"/>
                <a:gd name="T51" fmla="*/ 46 h 72"/>
                <a:gd name="T52" fmla="*/ 33 w 67"/>
                <a:gd name="T53" fmla="*/ 39 h 72"/>
                <a:gd name="T54" fmla="*/ 39 w 67"/>
                <a:gd name="T55" fmla="*/ 42 h 72"/>
                <a:gd name="T56" fmla="*/ 40 w 67"/>
                <a:gd name="T57" fmla="*/ 41 h 72"/>
                <a:gd name="T58" fmla="*/ 43 w 67"/>
                <a:gd name="T59" fmla="*/ 45 h 72"/>
                <a:gd name="T60" fmla="*/ 44 w 67"/>
                <a:gd name="T61" fmla="*/ 43 h 72"/>
                <a:gd name="T62" fmla="*/ 47 w 67"/>
                <a:gd name="T63" fmla="*/ 47 h 72"/>
                <a:gd name="T64" fmla="*/ 47 w 67"/>
                <a:gd name="T65" fmla="*/ 45 h 72"/>
                <a:gd name="T66" fmla="*/ 50 w 67"/>
                <a:gd name="T67" fmla="*/ 47 h 72"/>
                <a:gd name="T68" fmla="*/ 50 w 67"/>
                <a:gd name="T69" fmla="*/ 46 h 72"/>
                <a:gd name="T70" fmla="*/ 54 w 67"/>
                <a:gd name="T71" fmla="*/ 49 h 72"/>
                <a:gd name="T72" fmla="*/ 54 w 67"/>
                <a:gd name="T73" fmla="*/ 47 h 72"/>
                <a:gd name="T74" fmla="*/ 58 w 67"/>
                <a:gd name="T75" fmla="*/ 51 h 72"/>
                <a:gd name="T76" fmla="*/ 40 w 67"/>
                <a:gd name="T77" fmla="*/ 32 h 72"/>
                <a:gd name="T78" fmla="*/ 42 w 67"/>
                <a:gd name="T79" fmla="*/ 31 h 72"/>
                <a:gd name="T80" fmla="*/ 41 w 67"/>
                <a:gd name="T81" fmla="*/ 29 h 72"/>
                <a:gd name="T82" fmla="*/ 48 w 67"/>
                <a:gd name="T83" fmla="*/ 29 h 72"/>
                <a:gd name="T84" fmla="*/ 47 w 67"/>
                <a:gd name="T85" fmla="*/ 27 h 72"/>
                <a:gd name="T86" fmla="*/ 52 w 67"/>
                <a:gd name="T87" fmla="*/ 28 h 72"/>
                <a:gd name="T88" fmla="*/ 51 w 67"/>
                <a:gd name="T89" fmla="*/ 27 h 72"/>
                <a:gd name="T90" fmla="*/ 56 w 67"/>
                <a:gd name="T91" fmla="*/ 27 h 72"/>
                <a:gd name="T92" fmla="*/ 56 w 67"/>
                <a:gd name="T93" fmla="*/ 25 h 72"/>
                <a:gd name="T94" fmla="*/ 60 w 67"/>
                <a:gd name="T95" fmla="*/ 25 h 72"/>
                <a:gd name="T96" fmla="*/ 59 w 67"/>
                <a:gd name="T97" fmla="*/ 24 h 72"/>
                <a:gd name="T98" fmla="*/ 64 w 67"/>
                <a:gd name="T99" fmla="*/ 24 h 72"/>
                <a:gd name="T100" fmla="*/ 62 w 67"/>
                <a:gd name="T101" fmla="*/ 23 h 72"/>
                <a:gd name="T102" fmla="*/ 67 w 67"/>
                <a:gd name="T103" fmla="*/ 23 h 72"/>
                <a:gd name="T104" fmla="*/ 32 w 67"/>
                <a:gd name="T105" fmla="*/ 3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7" h="72">
                  <a:moveTo>
                    <a:pt x="32" y="37"/>
                  </a:moveTo>
                  <a:cubicBezTo>
                    <a:pt x="32" y="37"/>
                    <a:pt x="0" y="17"/>
                    <a:pt x="2" y="57"/>
                  </a:cubicBezTo>
                  <a:cubicBezTo>
                    <a:pt x="2" y="57"/>
                    <a:pt x="6" y="53"/>
                    <a:pt x="6" y="52"/>
                  </a:cubicBezTo>
                  <a:cubicBezTo>
                    <a:pt x="6" y="55"/>
                    <a:pt x="6" y="55"/>
                    <a:pt x="6" y="55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2" y="48"/>
                    <a:pt x="12" y="48"/>
                    <a:pt x="12" y="48"/>
                  </a:cubicBezTo>
                  <a:cubicBezTo>
                    <a:pt x="12" y="51"/>
                    <a:pt x="12" y="51"/>
                    <a:pt x="12" y="51"/>
                  </a:cubicBezTo>
                  <a:cubicBezTo>
                    <a:pt x="15" y="46"/>
                    <a:pt x="15" y="46"/>
                    <a:pt x="15" y="46"/>
                  </a:cubicBezTo>
                  <a:cubicBezTo>
                    <a:pt x="15" y="48"/>
                    <a:pt x="15" y="48"/>
                    <a:pt x="15" y="48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9" y="45"/>
                    <a:pt x="19" y="45"/>
                    <a:pt x="19" y="45"/>
                  </a:cubicBezTo>
                  <a:cubicBezTo>
                    <a:pt x="19" y="45"/>
                    <a:pt x="22" y="39"/>
                    <a:pt x="24" y="40"/>
                  </a:cubicBezTo>
                  <a:cubicBezTo>
                    <a:pt x="24" y="40"/>
                    <a:pt x="11" y="64"/>
                    <a:pt x="25" y="72"/>
                  </a:cubicBezTo>
                  <a:cubicBezTo>
                    <a:pt x="25" y="66"/>
                    <a:pt x="25" y="66"/>
                    <a:pt x="25" y="66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9" y="57"/>
                    <a:pt x="29" y="57"/>
                    <a:pt x="29" y="57"/>
                  </a:cubicBezTo>
                  <a:cubicBezTo>
                    <a:pt x="28" y="51"/>
                    <a:pt x="28" y="51"/>
                    <a:pt x="28" y="51"/>
                  </a:cubicBezTo>
                  <a:cubicBezTo>
                    <a:pt x="31" y="52"/>
                    <a:pt x="31" y="52"/>
                    <a:pt x="31" y="52"/>
                  </a:cubicBezTo>
                  <a:cubicBezTo>
                    <a:pt x="31" y="52"/>
                    <a:pt x="29" y="46"/>
                    <a:pt x="30" y="45"/>
                  </a:cubicBezTo>
                  <a:cubicBezTo>
                    <a:pt x="31" y="46"/>
                    <a:pt x="31" y="46"/>
                    <a:pt x="31" y="46"/>
                  </a:cubicBezTo>
                  <a:cubicBezTo>
                    <a:pt x="31" y="46"/>
                    <a:pt x="30" y="39"/>
                    <a:pt x="33" y="39"/>
                  </a:cubicBezTo>
                  <a:cubicBezTo>
                    <a:pt x="33" y="39"/>
                    <a:pt x="37" y="39"/>
                    <a:pt x="39" y="42"/>
                  </a:cubicBezTo>
                  <a:cubicBezTo>
                    <a:pt x="40" y="41"/>
                    <a:pt x="40" y="41"/>
                    <a:pt x="40" y="41"/>
                  </a:cubicBezTo>
                  <a:cubicBezTo>
                    <a:pt x="43" y="45"/>
                    <a:pt x="43" y="45"/>
                    <a:pt x="43" y="45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7" y="45"/>
                    <a:pt x="47" y="45"/>
                    <a:pt x="47" y="45"/>
                  </a:cubicBezTo>
                  <a:cubicBezTo>
                    <a:pt x="50" y="47"/>
                    <a:pt x="50" y="47"/>
                    <a:pt x="50" y="47"/>
                  </a:cubicBezTo>
                  <a:cubicBezTo>
                    <a:pt x="50" y="46"/>
                    <a:pt x="50" y="46"/>
                    <a:pt x="50" y="46"/>
                  </a:cubicBezTo>
                  <a:cubicBezTo>
                    <a:pt x="54" y="49"/>
                    <a:pt x="54" y="49"/>
                    <a:pt x="54" y="49"/>
                  </a:cubicBezTo>
                  <a:cubicBezTo>
                    <a:pt x="54" y="47"/>
                    <a:pt x="54" y="47"/>
                    <a:pt x="54" y="47"/>
                  </a:cubicBezTo>
                  <a:cubicBezTo>
                    <a:pt x="58" y="51"/>
                    <a:pt x="58" y="51"/>
                    <a:pt x="58" y="51"/>
                  </a:cubicBezTo>
                  <a:cubicBezTo>
                    <a:pt x="58" y="51"/>
                    <a:pt x="60" y="36"/>
                    <a:pt x="40" y="32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7" y="27"/>
                    <a:pt x="47" y="27"/>
                    <a:pt x="47" y="27"/>
                  </a:cubicBezTo>
                  <a:cubicBezTo>
                    <a:pt x="52" y="28"/>
                    <a:pt x="52" y="28"/>
                    <a:pt x="52" y="28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5"/>
                    <a:pt x="56" y="25"/>
                    <a:pt x="56" y="25"/>
                  </a:cubicBezTo>
                  <a:cubicBezTo>
                    <a:pt x="56" y="25"/>
                    <a:pt x="59" y="26"/>
                    <a:pt x="60" y="25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2" y="23"/>
                    <a:pt x="62" y="23"/>
                    <a:pt x="62" y="23"/>
                  </a:cubicBezTo>
                  <a:cubicBezTo>
                    <a:pt x="67" y="23"/>
                    <a:pt x="67" y="23"/>
                    <a:pt x="67" y="23"/>
                  </a:cubicBezTo>
                  <a:cubicBezTo>
                    <a:pt x="67" y="23"/>
                    <a:pt x="40" y="0"/>
                    <a:pt x="32" y="37"/>
                  </a:cubicBezTo>
                  <a:close/>
                </a:path>
              </a:pathLst>
            </a:custGeom>
            <a:solidFill>
              <a:srgbClr val="7CC7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9" name="Freeform 171">
              <a:extLst>
                <a:ext uri="{FF2B5EF4-FFF2-40B4-BE49-F238E27FC236}">
                  <a16:creationId xmlns:a16="http://schemas.microsoft.com/office/drawing/2014/main" id="{4A2939AF-060E-4581-96BA-5F1FE2018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17639" y="3245286"/>
              <a:ext cx="26988" cy="26987"/>
            </a:xfrm>
            <a:custGeom>
              <a:avLst/>
              <a:gdLst>
                <a:gd name="T0" fmla="*/ 7 w 7"/>
                <a:gd name="T1" fmla="*/ 2 h 7"/>
                <a:gd name="T2" fmla="*/ 4 w 7"/>
                <a:gd name="T3" fmla="*/ 7 h 7"/>
                <a:gd name="T4" fmla="*/ 0 w 7"/>
                <a:gd name="T5" fmla="*/ 4 h 7"/>
                <a:gd name="T6" fmla="*/ 2 w 7"/>
                <a:gd name="T7" fmla="*/ 0 h 7"/>
                <a:gd name="T8" fmla="*/ 7 w 7"/>
                <a:gd name="T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7" y="2"/>
                  </a:moveTo>
                  <a:cubicBezTo>
                    <a:pt x="7" y="4"/>
                    <a:pt x="6" y="6"/>
                    <a:pt x="4" y="7"/>
                  </a:cubicBezTo>
                  <a:cubicBezTo>
                    <a:pt x="3" y="7"/>
                    <a:pt x="1" y="6"/>
                    <a:pt x="0" y="4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4" y="0"/>
                    <a:pt x="6" y="1"/>
                    <a:pt x="7" y="2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0" name="Rectangle 172">
              <a:extLst>
                <a:ext uri="{FF2B5EF4-FFF2-40B4-BE49-F238E27FC236}">
                  <a16:creationId xmlns:a16="http://schemas.microsoft.com/office/drawing/2014/main" id="{7B748120-DAC2-4038-8ACE-16DD68BEEF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23989" y="3264336"/>
              <a:ext cx="1588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1" name="Freeform 173">
              <a:extLst>
                <a:ext uri="{FF2B5EF4-FFF2-40B4-BE49-F238E27FC236}">
                  <a16:creationId xmlns:a16="http://schemas.microsoft.com/office/drawing/2014/main" id="{30456BD1-3BEE-43C2-8264-C9B3AF3E75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8752" y="3256399"/>
              <a:ext cx="0" cy="4762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0 h 3"/>
                <a:gd name="T4" fmla="*/ 3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2" name="Freeform 174">
              <a:extLst>
                <a:ext uri="{FF2B5EF4-FFF2-40B4-BE49-F238E27FC236}">
                  <a16:creationId xmlns:a16="http://schemas.microsoft.com/office/drawing/2014/main" id="{58FF22E0-B5EB-414B-907A-7DB22D1BE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1927" y="3264336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0 w 3"/>
                <a:gd name="T3" fmla="*/ 3 h 3"/>
                <a:gd name="T4" fmla="*/ 0 w 3"/>
                <a:gd name="T5" fmla="*/ 0 h 3"/>
                <a:gd name="T6" fmla="*/ 0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0" y="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3" name="Freeform 175">
              <a:extLst>
                <a:ext uri="{FF2B5EF4-FFF2-40B4-BE49-F238E27FC236}">
                  <a16:creationId xmlns:a16="http://schemas.microsoft.com/office/drawing/2014/main" id="{2DA62FFD-7CD4-44D9-ABCA-09008C6E4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0977" y="3234174"/>
              <a:ext cx="26988" cy="26987"/>
            </a:xfrm>
            <a:custGeom>
              <a:avLst/>
              <a:gdLst>
                <a:gd name="T0" fmla="*/ 3 w 7"/>
                <a:gd name="T1" fmla="*/ 0 h 7"/>
                <a:gd name="T2" fmla="*/ 7 w 7"/>
                <a:gd name="T3" fmla="*/ 3 h 7"/>
                <a:gd name="T4" fmla="*/ 4 w 7"/>
                <a:gd name="T5" fmla="*/ 7 h 7"/>
                <a:gd name="T6" fmla="*/ 0 w 7"/>
                <a:gd name="T7" fmla="*/ 4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5" y="0"/>
                    <a:pt x="7" y="1"/>
                    <a:pt x="7" y="3"/>
                  </a:cubicBez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lose/>
                </a:path>
              </a:pathLst>
            </a:custGeom>
            <a:solidFill>
              <a:srgbClr val="714A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4" name="Freeform 176">
              <a:extLst>
                <a:ext uri="{FF2B5EF4-FFF2-40B4-BE49-F238E27FC236}">
                  <a16:creationId xmlns:a16="http://schemas.microsoft.com/office/drawing/2014/main" id="{9741474D-26B1-4008-9027-6E15BDAEBC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027" y="3253224"/>
              <a:ext cx="0" cy="3175"/>
            </a:xfrm>
            <a:custGeom>
              <a:avLst/>
              <a:gdLst>
                <a:gd name="T0" fmla="*/ 0 h 2"/>
                <a:gd name="T1" fmla="*/ 0 h 2"/>
                <a:gd name="T2" fmla="*/ 2 h 2"/>
                <a:gd name="T3" fmla="*/ 0 h 2"/>
                <a:gd name="T4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0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5" name="Freeform 177">
              <a:extLst>
                <a:ext uri="{FF2B5EF4-FFF2-40B4-BE49-F238E27FC236}">
                  <a16:creationId xmlns:a16="http://schemas.microsoft.com/office/drawing/2014/main" id="{BD45E093-C306-46CD-9487-3E6562909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677" y="3250049"/>
              <a:ext cx="3175" cy="0"/>
            </a:xfrm>
            <a:custGeom>
              <a:avLst/>
              <a:gdLst>
                <a:gd name="T0" fmla="*/ 2 w 2"/>
                <a:gd name="T1" fmla="*/ 2 w 2"/>
                <a:gd name="T2" fmla="*/ 2 w 2"/>
                <a:gd name="T3" fmla="*/ 0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2" y="0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6" name="Freeform 178">
              <a:extLst>
                <a:ext uri="{FF2B5EF4-FFF2-40B4-BE49-F238E27FC236}">
                  <a16:creationId xmlns:a16="http://schemas.microsoft.com/office/drawing/2014/main" id="{B474A7C4-00A3-4F3B-8937-8E9B9B85538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0027" y="3245286"/>
              <a:ext cx="4763" cy="4762"/>
            </a:xfrm>
            <a:custGeom>
              <a:avLst/>
              <a:gdLst>
                <a:gd name="T0" fmla="*/ 3 w 3"/>
                <a:gd name="T1" fmla="*/ 0 h 3"/>
                <a:gd name="T2" fmla="*/ 3 w 3"/>
                <a:gd name="T3" fmla="*/ 0 h 3"/>
                <a:gd name="T4" fmla="*/ 3 w 3"/>
                <a:gd name="T5" fmla="*/ 3 h 3"/>
                <a:gd name="T6" fmla="*/ 0 w 3"/>
                <a:gd name="T7" fmla="*/ 0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lnTo>
                    <a:pt x="3" y="0"/>
                  </a:lnTo>
                  <a:lnTo>
                    <a:pt x="3" y="3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7" name="Freeform 179">
              <a:extLst>
                <a:ext uri="{FF2B5EF4-FFF2-40B4-BE49-F238E27FC236}">
                  <a16:creationId xmlns:a16="http://schemas.microsoft.com/office/drawing/2014/main" id="{12249AE7-2EDE-4C2D-A2C7-F5EAE933E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6689" y="3245286"/>
              <a:ext cx="33338" cy="31750"/>
            </a:xfrm>
            <a:custGeom>
              <a:avLst/>
              <a:gdLst>
                <a:gd name="T0" fmla="*/ 8 w 9"/>
                <a:gd name="T1" fmla="*/ 3 h 8"/>
                <a:gd name="T2" fmla="*/ 5 w 9"/>
                <a:gd name="T3" fmla="*/ 8 h 8"/>
                <a:gd name="T4" fmla="*/ 1 w 9"/>
                <a:gd name="T5" fmla="*/ 5 h 8"/>
                <a:gd name="T6" fmla="*/ 3 w 9"/>
                <a:gd name="T7" fmla="*/ 0 h 8"/>
                <a:gd name="T8" fmla="*/ 8 w 9"/>
                <a:gd name="T9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8">
                  <a:moveTo>
                    <a:pt x="8" y="3"/>
                  </a:moveTo>
                  <a:cubicBezTo>
                    <a:pt x="9" y="5"/>
                    <a:pt x="7" y="7"/>
                    <a:pt x="5" y="8"/>
                  </a:cubicBezTo>
                  <a:cubicBezTo>
                    <a:pt x="3" y="8"/>
                    <a:pt x="1" y="7"/>
                    <a:pt x="1" y="5"/>
                  </a:cubicBezTo>
                  <a:cubicBezTo>
                    <a:pt x="0" y="3"/>
                    <a:pt x="1" y="1"/>
                    <a:pt x="3" y="0"/>
                  </a:cubicBezTo>
                  <a:cubicBezTo>
                    <a:pt x="5" y="0"/>
                    <a:pt x="7" y="1"/>
                    <a:pt x="8" y="3"/>
                  </a:cubicBezTo>
                  <a:close/>
                </a:path>
              </a:pathLst>
            </a:custGeom>
            <a:solidFill>
              <a:srgbClr val="825D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8" name="Freeform 180">
              <a:extLst>
                <a:ext uri="{FF2B5EF4-FFF2-40B4-BE49-F238E27FC236}">
                  <a16:creationId xmlns:a16="http://schemas.microsoft.com/office/drawing/2014/main" id="{6526C262-AEF4-4F5F-9DB6-6FA6166D37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739" y="3253224"/>
              <a:ext cx="3175" cy="3175"/>
            </a:xfrm>
            <a:custGeom>
              <a:avLst/>
              <a:gdLst>
                <a:gd name="T0" fmla="*/ 2 w 2"/>
                <a:gd name="T1" fmla="*/ 2 h 2"/>
                <a:gd name="T2" fmla="*/ 2 w 2"/>
                <a:gd name="T3" fmla="*/ 2 h 2"/>
                <a:gd name="T4" fmla="*/ 0 w 2"/>
                <a:gd name="T5" fmla="*/ 2 h 2"/>
                <a:gd name="T6" fmla="*/ 0 w 2"/>
                <a:gd name="T7" fmla="*/ 0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lnTo>
                    <a:pt x="2" y="2"/>
                  </a:lnTo>
                  <a:lnTo>
                    <a:pt x="0" y="2"/>
                  </a:lnTo>
                  <a:lnTo>
                    <a:pt x="0" y="0"/>
                  </a:lnTo>
                  <a:lnTo>
                    <a:pt x="2" y="2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9" name="Freeform 181">
              <a:extLst>
                <a:ext uri="{FF2B5EF4-FFF2-40B4-BE49-F238E27FC236}">
                  <a16:creationId xmlns:a16="http://schemas.microsoft.com/office/drawing/2014/main" id="{EC478912-BB7E-4E97-AE05-15933AFBB16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3677" y="3256399"/>
              <a:ext cx="3175" cy="4762"/>
            </a:xfrm>
            <a:custGeom>
              <a:avLst/>
              <a:gdLst>
                <a:gd name="T0" fmla="*/ 2 w 2"/>
                <a:gd name="T1" fmla="*/ 0 h 3"/>
                <a:gd name="T2" fmla="*/ 0 w 2"/>
                <a:gd name="T3" fmla="*/ 3 h 3"/>
                <a:gd name="T4" fmla="*/ 0 w 2"/>
                <a:gd name="T5" fmla="*/ 3 h 3"/>
                <a:gd name="T6" fmla="*/ 0 w 2"/>
                <a:gd name="T7" fmla="*/ 0 h 3"/>
                <a:gd name="T8" fmla="*/ 2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lnTo>
                    <a:pt x="0" y="3"/>
                  </a:lnTo>
                  <a:lnTo>
                    <a:pt x="0" y="3"/>
                  </a:ln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0" name="Rectangle 182">
              <a:extLst>
                <a:ext uri="{FF2B5EF4-FFF2-40B4-BE49-F238E27FC236}">
                  <a16:creationId xmlns:a16="http://schemas.microsoft.com/office/drawing/2014/main" id="{7EF05FCC-068C-436A-9A72-E9F5C8B58F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58914" y="3264336"/>
              <a:ext cx="4763" cy="1587"/>
            </a:xfrm>
            <a:prstGeom prst="rect">
              <a:avLst/>
            </a:prstGeom>
            <a:solidFill>
              <a:srgbClr val="2020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1" name="Freeform 12">
              <a:extLst>
                <a:ext uri="{FF2B5EF4-FFF2-40B4-BE49-F238E27FC236}">
                  <a16:creationId xmlns:a16="http://schemas.microsoft.com/office/drawing/2014/main" id="{95670727-ECE1-4953-BA71-7EEF000C28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764" y="1851461"/>
              <a:ext cx="762000" cy="461962"/>
            </a:xfrm>
            <a:custGeom>
              <a:avLst/>
              <a:gdLst>
                <a:gd name="T0" fmla="*/ 158 w 199"/>
                <a:gd name="T1" fmla="*/ 41 h 121"/>
                <a:gd name="T2" fmla="*/ 158 w 199"/>
                <a:gd name="T3" fmla="*/ 41 h 121"/>
                <a:gd name="T4" fmla="*/ 112 w 199"/>
                <a:gd name="T5" fmla="*/ 0 h 121"/>
                <a:gd name="T6" fmla="*/ 66 w 199"/>
                <a:gd name="T7" fmla="*/ 46 h 121"/>
                <a:gd name="T8" fmla="*/ 66 w 199"/>
                <a:gd name="T9" fmla="*/ 47 h 121"/>
                <a:gd name="T10" fmla="*/ 61 w 199"/>
                <a:gd name="T11" fmla="*/ 46 h 121"/>
                <a:gd name="T12" fmla="*/ 38 w 199"/>
                <a:gd name="T13" fmla="*/ 67 h 121"/>
                <a:gd name="T14" fmla="*/ 28 w 199"/>
                <a:gd name="T15" fmla="*/ 65 h 121"/>
                <a:gd name="T16" fmla="*/ 0 w 199"/>
                <a:gd name="T17" fmla="*/ 93 h 121"/>
                <a:gd name="T18" fmla="*/ 28 w 199"/>
                <a:gd name="T19" fmla="*/ 121 h 121"/>
                <a:gd name="T20" fmla="*/ 158 w 199"/>
                <a:gd name="T21" fmla="*/ 121 h 121"/>
                <a:gd name="T22" fmla="*/ 199 w 199"/>
                <a:gd name="T23" fmla="*/ 81 h 121"/>
                <a:gd name="T24" fmla="*/ 158 w 199"/>
                <a:gd name="T25" fmla="*/ 4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21">
                  <a:moveTo>
                    <a:pt x="158" y="41"/>
                  </a:moveTo>
                  <a:cubicBezTo>
                    <a:pt x="158" y="41"/>
                    <a:pt x="158" y="41"/>
                    <a:pt x="158" y="41"/>
                  </a:cubicBezTo>
                  <a:cubicBezTo>
                    <a:pt x="155" y="18"/>
                    <a:pt x="136" y="0"/>
                    <a:pt x="112" y="0"/>
                  </a:cubicBezTo>
                  <a:cubicBezTo>
                    <a:pt x="87" y="0"/>
                    <a:pt x="66" y="21"/>
                    <a:pt x="66" y="46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5" y="46"/>
                    <a:pt x="63" y="46"/>
                    <a:pt x="61" y="46"/>
                  </a:cubicBezTo>
                  <a:cubicBezTo>
                    <a:pt x="49" y="46"/>
                    <a:pt x="39" y="55"/>
                    <a:pt x="38" y="67"/>
                  </a:cubicBezTo>
                  <a:cubicBezTo>
                    <a:pt x="35" y="66"/>
                    <a:pt x="31" y="65"/>
                    <a:pt x="28" y="65"/>
                  </a:cubicBezTo>
                  <a:cubicBezTo>
                    <a:pt x="13" y="65"/>
                    <a:pt x="0" y="78"/>
                    <a:pt x="0" y="93"/>
                  </a:cubicBezTo>
                  <a:cubicBezTo>
                    <a:pt x="0" y="109"/>
                    <a:pt x="13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1" y="121"/>
                    <a:pt x="199" y="103"/>
                    <a:pt x="199" y="81"/>
                  </a:cubicBezTo>
                  <a:cubicBezTo>
                    <a:pt x="199" y="59"/>
                    <a:pt x="181" y="41"/>
                    <a:pt x="158" y="41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2" name="Freeform 12">
              <a:extLst>
                <a:ext uri="{FF2B5EF4-FFF2-40B4-BE49-F238E27FC236}">
                  <a16:creationId xmlns:a16="http://schemas.microsoft.com/office/drawing/2014/main" id="{CBAF76DA-EDDF-464F-BC3E-40CE42ED7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5489" y="1851461"/>
              <a:ext cx="762000" cy="461962"/>
            </a:xfrm>
            <a:custGeom>
              <a:avLst/>
              <a:gdLst>
                <a:gd name="T0" fmla="*/ 158 w 199"/>
                <a:gd name="T1" fmla="*/ 41 h 121"/>
                <a:gd name="T2" fmla="*/ 158 w 199"/>
                <a:gd name="T3" fmla="*/ 41 h 121"/>
                <a:gd name="T4" fmla="*/ 112 w 199"/>
                <a:gd name="T5" fmla="*/ 0 h 121"/>
                <a:gd name="T6" fmla="*/ 66 w 199"/>
                <a:gd name="T7" fmla="*/ 46 h 121"/>
                <a:gd name="T8" fmla="*/ 66 w 199"/>
                <a:gd name="T9" fmla="*/ 47 h 121"/>
                <a:gd name="T10" fmla="*/ 61 w 199"/>
                <a:gd name="T11" fmla="*/ 46 h 121"/>
                <a:gd name="T12" fmla="*/ 38 w 199"/>
                <a:gd name="T13" fmla="*/ 67 h 121"/>
                <a:gd name="T14" fmla="*/ 28 w 199"/>
                <a:gd name="T15" fmla="*/ 65 h 121"/>
                <a:gd name="T16" fmla="*/ 0 w 199"/>
                <a:gd name="T17" fmla="*/ 93 h 121"/>
                <a:gd name="T18" fmla="*/ 28 w 199"/>
                <a:gd name="T19" fmla="*/ 121 h 121"/>
                <a:gd name="T20" fmla="*/ 158 w 199"/>
                <a:gd name="T21" fmla="*/ 121 h 121"/>
                <a:gd name="T22" fmla="*/ 199 w 199"/>
                <a:gd name="T23" fmla="*/ 81 h 121"/>
                <a:gd name="T24" fmla="*/ 158 w 199"/>
                <a:gd name="T25" fmla="*/ 4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21">
                  <a:moveTo>
                    <a:pt x="158" y="41"/>
                  </a:moveTo>
                  <a:cubicBezTo>
                    <a:pt x="158" y="41"/>
                    <a:pt x="158" y="41"/>
                    <a:pt x="158" y="41"/>
                  </a:cubicBezTo>
                  <a:cubicBezTo>
                    <a:pt x="155" y="18"/>
                    <a:pt x="136" y="0"/>
                    <a:pt x="112" y="0"/>
                  </a:cubicBezTo>
                  <a:cubicBezTo>
                    <a:pt x="87" y="0"/>
                    <a:pt x="66" y="21"/>
                    <a:pt x="66" y="46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5" y="46"/>
                    <a:pt x="63" y="46"/>
                    <a:pt x="61" y="46"/>
                  </a:cubicBezTo>
                  <a:cubicBezTo>
                    <a:pt x="49" y="46"/>
                    <a:pt x="39" y="55"/>
                    <a:pt x="38" y="67"/>
                  </a:cubicBezTo>
                  <a:cubicBezTo>
                    <a:pt x="35" y="66"/>
                    <a:pt x="31" y="65"/>
                    <a:pt x="28" y="65"/>
                  </a:cubicBezTo>
                  <a:cubicBezTo>
                    <a:pt x="13" y="65"/>
                    <a:pt x="0" y="78"/>
                    <a:pt x="0" y="93"/>
                  </a:cubicBezTo>
                  <a:cubicBezTo>
                    <a:pt x="0" y="109"/>
                    <a:pt x="13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1" y="121"/>
                    <a:pt x="199" y="103"/>
                    <a:pt x="199" y="81"/>
                  </a:cubicBezTo>
                  <a:cubicBezTo>
                    <a:pt x="199" y="59"/>
                    <a:pt x="181" y="41"/>
                    <a:pt x="158" y="4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3" name="Freeform 14">
              <a:extLst>
                <a:ext uri="{FF2B5EF4-FFF2-40B4-BE49-F238E27FC236}">
                  <a16:creationId xmlns:a16="http://schemas.microsoft.com/office/drawing/2014/main" id="{88B76A02-197F-46A8-AF8D-96487C9E93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1464" y="2207061"/>
              <a:ext cx="762000" cy="461962"/>
            </a:xfrm>
            <a:custGeom>
              <a:avLst/>
              <a:gdLst>
                <a:gd name="T0" fmla="*/ 158 w 199"/>
                <a:gd name="T1" fmla="*/ 40 h 121"/>
                <a:gd name="T2" fmla="*/ 158 w 199"/>
                <a:gd name="T3" fmla="*/ 40 h 121"/>
                <a:gd name="T4" fmla="*/ 112 w 199"/>
                <a:gd name="T5" fmla="*/ 0 h 121"/>
                <a:gd name="T6" fmla="*/ 66 w 199"/>
                <a:gd name="T7" fmla="*/ 46 h 121"/>
                <a:gd name="T8" fmla="*/ 66 w 199"/>
                <a:gd name="T9" fmla="*/ 46 h 121"/>
                <a:gd name="T10" fmla="*/ 61 w 199"/>
                <a:gd name="T11" fmla="*/ 46 h 121"/>
                <a:gd name="T12" fmla="*/ 37 w 199"/>
                <a:gd name="T13" fmla="*/ 66 h 121"/>
                <a:gd name="T14" fmla="*/ 28 w 199"/>
                <a:gd name="T15" fmla="*/ 65 h 121"/>
                <a:gd name="T16" fmla="*/ 0 w 199"/>
                <a:gd name="T17" fmla="*/ 93 h 121"/>
                <a:gd name="T18" fmla="*/ 28 w 199"/>
                <a:gd name="T19" fmla="*/ 121 h 121"/>
                <a:gd name="T20" fmla="*/ 158 w 199"/>
                <a:gd name="T21" fmla="*/ 121 h 121"/>
                <a:gd name="T22" fmla="*/ 199 w 199"/>
                <a:gd name="T23" fmla="*/ 80 h 121"/>
                <a:gd name="T24" fmla="*/ 158 w 199"/>
                <a:gd name="T25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21">
                  <a:moveTo>
                    <a:pt x="158" y="40"/>
                  </a:moveTo>
                  <a:cubicBezTo>
                    <a:pt x="158" y="40"/>
                    <a:pt x="158" y="40"/>
                    <a:pt x="158" y="40"/>
                  </a:cubicBezTo>
                  <a:cubicBezTo>
                    <a:pt x="155" y="17"/>
                    <a:pt x="136" y="0"/>
                    <a:pt x="112" y="0"/>
                  </a:cubicBezTo>
                  <a:cubicBezTo>
                    <a:pt x="87" y="0"/>
                    <a:pt x="66" y="20"/>
                    <a:pt x="66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6"/>
                    <a:pt x="63" y="46"/>
                    <a:pt x="61" y="46"/>
                  </a:cubicBezTo>
                  <a:cubicBezTo>
                    <a:pt x="49" y="46"/>
                    <a:pt x="39" y="55"/>
                    <a:pt x="37" y="66"/>
                  </a:cubicBezTo>
                  <a:cubicBezTo>
                    <a:pt x="35" y="65"/>
                    <a:pt x="31" y="65"/>
                    <a:pt x="28" y="65"/>
                  </a:cubicBezTo>
                  <a:cubicBezTo>
                    <a:pt x="13" y="65"/>
                    <a:pt x="0" y="77"/>
                    <a:pt x="0" y="93"/>
                  </a:cubicBezTo>
                  <a:cubicBezTo>
                    <a:pt x="0" y="108"/>
                    <a:pt x="13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1" y="121"/>
                    <a:pt x="199" y="103"/>
                    <a:pt x="199" y="80"/>
                  </a:cubicBezTo>
                  <a:cubicBezTo>
                    <a:pt x="199" y="58"/>
                    <a:pt x="181" y="40"/>
                    <a:pt x="158" y="4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4" name="Freeform 17">
              <a:extLst>
                <a:ext uri="{FF2B5EF4-FFF2-40B4-BE49-F238E27FC236}">
                  <a16:creationId xmlns:a16="http://schemas.microsoft.com/office/drawing/2014/main" id="{5A04CC1D-D192-45CE-9EC2-C35EF20F3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5327" y="1395849"/>
              <a:ext cx="757238" cy="461962"/>
            </a:xfrm>
            <a:custGeom>
              <a:avLst/>
              <a:gdLst>
                <a:gd name="T0" fmla="*/ 158 w 198"/>
                <a:gd name="T1" fmla="*/ 40 h 121"/>
                <a:gd name="T2" fmla="*/ 157 w 198"/>
                <a:gd name="T3" fmla="*/ 40 h 121"/>
                <a:gd name="T4" fmla="*/ 112 w 198"/>
                <a:gd name="T5" fmla="*/ 0 h 121"/>
                <a:gd name="T6" fmla="*/ 66 w 198"/>
                <a:gd name="T7" fmla="*/ 46 h 121"/>
                <a:gd name="T8" fmla="*/ 66 w 198"/>
                <a:gd name="T9" fmla="*/ 47 h 121"/>
                <a:gd name="T10" fmla="*/ 60 w 198"/>
                <a:gd name="T11" fmla="*/ 46 h 121"/>
                <a:gd name="T12" fmla="*/ 37 w 198"/>
                <a:gd name="T13" fmla="*/ 66 h 121"/>
                <a:gd name="T14" fmla="*/ 28 w 198"/>
                <a:gd name="T15" fmla="*/ 65 h 121"/>
                <a:gd name="T16" fmla="*/ 0 w 198"/>
                <a:gd name="T17" fmla="*/ 93 h 121"/>
                <a:gd name="T18" fmla="*/ 28 w 198"/>
                <a:gd name="T19" fmla="*/ 121 h 121"/>
                <a:gd name="T20" fmla="*/ 158 w 198"/>
                <a:gd name="T21" fmla="*/ 121 h 121"/>
                <a:gd name="T22" fmla="*/ 198 w 198"/>
                <a:gd name="T23" fmla="*/ 81 h 121"/>
                <a:gd name="T24" fmla="*/ 158 w 198"/>
                <a:gd name="T25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121">
                  <a:moveTo>
                    <a:pt x="158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17"/>
                    <a:pt x="135" y="0"/>
                    <a:pt x="112" y="0"/>
                  </a:cubicBezTo>
                  <a:cubicBezTo>
                    <a:pt x="86" y="0"/>
                    <a:pt x="66" y="20"/>
                    <a:pt x="66" y="46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4" y="46"/>
                    <a:pt x="62" y="46"/>
                    <a:pt x="60" y="46"/>
                  </a:cubicBezTo>
                  <a:cubicBezTo>
                    <a:pt x="48" y="46"/>
                    <a:pt x="38" y="55"/>
                    <a:pt x="37" y="66"/>
                  </a:cubicBezTo>
                  <a:cubicBezTo>
                    <a:pt x="34" y="65"/>
                    <a:pt x="31" y="65"/>
                    <a:pt x="28" y="65"/>
                  </a:cubicBezTo>
                  <a:cubicBezTo>
                    <a:pt x="12" y="65"/>
                    <a:pt x="0" y="77"/>
                    <a:pt x="0" y="93"/>
                  </a:cubicBezTo>
                  <a:cubicBezTo>
                    <a:pt x="0" y="108"/>
                    <a:pt x="12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0" y="121"/>
                    <a:pt x="198" y="103"/>
                    <a:pt x="198" y="81"/>
                  </a:cubicBezTo>
                  <a:cubicBezTo>
                    <a:pt x="198" y="58"/>
                    <a:pt x="180" y="40"/>
                    <a:pt x="158" y="4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656D78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5" name="Freeform 14">
              <a:extLst>
                <a:ext uri="{FF2B5EF4-FFF2-40B4-BE49-F238E27FC236}">
                  <a16:creationId xmlns:a16="http://schemas.microsoft.com/office/drawing/2014/main" id="{904C8E3E-7324-455C-8FEA-B5B129451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5264" y="2207061"/>
              <a:ext cx="762000" cy="461962"/>
            </a:xfrm>
            <a:custGeom>
              <a:avLst/>
              <a:gdLst>
                <a:gd name="T0" fmla="*/ 158 w 199"/>
                <a:gd name="T1" fmla="*/ 40 h 121"/>
                <a:gd name="T2" fmla="*/ 158 w 199"/>
                <a:gd name="T3" fmla="*/ 40 h 121"/>
                <a:gd name="T4" fmla="*/ 112 w 199"/>
                <a:gd name="T5" fmla="*/ 0 h 121"/>
                <a:gd name="T6" fmla="*/ 66 w 199"/>
                <a:gd name="T7" fmla="*/ 46 h 121"/>
                <a:gd name="T8" fmla="*/ 66 w 199"/>
                <a:gd name="T9" fmla="*/ 46 h 121"/>
                <a:gd name="T10" fmla="*/ 61 w 199"/>
                <a:gd name="T11" fmla="*/ 46 h 121"/>
                <a:gd name="T12" fmla="*/ 37 w 199"/>
                <a:gd name="T13" fmla="*/ 66 h 121"/>
                <a:gd name="T14" fmla="*/ 28 w 199"/>
                <a:gd name="T15" fmla="*/ 65 h 121"/>
                <a:gd name="T16" fmla="*/ 0 w 199"/>
                <a:gd name="T17" fmla="*/ 93 h 121"/>
                <a:gd name="T18" fmla="*/ 28 w 199"/>
                <a:gd name="T19" fmla="*/ 121 h 121"/>
                <a:gd name="T20" fmla="*/ 158 w 199"/>
                <a:gd name="T21" fmla="*/ 121 h 121"/>
                <a:gd name="T22" fmla="*/ 199 w 199"/>
                <a:gd name="T23" fmla="*/ 80 h 121"/>
                <a:gd name="T24" fmla="*/ 158 w 199"/>
                <a:gd name="T25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21">
                  <a:moveTo>
                    <a:pt x="158" y="40"/>
                  </a:moveTo>
                  <a:cubicBezTo>
                    <a:pt x="158" y="40"/>
                    <a:pt x="158" y="40"/>
                    <a:pt x="158" y="40"/>
                  </a:cubicBezTo>
                  <a:cubicBezTo>
                    <a:pt x="155" y="17"/>
                    <a:pt x="136" y="0"/>
                    <a:pt x="112" y="0"/>
                  </a:cubicBezTo>
                  <a:cubicBezTo>
                    <a:pt x="87" y="0"/>
                    <a:pt x="66" y="20"/>
                    <a:pt x="66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65" y="46"/>
                    <a:pt x="63" y="46"/>
                    <a:pt x="61" y="46"/>
                  </a:cubicBezTo>
                  <a:cubicBezTo>
                    <a:pt x="49" y="46"/>
                    <a:pt x="39" y="55"/>
                    <a:pt x="37" y="66"/>
                  </a:cubicBezTo>
                  <a:cubicBezTo>
                    <a:pt x="35" y="65"/>
                    <a:pt x="31" y="65"/>
                    <a:pt x="28" y="65"/>
                  </a:cubicBezTo>
                  <a:cubicBezTo>
                    <a:pt x="13" y="65"/>
                    <a:pt x="0" y="77"/>
                    <a:pt x="0" y="93"/>
                  </a:cubicBezTo>
                  <a:cubicBezTo>
                    <a:pt x="0" y="108"/>
                    <a:pt x="13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1" y="121"/>
                    <a:pt x="199" y="103"/>
                    <a:pt x="199" y="80"/>
                  </a:cubicBezTo>
                  <a:cubicBezTo>
                    <a:pt x="199" y="58"/>
                    <a:pt x="181" y="40"/>
                    <a:pt x="15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6" name="Freeform 17">
              <a:extLst>
                <a:ext uri="{FF2B5EF4-FFF2-40B4-BE49-F238E27FC236}">
                  <a16:creationId xmlns:a16="http://schemas.microsoft.com/office/drawing/2014/main" id="{095496EA-0664-4F86-A80E-0B71015DC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9127" y="1395849"/>
              <a:ext cx="757238" cy="461962"/>
            </a:xfrm>
            <a:custGeom>
              <a:avLst/>
              <a:gdLst>
                <a:gd name="T0" fmla="*/ 158 w 198"/>
                <a:gd name="T1" fmla="*/ 40 h 121"/>
                <a:gd name="T2" fmla="*/ 157 w 198"/>
                <a:gd name="T3" fmla="*/ 40 h 121"/>
                <a:gd name="T4" fmla="*/ 112 w 198"/>
                <a:gd name="T5" fmla="*/ 0 h 121"/>
                <a:gd name="T6" fmla="*/ 66 w 198"/>
                <a:gd name="T7" fmla="*/ 46 h 121"/>
                <a:gd name="T8" fmla="*/ 66 w 198"/>
                <a:gd name="T9" fmla="*/ 47 h 121"/>
                <a:gd name="T10" fmla="*/ 60 w 198"/>
                <a:gd name="T11" fmla="*/ 46 h 121"/>
                <a:gd name="T12" fmla="*/ 37 w 198"/>
                <a:gd name="T13" fmla="*/ 66 h 121"/>
                <a:gd name="T14" fmla="*/ 28 w 198"/>
                <a:gd name="T15" fmla="*/ 65 h 121"/>
                <a:gd name="T16" fmla="*/ 0 w 198"/>
                <a:gd name="T17" fmla="*/ 93 h 121"/>
                <a:gd name="T18" fmla="*/ 28 w 198"/>
                <a:gd name="T19" fmla="*/ 121 h 121"/>
                <a:gd name="T20" fmla="*/ 158 w 198"/>
                <a:gd name="T21" fmla="*/ 121 h 121"/>
                <a:gd name="T22" fmla="*/ 198 w 198"/>
                <a:gd name="T23" fmla="*/ 81 h 121"/>
                <a:gd name="T24" fmla="*/ 158 w 198"/>
                <a:gd name="T25" fmla="*/ 4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8" h="121">
                  <a:moveTo>
                    <a:pt x="158" y="40"/>
                  </a:moveTo>
                  <a:cubicBezTo>
                    <a:pt x="157" y="40"/>
                    <a:pt x="157" y="40"/>
                    <a:pt x="157" y="40"/>
                  </a:cubicBezTo>
                  <a:cubicBezTo>
                    <a:pt x="155" y="17"/>
                    <a:pt x="135" y="0"/>
                    <a:pt x="112" y="0"/>
                  </a:cubicBezTo>
                  <a:cubicBezTo>
                    <a:pt x="86" y="0"/>
                    <a:pt x="66" y="20"/>
                    <a:pt x="66" y="46"/>
                  </a:cubicBezTo>
                  <a:cubicBezTo>
                    <a:pt x="66" y="47"/>
                    <a:pt x="66" y="47"/>
                    <a:pt x="66" y="47"/>
                  </a:cubicBezTo>
                  <a:cubicBezTo>
                    <a:pt x="64" y="46"/>
                    <a:pt x="62" y="46"/>
                    <a:pt x="60" y="46"/>
                  </a:cubicBezTo>
                  <a:cubicBezTo>
                    <a:pt x="48" y="46"/>
                    <a:pt x="38" y="55"/>
                    <a:pt x="37" y="66"/>
                  </a:cubicBezTo>
                  <a:cubicBezTo>
                    <a:pt x="34" y="65"/>
                    <a:pt x="31" y="65"/>
                    <a:pt x="28" y="65"/>
                  </a:cubicBezTo>
                  <a:cubicBezTo>
                    <a:pt x="12" y="65"/>
                    <a:pt x="0" y="77"/>
                    <a:pt x="0" y="93"/>
                  </a:cubicBezTo>
                  <a:cubicBezTo>
                    <a:pt x="0" y="108"/>
                    <a:pt x="12" y="121"/>
                    <a:pt x="28" y="121"/>
                  </a:cubicBezTo>
                  <a:cubicBezTo>
                    <a:pt x="158" y="121"/>
                    <a:pt x="158" y="121"/>
                    <a:pt x="158" y="121"/>
                  </a:cubicBezTo>
                  <a:cubicBezTo>
                    <a:pt x="180" y="121"/>
                    <a:pt x="198" y="103"/>
                    <a:pt x="198" y="81"/>
                  </a:cubicBezTo>
                  <a:cubicBezTo>
                    <a:pt x="198" y="58"/>
                    <a:pt x="180" y="40"/>
                    <a:pt x="158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89964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4" name="Group 33">
            <a:extLst>
              <a:ext uri="{FF2B5EF4-FFF2-40B4-BE49-F238E27FC236}">
                <a16:creationId xmlns:a16="http://schemas.microsoft.com/office/drawing/2014/main" id="{FF8BA35A-86D3-4D58-AC1F-5270F80DF567}"/>
              </a:ext>
            </a:extLst>
          </p:cNvPr>
          <p:cNvGrpSpPr/>
          <p:nvPr/>
        </p:nvGrpSpPr>
        <p:grpSpPr>
          <a:xfrm>
            <a:off x="1530985" y="1901825"/>
            <a:ext cx="1125538" cy="2392363"/>
            <a:chOff x="1431925" y="1939925"/>
            <a:chExt cx="1125538" cy="2392363"/>
          </a:xfrm>
          <a:solidFill>
            <a:schemeClr val="accent1"/>
          </a:solidFill>
        </p:grpSpPr>
        <p:sp>
          <p:nvSpPr>
            <p:cNvPr id="75" name="Freeform 5">
              <a:extLst>
                <a:ext uri="{FF2B5EF4-FFF2-40B4-BE49-F238E27FC236}">
                  <a16:creationId xmlns:a16="http://schemas.microsoft.com/office/drawing/2014/main" id="{6F5FE7B7-3BFE-40D7-8428-84855C1DB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6575" y="3397250"/>
              <a:ext cx="185738" cy="55563"/>
            </a:xfrm>
            <a:custGeom>
              <a:avLst/>
              <a:gdLst>
                <a:gd name="T0" fmla="*/ 62 w 62"/>
                <a:gd name="T1" fmla="*/ 0 h 19"/>
                <a:gd name="T2" fmla="*/ 13 w 62"/>
                <a:gd name="T3" fmla="*/ 0 h 19"/>
                <a:gd name="T4" fmla="*/ 12 w 62"/>
                <a:gd name="T5" fmla="*/ 1 h 19"/>
                <a:gd name="T6" fmla="*/ 7 w 62"/>
                <a:gd name="T7" fmla="*/ 1 h 19"/>
                <a:gd name="T8" fmla="*/ 0 w 62"/>
                <a:gd name="T9" fmla="*/ 7 h 19"/>
                <a:gd name="T10" fmla="*/ 5 w 62"/>
                <a:gd name="T11" fmla="*/ 19 h 19"/>
                <a:gd name="T12" fmla="*/ 62 w 62"/>
                <a:gd name="T13" fmla="*/ 19 h 19"/>
                <a:gd name="T14" fmla="*/ 62 w 62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19">
                  <a:moveTo>
                    <a:pt x="62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1"/>
                    <a:pt x="12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3" y="1"/>
                    <a:pt x="0" y="4"/>
                    <a:pt x="0" y="7"/>
                  </a:cubicBezTo>
                  <a:cubicBezTo>
                    <a:pt x="0" y="7"/>
                    <a:pt x="2" y="17"/>
                    <a:pt x="5" y="19"/>
                  </a:cubicBezTo>
                  <a:cubicBezTo>
                    <a:pt x="62" y="19"/>
                    <a:pt x="62" y="19"/>
                    <a:pt x="62" y="19"/>
                  </a:cubicBezTo>
                  <a:lnTo>
                    <a:pt x="6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6">
              <a:extLst>
                <a:ext uri="{FF2B5EF4-FFF2-40B4-BE49-F238E27FC236}">
                  <a16:creationId xmlns:a16="http://schemas.microsoft.com/office/drawing/2014/main" id="{3FB2A32E-30B6-4FC4-BDF8-AC77259F96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8150" y="3452813"/>
              <a:ext cx="284163" cy="376238"/>
            </a:xfrm>
            <a:custGeom>
              <a:avLst/>
              <a:gdLst>
                <a:gd name="T0" fmla="*/ 38 w 95"/>
                <a:gd name="T1" fmla="*/ 0 h 126"/>
                <a:gd name="T2" fmla="*/ 40 w 95"/>
                <a:gd name="T3" fmla="*/ 1 h 126"/>
                <a:gd name="T4" fmla="*/ 42 w 95"/>
                <a:gd name="T5" fmla="*/ 1 h 126"/>
                <a:gd name="T6" fmla="*/ 0 w 95"/>
                <a:gd name="T7" fmla="*/ 126 h 126"/>
                <a:gd name="T8" fmla="*/ 54 w 95"/>
                <a:gd name="T9" fmla="*/ 126 h 126"/>
                <a:gd name="T10" fmla="*/ 73 w 95"/>
                <a:gd name="T11" fmla="*/ 40 h 126"/>
                <a:gd name="T12" fmla="*/ 95 w 95"/>
                <a:gd name="T13" fmla="*/ 40 h 126"/>
                <a:gd name="T14" fmla="*/ 95 w 95"/>
                <a:gd name="T15" fmla="*/ 40 h 126"/>
                <a:gd name="T16" fmla="*/ 95 w 95"/>
                <a:gd name="T17" fmla="*/ 0 h 126"/>
                <a:gd name="T18" fmla="*/ 38 w 95"/>
                <a:gd name="T19" fmla="*/ 0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5" h="126">
                  <a:moveTo>
                    <a:pt x="38" y="0"/>
                  </a:moveTo>
                  <a:cubicBezTo>
                    <a:pt x="39" y="0"/>
                    <a:pt x="39" y="1"/>
                    <a:pt x="40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35" y="40"/>
                    <a:pt x="18" y="84"/>
                    <a:pt x="0" y="126"/>
                  </a:cubicBezTo>
                  <a:cubicBezTo>
                    <a:pt x="54" y="126"/>
                    <a:pt x="54" y="126"/>
                    <a:pt x="54" y="126"/>
                  </a:cubicBezTo>
                  <a:cubicBezTo>
                    <a:pt x="57" y="115"/>
                    <a:pt x="72" y="57"/>
                    <a:pt x="73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40"/>
                    <a:pt x="95" y="40"/>
                    <a:pt x="95" y="40"/>
                  </a:cubicBezTo>
                  <a:cubicBezTo>
                    <a:pt x="95" y="0"/>
                    <a:pt x="95" y="0"/>
                    <a:pt x="95" y="0"/>
                  </a:cubicBezTo>
                  <a:lnTo>
                    <a:pt x="3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7">
              <a:extLst>
                <a:ext uri="{FF2B5EF4-FFF2-40B4-BE49-F238E27FC236}">
                  <a16:creationId xmlns:a16="http://schemas.microsoft.com/office/drawing/2014/main" id="{366091BC-CDC7-4C15-AA2B-095B4C09E2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050" y="1939925"/>
              <a:ext cx="68263" cy="342900"/>
            </a:xfrm>
            <a:custGeom>
              <a:avLst/>
              <a:gdLst>
                <a:gd name="T0" fmla="*/ 23 w 23"/>
                <a:gd name="T1" fmla="*/ 0 h 115"/>
                <a:gd name="T2" fmla="*/ 23 w 23"/>
                <a:gd name="T3" fmla="*/ 0 h 115"/>
                <a:gd name="T4" fmla="*/ 22 w 23"/>
                <a:gd name="T5" fmla="*/ 0 h 115"/>
                <a:gd name="T6" fmla="*/ 22 w 23"/>
                <a:gd name="T7" fmla="*/ 31 h 115"/>
                <a:gd name="T8" fmla="*/ 20 w 23"/>
                <a:gd name="T9" fmla="*/ 34 h 115"/>
                <a:gd name="T10" fmla="*/ 20 w 23"/>
                <a:gd name="T11" fmla="*/ 63 h 115"/>
                <a:gd name="T12" fmla="*/ 18 w 23"/>
                <a:gd name="T13" fmla="*/ 63 h 115"/>
                <a:gd name="T14" fmla="*/ 13 w 23"/>
                <a:gd name="T15" fmla="*/ 67 h 115"/>
                <a:gd name="T16" fmla="*/ 14 w 23"/>
                <a:gd name="T17" fmla="*/ 69 h 115"/>
                <a:gd name="T18" fmla="*/ 11 w 23"/>
                <a:gd name="T19" fmla="*/ 69 h 115"/>
                <a:gd name="T20" fmla="*/ 4 w 23"/>
                <a:gd name="T21" fmla="*/ 76 h 115"/>
                <a:gd name="T22" fmla="*/ 4 w 23"/>
                <a:gd name="T23" fmla="*/ 80 h 115"/>
                <a:gd name="T24" fmla="*/ 5 w 23"/>
                <a:gd name="T25" fmla="*/ 83 h 115"/>
                <a:gd name="T26" fmla="*/ 0 w 23"/>
                <a:gd name="T27" fmla="*/ 89 h 115"/>
                <a:gd name="T28" fmla="*/ 7 w 23"/>
                <a:gd name="T29" fmla="*/ 115 h 115"/>
                <a:gd name="T30" fmla="*/ 23 w 23"/>
                <a:gd name="T31" fmla="*/ 115 h 115"/>
                <a:gd name="T32" fmla="*/ 23 w 23"/>
                <a:gd name="T3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" h="115"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1" y="31"/>
                    <a:pt x="20" y="32"/>
                    <a:pt x="20" y="34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5" y="63"/>
                    <a:pt x="13" y="65"/>
                    <a:pt x="13" y="67"/>
                  </a:cubicBezTo>
                  <a:cubicBezTo>
                    <a:pt x="13" y="68"/>
                    <a:pt x="13" y="69"/>
                    <a:pt x="14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7" y="69"/>
                    <a:pt x="4" y="72"/>
                    <a:pt x="4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4" y="81"/>
                    <a:pt x="4" y="82"/>
                    <a:pt x="5" y="83"/>
                  </a:cubicBezTo>
                  <a:cubicBezTo>
                    <a:pt x="2" y="84"/>
                    <a:pt x="0" y="86"/>
                    <a:pt x="0" y="89"/>
                  </a:cubicBezTo>
                  <a:cubicBezTo>
                    <a:pt x="0" y="89"/>
                    <a:pt x="3" y="112"/>
                    <a:pt x="7" y="115"/>
                  </a:cubicBezTo>
                  <a:cubicBezTo>
                    <a:pt x="23" y="115"/>
                    <a:pt x="23" y="115"/>
                    <a:pt x="23" y="115"/>
                  </a:cubicBezTo>
                  <a:lnTo>
                    <a:pt x="2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8">
              <a:extLst>
                <a:ext uri="{FF2B5EF4-FFF2-40B4-BE49-F238E27FC236}">
                  <a16:creationId xmlns:a16="http://schemas.microsoft.com/office/drawing/2014/main" id="{A0AF5238-931E-407A-99B8-6DF1FDB4B8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6263" y="2282825"/>
              <a:ext cx="146050" cy="1114425"/>
            </a:xfrm>
            <a:custGeom>
              <a:avLst/>
              <a:gdLst>
                <a:gd name="T0" fmla="*/ 33 w 49"/>
                <a:gd name="T1" fmla="*/ 0 h 374"/>
                <a:gd name="T2" fmla="*/ 33 w 49"/>
                <a:gd name="T3" fmla="*/ 0 h 374"/>
                <a:gd name="T4" fmla="*/ 34 w 49"/>
                <a:gd name="T5" fmla="*/ 0 h 374"/>
                <a:gd name="T6" fmla="*/ 0 w 49"/>
                <a:gd name="T7" fmla="*/ 374 h 374"/>
                <a:gd name="T8" fmla="*/ 49 w 49"/>
                <a:gd name="T9" fmla="*/ 374 h 374"/>
                <a:gd name="T10" fmla="*/ 49 w 49"/>
                <a:gd name="T11" fmla="*/ 0 h 374"/>
                <a:gd name="T12" fmla="*/ 33 w 49"/>
                <a:gd name="T13" fmla="*/ 0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374">
                  <a:moveTo>
                    <a:pt x="33" y="0"/>
                  </a:move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140"/>
                    <a:pt x="7" y="326"/>
                    <a:pt x="0" y="374"/>
                  </a:cubicBezTo>
                  <a:cubicBezTo>
                    <a:pt x="49" y="374"/>
                    <a:pt x="49" y="374"/>
                    <a:pt x="49" y="374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3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9">
              <a:extLst>
                <a:ext uri="{FF2B5EF4-FFF2-40B4-BE49-F238E27FC236}">
                  <a16:creationId xmlns:a16="http://schemas.microsoft.com/office/drawing/2014/main" id="{D440904B-97AA-4BED-9C1B-741096B2E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3941763"/>
              <a:ext cx="560388" cy="390525"/>
            </a:xfrm>
            <a:custGeom>
              <a:avLst/>
              <a:gdLst>
                <a:gd name="T0" fmla="*/ 74 w 187"/>
                <a:gd name="T1" fmla="*/ 0 h 131"/>
                <a:gd name="T2" fmla="*/ 0 w 187"/>
                <a:gd name="T3" fmla="*/ 131 h 131"/>
                <a:gd name="T4" fmla="*/ 75 w 187"/>
                <a:gd name="T5" fmla="*/ 131 h 131"/>
                <a:gd name="T6" fmla="*/ 79 w 187"/>
                <a:gd name="T7" fmla="*/ 131 h 131"/>
                <a:gd name="T8" fmla="*/ 187 w 187"/>
                <a:gd name="T9" fmla="*/ 32 h 131"/>
                <a:gd name="T10" fmla="*/ 187 w 187"/>
                <a:gd name="T11" fmla="*/ 32 h 131"/>
                <a:gd name="T12" fmla="*/ 187 w 187"/>
                <a:gd name="T13" fmla="*/ 0 h 131"/>
                <a:gd name="T14" fmla="*/ 74 w 187"/>
                <a:gd name="T15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7" h="131">
                  <a:moveTo>
                    <a:pt x="74" y="0"/>
                  </a:moveTo>
                  <a:cubicBezTo>
                    <a:pt x="38" y="73"/>
                    <a:pt x="0" y="131"/>
                    <a:pt x="0" y="131"/>
                  </a:cubicBezTo>
                  <a:cubicBezTo>
                    <a:pt x="75" y="131"/>
                    <a:pt x="75" y="131"/>
                    <a:pt x="75" y="131"/>
                  </a:cubicBezTo>
                  <a:cubicBezTo>
                    <a:pt x="79" y="131"/>
                    <a:pt x="79" y="131"/>
                    <a:pt x="79" y="131"/>
                  </a:cubicBezTo>
                  <a:cubicBezTo>
                    <a:pt x="80" y="76"/>
                    <a:pt x="128" y="32"/>
                    <a:pt x="187" y="32"/>
                  </a:cubicBezTo>
                  <a:cubicBezTo>
                    <a:pt x="187" y="32"/>
                    <a:pt x="187" y="32"/>
                    <a:pt x="187" y="32"/>
                  </a:cubicBezTo>
                  <a:cubicBezTo>
                    <a:pt x="187" y="0"/>
                    <a:pt x="187" y="0"/>
                    <a:pt x="187" y="0"/>
                  </a:cubicBezTo>
                  <a:lnTo>
                    <a:pt x="7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10">
              <a:extLst>
                <a:ext uri="{FF2B5EF4-FFF2-40B4-BE49-F238E27FC236}">
                  <a16:creationId xmlns:a16="http://schemas.microsoft.com/office/drawing/2014/main" id="{AE9BCF04-8CFA-4F72-A5AA-B351BC3D90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4175" y="3829050"/>
              <a:ext cx="338138" cy="112713"/>
            </a:xfrm>
            <a:custGeom>
              <a:avLst/>
              <a:gdLst>
                <a:gd name="T0" fmla="*/ 113 w 113"/>
                <a:gd name="T1" fmla="*/ 2 h 38"/>
                <a:gd name="T2" fmla="*/ 113 w 113"/>
                <a:gd name="T3" fmla="*/ 2 h 38"/>
                <a:gd name="T4" fmla="*/ 72 w 113"/>
                <a:gd name="T5" fmla="*/ 2 h 38"/>
                <a:gd name="T6" fmla="*/ 72 w 113"/>
                <a:gd name="T7" fmla="*/ 0 h 38"/>
                <a:gd name="T8" fmla="*/ 18 w 113"/>
                <a:gd name="T9" fmla="*/ 0 h 38"/>
                <a:gd name="T10" fmla="*/ 17 w 113"/>
                <a:gd name="T11" fmla="*/ 1 h 38"/>
                <a:gd name="T12" fmla="*/ 0 w 113"/>
                <a:gd name="T13" fmla="*/ 1 h 38"/>
                <a:gd name="T14" fmla="*/ 0 w 113"/>
                <a:gd name="T15" fmla="*/ 37 h 38"/>
                <a:gd name="T16" fmla="*/ 0 w 113"/>
                <a:gd name="T17" fmla="*/ 38 h 38"/>
                <a:gd name="T18" fmla="*/ 113 w 113"/>
                <a:gd name="T19" fmla="*/ 38 h 38"/>
                <a:gd name="T20" fmla="*/ 113 w 113"/>
                <a:gd name="T21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3" h="38">
                  <a:moveTo>
                    <a:pt x="113" y="2"/>
                  </a:moveTo>
                  <a:cubicBezTo>
                    <a:pt x="113" y="2"/>
                    <a:pt x="113" y="2"/>
                    <a:pt x="113" y="2"/>
                  </a:cubicBezTo>
                  <a:cubicBezTo>
                    <a:pt x="72" y="2"/>
                    <a:pt x="72" y="2"/>
                    <a:pt x="72" y="2"/>
                  </a:cubicBezTo>
                  <a:cubicBezTo>
                    <a:pt x="72" y="2"/>
                    <a:pt x="72" y="1"/>
                    <a:pt x="7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8"/>
                    <a:pt x="0" y="38"/>
                  </a:cubicBezTo>
                  <a:cubicBezTo>
                    <a:pt x="113" y="38"/>
                    <a:pt x="113" y="38"/>
                    <a:pt x="113" y="38"/>
                  </a:cubicBezTo>
                  <a:lnTo>
                    <a:pt x="11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4438DF8D-5B91-47A1-8FE5-E62B8A0B9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3829050"/>
              <a:ext cx="342900" cy="112713"/>
            </a:xfrm>
            <a:custGeom>
              <a:avLst/>
              <a:gdLst>
                <a:gd name="T0" fmla="*/ 114 w 114"/>
                <a:gd name="T1" fmla="*/ 36 h 38"/>
                <a:gd name="T2" fmla="*/ 114 w 114"/>
                <a:gd name="T3" fmla="*/ 1 h 38"/>
                <a:gd name="T4" fmla="*/ 97 w 114"/>
                <a:gd name="T5" fmla="*/ 1 h 38"/>
                <a:gd name="T6" fmla="*/ 97 w 114"/>
                <a:gd name="T7" fmla="*/ 0 h 38"/>
                <a:gd name="T8" fmla="*/ 42 w 114"/>
                <a:gd name="T9" fmla="*/ 0 h 38"/>
                <a:gd name="T10" fmla="*/ 43 w 114"/>
                <a:gd name="T11" fmla="*/ 2 h 38"/>
                <a:gd name="T12" fmla="*/ 1 w 114"/>
                <a:gd name="T13" fmla="*/ 2 h 38"/>
                <a:gd name="T14" fmla="*/ 0 w 114"/>
                <a:gd name="T15" fmla="*/ 2 h 38"/>
                <a:gd name="T16" fmla="*/ 0 w 114"/>
                <a:gd name="T17" fmla="*/ 38 h 38"/>
                <a:gd name="T18" fmla="*/ 114 w 114"/>
                <a:gd name="T19" fmla="*/ 38 h 38"/>
                <a:gd name="T20" fmla="*/ 114 w 114"/>
                <a:gd name="T21" fmla="*/ 3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4" h="38">
                  <a:moveTo>
                    <a:pt x="114" y="36"/>
                  </a:moveTo>
                  <a:cubicBezTo>
                    <a:pt x="114" y="1"/>
                    <a:pt x="114" y="1"/>
                    <a:pt x="114" y="1"/>
                  </a:cubicBezTo>
                  <a:cubicBezTo>
                    <a:pt x="97" y="1"/>
                    <a:pt x="97" y="1"/>
                    <a:pt x="97" y="1"/>
                  </a:cubicBezTo>
                  <a:cubicBezTo>
                    <a:pt x="97" y="1"/>
                    <a:pt x="97" y="0"/>
                    <a:pt x="97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1"/>
                    <a:pt x="42" y="1"/>
                    <a:pt x="4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14" y="38"/>
                    <a:pt x="114" y="38"/>
                    <a:pt x="114" y="38"/>
                  </a:cubicBezTo>
                  <a:cubicBezTo>
                    <a:pt x="114" y="37"/>
                    <a:pt x="114" y="37"/>
                    <a:pt x="114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12">
              <a:extLst>
                <a:ext uri="{FF2B5EF4-FFF2-40B4-BE49-F238E27FC236}">
                  <a16:creationId xmlns:a16="http://schemas.microsoft.com/office/drawing/2014/main" id="{3AD0731B-61A2-4B87-B319-2D934FEDF9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3941763"/>
              <a:ext cx="565150" cy="390525"/>
            </a:xfrm>
            <a:custGeom>
              <a:avLst/>
              <a:gdLst>
                <a:gd name="T0" fmla="*/ 114 w 188"/>
                <a:gd name="T1" fmla="*/ 0 h 131"/>
                <a:gd name="T2" fmla="*/ 0 w 188"/>
                <a:gd name="T3" fmla="*/ 0 h 131"/>
                <a:gd name="T4" fmla="*/ 0 w 188"/>
                <a:gd name="T5" fmla="*/ 32 h 131"/>
                <a:gd name="T6" fmla="*/ 1 w 188"/>
                <a:gd name="T7" fmla="*/ 32 h 131"/>
                <a:gd name="T8" fmla="*/ 1 w 188"/>
                <a:gd name="T9" fmla="*/ 32 h 131"/>
                <a:gd name="T10" fmla="*/ 110 w 188"/>
                <a:gd name="T11" fmla="*/ 131 h 131"/>
                <a:gd name="T12" fmla="*/ 115 w 188"/>
                <a:gd name="T13" fmla="*/ 131 h 131"/>
                <a:gd name="T14" fmla="*/ 188 w 188"/>
                <a:gd name="T15" fmla="*/ 131 h 131"/>
                <a:gd name="T16" fmla="*/ 114 w 188"/>
                <a:gd name="T17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8" h="131">
                  <a:moveTo>
                    <a:pt x="11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60" y="32"/>
                    <a:pt x="108" y="76"/>
                    <a:pt x="110" y="131"/>
                  </a:cubicBezTo>
                  <a:cubicBezTo>
                    <a:pt x="115" y="131"/>
                    <a:pt x="115" y="131"/>
                    <a:pt x="115" y="131"/>
                  </a:cubicBezTo>
                  <a:cubicBezTo>
                    <a:pt x="188" y="131"/>
                    <a:pt x="188" y="131"/>
                    <a:pt x="188" y="131"/>
                  </a:cubicBezTo>
                  <a:cubicBezTo>
                    <a:pt x="188" y="131"/>
                    <a:pt x="151" y="73"/>
                    <a:pt x="11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Freeform 13">
              <a:extLst>
                <a:ext uri="{FF2B5EF4-FFF2-40B4-BE49-F238E27FC236}">
                  <a16:creationId xmlns:a16="http://schemas.microsoft.com/office/drawing/2014/main" id="{89925404-6AC2-4F01-A001-C2644C8141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1939925"/>
              <a:ext cx="73025" cy="342900"/>
            </a:xfrm>
            <a:custGeom>
              <a:avLst/>
              <a:gdLst>
                <a:gd name="T0" fmla="*/ 24 w 24"/>
                <a:gd name="T1" fmla="*/ 89 h 115"/>
                <a:gd name="T2" fmla="*/ 19 w 24"/>
                <a:gd name="T3" fmla="*/ 83 h 115"/>
                <a:gd name="T4" fmla="*/ 20 w 24"/>
                <a:gd name="T5" fmla="*/ 80 h 115"/>
                <a:gd name="T6" fmla="*/ 20 w 24"/>
                <a:gd name="T7" fmla="*/ 76 h 115"/>
                <a:gd name="T8" fmla="*/ 13 w 24"/>
                <a:gd name="T9" fmla="*/ 69 h 115"/>
                <a:gd name="T10" fmla="*/ 11 w 24"/>
                <a:gd name="T11" fmla="*/ 69 h 115"/>
                <a:gd name="T12" fmla="*/ 11 w 24"/>
                <a:gd name="T13" fmla="*/ 67 h 115"/>
                <a:gd name="T14" fmla="*/ 6 w 24"/>
                <a:gd name="T15" fmla="*/ 63 h 115"/>
                <a:gd name="T16" fmla="*/ 4 w 24"/>
                <a:gd name="T17" fmla="*/ 63 h 115"/>
                <a:gd name="T18" fmla="*/ 4 w 24"/>
                <a:gd name="T19" fmla="*/ 34 h 115"/>
                <a:gd name="T20" fmla="*/ 2 w 24"/>
                <a:gd name="T21" fmla="*/ 31 h 115"/>
                <a:gd name="T22" fmla="*/ 2 w 24"/>
                <a:gd name="T23" fmla="*/ 0 h 115"/>
                <a:gd name="T24" fmla="*/ 1 w 24"/>
                <a:gd name="T25" fmla="*/ 0 h 115"/>
                <a:gd name="T26" fmla="*/ 0 w 24"/>
                <a:gd name="T27" fmla="*/ 0 h 115"/>
                <a:gd name="T28" fmla="*/ 0 w 24"/>
                <a:gd name="T29" fmla="*/ 115 h 115"/>
                <a:gd name="T30" fmla="*/ 18 w 24"/>
                <a:gd name="T31" fmla="*/ 115 h 115"/>
                <a:gd name="T32" fmla="*/ 24 w 24"/>
                <a:gd name="T33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115">
                  <a:moveTo>
                    <a:pt x="24" y="89"/>
                  </a:moveTo>
                  <a:cubicBezTo>
                    <a:pt x="24" y="86"/>
                    <a:pt x="22" y="84"/>
                    <a:pt x="19" y="83"/>
                  </a:cubicBezTo>
                  <a:cubicBezTo>
                    <a:pt x="20" y="82"/>
                    <a:pt x="20" y="81"/>
                    <a:pt x="20" y="80"/>
                  </a:cubicBezTo>
                  <a:cubicBezTo>
                    <a:pt x="20" y="76"/>
                    <a:pt x="20" y="76"/>
                    <a:pt x="20" y="76"/>
                  </a:cubicBezTo>
                  <a:cubicBezTo>
                    <a:pt x="20" y="72"/>
                    <a:pt x="17" y="69"/>
                    <a:pt x="13" y="69"/>
                  </a:cubicBezTo>
                  <a:cubicBezTo>
                    <a:pt x="11" y="69"/>
                    <a:pt x="11" y="69"/>
                    <a:pt x="11" y="69"/>
                  </a:cubicBezTo>
                  <a:cubicBezTo>
                    <a:pt x="11" y="69"/>
                    <a:pt x="11" y="68"/>
                    <a:pt x="11" y="67"/>
                  </a:cubicBezTo>
                  <a:cubicBezTo>
                    <a:pt x="11" y="65"/>
                    <a:pt x="9" y="63"/>
                    <a:pt x="6" y="63"/>
                  </a:cubicBezTo>
                  <a:cubicBezTo>
                    <a:pt x="4" y="63"/>
                    <a:pt x="4" y="63"/>
                    <a:pt x="4" y="63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2"/>
                    <a:pt x="3" y="31"/>
                    <a:pt x="2" y="3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18" y="115"/>
                    <a:pt x="18" y="115"/>
                    <a:pt x="18" y="115"/>
                  </a:cubicBezTo>
                  <a:cubicBezTo>
                    <a:pt x="21" y="112"/>
                    <a:pt x="24" y="89"/>
                    <a:pt x="24" y="8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Freeform 14">
              <a:extLst>
                <a:ext uri="{FF2B5EF4-FFF2-40B4-BE49-F238E27FC236}">
                  <a16:creationId xmlns:a16="http://schemas.microsoft.com/office/drawing/2014/main" id="{A91AC346-14DF-47E7-9C06-C3C6EFF4074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2282825"/>
              <a:ext cx="153988" cy="1114425"/>
            </a:xfrm>
            <a:custGeom>
              <a:avLst/>
              <a:gdLst>
                <a:gd name="T0" fmla="*/ 51 w 51"/>
                <a:gd name="T1" fmla="*/ 374 h 374"/>
                <a:gd name="T2" fmla="*/ 16 w 51"/>
                <a:gd name="T3" fmla="*/ 0 h 374"/>
                <a:gd name="T4" fmla="*/ 17 w 51"/>
                <a:gd name="T5" fmla="*/ 0 h 374"/>
                <a:gd name="T6" fmla="*/ 18 w 51"/>
                <a:gd name="T7" fmla="*/ 0 h 374"/>
                <a:gd name="T8" fmla="*/ 0 w 51"/>
                <a:gd name="T9" fmla="*/ 0 h 374"/>
                <a:gd name="T10" fmla="*/ 0 w 51"/>
                <a:gd name="T11" fmla="*/ 374 h 374"/>
                <a:gd name="T12" fmla="*/ 51 w 51"/>
                <a:gd name="T13" fmla="*/ 374 h 3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374">
                  <a:moveTo>
                    <a:pt x="51" y="374"/>
                  </a:moveTo>
                  <a:cubicBezTo>
                    <a:pt x="43" y="326"/>
                    <a:pt x="15" y="14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4"/>
                    <a:pt x="0" y="374"/>
                    <a:pt x="0" y="374"/>
                  </a:cubicBezTo>
                  <a:lnTo>
                    <a:pt x="51" y="37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Freeform 15">
              <a:extLst>
                <a:ext uri="{FF2B5EF4-FFF2-40B4-BE49-F238E27FC236}">
                  <a16:creationId xmlns:a16="http://schemas.microsoft.com/office/drawing/2014/main" id="{124578D2-2A4B-4268-9205-C6B52F00A84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3397250"/>
              <a:ext cx="192088" cy="55563"/>
            </a:xfrm>
            <a:custGeom>
              <a:avLst/>
              <a:gdLst>
                <a:gd name="T0" fmla="*/ 64 w 64"/>
                <a:gd name="T1" fmla="*/ 7 h 19"/>
                <a:gd name="T2" fmla="*/ 57 w 64"/>
                <a:gd name="T3" fmla="*/ 1 h 19"/>
                <a:gd name="T4" fmla="*/ 51 w 64"/>
                <a:gd name="T5" fmla="*/ 1 h 19"/>
                <a:gd name="T6" fmla="*/ 51 w 64"/>
                <a:gd name="T7" fmla="*/ 0 h 19"/>
                <a:gd name="T8" fmla="*/ 0 w 64"/>
                <a:gd name="T9" fmla="*/ 0 h 19"/>
                <a:gd name="T10" fmla="*/ 0 w 64"/>
                <a:gd name="T11" fmla="*/ 19 h 19"/>
                <a:gd name="T12" fmla="*/ 58 w 64"/>
                <a:gd name="T13" fmla="*/ 19 h 19"/>
                <a:gd name="T14" fmla="*/ 64 w 64"/>
                <a:gd name="T15" fmla="*/ 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19">
                  <a:moveTo>
                    <a:pt x="64" y="7"/>
                  </a:moveTo>
                  <a:cubicBezTo>
                    <a:pt x="64" y="4"/>
                    <a:pt x="61" y="1"/>
                    <a:pt x="57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1" y="1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58" y="19"/>
                    <a:pt x="58" y="19"/>
                    <a:pt x="58" y="19"/>
                  </a:cubicBezTo>
                  <a:cubicBezTo>
                    <a:pt x="62" y="17"/>
                    <a:pt x="64" y="7"/>
                    <a:pt x="64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Freeform 16">
              <a:extLst>
                <a:ext uri="{FF2B5EF4-FFF2-40B4-BE49-F238E27FC236}">
                  <a16:creationId xmlns:a16="http://schemas.microsoft.com/office/drawing/2014/main" id="{82DBAD11-4807-4F3C-A825-0AF876E975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2313" y="3452813"/>
              <a:ext cx="292100" cy="376238"/>
            </a:xfrm>
            <a:custGeom>
              <a:avLst/>
              <a:gdLst>
                <a:gd name="T0" fmla="*/ 54 w 97"/>
                <a:gd name="T1" fmla="*/ 1 h 126"/>
                <a:gd name="T2" fmla="*/ 57 w 97"/>
                <a:gd name="T3" fmla="*/ 1 h 126"/>
                <a:gd name="T4" fmla="*/ 58 w 97"/>
                <a:gd name="T5" fmla="*/ 0 h 126"/>
                <a:gd name="T6" fmla="*/ 0 w 97"/>
                <a:gd name="T7" fmla="*/ 0 h 126"/>
                <a:gd name="T8" fmla="*/ 0 w 97"/>
                <a:gd name="T9" fmla="*/ 40 h 126"/>
                <a:gd name="T10" fmla="*/ 1 w 97"/>
                <a:gd name="T11" fmla="*/ 40 h 126"/>
                <a:gd name="T12" fmla="*/ 23 w 97"/>
                <a:gd name="T13" fmla="*/ 40 h 126"/>
                <a:gd name="T14" fmla="*/ 42 w 97"/>
                <a:gd name="T15" fmla="*/ 126 h 126"/>
                <a:gd name="T16" fmla="*/ 97 w 97"/>
                <a:gd name="T17" fmla="*/ 126 h 126"/>
                <a:gd name="T18" fmla="*/ 54 w 97"/>
                <a:gd name="T19" fmla="*/ 1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7" h="126">
                  <a:moveTo>
                    <a:pt x="54" y="1"/>
                  </a:moveTo>
                  <a:cubicBezTo>
                    <a:pt x="57" y="1"/>
                    <a:pt x="57" y="1"/>
                    <a:pt x="57" y="1"/>
                  </a:cubicBezTo>
                  <a:cubicBezTo>
                    <a:pt x="57" y="1"/>
                    <a:pt x="58" y="0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23" y="40"/>
                    <a:pt x="23" y="40"/>
                    <a:pt x="23" y="40"/>
                  </a:cubicBezTo>
                  <a:cubicBezTo>
                    <a:pt x="23" y="40"/>
                    <a:pt x="35" y="106"/>
                    <a:pt x="42" y="126"/>
                  </a:cubicBezTo>
                  <a:cubicBezTo>
                    <a:pt x="97" y="126"/>
                    <a:pt x="97" y="126"/>
                    <a:pt x="97" y="126"/>
                  </a:cubicBezTo>
                  <a:cubicBezTo>
                    <a:pt x="78" y="84"/>
                    <a:pt x="61" y="40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87" name="Group 877">
            <a:extLst>
              <a:ext uri="{FF2B5EF4-FFF2-40B4-BE49-F238E27FC236}">
                <a16:creationId xmlns:a16="http://schemas.microsoft.com/office/drawing/2014/main" id="{492A84D9-AE1F-4A70-8CAD-79EC65694D6F}"/>
              </a:ext>
            </a:extLst>
          </p:cNvPr>
          <p:cNvGrpSpPr/>
          <p:nvPr/>
        </p:nvGrpSpPr>
        <p:grpSpPr>
          <a:xfrm>
            <a:off x="3713798" y="2111375"/>
            <a:ext cx="906462" cy="2184401"/>
            <a:chOff x="3614738" y="2149475"/>
            <a:chExt cx="906462" cy="2184401"/>
          </a:xfrm>
          <a:solidFill>
            <a:schemeClr val="accent2"/>
          </a:solidFill>
        </p:grpSpPr>
        <p:sp>
          <p:nvSpPr>
            <p:cNvPr id="88" name="Freeform 20">
              <a:extLst>
                <a:ext uri="{FF2B5EF4-FFF2-40B4-BE49-F238E27FC236}">
                  <a16:creationId xmlns:a16="http://schemas.microsoft.com/office/drawing/2014/main" id="{FF7E98CC-3540-4643-96DB-BFCCD1D8BB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70300" y="3443288"/>
              <a:ext cx="366712" cy="277813"/>
            </a:xfrm>
            <a:custGeom>
              <a:avLst/>
              <a:gdLst>
                <a:gd name="T0" fmla="*/ 78 w 93"/>
                <a:gd name="T1" fmla="*/ 14 h 71"/>
                <a:gd name="T2" fmla="*/ 65 w 93"/>
                <a:gd name="T3" fmla="*/ 9 h 71"/>
                <a:gd name="T4" fmla="*/ 57 w 93"/>
                <a:gd name="T5" fmla="*/ 11 h 71"/>
                <a:gd name="T6" fmla="*/ 44 w 93"/>
                <a:gd name="T7" fmla="*/ 6 h 71"/>
                <a:gd name="T8" fmla="*/ 38 w 93"/>
                <a:gd name="T9" fmla="*/ 4 h 71"/>
                <a:gd name="T10" fmla="*/ 36 w 93"/>
                <a:gd name="T11" fmla="*/ 7 h 71"/>
                <a:gd name="T12" fmla="*/ 27 w 93"/>
                <a:gd name="T13" fmla="*/ 3 h 71"/>
                <a:gd name="T14" fmla="*/ 19 w 93"/>
                <a:gd name="T15" fmla="*/ 5 h 71"/>
                <a:gd name="T16" fmla="*/ 12 w 93"/>
                <a:gd name="T17" fmla="*/ 1 h 71"/>
                <a:gd name="T18" fmla="*/ 4 w 93"/>
                <a:gd name="T19" fmla="*/ 2 h 71"/>
                <a:gd name="T20" fmla="*/ 0 w 93"/>
                <a:gd name="T21" fmla="*/ 5 h 71"/>
                <a:gd name="T22" fmla="*/ 4 w 93"/>
                <a:gd name="T23" fmla="*/ 9 h 71"/>
                <a:gd name="T24" fmla="*/ 2 w 93"/>
                <a:gd name="T25" fmla="*/ 20 h 71"/>
                <a:gd name="T26" fmla="*/ 1 w 93"/>
                <a:gd name="T27" fmla="*/ 29 h 71"/>
                <a:gd name="T28" fmla="*/ 3 w 93"/>
                <a:gd name="T29" fmla="*/ 30 h 71"/>
                <a:gd name="T30" fmla="*/ 0 w 93"/>
                <a:gd name="T31" fmla="*/ 59 h 71"/>
                <a:gd name="T32" fmla="*/ 7 w 93"/>
                <a:gd name="T33" fmla="*/ 32 h 71"/>
                <a:gd name="T34" fmla="*/ 10 w 93"/>
                <a:gd name="T35" fmla="*/ 31 h 71"/>
                <a:gd name="T36" fmla="*/ 8 w 93"/>
                <a:gd name="T37" fmla="*/ 26 h 71"/>
                <a:gd name="T38" fmla="*/ 14 w 93"/>
                <a:gd name="T39" fmla="*/ 20 h 71"/>
                <a:gd name="T40" fmla="*/ 18 w 93"/>
                <a:gd name="T41" fmla="*/ 27 h 71"/>
                <a:gd name="T42" fmla="*/ 16 w 93"/>
                <a:gd name="T43" fmla="*/ 32 h 71"/>
                <a:gd name="T44" fmla="*/ 18 w 93"/>
                <a:gd name="T45" fmla="*/ 33 h 71"/>
                <a:gd name="T46" fmla="*/ 18 w 93"/>
                <a:gd name="T47" fmla="*/ 61 h 71"/>
                <a:gd name="T48" fmla="*/ 22 w 93"/>
                <a:gd name="T49" fmla="*/ 33 h 71"/>
                <a:gd name="T50" fmla="*/ 25 w 93"/>
                <a:gd name="T51" fmla="*/ 32 h 71"/>
                <a:gd name="T52" fmla="*/ 23 w 93"/>
                <a:gd name="T53" fmla="*/ 28 h 71"/>
                <a:gd name="T54" fmla="*/ 30 w 93"/>
                <a:gd name="T55" fmla="*/ 23 h 71"/>
                <a:gd name="T56" fmla="*/ 36 w 93"/>
                <a:gd name="T57" fmla="*/ 30 h 71"/>
                <a:gd name="T58" fmla="*/ 33 w 93"/>
                <a:gd name="T59" fmla="*/ 34 h 71"/>
                <a:gd name="T60" fmla="*/ 36 w 93"/>
                <a:gd name="T61" fmla="*/ 36 h 71"/>
                <a:gd name="T62" fmla="*/ 35 w 93"/>
                <a:gd name="T63" fmla="*/ 64 h 71"/>
                <a:gd name="T64" fmla="*/ 40 w 93"/>
                <a:gd name="T65" fmla="*/ 35 h 71"/>
                <a:gd name="T66" fmla="*/ 42 w 93"/>
                <a:gd name="T67" fmla="*/ 35 h 71"/>
                <a:gd name="T68" fmla="*/ 40 w 93"/>
                <a:gd name="T69" fmla="*/ 31 h 71"/>
                <a:gd name="T70" fmla="*/ 49 w 93"/>
                <a:gd name="T71" fmla="*/ 26 h 71"/>
                <a:gd name="T72" fmla="*/ 54 w 93"/>
                <a:gd name="T73" fmla="*/ 37 h 71"/>
                <a:gd name="T74" fmla="*/ 56 w 93"/>
                <a:gd name="T75" fmla="*/ 38 h 71"/>
                <a:gd name="T76" fmla="*/ 53 w 93"/>
                <a:gd name="T77" fmla="*/ 67 h 71"/>
                <a:gd name="T78" fmla="*/ 60 w 93"/>
                <a:gd name="T79" fmla="*/ 40 h 71"/>
                <a:gd name="T80" fmla="*/ 63 w 93"/>
                <a:gd name="T81" fmla="*/ 39 h 71"/>
                <a:gd name="T82" fmla="*/ 61 w 93"/>
                <a:gd name="T83" fmla="*/ 34 h 71"/>
                <a:gd name="T84" fmla="*/ 71 w 93"/>
                <a:gd name="T85" fmla="*/ 29 h 71"/>
                <a:gd name="T86" fmla="*/ 76 w 93"/>
                <a:gd name="T87" fmla="*/ 37 h 71"/>
                <a:gd name="T88" fmla="*/ 75 w 93"/>
                <a:gd name="T89" fmla="*/ 41 h 71"/>
                <a:gd name="T90" fmla="*/ 78 w 93"/>
                <a:gd name="T91" fmla="*/ 42 h 71"/>
                <a:gd name="T92" fmla="*/ 78 w 93"/>
                <a:gd name="T93" fmla="*/ 71 h 71"/>
                <a:gd name="T94" fmla="*/ 82 w 93"/>
                <a:gd name="T95" fmla="*/ 42 h 71"/>
                <a:gd name="T96" fmla="*/ 84 w 93"/>
                <a:gd name="T97" fmla="*/ 41 h 71"/>
                <a:gd name="T98" fmla="*/ 91 w 93"/>
                <a:gd name="T99" fmla="*/ 32 h 71"/>
                <a:gd name="T100" fmla="*/ 87 w 93"/>
                <a:gd name="T101" fmla="*/ 15 h 71"/>
                <a:gd name="T102" fmla="*/ 86 w 93"/>
                <a:gd name="T103" fmla="*/ 12 h 71"/>
                <a:gd name="T104" fmla="*/ 80 w 93"/>
                <a:gd name="T105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3" h="71">
                  <a:moveTo>
                    <a:pt x="80" y="11"/>
                  </a:moveTo>
                  <a:cubicBezTo>
                    <a:pt x="79" y="12"/>
                    <a:pt x="78" y="13"/>
                    <a:pt x="78" y="14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0"/>
                    <a:pt x="66" y="9"/>
                    <a:pt x="65" y="9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8" y="8"/>
                    <a:pt x="57" y="9"/>
                    <a:pt x="57" y="11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8"/>
                    <a:pt x="45" y="7"/>
                    <a:pt x="44" y="6"/>
                  </a:cubicBezTo>
                  <a:cubicBezTo>
                    <a:pt x="44" y="6"/>
                    <a:pt x="44" y="6"/>
                    <a:pt x="44" y="5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8" y="5"/>
                    <a:pt x="38" y="5"/>
                    <a:pt x="37" y="5"/>
                  </a:cubicBezTo>
                  <a:cubicBezTo>
                    <a:pt x="37" y="5"/>
                    <a:pt x="36" y="6"/>
                    <a:pt x="36" y="7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8" y="3"/>
                    <a:pt x="27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0" y="2"/>
                    <a:pt x="19" y="3"/>
                    <a:pt x="19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4" y="1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0" y="3"/>
                    <a:pt x="0" y="5"/>
                  </a:cubicBezTo>
                  <a:cubicBezTo>
                    <a:pt x="0" y="7"/>
                    <a:pt x="1" y="9"/>
                    <a:pt x="3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2"/>
                    <a:pt x="4" y="23"/>
                    <a:pt x="4" y="25"/>
                  </a:cubicBezTo>
                  <a:cubicBezTo>
                    <a:pt x="3" y="25"/>
                    <a:pt x="1" y="27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0"/>
                    <a:pt x="4" y="31"/>
                    <a:pt x="4" y="3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1"/>
                    <a:pt x="8" y="31"/>
                    <a:pt x="8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0" y="26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9" y="22"/>
                    <a:pt x="11" y="20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6" y="21"/>
                    <a:pt x="18" y="24"/>
                    <a:pt x="18" y="27"/>
                  </a:cubicBezTo>
                  <a:cubicBezTo>
                    <a:pt x="17" y="28"/>
                    <a:pt x="16" y="29"/>
                    <a:pt x="16" y="31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8" y="33"/>
                    <a:pt x="18" y="33"/>
                  </a:cubicBezTo>
                  <a:cubicBezTo>
                    <a:pt x="15" y="61"/>
                    <a:pt x="15" y="61"/>
                    <a:pt x="15" y="61"/>
                  </a:cubicBezTo>
                  <a:cubicBezTo>
                    <a:pt x="18" y="61"/>
                    <a:pt x="18" y="61"/>
                    <a:pt x="18" y="61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2" y="34"/>
                    <a:pt x="22" y="33"/>
                    <a:pt x="22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1"/>
                    <a:pt x="25" y="30"/>
                    <a:pt x="24" y="29"/>
                  </a:cubicBezTo>
                  <a:cubicBezTo>
                    <a:pt x="24" y="29"/>
                    <a:pt x="23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24"/>
                    <a:pt x="27" y="22"/>
                    <a:pt x="30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5" y="26"/>
                    <a:pt x="36" y="30"/>
                  </a:cubicBezTo>
                  <a:cubicBezTo>
                    <a:pt x="34" y="30"/>
                    <a:pt x="33" y="31"/>
                    <a:pt x="33" y="34"/>
                  </a:cubicBezTo>
                  <a:cubicBezTo>
                    <a:pt x="33" y="34"/>
                    <a:pt x="33" y="34"/>
                    <a:pt x="33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6"/>
                    <a:pt x="36" y="3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6"/>
                    <a:pt x="39" y="36"/>
                    <a:pt x="40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3"/>
                    <a:pt x="41" y="32"/>
                  </a:cubicBezTo>
                  <a:cubicBezTo>
                    <a:pt x="41" y="31"/>
                    <a:pt x="41" y="31"/>
                    <a:pt x="40" y="31"/>
                  </a:cubicBezTo>
                  <a:cubicBezTo>
                    <a:pt x="42" y="27"/>
                    <a:pt x="45" y="25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3" y="26"/>
                    <a:pt x="56" y="29"/>
                    <a:pt x="57" y="33"/>
                  </a:cubicBezTo>
                  <a:cubicBezTo>
                    <a:pt x="55" y="33"/>
                    <a:pt x="54" y="35"/>
                    <a:pt x="54" y="37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9"/>
                    <a:pt x="57" y="39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7" y="68"/>
                    <a:pt x="57" y="68"/>
                    <a:pt x="57" y="6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39"/>
                    <a:pt x="61" y="39"/>
                    <a:pt x="61" y="38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3" y="36"/>
                    <a:pt x="63" y="34"/>
                    <a:pt x="61" y="34"/>
                  </a:cubicBezTo>
                  <a:cubicBezTo>
                    <a:pt x="63" y="30"/>
                    <a:pt x="66" y="28"/>
                    <a:pt x="70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4" y="29"/>
                    <a:pt x="77" y="33"/>
                    <a:pt x="78" y="37"/>
                  </a:cubicBezTo>
                  <a:cubicBezTo>
                    <a:pt x="77" y="37"/>
                    <a:pt x="77" y="37"/>
                    <a:pt x="76" y="37"/>
                  </a:cubicBezTo>
                  <a:cubicBezTo>
                    <a:pt x="76" y="38"/>
                    <a:pt x="75" y="39"/>
                    <a:pt x="75" y="40"/>
                  </a:cubicBezTo>
                  <a:cubicBezTo>
                    <a:pt x="75" y="41"/>
                    <a:pt x="75" y="41"/>
                    <a:pt x="75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8" y="42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2" y="42"/>
                    <a:pt x="82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39"/>
                    <a:pt x="84" y="38"/>
                    <a:pt x="82" y="37"/>
                  </a:cubicBezTo>
                  <a:cubicBezTo>
                    <a:pt x="84" y="34"/>
                    <a:pt x="88" y="31"/>
                    <a:pt x="91" y="32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14"/>
                    <a:pt x="87" y="13"/>
                    <a:pt x="87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0" y="11"/>
                    <a:pt x="80" y="11"/>
                    <a:pt x="80" y="11"/>
                  </a:cubicBezTo>
                  <a:cubicBezTo>
                    <a:pt x="80" y="11"/>
                    <a:pt x="80" y="11"/>
                    <a:pt x="80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Freeform 21">
              <a:extLst>
                <a:ext uri="{FF2B5EF4-FFF2-40B4-BE49-F238E27FC236}">
                  <a16:creationId xmlns:a16="http://schemas.microsoft.com/office/drawing/2014/main" id="{A099DEF2-C2FA-45F5-AC48-76CD4412E7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3205163"/>
              <a:ext cx="374650" cy="285750"/>
            </a:xfrm>
            <a:custGeom>
              <a:avLst/>
              <a:gdLst>
                <a:gd name="T0" fmla="*/ 79 w 95"/>
                <a:gd name="T1" fmla="*/ 14 h 73"/>
                <a:gd name="T2" fmla="*/ 65 w 95"/>
                <a:gd name="T3" fmla="*/ 9 h 73"/>
                <a:gd name="T4" fmla="*/ 62 w 95"/>
                <a:gd name="T5" fmla="*/ 8 h 73"/>
                <a:gd name="T6" fmla="*/ 46 w 95"/>
                <a:gd name="T7" fmla="*/ 9 h 73"/>
                <a:gd name="T8" fmla="*/ 44 w 95"/>
                <a:gd name="T9" fmla="*/ 5 h 73"/>
                <a:gd name="T10" fmla="*/ 40 w 95"/>
                <a:gd name="T11" fmla="*/ 5 h 73"/>
                <a:gd name="T12" fmla="*/ 29 w 95"/>
                <a:gd name="T13" fmla="*/ 7 h 73"/>
                <a:gd name="T14" fmla="*/ 27 w 95"/>
                <a:gd name="T15" fmla="*/ 3 h 73"/>
                <a:gd name="T16" fmla="*/ 24 w 95"/>
                <a:gd name="T17" fmla="*/ 2 h 73"/>
                <a:gd name="T18" fmla="*/ 20 w 95"/>
                <a:gd name="T19" fmla="*/ 5 h 73"/>
                <a:gd name="T20" fmla="*/ 12 w 95"/>
                <a:gd name="T21" fmla="*/ 0 h 73"/>
                <a:gd name="T22" fmla="*/ 9 w 95"/>
                <a:gd name="T23" fmla="*/ 0 h 73"/>
                <a:gd name="T24" fmla="*/ 5 w 95"/>
                <a:gd name="T25" fmla="*/ 3 h 73"/>
                <a:gd name="T26" fmla="*/ 1 w 95"/>
                <a:gd name="T27" fmla="*/ 6 h 73"/>
                <a:gd name="T28" fmla="*/ 5 w 95"/>
                <a:gd name="T29" fmla="*/ 10 h 73"/>
                <a:gd name="T30" fmla="*/ 5 w 95"/>
                <a:gd name="T31" fmla="*/ 26 h 73"/>
                <a:gd name="T32" fmla="*/ 5 w 95"/>
                <a:gd name="T33" fmla="*/ 30 h 73"/>
                <a:gd name="T34" fmla="*/ 1 w 95"/>
                <a:gd name="T35" fmla="*/ 60 h 73"/>
                <a:gd name="T36" fmla="*/ 5 w 95"/>
                <a:gd name="T37" fmla="*/ 61 h 73"/>
                <a:gd name="T38" fmla="*/ 9 w 95"/>
                <a:gd name="T39" fmla="*/ 31 h 73"/>
                <a:gd name="T40" fmla="*/ 9 w 95"/>
                <a:gd name="T41" fmla="*/ 27 h 73"/>
                <a:gd name="T42" fmla="*/ 15 w 95"/>
                <a:gd name="T43" fmla="*/ 21 h 73"/>
                <a:gd name="T44" fmla="*/ 17 w 95"/>
                <a:gd name="T45" fmla="*/ 32 h 73"/>
                <a:gd name="T46" fmla="*/ 16 w 95"/>
                <a:gd name="T47" fmla="*/ 63 h 73"/>
                <a:gd name="T48" fmla="*/ 21 w 95"/>
                <a:gd name="T49" fmla="*/ 64 h 73"/>
                <a:gd name="T50" fmla="*/ 23 w 95"/>
                <a:gd name="T51" fmla="*/ 34 h 73"/>
                <a:gd name="T52" fmla="*/ 26 w 95"/>
                <a:gd name="T53" fmla="*/ 33 h 73"/>
                <a:gd name="T54" fmla="*/ 24 w 95"/>
                <a:gd name="T55" fmla="*/ 29 h 73"/>
                <a:gd name="T56" fmla="*/ 37 w 95"/>
                <a:gd name="T57" fmla="*/ 31 h 73"/>
                <a:gd name="T58" fmla="*/ 36 w 95"/>
                <a:gd name="T59" fmla="*/ 35 h 73"/>
                <a:gd name="T60" fmla="*/ 33 w 95"/>
                <a:gd name="T61" fmla="*/ 65 h 73"/>
                <a:gd name="T62" fmla="*/ 37 w 95"/>
                <a:gd name="T63" fmla="*/ 66 h 73"/>
                <a:gd name="T64" fmla="*/ 41 w 95"/>
                <a:gd name="T65" fmla="*/ 36 h 73"/>
                <a:gd name="T66" fmla="*/ 41 w 95"/>
                <a:gd name="T67" fmla="*/ 32 h 73"/>
                <a:gd name="T68" fmla="*/ 58 w 95"/>
                <a:gd name="T69" fmla="*/ 34 h 73"/>
                <a:gd name="T70" fmla="*/ 57 w 95"/>
                <a:gd name="T71" fmla="*/ 39 h 73"/>
                <a:gd name="T72" fmla="*/ 54 w 95"/>
                <a:gd name="T73" fmla="*/ 69 h 73"/>
                <a:gd name="T74" fmla="*/ 58 w 95"/>
                <a:gd name="T75" fmla="*/ 69 h 73"/>
                <a:gd name="T76" fmla="*/ 62 w 95"/>
                <a:gd name="T77" fmla="*/ 39 h 73"/>
                <a:gd name="T78" fmla="*/ 63 w 95"/>
                <a:gd name="T79" fmla="*/ 35 h 73"/>
                <a:gd name="T80" fmla="*/ 79 w 95"/>
                <a:gd name="T81" fmla="*/ 37 h 73"/>
                <a:gd name="T82" fmla="*/ 76 w 95"/>
                <a:gd name="T83" fmla="*/ 41 h 73"/>
                <a:gd name="T84" fmla="*/ 76 w 95"/>
                <a:gd name="T85" fmla="*/ 72 h 73"/>
                <a:gd name="T86" fmla="*/ 80 w 95"/>
                <a:gd name="T87" fmla="*/ 73 h 73"/>
                <a:gd name="T88" fmla="*/ 82 w 95"/>
                <a:gd name="T89" fmla="*/ 44 h 73"/>
                <a:gd name="T90" fmla="*/ 85 w 95"/>
                <a:gd name="T91" fmla="*/ 42 h 73"/>
                <a:gd name="T92" fmla="*/ 93 w 95"/>
                <a:gd name="T93" fmla="*/ 33 h 73"/>
                <a:gd name="T94" fmla="*/ 89 w 95"/>
                <a:gd name="T95" fmla="*/ 16 h 73"/>
                <a:gd name="T96" fmla="*/ 86 w 95"/>
                <a:gd name="T97" fmla="*/ 1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95" h="73">
                  <a:moveTo>
                    <a:pt x="83" y="11"/>
                  </a:moveTo>
                  <a:cubicBezTo>
                    <a:pt x="83" y="11"/>
                    <a:pt x="83" y="11"/>
                    <a:pt x="83" y="11"/>
                  </a:cubicBezTo>
                  <a:cubicBezTo>
                    <a:pt x="81" y="11"/>
                    <a:pt x="80" y="12"/>
                    <a:pt x="79" y="14"/>
                  </a:cubicBezTo>
                  <a:cubicBezTo>
                    <a:pt x="68" y="13"/>
                    <a:pt x="68" y="13"/>
                    <a:pt x="68" y="13"/>
                  </a:cubicBezTo>
                  <a:cubicBezTo>
                    <a:pt x="68" y="11"/>
                    <a:pt x="67" y="9"/>
                    <a:pt x="65" y="9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5" y="8"/>
                    <a:pt x="65" y="8"/>
                    <a:pt x="65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2" y="8"/>
                    <a:pt x="62" y="8"/>
                    <a:pt x="62" y="8"/>
                  </a:cubicBezTo>
                  <a:cubicBezTo>
                    <a:pt x="60" y="8"/>
                    <a:pt x="59" y="9"/>
                    <a:pt x="58" y="11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7" y="7"/>
                    <a:pt x="46" y="6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39" y="5"/>
                    <a:pt x="39" y="5"/>
                  </a:cubicBezTo>
                  <a:cubicBezTo>
                    <a:pt x="38" y="6"/>
                    <a:pt x="37" y="7"/>
                    <a:pt x="37" y="8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5"/>
                    <a:pt x="29" y="4"/>
                  </a:cubicBezTo>
                  <a:cubicBezTo>
                    <a:pt x="28" y="3"/>
                    <a:pt x="28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2" y="2"/>
                    <a:pt x="21" y="3"/>
                  </a:cubicBezTo>
                  <a:cubicBezTo>
                    <a:pt x="21" y="3"/>
                    <a:pt x="20" y="4"/>
                    <a:pt x="20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3"/>
                    <a:pt x="14" y="1"/>
                    <a:pt x="12" y="1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1"/>
                    <a:pt x="6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3"/>
                    <a:pt x="3" y="4"/>
                  </a:cubicBezTo>
                  <a:cubicBezTo>
                    <a:pt x="2" y="4"/>
                    <a:pt x="2" y="5"/>
                    <a:pt x="1" y="6"/>
                  </a:cubicBezTo>
                  <a:cubicBezTo>
                    <a:pt x="1" y="7"/>
                    <a:pt x="2" y="8"/>
                    <a:pt x="2" y="8"/>
                  </a:cubicBezTo>
                  <a:cubicBezTo>
                    <a:pt x="2" y="9"/>
                    <a:pt x="3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3"/>
                    <a:pt x="5" y="24"/>
                    <a:pt x="5" y="26"/>
                  </a:cubicBezTo>
                  <a:cubicBezTo>
                    <a:pt x="4" y="26"/>
                    <a:pt x="3" y="28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1"/>
                    <a:pt x="5" y="32"/>
                    <a:pt x="5" y="32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1" y="60"/>
                    <a:pt x="1" y="60"/>
                    <a:pt x="0" y="61"/>
                  </a:cubicBezTo>
                  <a:cubicBezTo>
                    <a:pt x="6" y="62"/>
                    <a:pt x="6" y="62"/>
                    <a:pt x="6" y="62"/>
                  </a:cubicBezTo>
                  <a:cubicBezTo>
                    <a:pt x="6" y="61"/>
                    <a:pt x="6" y="61"/>
                    <a:pt x="5" y="61"/>
                  </a:cubicBezTo>
                  <a:cubicBezTo>
                    <a:pt x="5" y="61"/>
                    <a:pt x="5" y="61"/>
                    <a:pt x="5" y="61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9" y="32"/>
                    <a:pt x="9" y="32"/>
                    <a:pt x="9" y="31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29"/>
                    <a:pt x="11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3"/>
                    <a:pt x="13" y="21"/>
                    <a:pt x="15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8" y="21"/>
                    <a:pt x="19" y="24"/>
                    <a:pt x="20" y="28"/>
                  </a:cubicBezTo>
                  <a:cubicBezTo>
                    <a:pt x="18" y="28"/>
                    <a:pt x="17" y="30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9" y="33"/>
                    <a:pt x="19" y="34"/>
                    <a:pt x="20" y="3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4"/>
                    <a:pt x="20" y="63"/>
                    <a:pt x="20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34"/>
                    <a:pt x="24" y="34"/>
                    <a:pt x="24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6" y="32"/>
                    <a:pt x="26" y="31"/>
                    <a:pt x="25" y="30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5" y="25"/>
                    <a:pt x="28" y="23"/>
                    <a:pt x="31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4" y="24"/>
                    <a:pt x="37" y="27"/>
                    <a:pt x="37" y="31"/>
                  </a:cubicBezTo>
                  <a:cubicBezTo>
                    <a:pt x="36" y="31"/>
                    <a:pt x="34" y="32"/>
                    <a:pt x="34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6" y="35"/>
                    <a:pt x="36" y="35"/>
                    <a:pt x="36" y="35"/>
                  </a:cubicBezTo>
                  <a:cubicBezTo>
                    <a:pt x="36" y="36"/>
                    <a:pt x="37" y="36"/>
                    <a:pt x="37" y="37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3" y="65"/>
                    <a:pt x="33" y="65"/>
                  </a:cubicBezTo>
                  <a:cubicBezTo>
                    <a:pt x="33" y="65"/>
                    <a:pt x="32" y="65"/>
                    <a:pt x="32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6"/>
                    <a:pt x="37" y="66"/>
                    <a:pt x="37" y="66"/>
                  </a:cubicBezTo>
                  <a:cubicBezTo>
                    <a:pt x="37" y="66"/>
                    <a:pt x="37" y="66"/>
                    <a:pt x="37" y="6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1" y="37"/>
                    <a:pt x="41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4" y="34"/>
                    <a:pt x="43" y="32"/>
                    <a:pt x="41" y="32"/>
                  </a:cubicBezTo>
                  <a:cubicBezTo>
                    <a:pt x="43" y="28"/>
                    <a:pt x="47" y="26"/>
                    <a:pt x="50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4" y="27"/>
                    <a:pt x="57" y="30"/>
                    <a:pt x="58" y="34"/>
                  </a:cubicBezTo>
                  <a:cubicBezTo>
                    <a:pt x="57" y="34"/>
                    <a:pt x="55" y="36"/>
                    <a:pt x="55" y="38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58" y="39"/>
                    <a:pt x="58" y="40"/>
                    <a:pt x="58" y="40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54" y="69"/>
                    <a:pt x="54" y="69"/>
                    <a:pt x="54" y="69"/>
                  </a:cubicBezTo>
                  <a:cubicBezTo>
                    <a:pt x="54" y="68"/>
                    <a:pt x="54" y="69"/>
                    <a:pt x="53" y="69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59" y="69"/>
                    <a:pt x="58" y="69"/>
                    <a:pt x="58" y="69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61" y="40"/>
                    <a:pt x="61" y="40"/>
                    <a:pt x="61" y="40"/>
                  </a:cubicBezTo>
                  <a:cubicBezTo>
                    <a:pt x="62" y="40"/>
                    <a:pt x="62" y="40"/>
                    <a:pt x="62" y="39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5" y="37"/>
                    <a:pt x="64" y="35"/>
                    <a:pt x="63" y="35"/>
                  </a:cubicBezTo>
                  <a:cubicBezTo>
                    <a:pt x="64" y="31"/>
                    <a:pt x="68" y="29"/>
                    <a:pt x="71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6" y="30"/>
                    <a:pt x="78" y="33"/>
                    <a:pt x="79" y="37"/>
                  </a:cubicBezTo>
                  <a:cubicBezTo>
                    <a:pt x="79" y="37"/>
                    <a:pt x="78" y="37"/>
                    <a:pt x="78" y="38"/>
                  </a:cubicBezTo>
                  <a:cubicBezTo>
                    <a:pt x="77" y="39"/>
                    <a:pt x="76" y="40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79" y="42"/>
                    <a:pt x="79" y="43"/>
                    <a:pt x="79" y="43"/>
                  </a:cubicBezTo>
                  <a:cubicBezTo>
                    <a:pt x="76" y="72"/>
                    <a:pt x="76" y="72"/>
                    <a:pt x="76" y="7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2"/>
                    <a:pt x="75" y="72"/>
                    <a:pt x="74" y="72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2"/>
                    <a:pt x="79" y="72"/>
                    <a:pt x="79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82" y="44"/>
                    <a:pt x="82" y="44"/>
                    <a:pt x="82" y="44"/>
                  </a:cubicBezTo>
                  <a:cubicBezTo>
                    <a:pt x="83" y="43"/>
                    <a:pt x="83" y="43"/>
                    <a:pt x="83" y="42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5" y="42"/>
                    <a:pt x="85" y="42"/>
                    <a:pt x="85" y="42"/>
                  </a:cubicBezTo>
                  <a:cubicBezTo>
                    <a:pt x="86" y="41"/>
                    <a:pt x="85" y="40"/>
                    <a:pt x="85" y="39"/>
                  </a:cubicBezTo>
                  <a:cubicBezTo>
                    <a:pt x="84" y="38"/>
                    <a:pt x="84" y="38"/>
                    <a:pt x="84" y="38"/>
                  </a:cubicBezTo>
                  <a:cubicBezTo>
                    <a:pt x="85" y="34"/>
                    <a:pt x="89" y="32"/>
                    <a:pt x="93" y="33"/>
                  </a:cubicBezTo>
                  <a:cubicBezTo>
                    <a:pt x="93" y="33"/>
                    <a:pt x="93" y="33"/>
                    <a:pt x="93" y="33"/>
                  </a:cubicBezTo>
                  <a:cubicBezTo>
                    <a:pt x="95" y="17"/>
                    <a:pt x="95" y="17"/>
                    <a:pt x="95" y="17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9" y="15"/>
                    <a:pt x="88" y="14"/>
                    <a:pt x="88" y="13"/>
                  </a:cubicBezTo>
                  <a:cubicBezTo>
                    <a:pt x="88" y="12"/>
                    <a:pt x="87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3" y="11"/>
                    <a:pt x="83" y="11"/>
                    <a:pt x="8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Freeform 22">
              <a:extLst>
                <a:ext uri="{FF2B5EF4-FFF2-40B4-BE49-F238E27FC236}">
                  <a16:creationId xmlns:a16="http://schemas.microsoft.com/office/drawing/2014/main" id="{E7B7A4C5-F343-46FB-A380-2C9785A00E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49675" y="2738438"/>
              <a:ext cx="377825" cy="276225"/>
            </a:xfrm>
            <a:custGeom>
              <a:avLst/>
              <a:gdLst>
                <a:gd name="T0" fmla="*/ 68 w 96"/>
                <a:gd name="T1" fmla="*/ 12 h 71"/>
                <a:gd name="T2" fmla="*/ 61 w 96"/>
                <a:gd name="T3" fmla="*/ 8 h 71"/>
                <a:gd name="T4" fmla="*/ 59 w 96"/>
                <a:gd name="T5" fmla="*/ 11 h 71"/>
                <a:gd name="T6" fmla="*/ 46 w 96"/>
                <a:gd name="T7" fmla="*/ 6 h 71"/>
                <a:gd name="T8" fmla="*/ 39 w 96"/>
                <a:gd name="T9" fmla="*/ 5 h 71"/>
                <a:gd name="T10" fmla="*/ 30 w 96"/>
                <a:gd name="T11" fmla="*/ 6 h 71"/>
                <a:gd name="T12" fmla="*/ 22 w 96"/>
                <a:gd name="T13" fmla="*/ 2 h 71"/>
                <a:gd name="T14" fmla="*/ 15 w 96"/>
                <a:gd name="T15" fmla="*/ 4 h 71"/>
                <a:gd name="T16" fmla="*/ 7 w 96"/>
                <a:gd name="T17" fmla="*/ 0 h 71"/>
                <a:gd name="T18" fmla="*/ 5 w 96"/>
                <a:gd name="T19" fmla="*/ 2 h 71"/>
                <a:gd name="T20" fmla="*/ 3 w 96"/>
                <a:gd name="T21" fmla="*/ 8 h 71"/>
                <a:gd name="T22" fmla="*/ 6 w 96"/>
                <a:gd name="T23" fmla="*/ 9 h 71"/>
                <a:gd name="T24" fmla="*/ 4 w 96"/>
                <a:gd name="T25" fmla="*/ 20 h 71"/>
                <a:gd name="T26" fmla="*/ 4 w 96"/>
                <a:gd name="T27" fmla="*/ 26 h 71"/>
                <a:gd name="T28" fmla="*/ 3 w 96"/>
                <a:gd name="T29" fmla="*/ 29 h 71"/>
                <a:gd name="T30" fmla="*/ 6 w 96"/>
                <a:gd name="T31" fmla="*/ 31 h 71"/>
                <a:gd name="T32" fmla="*/ 2 w 96"/>
                <a:gd name="T33" fmla="*/ 60 h 71"/>
                <a:gd name="T34" fmla="*/ 7 w 96"/>
                <a:gd name="T35" fmla="*/ 61 h 71"/>
                <a:gd name="T36" fmla="*/ 5 w 96"/>
                <a:gd name="T37" fmla="*/ 60 h 71"/>
                <a:gd name="T38" fmla="*/ 10 w 96"/>
                <a:gd name="T39" fmla="*/ 30 h 71"/>
                <a:gd name="T40" fmla="*/ 12 w 96"/>
                <a:gd name="T41" fmla="*/ 30 h 71"/>
                <a:gd name="T42" fmla="*/ 9 w 96"/>
                <a:gd name="T43" fmla="*/ 26 h 71"/>
                <a:gd name="T44" fmla="*/ 16 w 96"/>
                <a:gd name="T45" fmla="*/ 20 h 71"/>
                <a:gd name="T46" fmla="*/ 17 w 96"/>
                <a:gd name="T47" fmla="*/ 31 h 71"/>
                <a:gd name="T48" fmla="*/ 20 w 96"/>
                <a:gd name="T49" fmla="*/ 32 h 71"/>
                <a:gd name="T50" fmla="*/ 17 w 96"/>
                <a:gd name="T51" fmla="*/ 62 h 71"/>
                <a:gd name="T52" fmla="*/ 15 w 96"/>
                <a:gd name="T53" fmla="*/ 62 h 71"/>
                <a:gd name="T54" fmla="*/ 20 w 96"/>
                <a:gd name="T55" fmla="*/ 63 h 71"/>
                <a:gd name="T56" fmla="*/ 23 w 96"/>
                <a:gd name="T57" fmla="*/ 34 h 71"/>
                <a:gd name="T58" fmla="*/ 27 w 96"/>
                <a:gd name="T59" fmla="*/ 33 h 71"/>
                <a:gd name="T60" fmla="*/ 26 w 96"/>
                <a:gd name="T61" fmla="*/ 29 h 71"/>
                <a:gd name="T62" fmla="*/ 24 w 96"/>
                <a:gd name="T63" fmla="*/ 28 h 71"/>
                <a:gd name="T64" fmla="*/ 32 w 96"/>
                <a:gd name="T65" fmla="*/ 23 h 71"/>
                <a:gd name="T66" fmla="*/ 36 w 96"/>
                <a:gd name="T67" fmla="*/ 31 h 71"/>
                <a:gd name="T68" fmla="*/ 35 w 96"/>
                <a:gd name="T69" fmla="*/ 34 h 71"/>
                <a:gd name="T70" fmla="*/ 37 w 96"/>
                <a:gd name="T71" fmla="*/ 36 h 71"/>
                <a:gd name="T72" fmla="*/ 34 w 96"/>
                <a:gd name="T73" fmla="*/ 65 h 71"/>
                <a:gd name="T74" fmla="*/ 38 w 96"/>
                <a:gd name="T75" fmla="*/ 66 h 71"/>
                <a:gd name="T76" fmla="*/ 37 w 96"/>
                <a:gd name="T77" fmla="*/ 65 h 71"/>
                <a:gd name="T78" fmla="*/ 41 w 96"/>
                <a:gd name="T79" fmla="*/ 35 h 71"/>
                <a:gd name="T80" fmla="*/ 44 w 96"/>
                <a:gd name="T81" fmla="*/ 35 h 71"/>
                <a:gd name="T82" fmla="*/ 51 w 96"/>
                <a:gd name="T83" fmla="*/ 26 h 71"/>
                <a:gd name="T84" fmla="*/ 59 w 96"/>
                <a:gd name="T85" fmla="*/ 33 h 71"/>
                <a:gd name="T86" fmla="*/ 56 w 96"/>
                <a:gd name="T87" fmla="*/ 37 h 71"/>
                <a:gd name="T88" fmla="*/ 59 w 96"/>
                <a:gd name="T89" fmla="*/ 39 h 71"/>
                <a:gd name="T90" fmla="*/ 55 w 96"/>
                <a:gd name="T91" fmla="*/ 68 h 71"/>
                <a:gd name="T92" fmla="*/ 58 w 96"/>
                <a:gd name="T93" fmla="*/ 68 h 71"/>
                <a:gd name="T94" fmla="*/ 63 w 96"/>
                <a:gd name="T95" fmla="*/ 38 h 71"/>
                <a:gd name="T96" fmla="*/ 65 w 96"/>
                <a:gd name="T97" fmla="*/ 38 h 71"/>
                <a:gd name="T98" fmla="*/ 72 w 96"/>
                <a:gd name="T99" fmla="*/ 29 h 71"/>
                <a:gd name="T100" fmla="*/ 80 w 96"/>
                <a:gd name="T101" fmla="*/ 37 h 71"/>
                <a:gd name="T102" fmla="*/ 77 w 96"/>
                <a:gd name="T103" fmla="*/ 41 h 71"/>
                <a:gd name="T104" fmla="*/ 80 w 96"/>
                <a:gd name="T105" fmla="*/ 42 h 71"/>
                <a:gd name="T106" fmla="*/ 79 w 96"/>
                <a:gd name="T107" fmla="*/ 71 h 71"/>
                <a:gd name="T108" fmla="*/ 84 w 96"/>
                <a:gd name="T109" fmla="*/ 42 h 71"/>
                <a:gd name="T110" fmla="*/ 86 w 96"/>
                <a:gd name="T111" fmla="*/ 41 h 71"/>
                <a:gd name="T112" fmla="*/ 93 w 96"/>
                <a:gd name="T113" fmla="*/ 32 h 71"/>
                <a:gd name="T114" fmla="*/ 94 w 96"/>
                <a:gd name="T115" fmla="*/ 32 h 71"/>
                <a:gd name="T116" fmla="*/ 96 w 96"/>
                <a:gd name="T117" fmla="*/ 16 h 71"/>
                <a:gd name="T118" fmla="*/ 89 w 96"/>
                <a:gd name="T119" fmla="*/ 15 h 71"/>
                <a:gd name="T120" fmla="*/ 82 w 96"/>
                <a:gd name="T121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6" h="71">
                  <a:moveTo>
                    <a:pt x="80" y="14"/>
                  </a:moveTo>
                  <a:cubicBezTo>
                    <a:pt x="68" y="12"/>
                    <a:pt x="68" y="12"/>
                    <a:pt x="68" y="12"/>
                  </a:cubicBezTo>
                  <a:cubicBezTo>
                    <a:pt x="68" y="11"/>
                    <a:pt x="68" y="10"/>
                    <a:pt x="67" y="9"/>
                  </a:cubicBezTo>
                  <a:cubicBezTo>
                    <a:pt x="61" y="8"/>
                    <a:pt x="61" y="8"/>
                    <a:pt x="61" y="8"/>
                  </a:cubicBezTo>
                  <a:cubicBezTo>
                    <a:pt x="61" y="8"/>
                    <a:pt x="60" y="8"/>
                    <a:pt x="60" y="8"/>
                  </a:cubicBezTo>
                  <a:cubicBezTo>
                    <a:pt x="60" y="9"/>
                    <a:pt x="59" y="10"/>
                    <a:pt x="59" y="11"/>
                  </a:cubicBezTo>
                  <a:cubicBezTo>
                    <a:pt x="47" y="9"/>
                    <a:pt x="47" y="9"/>
                    <a:pt x="47" y="9"/>
                  </a:cubicBezTo>
                  <a:cubicBezTo>
                    <a:pt x="47" y="8"/>
                    <a:pt x="47" y="7"/>
                    <a:pt x="46" y="6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39" y="5"/>
                    <a:pt x="38" y="6"/>
                    <a:pt x="38" y="7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5"/>
                    <a:pt x="29" y="4"/>
                    <a:pt x="29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3"/>
                    <a:pt x="21" y="4"/>
                    <a:pt x="21" y="5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3"/>
                    <a:pt x="15" y="2"/>
                    <a:pt x="15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2" y="3"/>
                    <a:pt x="2" y="5"/>
                  </a:cubicBezTo>
                  <a:cubicBezTo>
                    <a:pt x="2" y="6"/>
                    <a:pt x="2" y="7"/>
                    <a:pt x="3" y="8"/>
                  </a:cubicBezTo>
                  <a:cubicBezTo>
                    <a:pt x="3" y="8"/>
                    <a:pt x="4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2"/>
                    <a:pt x="6" y="23"/>
                    <a:pt x="6" y="25"/>
                  </a:cubicBezTo>
                  <a:cubicBezTo>
                    <a:pt x="5" y="25"/>
                    <a:pt x="5" y="25"/>
                    <a:pt x="4" y="26"/>
                  </a:cubicBezTo>
                  <a:cubicBezTo>
                    <a:pt x="4" y="26"/>
                    <a:pt x="3" y="28"/>
                    <a:pt x="3" y="29"/>
                  </a:cubicBezTo>
                  <a:cubicBezTo>
                    <a:pt x="3" y="29"/>
                    <a:pt x="3" y="29"/>
                    <a:pt x="3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0"/>
                    <a:pt x="5" y="31"/>
                    <a:pt x="6" y="31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1" y="60"/>
                    <a:pt x="1" y="60"/>
                    <a:pt x="0" y="60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6" y="60"/>
                    <a:pt x="6" y="60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1"/>
                    <a:pt x="10" y="31"/>
                    <a:pt x="10" y="3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28"/>
                    <a:pt x="11" y="26"/>
                    <a:pt x="10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1" y="22"/>
                    <a:pt x="13" y="20"/>
                    <a:pt x="16" y="20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8" y="21"/>
                    <a:pt x="20" y="24"/>
                    <a:pt x="20" y="28"/>
                  </a:cubicBezTo>
                  <a:cubicBezTo>
                    <a:pt x="19" y="28"/>
                    <a:pt x="18" y="29"/>
                    <a:pt x="17" y="31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1" y="63"/>
                    <a:pt x="21" y="63"/>
                    <a:pt x="20" y="63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4" y="34"/>
                    <a:pt x="24" y="33"/>
                    <a:pt x="24" y="33"/>
                  </a:cubicBezTo>
                  <a:cubicBezTo>
                    <a:pt x="27" y="33"/>
                    <a:pt x="27" y="33"/>
                    <a:pt x="27" y="33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27" y="31"/>
                    <a:pt x="27" y="30"/>
                    <a:pt x="26" y="29"/>
                  </a:cubicBezTo>
                  <a:cubicBezTo>
                    <a:pt x="26" y="29"/>
                    <a:pt x="25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6" y="24"/>
                    <a:pt x="29" y="22"/>
                    <a:pt x="32" y="23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5" y="23"/>
                    <a:pt x="37" y="26"/>
                    <a:pt x="38" y="30"/>
                  </a:cubicBezTo>
                  <a:cubicBezTo>
                    <a:pt x="37" y="30"/>
                    <a:pt x="37" y="30"/>
                    <a:pt x="36" y="31"/>
                  </a:cubicBezTo>
                  <a:cubicBezTo>
                    <a:pt x="35" y="31"/>
                    <a:pt x="35" y="32"/>
                    <a:pt x="35" y="34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7" y="35"/>
                    <a:pt x="37" y="35"/>
                    <a:pt x="37" y="35"/>
                  </a:cubicBezTo>
                  <a:cubicBezTo>
                    <a:pt x="37" y="35"/>
                    <a:pt x="37" y="36"/>
                    <a:pt x="37" y="36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4" y="65"/>
                    <a:pt x="34" y="65"/>
                    <a:pt x="34" y="65"/>
                  </a:cubicBezTo>
                  <a:cubicBezTo>
                    <a:pt x="33" y="64"/>
                    <a:pt x="33" y="65"/>
                    <a:pt x="33" y="65"/>
                  </a:cubicBezTo>
                  <a:cubicBezTo>
                    <a:pt x="38" y="66"/>
                    <a:pt x="38" y="66"/>
                    <a:pt x="38" y="66"/>
                  </a:cubicBezTo>
                  <a:cubicBezTo>
                    <a:pt x="38" y="65"/>
                    <a:pt x="38" y="65"/>
                    <a:pt x="37" y="65"/>
                  </a:cubicBezTo>
                  <a:cubicBezTo>
                    <a:pt x="37" y="65"/>
                    <a:pt x="37" y="65"/>
                    <a:pt x="37" y="65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1" y="36"/>
                    <a:pt x="41" y="36"/>
                    <a:pt x="41" y="35"/>
                  </a:cubicBezTo>
                  <a:cubicBezTo>
                    <a:pt x="44" y="36"/>
                    <a:pt x="44" y="36"/>
                    <a:pt x="44" y="36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33"/>
                    <a:pt x="43" y="31"/>
                    <a:pt x="42" y="31"/>
                  </a:cubicBezTo>
                  <a:cubicBezTo>
                    <a:pt x="44" y="27"/>
                    <a:pt x="47" y="25"/>
                    <a:pt x="51" y="26"/>
                  </a:cubicBezTo>
                  <a:cubicBezTo>
                    <a:pt x="51" y="26"/>
                    <a:pt x="51" y="26"/>
                    <a:pt x="51" y="26"/>
                  </a:cubicBezTo>
                  <a:cubicBezTo>
                    <a:pt x="55" y="26"/>
                    <a:pt x="58" y="29"/>
                    <a:pt x="59" y="33"/>
                  </a:cubicBezTo>
                  <a:cubicBezTo>
                    <a:pt x="57" y="33"/>
                    <a:pt x="56" y="35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8"/>
                    <a:pt x="58" y="38"/>
                    <a:pt x="58" y="38"/>
                  </a:cubicBezTo>
                  <a:cubicBezTo>
                    <a:pt x="58" y="38"/>
                    <a:pt x="58" y="39"/>
                    <a:pt x="59" y="39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5" y="68"/>
                    <a:pt x="55" y="68"/>
                    <a:pt x="55" y="68"/>
                  </a:cubicBezTo>
                  <a:cubicBezTo>
                    <a:pt x="58" y="68"/>
                    <a:pt x="58" y="68"/>
                    <a:pt x="58" y="68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2" y="39"/>
                    <a:pt x="62" y="39"/>
                    <a:pt x="63" y="38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5" y="36"/>
                    <a:pt x="64" y="34"/>
                    <a:pt x="63" y="34"/>
                  </a:cubicBezTo>
                  <a:cubicBezTo>
                    <a:pt x="65" y="30"/>
                    <a:pt x="68" y="28"/>
                    <a:pt x="72" y="29"/>
                  </a:cubicBezTo>
                  <a:cubicBezTo>
                    <a:pt x="72" y="29"/>
                    <a:pt x="72" y="29"/>
                    <a:pt x="72" y="29"/>
                  </a:cubicBezTo>
                  <a:cubicBezTo>
                    <a:pt x="76" y="29"/>
                    <a:pt x="79" y="33"/>
                    <a:pt x="80" y="37"/>
                  </a:cubicBezTo>
                  <a:cubicBezTo>
                    <a:pt x="78" y="36"/>
                    <a:pt x="77" y="38"/>
                    <a:pt x="77" y="40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79" y="42"/>
                    <a:pt x="79" y="42"/>
                    <a:pt x="80" y="42"/>
                  </a:cubicBezTo>
                  <a:cubicBezTo>
                    <a:pt x="76" y="71"/>
                    <a:pt x="76" y="71"/>
                    <a:pt x="76" y="71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3"/>
                    <a:pt x="83" y="42"/>
                    <a:pt x="84" y="42"/>
                  </a:cubicBezTo>
                  <a:cubicBezTo>
                    <a:pt x="86" y="42"/>
                    <a:pt x="86" y="42"/>
                    <a:pt x="86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6" y="40"/>
                    <a:pt x="85" y="38"/>
                    <a:pt x="84" y="37"/>
                  </a:cubicBezTo>
                  <a:cubicBezTo>
                    <a:pt x="86" y="34"/>
                    <a:pt x="89" y="31"/>
                    <a:pt x="93" y="32"/>
                  </a:cubicBezTo>
                  <a:cubicBezTo>
                    <a:pt x="93" y="32"/>
                    <a:pt x="93" y="32"/>
                    <a:pt x="93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4" y="32"/>
                    <a:pt x="94" y="32"/>
                    <a:pt x="94" y="32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89" y="15"/>
                    <a:pt x="89" y="15"/>
                    <a:pt x="89" y="15"/>
                  </a:cubicBezTo>
                  <a:cubicBezTo>
                    <a:pt x="89" y="14"/>
                    <a:pt x="89" y="13"/>
                    <a:pt x="88" y="12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2"/>
                    <a:pt x="80" y="13"/>
                    <a:pt x="80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Freeform 23">
              <a:extLst>
                <a:ext uri="{FF2B5EF4-FFF2-40B4-BE49-F238E27FC236}">
                  <a16:creationId xmlns:a16="http://schemas.microsoft.com/office/drawing/2014/main" id="{FE56EF9E-C282-48F9-ACE4-6AA1A8D97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7788" y="2149475"/>
              <a:ext cx="319087" cy="415925"/>
            </a:xfrm>
            <a:custGeom>
              <a:avLst/>
              <a:gdLst>
                <a:gd name="T0" fmla="*/ 79 w 81"/>
                <a:gd name="T1" fmla="*/ 11 h 107"/>
                <a:gd name="T2" fmla="*/ 9 w 81"/>
                <a:gd name="T3" fmla="*/ 0 h 107"/>
                <a:gd name="T4" fmla="*/ 8 w 81"/>
                <a:gd name="T5" fmla="*/ 2 h 107"/>
                <a:gd name="T6" fmla="*/ 13 w 81"/>
                <a:gd name="T7" fmla="*/ 8 h 107"/>
                <a:gd name="T8" fmla="*/ 15 w 81"/>
                <a:gd name="T9" fmla="*/ 9 h 107"/>
                <a:gd name="T10" fmla="*/ 13 w 81"/>
                <a:gd name="T11" fmla="*/ 23 h 107"/>
                <a:gd name="T12" fmla="*/ 12 w 81"/>
                <a:gd name="T13" fmla="*/ 23 h 107"/>
                <a:gd name="T14" fmla="*/ 8 w 81"/>
                <a:gd name="T15" fmla="*/ 27 h 107"/>
                <a:gd name="T16" fmla="*/ 8 w 81"/>
                <a:gd name="T17" fmla="*/ 28 h 107"/>
                <a:gd name="T18" fmla="*/ 10 w 81"/>
                <a:gd name="T19" fmla="*/ 28 h 107"/>
                <a:gd name="T20" fmla="*/ 11 w 81"/>
                <a:gd name="T21" fmla="*/ 30 h 107"/>
                <a:gd name="T22" fmla="*/ 3 w 81"/>
                <a:gd name="T23" fmla="*/ 93 h 107"/>
                <a:gd name="T24" fmla="*/ 0 w 81"/>
                <a:gd name="T25" fmla="*/ 96 h 107"/>
                <a:gd name="T26" fmla="*/ 12 w 81"/>
                <a:gd name="T27" fmla="*/ 98 h 107"/>
                <a:gd name="T28" fmla="*/ 16 w 81"/>
                <a:gd name="T29" fmla="*/ 63 h 107"/>
                <a:gd name="T30" fmla="*/ 37 w 81"/>
                <a:gd name="T31" fmla="*/ 45 h 107"/>
                <a:gd name="T32" fmla="*/ 53 w 81"/>
                <a:gd name="T33" fmla="*/ 68 h 107"/>
                <a:gd name="T34" fmla="*/ 49 w 81"/>
                <a:gd name="T35" fmla="*/ 104 h 107"/>
                <a:gd name="T36" fmla="*/ 69 w 81"/>
                <a:gd name="T37" fmla="*/ 107 h 107"/>
                <a:gd name="T38" fmla="*/ 81 w 81"/>
                <a:gd name="T39" fmla="*/ 11 h 107"/>
                <a:gd name="T40" fmla="*/ 79 w 81"/>
                <a:gd name="T41" fmla="*/ 11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" h="107">
                  <a:moveTo>
                    <a:pt x="79" y="11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1"/>
                    <a:pt x="8" y="2"/>
                  </a:cubicBezTo>
                  <a:cubicBezTo>
                    <a:pt x="8" y="5"/>
                    <a:pt x="10" y="8"/>
                    <a:pt x="13" y="8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23"/>
                    <a:pt x="8" y="25"/>
                    <a:pt x="8" y="27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9"/>
                    <a:pt x="10" y="30"/>
                    <a:pt x="11" y="30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2" y="93"/>
                    <a:pt x="0" y="94"/>
                    <a:pt x="0" y="96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8" y="51"/>
                    <a:pt x="27" y="43"/>
                    <a:pt x="37" y="45"/>
                  </a:cubicBezTo>
                  <a:cubicBezTo>
                    <a:pt x="47" y="47"/>
                    <a:pt x="54" y="57"/>
                    <a:pt x="53" y="68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81" y="11"/>
                    <a:pt x="81" y="11"/>
                    <a:pt x="81" y="11"/>
                  </a:cubicBezTo>
                  <a:lnTo>
                    <a:pt x="7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Freeform 24">
              <a:extLst>
                <a:ext uri="{FF2B5EF4-FFF2-40B4-BE49-F238E27FC236}">
                  <a16:creationId xmlns:a16="http://schemas.microsoft.com/office/drawing/2014/main" id="{2A682690-B914-48CE-A66B-BB1206F31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6663" y="2511425"/>
              <a:ext cx="382587" cy="273050"/>
            </a:xfrm>
            <a:custGeom>
              <a:avLst/>
              <a:gdLst>
                <a:gd name="T0" fmla="*/ 40 w 97"/>
                <a:gd name="T1" fmla="*/ 5 h 70"/>
                <a:gd name="T2" fmla="*/ 28 w 97"/>
                <a:gd name="T3" fmla="*/ 3 h 70"/>
                <a:gd name="T4" fmla="*/ 6 w 97"/>
                <a:gd name="T5" fmla="*/ 0 h 70"/>
                <a:gd name="T6" fmla="*/ 3 w 97"/>
                <a:gd name="T7" fmla="*/ 5 h 70"/>
                <a:gd name="T8" fmla="*/ 6 w 97"/>
                <a:gd name="T9" fmla="*/ 7 h 70"/>
                <a:gd name="T10" fmla="*/ 6 w 97"/>
                <a:gd name="T11" fmla="*/ 23 h 70"/>
                <a:gd name="T12" fmla="*/ 3 w 97"/>
                <a:gd name="T13" fmla="*/ 27 h 70"/>
                <a:gd name="T14" fmla="*/ 5 w 97"/>
                <a:gd name="T15" fmla="*/ 28 h 70"/>
                <a:gd name="T16" fmla="*/ 2 w 97"/>
                <a:gd name="T17" fmla="*/ 58 h 70"/>
                <a:gd name="T18" fmla="*/ 0 w 97"/>
                <a:gd name="T19" fmla="*/ 58 h 70"/>
                <a:gd name="T20" fmla="*/ 8 w 97"/>
                <a:gd name="T21" fmla="*/ 59 h 70"/>
                <a:gd name="T22" fmla="*/ 6 w 97"/>
                <a:gd name="T23" fmla="*/ 58 h 70"/>
                <a:gd name="T24" fmla="*/ 9 w 97"/>
                <a:gd name="T25" fmla="*/ 29 h 70"/>
                <a:gd name="T26" fmla="*/ 12 w 97"/>
                <a:gd name="T27" fmla="*/ 29 h 70"/>
                <a:gd name="T28" fmla="*/ 12 w 97"/>
                <a:gd name="T29" fmla="*/ 25 h 70"/>
                <a:gd name="T30" fmla="*/ 9 w 97"/>
                <a:gd name="T31" fmla="*/ 24 h 70"/>
                <a:gd name="T32" fmla="*/ 16 w 97"/>
                <a:gd name="T33" fmla="*/ 17 h 70"/>
                <a:gd name="T34" fmla="*/ 21 w 97"/>
                <a:gd name="T35" fmla="*/ 25 h 70"/>
                <a:gd name="T36" fmla="*/ 18 w 97"/>
                <a:gd name="T37" fmla="*/ 29 h 70"/>
                <a:gd name="T38" fmla="*/ 21 w 97"/>
                <a:gd name="T39" fmla="*/ 31 h 70"/>
                <a:gd name="T40" fmla="*/ 17 w 97"/>
                <a:gd name="T41" fmla="*/ 60 h 70"/>
                <a:gd name="T42" fmla="*/ 22 w 97"/>
                <a:gd name="T43" fmla="*/ 61 h 70"/>
                <a:gd name="T44" fmla="*/ 20 w 97"/>
                <a:gd name="T45" fmla="*/ 60 h 70"/>
                <a:gd name="T46" fmla="*/ 25 w 97"/>
                <a:gd name="T47" fmla="*/ 30 h 70"/>
                <a:gd name="T48" fmla="*/ 27 w 97"/>
                <a:gd name="T49" fmla="*/ 30 h 70"/>
                <a:gd name="T50" fmla="*/ 24 w 97"/>
                <a:gd name="T51" fmla="*/ 26 h 70"/>
                <a:gd name="T52" fmla="*/ 32 w 97"/>
                <a:gd name="T53" fmla="*/ 20 h 70"/>
                <a:gd name="T54" fmla="*/ 38 w 97"/>
                <a:gd name="T55" fmla="*/ 28 h 70"/>
                <a:gd name="T56" fmla="*/ 35 w 97"/>
                <a:gd name="T57" fmla="*/ 32 h 70"/>
                <a:gd name="T58" fmla="*/ 38 w 97"/>
                <a:gd name="T59" fmla="*/ 34 h 70"/>
                <a:gd name="T60" fmla="*/ 34 w 97"/>
                <a:gd name="T61" fmla="*/ 62 h 70"/>
                <a:gd name="T62" fmla="*/ 39 w 97"/>
                <a:gd name="T63" fmla="*/ 64 h 70"/>
                <a:gd name="T64" fmla="*/ 37 w 97"/>
                <a:gd name="T65" fmla="*/ 63 h 70"/>
                <a:gd name="T66" fmla="*/ 42 w 97"/>
                <a:gd name="T67" fmla="*/ 33 h 70"/>
                <a:gd name="T68" fmla="*/ 44 w 97"/>
                <a:gd name="T69" fmla="*/ 33 h 70"/>
                <a:gd name="T70" fmla="*/ 42 w 97"/>
                <a:gd name="T71" fmla="*/ 29 h 70"/>
                <a:gd name="T72" fmla="*/ 52 w 97"/>
                <a:gd name="T73" fmla="*/ 23 h 70"/>
                <a:gd name="T74" fmla="*/ 59 w 97"/>
                <a:gd name="T75" fmla="*/ 31 h 70"/>
                <a:gd name="T76" fmla="*/ 56 w 97"/>
                <a:gd name="T77" fmla="*/ 35 h 70"/>
                <a:gd name="T78" fmla="*/ 59 w 97"/>
                <a:gd name="T79" fmla="*/ 37 h 70"/>
                <a:gd name="T80" fmla="*/ 55 w 97"/>
                <a:gd name="T81" fmla="*/ 66 h 70"/>
                <a:gd name="T82" fmla="*/ 60 w 97"/>
                <a:gd name="T83" fmla="*/ 67 h 70"/>
                <a:gd name="T84" fmla="*/ 59 w 97"/>
                <a:gd name="T85" fmla="*/ 66 h 70"/>
                <a:gd name="T86" fmla="*/ 63 w 97"/>
                <a:gd name="T87" fmla="*/ 36 h 70"/>
                <a:gd name="T88" fmla="*/ 65 w 97"/>
                <a:gd name="T89" fmla="*/ 36 h 70"/>
                <a:gd name="T90" fmla="*/ 63 w 97"/>
                <a:gd name="T91" fmla="*/ 32 h 70"/>
                <a:gd name="T92" fmla="*/ 72 w 97"/>
                <a:gd name="T93" fmla="*/ 26 h 70"/>
                <a:gd name="T94" fmla="*/ 81 w 97"/>
                <a:gd name="T95" fmla="*/ 34 h 70"/>
                <a:gd name="T96" fmla="*/ 78 w 97"/>
                <a:gd name="T97" fmla="*/ 35 h 70"/>
                <a:gd name="T98" fmla="*/ 77 w 97"/>
                <a:gd name="T99" fmla="*/ 38 h 70"/>
                <a:gd name="T100" fmla="*/ 80 w 97"/>
                <a:gd name="T101" fmla="*/ 40 h 70"/>
                <a:gd name="T102" fmla="*/ 76 w 97"/>
                <a:gd name="T103" fmla="*/ 69 h 70"/>
                <a:gd name="T104" fmla="*/ 81 w 97"/>
                <a:gd name="T105" fmla="*/ 70 h 70"/>
                <a:gd name="T106" fmla="*/ 80 w 97"/>
                <a:gd name="T107" fmla="*/ 69 h 70"/>
                <a:gd name="T108" fmla="*/ 84 w 97"/>
                <a:gd name="T109" fmla="*/ 40 h 70"/>
                <a:gd name="T110" fmla="*/ 86 w 97"/>
                <a:gd name="T111" fmla="*/ 39 h 70"/>
                <a:gd name="T112" fmla="*/ 84 w 97"/>
                <a:gd name="T113" fmla="*/ 35 h 70"/>
                <a:gd name="T114" fmla="*/ 94 w 97"/>
                <a:gd name="T115" fmla="*/ 29 h 70"/>
                <a:gd name="T116" fmla="*/ 95 w 97"/>
                <a:gd name="T117" fmla="*/ 30 h 70"/>
                <a:gd name="T118" fmla="*/ 77 w 97"/>
                <a:gd name="T119" fmla="*/ 11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97" h="70">
                  <a:moveTo>
                    <a:pt x="77" y="11"/>
                  </a:moveTo>
                  <a:cubicBezTo>
                    <a:pt x="40" y="5"/>
                    <a:pt x="40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8" y="3"/>
                    <a:pt x="28" y="4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2" y="1"/>
                    <a:pt x="2" y="3"/>
                  </a:cubicBezTo>
                  <a:cubicBezTo>
                    <a:pt x="2" y="4"/>
                    <a:pt x="2" y="5"/>
                    <a:pt x="3" y="5"/>
                  </a:cubicBezTo>
                  <a:cubicBezTo>
                    <a:pt x="3" y="6"/>
                    <a:pt x="4" y="7"/>
                    <a:pt x="5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9"/>
                    <a:pt x="6" y="21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5" y="23"/>
                    <a:pt x="3" y="24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6" y="29"/>
                    <a:pt x="6" y="29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7"/>
                    <a:pt x="1" y="58"/>
                    <a:pt x="0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7" y="59"/>
                    <a:pt x="7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9" y="29"/>
                    <a:pt x="10" y="29"/>
                    <a:pt x="10" y="28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2" y="27"/>
                    <a:pt x="12" y="26"/>
                    <a:pt x="12" y="25"/>
                  </a:cubicBezTo>
                  <a:cubicBezTo>
                    <a:pt x="11" y="24"/>
                    <a:pt x="11" y="24"/>
                    <a:pt x="10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11" y="20"/>
                    <a:pt x="13" y="17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9" y="18"/>
                    <a:pt x="21" y="21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19" y="25"/>
                    <a:pt x="18" y="27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1"/>
                    <a:pt x="21" y="31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7" y="60"/>
                    <a:pt x="17" y="60"/>
                    <a:pt x="17" y="60"/>
                  </a:cubicBezTo>
                  <a:cubicBezTo>
                    <a:pt x="16" y="60"/>
                    <a:pt x="16" y="60"/>
                    <a:pt x="15" y="60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0"/>
                    <a:pt x="21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1"/>
                    <a:pt x="24" y="31"/>
                    <a:pt x="25" y="30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27" y="28"/>
                    <a:pt x="26" y="26"/>
                    <a:pt x="25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6" y="22"/>
                    <a:pt x="29" y="19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6" y="20"/>
                    <a:pt x="38" y="24"/>
                    <a:pt x="39" y="28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7" y="28"/>
                    <a:pt x="35" y="29"/>
                    <a:pt x="35" y="31"/>
                  </a:cubicBezTo>
                  <a:cubicBezTo>
                    <a:pt x="35" y="32"/>
                    <a:pt x="35" y="32"/>
                    <a:pt x="35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7" y="33"/>
                    <a:pt x="37" y="33"/>
                    <a:pt x="38" y="34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4" y="62"/>
                    <a:pt x="34" y="62"/>
                    <a:pt x="34" y="62"/>
                  </a:cubicBezTo>
                  <a:cubicBezTo>
                    <a:pt x="33" y="62"/>
                    <a:pt x="33" y="62"/>
                    <a:pt x="32" y="6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39" y="63"/>
                    <a:pt x="38" y="63"/>
                    <a:pt x="38" y="63"/>
                  </a:cubicBezTo>
                  <a:cubicBezTo>
                    <a:pt x="37" y="63"/>
                    <a:pt x="37" y="63"/>
                    <a:pt x="37" y="63"/>
                  </a:cubicBezTo>
                  <a:cubicBezTo>
                    <a:pt x="41" y="34"/>
                    <a:pt x="41" y="34"/>
                    <a:pt x="41" y="34"/>
                  </a:cubicBezTo>
                  <a:cubicBezTo>
                    <a:pt x="41" y="34"/>
                    <a:pt x="42" y="34"/>
                    <a:pt x="42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4" y="31"/>
                    <a:pt x="43" y="29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5"/>
                    <a:pt x="47" y="22"/>
                    <a:pt x="51" y="23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6" y="24"/>
                    <a:pt x="59" y="27"/>
                    <a:pt x="59" y="31"/>
                  </a:cubicBezTo>
                  <a:cubicBezTo>
                    <a:pt x="59" y="31"/>
                    <a:pt x="59" y="31"/>
                    <a:pt x="59" y="31"/>
                  </a:cubicBezTo>
                  <a:cubicBezTo>
                    <a:pt x="58" y="31"/>
                    <a:pt x="56" y="33"/>
                    <a:pt x="56" y="35"/>
                  </a:cubicBezTo>
                  <a:cubicBezTo>
                    <a:pt x="56" y="35"/>
                    <a:pt x="56" y="35"/>
                    <a:pt x="56" y="35"/>
                  </a:cubicBezTo>
                  <a:cubicBezTo>
                    <a:pt x="58" y="36"/>
                    <a:pt x="58" y="36"/>
                    <a:pt x="58" y="36"/>
                  </a:cubicBezTo>
                  <a:cubicBezTo>
                    <a:pt x="58" y="36"/>
                    <a:pt x="59" y="37"/>
                    <a:pt x="59" y="37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5" y="66"/>
                    <a:pt x="55" y="66"/>
                    <a:pt x="55" y="66"/>
                  </a:cubicBezTo>
                  <a:cubicBezTo>
                    <a:pt x="55" y="66"/>
                    <a:pt x="54" y="66"/>
                    <a:pt x="54" y="66"/>
                  </a:cubicBezTo>
                  <a:cubicBezTo>
                    <a:pt x="60" y="67"/>
                    <a:pt x="60" y="67"/>
                    <a:pt x="60" y="67"/>
                  </a:cubicBezTo>
                  <a:cubicBezTo>
                    <a:pt x="60" y="67"/>
                    <a:pt x="59" y="66"/>
                    <a:pt x="59" y="66"/>
                  </a:cubicBezTo>
                  <a:cubicBezTo>
                    <a:pt x="59" y="66"/>
                    <a:pt x="59" y="66"/>
                    <a:pt x="59" y="66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2" y="37"/>
                    <a:pt x="63" y="37"/>
                    <a:pt x="63" y="36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6"/>
                    <a:pt x="65" y="36"/>
                    <a:pt x="65" y="36"/>
                  </a:cubicBezTo>
                  <a:cubicBezTo>
                    <a:pt x="65" y="35"/>
                    <a:pt x="65" y="34"/>
                    <a:pt x="65" y="33"/>
                  </a:cubicBezTo>
                  <a:cubicBezTo>
                    <a:pt x="64" y="32"/>
                    <a:pt x="64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5" y="28"/>
                    <a:pt x="68" y="25"/>
                    <a:pt x="72" y="26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7" y="27"/>
                    <a:pt x="80" y="30"/>
                    <a:pt x="81" y="34"/>
                  </a:cubicBezTo>
                  <a:cubicBezTo>
                    <a:pt x="80" y="34"/>
                    <a:pt x="80" y="34"/>
                    <a:pt x="80" y="34"/>
                  </a:cubicBezTo>
                  <a:cubicBezTo>
                    <a:pt x="80" y="34"/>
                    <a:pt x="79" y="35"/>
                    <a:pt x="78" y="35"/>
                  </a:cubicBezTo>
                  <a:cubicBezTo>
                    <a:pt x="78" y="36"/>
                    <a:pt x="77" y="37"/>
                    <a:pt x="77" y="38"/>
                  </a:cubicBezTo>
                  <a:cubicBezTo>
                    <a:pt x="77" y="38"/>
                    <a:pt x="77" y="38"/>
                    <a:pt x="77" y="38"/>
                  </a:cubicBezTo>
                  <a:cubicBezTo>
                    <a:pt x="79" y="39"/>
                    <a:pt x="79" y="39"/>
                    <a:pt x="79" y="39"/>
                  </a:cubicBezTo>
                  <a:cubicBezTo>
                    <a:pt x="79" y="39"/>
                    <a:pt x="80" y="40"/>
                    <a:pt x="80" y="40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6" y="69"/>
                    <a:pt x="76" y="69"/>
                  </a:cubicBezTo>
                  <a:cubicBezTo>
                    <a:pt x="76" y="69"/>
                    <a:pt x="75" y="69"/>
                    <a:pt x="75" y="69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1" y="70"/>
                    <a:pt x="80" y="69"/>
                    <a:pt x="80" y="69"/>
                  </a:cubicBezTo>
                  <a:cubicBezTo>
                    <a:pt x="80" y="69"/>
                    <a:pt x="80" y="69"/>
                    <a:pt x="80" y="69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3" y="40"/>
                    <a:pt x="84" y="40"/>
                    <a:pt x="84" y="40"/>
                  </a:cubicBezTo>
                  <a:cubicBezTo>
                    <a:pt x="86" y="40"/>
                    <a:pt x="86" y="40"/>
                    <a:pt x="86" y="40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7" y="37"/>
                    <a:pt x="86" y="35"/>
                    <a:pt x="84" y="35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6" y="31"/>
                    <a:pt x="89" y="29"/>
                    <a:pt x="93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4" y="29"/>
                    <a:pt x="94" y="30"/>
                    <a:pt x="95" y="3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77" y="11"/>
                    <a:pt x="77" y="11"/>
                    <a:pt x="77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Rectangle 25">
              <a:extLst>
                <a:ext uri="{FF2B5EF4-FFF2-40B4-BE49-F238E27FC236}">
                  <a16:creationId xmlns:a16="http://schemas.microsoft.com/office/drawing/2014/main" id="{C8BD988E-AD0C-46AE-A201-2E74581F8C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81450" y="3003550"/>
              <a:ext cx="1587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26">
              <a:extLst>
                <a:ext uri="{FF2B5EF4-FFF2-40B4-BE49-F238E27FC236}">
                  <a16:creationId xmlns:a16="http://schemas.microsoft.com/office/drawing/2014/main" id="{1C63EF47-D067-4BB9-AE22-B65C2D7C2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9038" y="2971800"/>
              <a:ext cx="366712" cy="276225"/>
            </a:xfrm>
            <a:custGeom>
              <a:avLst/>
              <a:gdLst>
                <a:gd name="T0" fmla="*/ 81 w 93"/>
                <a:gd name="T1" fmla="*/ 11 h 71"/>
                <a:gd name="T2" fmla="*/ 66 w 93"/>
                <a:gd name="T3" fmla="*/ 12 h 71"/>
                <a:gd name="T4" fmla="*/ 64 w 93"/>
                <a:gd name="T5" fmla="*/ 8 h 71"/>
                <a:gd name="T6" fmla="*/ 63 w 93"/>
                <a:gd name="T7" fmla="*/ 8 h 71"/>
                <a:gd name="T8" fmla="*/ 57 w 93"/>
                <a:gd name="T9" fmla="*/ 11 h 71"/>
                <a:gd name="T10" fmla="*/ 44 w 93"/>
                <a:gd name="T11" fmla="*/ 6 h 71"/>
                <a:gd name="T12" fmla="*/ 38 w 93"/>
                <a:gd name="T13" fmla="*/ 5 h 71"/>
                <a:gd name="T14" fmla="*/ 28 w 93"/>
                <a:gd name="T15" fmla="*/ 6 h 71"/>
                <a:gd name="T16" fmla="*/ 20 w 93"/>
                <a:gd name="T17" fmla="*/ 2 h 71"/>
                <a:gd name="T18" fmla="*/ 13 w 93"/>
                <a:gd name="T19" fmla="*/ 4 h 71"/>
                <a:gd name="T20" fmla="*/ 12 w 93"/>
                <a:gd name="T21" fmla="*/ 1 h 71"/>
                <a:gd name="T22" fmla="*/ 5 w 93"/>
                <a:gd name="T23" fmla="*/ 0 h 71"/>
                <a:gd name="T24" fmla="*/ 3 w 93"/>
                <a:gd name="T25" fmla="*/ 3 h 71"/>
                <a:gd name="T26" fmla="*/ 2 w 93"/>
                <a:gd name="T27" fmla="*/ 9 h 71"/>
                <a:gd name="T28" fmla="*/ 2 w 93"/>
                <a:gd name="T29" fmla="*/ 21 h 71"/>
                <a:gd name="T30" fmla="*/ 3 w 93"/>
                <a:gd name="T31" fmla="*/ 26 h 71"/>
                <a:gd name="T32" fmla="*/ 1 w 93"/>
                <a:gd name="T33" fmla="*/ 29 h 71"/>
                <a:gd name="T34" fmla="*/ 3 w 93"/>
                <a:gd name="T35" fmla="*/ 30 h 71"/>
                <a:gd name="T36" fmla="*/ 0 w 93"/>
                <a:gd name="T37" fmla="*/ 60 h 71"/>
                <a:gd name="T38" fmla="*/ 7 w 93"/>
                <a:gd name="T39" fmla="*/ 32 h 71"/>
                <a:gd name="T40" fmla="*/ 10 w 93"/>
                <a:gd name="T41" fmla="*/ 31 h 71"/>
                <a:gd name="T42" fmla="*/ 8 w 93"/>
                <a:gd name="T43" fmla="*/ 26 h 71"/>
                <a:gd name="T44" fmla="*/ 13 w 93"/>
                <a:gd name="T45" fmla="*/ 20 h 71"/>
                <a:gd name="T46" fmla="*/ 18 w 93"/>
                <a:gd name="T47" fmla="*/ 28 h 71"/>
                <a:gd name="T48" fmla="*/ 15 w 93"/>
                <a:gd name="T49" fmla="*/ 32 h 71"/>
                <a:gd name="T50" fmla="*/ 18 w 93"/>
                <a:gd name="T51" fmla="*/ 33 h 71"/>
                <a:gd name="T52" fmla="*/ 18 w 93"/>
                <a:gd name="T53" fmla="*/ 62 h 71"/>
                <a:gd name="T54" fmla="*/ 22 w 93"/>
                <a:gd name="T55" fmla="*/ 33 h 71"/>
                <a:gd name="T56" fmla="*/ 24 w 93"/>
                <a:gd name="T57" fmla="*/ 33 h 71"/>
                <a:gd name="T58" fmla="*/ 22 w 93"/>
                <a:gd name="T59" fmla="*/ 28 h 71"/>
                <a:gd name="T60" fmla="*/ 30 w 93"/>
                <a:gd name="T61" fmla="*/ 23 h 71"/>
                <a:gd name="T62" fmla="*/ 32 w 93"/>
                <a:gd name="T63" fmla="*/ 34 h 71"/>
                <a:gd name="T64" fmla="*/ 35 w 93"/>
                <a:gd name="T65" fmla="*/ 35 h 71"/>
                <a:gd name="T66" fmla="*/ 32 w 93"/>
                <a:gd name="T67" fmla="*/ 64 h 71"/>
                <a:gd name="T68" fmla="*/ 38 w 93"/>
                <a:gd name="T69" fmla="*/ 37 h 71"/>
                <a:gd name="T70" fmla="*/ 42 w 93"/>
                <a:gd name="T71" fmla="*/ 36 h 71"/>
                <a:gd name="T72" fmla="*/ 41 w 93"/>
                <a:gd name="T73" fmla="*/ 32 h 71"/>
                <a:gd name="T74" fmla="*/ 49 w 93"/>
                <a:gd name="T75" fmla="*/ 26 h 71"/>
                <a:gd name="T76" fmla="*/ 56 w 93"/>
                <a:gd name="T77" fmla="*/ 34 h 71"/>
                <a:gd name="T78" fmla="*/ 53 w 93"/>
                <a:gd name="T79" fmla="*/ 38 h 71"/>
                <a:gd name="T80" fmla="*/ 56 w 93"/>
                <a:gd name="T81" fmla="*/ 39 h 71"/>
                <a:gd name="T82" fmla="*/ 56 w 93"/>
                <a:gd name="T83" fmla="*/ 68 h 71"/>
                <a:gd name="T84" fmla="*/ 60 w 93"/>
                <a:gd name="T85" fmla="*/ 39 h 71"/>
                <a:gd name="T86" fmla="*/ 63 w 93"/>
                <a:gd name="T87" fmla="*/ 39 h 71"/>
                <a:gd name="T88" fmla="*/ 70 w 93"/>
                <a:gd name="T89" fmla="*/ 29 h 71"/>
                <a:gd name="T90" fmla="*/ 78 w 93"/>
                <a:gd name="T91" fmla="*/ 37 h 71"/>
                <a:gd name="T92" fmla="*/ 75 w 93"/>
                <a:gd name="T93" fmla="*/ 40 h 71"/>
                <a:gd name="T94" fmla="*/ 77 w 93"/>
                <a:gd name="T95" fmla="*/ 41 h 71"/>
                <a:gd name="T96" fmla="*/ 74 w 93"/>
                <a:gd name="T97" fmla="*/ 71 h 71"/>
                <a:gd name="T98" fmla="*/ 81 w 93"/>
                <a:gd name="T99" fmla="*/ 43 h 71"/>
                <a:gd name="T100" fmla="*/ 84 w 93"/>
                <a:gd name="T101" fmla="*/ 42 h 71"/>
                <a:gd name="T102" fmla="*/ 82 w 93"/>
                <a:gd name="T103" fmla="*/ 37 h 71"/>
                <a:gd name="T104" fmla="*/ 91 w 93"/>
                <a:gd name="T105" fmla="*/ 32 h 71"/>
                <a:gd name="T106" fmla="*/ 93 w 93"/>
                <a:gd name="T107" fmla="*/ 16 h 71"/>
                <a:gd name="T108" fmla="*/ 85 w 93"/>
                <a:gd name="T109" fmla="*/ 12 h 71"/>
                <a:gd name="T110" fmla="*/ 84 w 93"/>
                <a:gd name="T111" fmla="*/ 1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3" h="71">
                  <a:moveTo>
                    <a:pt x="81" y="11"/>
                  </a:moveTo>
                  <a:cubicBezTo>
                    <a:pt x="81" y="11"/>
                    <a:pt x="81" y="11"/>
                    <a:pt x="81" y="11"/>
                  </a:cubicBezTo>
                  <a:cubicBezTo>
                    <a:pt x="79" y="11"/>
                    <a:pt x="78" y="12"/>
                    <a:pt x="78" y="14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10"/>
                    <a:pt x="65" y="9"/>
                    <a:pt x="64" y="8"/>
                  </a:cubicBezTo>
                  <a:cubicBezTo>
                    <a:pt x="64" y="8"/>
                    <a:pt x="64" y="8"/>
                    <a:pt x="64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0" y="8"/>
                    <a:pt x="60" y="8"/>
                    <a:pt x="60" y="8"/>
                  </a:cubicBezTo>
                  <a:cubicBezTo>
                    <a:pt x="58" y="8"/>
                    <a:pt x="57" y="9"/>
                    <a:pt x="57" y="11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5" y="8"/>
                    <a:pt x="45" y="7"/>
                    <a:pt x="44" y="6"/>
                  </a:cubicBezTo>
                  <a:cubicBezTo>
                    <a:pt x="44" y="6"/>
                    <a:pt x="44" y="6"/>
                    <a:pt x="43" y="6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7" y="5"/>
                    <a:pt x="36" y="6"/>
                    <a:pt x="36" y="8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28" y="5"/>
                    <a:pt x="27" y="4"/>
                    <a:pt x="26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3"/>
                    <a:pt x="19" y="4"/>
                    <a:pt x="18" y="5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4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1" y="2"/>
                    <a:pt x="0" y="4"/>
                    <a:pt x="0" y="5"/>
                  </a:cubicBezTo>
                  <a:cubicBezTo>
                    <a:pt x="0" y="7"/>
                    <a:pt x="1" y="9"/>
                    <a:pt x="2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2"/>
                    <a:pt x="3" y="24"/>
                    <a:pt x="3" y="26"/>
                  </a:cubicBezTo>
                  <a:cubicBezTo>
                    <a:pt x="3" y="26"/>
                    <a:pt x="2" y="26"/>
                    <a:pt x="2" y="26"/>
                  </a:cubicBezTo>
                  <a:cubicBezTo>
                    <a:pt x="1" y="27"/>
                    <a:pt x="1" y="28"/>
                    <a:pt x="1" y="29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0"/>
                    <a:pt x="3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1"/>
                    <a:pt x="7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9" y="26"/>
                    <a:pt x="8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2"/>
                    <a:pt x="11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6" y="21"/>
                    <a:pt x="18" y="24"/>
                    <a:pt x="18" y="28"/>
                  </a:cubicBezTo>
                  <a:cubicBezTo>
                    <a:pt x="17" y="28"/>
                    <a:pt x="15" y="29"/>
                    <a:pt x="15" y="3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3"/>
                    <a:pt x="18" y="33"/>
                    <a:pt x="18" y="33"/>
                  </a:cubicBezTo>
                  <a:cubicBezTo>
                    <a:pt x="15" y="62"/>
                    <a:pt x="15" y="62"/>
                    <a:pt x="15" y="62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4"/>
                    <a:pt x="22" y="33"/>
                    <a:pt x="22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4" y="33"/>
                    <a:pt x="24" y="33"/>
                    <a:pt x="24" y="33"/>
                  </a:cubicBezTo>
                  <a:cubicBezTo>
                    <a:pt x="25" y="30"/>
                    <a:pt x="24" y="29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4" y="25"/>
                    <a:pt x="26" y="22"/>
                    <a:pt x="29" y="23"/>
                  </a:cubicBezTo>
                  <a:cubicBezTo>
                    <a:pt x="30" y="23"/>
                    <a:pt x="30" y="23"/>
                    <a:pt x="30" y="23"/>
                  </a:cubicBezTo>
                  <a:cubicBezTo>
                    <a:pt x="33" y="23"/>
                    <a:pt x="35" y="26"/>
                    <a:pt x="35" y="30"/>
                  </a:cubicBezTo>
                  <a:cubicBezTo>
                    <a:pt x="34" y="30"/>
                    <a:pt x="33" y="32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6"/>
                    <a:pt x="35" y="36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8" y="37"/>
                    <a:pt x="38" y="37"/>
                    <a:pt x="38" y="37"/>
                  </a:cubicBezTo>
                  <a:cubicBezTo>
                    <a:pt x="39" y="36"/>
                    <a:pt x="39" y="36"/>
                    <a:pt x="39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1" y="33"/>
                    <a:pt x="41" y="32"/>
                  </a:cubicBezTo>
                  <a:cubicBezTo>
                    <a:pt x="41" y="32"/>
                    <a:pt x="40" y="31"/>
                    <a:pt x="40" y="31"/>
                  </a:cubicBezTo>
                  <a:cubicBezTo>
                    <a:pt x="41" y="27"/>
                    <a:pt x="45" y="25"/>
                    <a:pt x="49" y="26"/>
                  </a:cubicBezTo>
                  <a:cubicBezTo>
                    <a:pt x="49" y="26"/>
                    <a:pt x="49" y="26"/>
                    <a:pt x="49" y="26"/>
                  </a:cubicBezTo>
                  <a:cubicBezTo>
                    <a:pt x="53" y="26"/>
                    <a:pt x="56" y="30"/>
                    <a:pt x="56" y="34"/>
                  </a:cubicBezTo>
                  <a:cubicBezTo>
                    <a:pt x="55" y="34"/>
                    <a:pt x="54" y="35"/>
                    <a:pt x="54" y="37"/>
                  </a:cubicBezTo>
                  <a:cubicBezTo>
                    <a:pt x="53" y="38"/>
                    <a:pt x="53" y="38"/>
                    <a:pt x="53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9"/>
                    <a:pt x="56" y="39"/>
                    <a:pt x="56" y="39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56" y="68"/>
                    <a:pt x="56" y="68"/>
                    <a:pt x="56" y="68"/>
                  </a:cubicBezTo>
                  <a:cubicBezTo>
                    <a:pt x="60" y="40"/>
                    <a:pt x="60" y="40"/>
                    <a:pt x="60" y="40"/>
                  </a:cubicBezTo>
                  <a:cubicBezTo>
                    <a:pt x="60" y="40"/>
                    <a:pt x="60" y="39"/>
                    <a:pt x="60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6"/>
                    <a:pt x="62" y="35"/>
                    <a:pt x="61" y="34"/>
                  </a:cubicBezTo>
                  <a:cubicBezTo>
                    <a:pt x="62" y="31"/>
                    <a:pt x="66" y="28"/>
                    <a:pt x="70" y="29"/>
                  </a:cubicBezTo>
                  <a:cubicBezTo>
                    <a:pt x="70" y="29"/>
                    <a:pt x="70" y="29"/>
                    <a:pt x="70" y="29"/>
                  </a:cubicBezTo>
                  <a:cubicBezTo>
                    <a:pt x="74" y="30"/>
                    <a:pt x="77" y="33"/>
                    <a:pt x="78" y="37"/>
                  </a:cubicBezTo>
                  <a:cubicBezTo>
                    <a:pt x="77" y="37"/>
                    <a:pt x="76" y="37"/>
                    <a:pt x="76" y="37"/>
                  </a:cubicBezTo>
                  <a:cubicBezTo>
                    <a:pt x="75" y="38"/>
                    <a:pt x="75" y="39"/>
                    <a:pt x="75" y="40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7" y="41"/>
                    <a:pt x="77" y="41"/>
                    <a:pt x="77" y="41"/>
                  </a:cubicBezTo>
                  <a:cubicBezTo>
                    <a:pt x="77" y="42"/>
                    <a:pt x="77" y="42"/>
                    <a:pt x="77" y="43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7" y="71"/>
                    <a:pt x="77" y="71"/>
                    <a:pt x="77" y="71"/>
                  </a:cubicBezTo>
                  <a:cubicBezTo>
                    <a:pt x="81" y="43"/>
                    <a:pt x="81" y="43"/>
                    <a:pt x="81" y="43"/>
                  </a:cubicBezTo>
                  <a:cubicBezTo>
                    <a:pt x="81" y="43"/>
                    <a:pt x="81" y="42"/>
                    <a:pt x="81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0"/>
                    <a:pt x="83" y="38"/>
                    <a:pt x="82" y="37"/>
                  </a:cubicBezTo>
                  <a:cubicBezTo>
                    <a:pt x="84" y="34"/>
                    <a:pt x="87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1" y="32"/>
                    <a:pt x="91" y="32"/>
                    <a:pt x="91" y="32"/>
                  </a:cubicBezTo>
                  <a:cubicBezTo>
                    <a:pt x="93" y="16"/>
                    <a:pt x="93" y="16"/>
                    <a:pt x="93" y="16"/>
                  </a:cubicBezTo>
                  <a:cubicBezTo>
                    <a:pt x="87" y="15"/>
                    <a:pt x="87" y="15"/>
                    <a:pt x="87" y="15"/>
                  </a:cubicBezTo>
                  <a:cubicBezTo>
                    <a:pt x="87" y="13"/>
                    <a:pt x="86" y="12"/>
                    <a:pt x="85" y="12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1" y="11"/>
                    <a:pt x="81" y="11"/>
                    <a:pt x="81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Freeform 27">
              <a:extLst>
                <a:ext uri="{FF2B5EF4-FFF2-40B4-BE49-F238E27FC236}">
                  <a16:creationId xmlns:a16="http://schemas.microsoft.com/office/drawing/2014/main" id="{084CC1DB-512C-41CC-856E-35A675FB8A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4738" y="3673475"/>
              <a:ext cx="395287" cy="328613"/>
            </a:xfrm>
            <a:custGeom>
              <a:avLst/>
              <a:gdLst>
                <a:gd name="T0" fmla="*/ 85 w 100"/>
                <a:gd name="T1" fmla="*/ 15 h 84"/>
                <a:gd name="T2" fmla="*/ 70 w 100"/>
                <a:gd name="T3" fmla="*/ 9 h 84"/>
                <a:gd name="T4" fmla="*/ 67 w 100"/>
                <a:gd name="T5" fmla="*/ 9 h 84"/>
                <a:gd name="T6" fmla="*/ 52 w 100"/>
                <a:gd name="T7" fmla="*/ 10 h 84"/>
                <a:gd name="T8" fmla="*/ 49 w 100"/>
                <a:gd name="T9" fmla="*/ 5 h 84"/>
                <a:gd name="T10" fmla="*/ 46 w 100"/>
                <a:gd name="T11" fmla="*/ 6 h 84"/>
                <a:gd name="T12" fmla="*/ 35 w 100"/>
                <a:gd name="T13" fmla="*/ 7 h 84"/>
                <a:gd name="T14" fmla="*/ 32 w 100"/>
                <a:gd name="T15" fmla="*/ 3 h 84"/>
                <a:gd name="T16" fmla="*/ 29 w 100"/>
                <a:gd name="T17" fmla="*/ 3 h 84"/>
                <a:gd name="T18" fmla="*/ 20 w 100"/>
                <a:gd name="T19" fmla="*/ 5 h 84"/>
                <a:gd name="T20" fmla="*/ 18 w 100"/>
                <a:gd name="T21" fmla="*/ 0 h 84"/>
                <a:gd name="T22" fmla="*/ 14 w 100"/>
                <a:gd name="T23" fmla="*/ 1 h 84"/>
                <a:gd name="T24" fmla="*/ 10 w 100"/>
                <a:gd name="T25" fmla="*/ 4 h 84"/>
                <a:gd name="T26" fmla="*/ 10 w 100"/>
                <a:gd name="T27" fmla="*/ 10 h 84"/>
                <a:gd name="T28" fmla="*/ 11 w 100"/>
                <a:gd name="T29" fmla="*/ 26 h 84"/>
                <a:gd name="T30" fmla="*/ 10 w 100"/>
                <a:gd name="T31" fmla="*/ 31 h 84"/>
                <a:gd name="T32" fmla="*/ 7 w 100"/>
                <a:gd name="T33" fmla="*/ 61 h 84"/>
                <a:gd name="T34" fmla="*/ 0 w 100"/>
                <a:gd name="T35" fmla="*/ 67 h 84"/>
                <a:gd name="T36" fmla="*/ 91 w 100"/>
                <a:gd name="T37" fmla="*/ 84 h 84"/>
                <a:gd name="T38" fmla="*/ 85 w 100"/>
                <a:gd name="T39" fmla="*/ 73 h 84"/>
                <a:gd name="T40" fmla="*/ 89 w 100"/>
                <a:gd name="T41" fmla="*/ 43 h 84"/>
                <a:gd name="T42" fmla="*/ 89 w 100"/>
                <a:gd name="T43" fmla="*/ 38 h 84"/>
                <a:gd name="T44" fmla="*/ 94 w 100"/>
                <a:gd name="T45" fmla="*/ 16 h 84"/>
                <a:gd name="T46" fmla="*/ 91 w 100"/>
                <a:gd name="T47" fmla="*/ 12 h 84"/>
                <a:gd name="T48" fmla="*/ 88 w 100"/>
                <a:gd name="T49" fmla="*/ 12 h 84"/>
                <a:gd name="T50" fmla="*/ 12 w 100"/>
                <a:gd name="T51" fmla="*/ 62 h 84"/>
                <a:gd name="T52" fmla="*/ 14 w 100"/>
                <a:gd name="T53" fmla="*/ 33 h 84"/>
                <a:gd name="T54" fmla="*/ 17 w 100"/>
                <a:gd name="T55" fmla="*/ 31 h 84"/>
                <a:gd name="T56" fmla="*/ 14 w 100"/>
                <a:gd name="T57" fmla="*/ 27 h 84"/>
                <a:gd name="T58" fmla="*/ 25 w 100"/>
                <a:gd name="T59" fmla="*/ 29 h 84"/>
                <a:gd name="T60" fmla="*/ 22 w 100"/>
                <a:gd name="T61" fmla="*/ 33 h 84"/>
                <a:gd name="T62" fmla="*/ 22 w 100"/>
                <a:gd name="T63" fmla="*/ 63 h 84"/>
                <a:gd name="T64" fmla="*/ 35 w 100"/>
                <a:gd name="T65" fmla="*/ 69 h 84"/>
                <a:gd name="T66" fmla="*/ 25 w 100"/>
                <a:gd name="T67" fmla="*/ 64 h 84"/>
                <a:gd name="T68" fmla="*/ 29 w 100"/>
                <a:gd name="T69" fmla="*/ 34 h 84"/>
                <a:gd name="T70" fmla="*/ 31 w 100"/>
                <a:gd name="T71" fmla="*/ 30 h 84"/>
                <a:gd name="T72" fmla="*/ 37 w 100"/>
                <a:gd name="T73" fmla="*/ 24 h 84"/>
                <a:gd name="T74" fmla="*/ 40 w 100"/>
                <a:gd name="T75" fmla="*/ 35 h 84"/>
                <a:gd name="T76" fmla="*/ 42 w 100"/>
                <a:gd name="T77" fmla="*/ 37 h 84"/>
                <a:gd name="T78" fmla="*/ 35 w 100"/>
                <a:gd name="T79" fmla="*/ 69 h 84"/>
                <a:gd name="T80" fmla="*/ 44 w 100"/>
                <a:gd name="T81" fmla="*/ 67 h 84"/>
                <a:gd name="T82" fmla="*/ 46 w 100"/>
                <a:gd name="T83" fmla="*/ 38 h 84"/>
                <a:gd name="T84" fmla="*/ 49 w 100"/>
                <a:gd name="T85" fmla="*/ 36 h 84"/>
                <a:gd name="T86" fmla="*/ 56 w 100"/>
                <a:gd name="T87" fmla="*/ 27 h 84"/>
                <a:gd name="T88" fmla="*/ 61 w 100"/>
                <a:gd name="T89" fmla="*/ 38 h 84"/>
                <a:gd name="T90" fmla="*/ 64 w 100"/>
                <a:gd name="T91" fmla="*/ 40 h 84"/>
                <a:gd name="T92" fmla="*/ 58 w 100"/>
                <a:gd name="T93" fmla="*/ 69 h 84"/>
                <a:gd name="T94" fmla="*/ 83 w 100"/>
                <a:gd name="T95" fmla="*/ 38 h 84"/>
                <a:gd name="T96" fmla="*/ 84 w 100"/>
                <a:gd name="T97" fmla="*/ 42 h 84"/>
                <a:gd name="T98" fmla="*/ 81 w 100"/>
                <a:gd name="T99" fmla="*/ 72 h 84"/>
                <a:gd name="T100" fmla="*/ 66 w 100"/>
                <a:gd name="T101" fmla="*/ 73 h 84"/>
                <a:gd name="T102" fmla="*/ 63 w 100"/>
                <a:gd name="T103" fmla="*/ 69 h 84"/>
                <a:gd name="T104" fmla="*/ 70 w 100"/>
                <a:gd name="T105" fmla="*/ 40 h 84"/>
                <a:gd name="T106" fmla="*/ 68 w 100"/>
                <a:gd name="T107" fmla="*/ 35 h 84"/>
                <a:gd name="T108" fmla="*/ 85 w 100"/>
                <a:gd name="T109" fmla="*/ 38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0" h="84">
                  <a:moveTo>
                    <a:pt x="88" y="12"/>
                  </a:move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5" y="13"/>
                    <a:pt x="85" y="15"/>
                  </a:cubicBezTo>
                  <a:cubicBezTo>
                    <a:pt x="73" y="13"/>
                    <a:pt x="73" y="13"/>
                    <a:pt x="73" y="13"/>
                  </a:cubicBezTo>
                  <a:cubicBezTo>
                    <a:pt x="73" y="11"/>
                    <a:pt x="72" y="10"/>
                    <a:pt x="71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67" y="8"/>
                    <a:pt x="67" y="8"/>
                    <a:pt x="67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66" y="9"/>
                    <a:pt x="64" y="10"/>
                    <a:pt x="64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2" y="8"/>
                    <a:pt x="51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5"/>
                    <a:pt x="45" y="6"/>
                    <a:pt x="44" y="6"/>
                  </a:cubicBezTo>
                  <a:cubicBezTo>
                    <a:pt x="43" y="7"/>
                    <a:pt x="43" y="7"/>
                    <a:pt x="43" y="8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6"/>
                    <a:pt x="34" y="5"/>
                    <a:pt x="34" y="5"/>
                  </a:cubicBezTo>
                  <a:cubicBezTo>
                    <a:pt x="34" y="4"/>
                    <a:pt x="33" y="4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3"/>
                    <a:pt x="26" y="4"/>
                    <a:pt x="26" y="6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3"/>
                    <a:pt x="19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2"/>
                    <a:pt x="11" y="3"/>
                    <a:pt x="11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7" y="5"/>
                    <a:pt x="7" y="6"/>
                  </a:cubicBezTo>
                  <a:cubicBezTo>
                    <a:pt x="7" y="8"/>
                    <a:pt x="8" y="10"/>
                    <a:pt x="9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3"/>
                    <a:pt x="10" y="25"/>
                    <a:pt x="11" y="26"/>
                  </a:cubicBezTo>
                  <a:cubicBezTo>
                    <a:pt x="9" y="26"/>
                    <a:pt x="8" y="28"/>
                    <a:pt x="8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1"/>
                    <a:pt x="10" y="32"/>
                    <a:pt x="11" y="3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5" y="61"/>
                    <a:pt x="4" y="62"/>
                    <a:pt x="4" y="64"/>
                  </a:cubicBezTo>
                  <a:cubicBezTo>
                    <a:pt x="3" y="64"/>
                    <a:pt x="3" y="64"/>
                    <a:pt x="3" y="64"/>
                  </a:cubicBezTo>
                  <a:cubicBezTo>
                    <a:pt x="1" y="63"/>
                    <a:pt x="0" y="65"/>
                    <a:pt x="0" y="67"/>
                  </a:cubicBezTo>
                  <a:cubicBezTo>
                    <a:pt x="0" y="67"/>
                    <a:pt x="0" y="68"/>
                    <a:pt x="0" y="69"/>
                  </a:cubicBezTo>
                  <a:cubicBezTo>
                    <a:pt x="1" y="70"/>
                    <a:pt x="1" y="70"/>
                    <a:pt x="2" y="70"/>
                  </a:cubicBezTo>
                  <a:cubicBezTo>
                    <a:pt x="91" y="84"/>
                    <a:pt x="91" y="84"/>
                    <a:pt x="91" y="84"/>
                  </a:cubicBezTo>
                  <a:cubicBezTo>
                    <a:pt x="92" y="77"/>
                    <a:pt x="92" y="77"/>
                    <a:pt x="92" y="77"/>
                  </a:cubicBezTo>
                  <a:cubicBezTo>
                    <a:pt x="87" y="77"/>
                    <a:pt x="87" y="77"/>
                    <a:pt x="87" y="77"/>
                  </a:cubicBezTo>
                  <a:cubicBezTo>
                    <a:pt x="87" y="75"/>
                    <a:pt x="86" y="73"/>
                    <a:pt x="85" y="73"/>
                  </a:cubicBezTo>
                  <a:cubicBezTo>
                    <a:pt x="84" y="73"/>
                    <a:pt x="84" y="73"/>
                    <a:pt x="84" y="73"/>
                  </a:cubicBezTo>
                  <a:cubicBezTo>
                    <a:pt x="88" y="44"/>
                    <a:pt x="88" y="44"/>
                    <a:pt x="88" y="44"/>
                  </a:cubicBezTo>
                  <a:cubicBezTo>
                    <a:pt x="88" y="44"/>
                    <a:pt x="88" y="43"/>
                    <a:pt x="89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1" y="41"/>
                    <a:pt x="90" y="39"/>
                    <a:pt x="89" y="38"/>
                  </a:cubicBezTo>
                  <a:cubicBezTo>
                    <a:pt x="91" y="35"/>
                    <a:pt x="94" y="33"/>
                    <a:pt x="98" y="33"/>
                  </a:cubicBezTo>
                  <a:cubicBezTo>
                    <a:pt x="100" y="17"/>
                    <a:pt x="100" y="17"/>
                    <a:pt x="100" y="17"/>
                  </a:cubicBezTo>
                  <a:cubicBezTo>
                    <a:pt x="94" y="16"/>
                    <a:pt x="94" y="16"/>
                    <a:pt x="94" y="16"/>
                  </a:cubicBezTo>
                  <a:cubicBezTo>
                    <a:pt x="94" y="15"/>
                    <a:pt x="94" y="14"/>
                    <a:pt x="93" y="14"/>
                  </a:cubicBezTo>
                  <a:cubicBezTo>
                    <a:pt x="93" y="13"/>
                    <a:pt x="92" y="13"/>
                    <a:pt x="92" y="13"/>
                  </a:cubicBezTo>
                  <a:cubicBezTo>
                    <a:pt x="91" y="12"/>
                    <a:pt x="91" y="12"/>
                    <a:pt x="91" y="12"/>
                  </a:cubicBezTo>
                  <a:cubicBezTo>
                    <a:pt x="92" y="12"/>
                    <a:pt x="92" y="12"/>
                    <a:pt x="92" y="12"/>
                  </a:cubicBezTo>
                  <a:cubicBezTo>
                    <a:pt x="88" y="11"/>
                    <a:pt x="88" y="11"/>
                    <a:pt x="88" y="11"/>
                  </a:cubicBezTo>
                  <a:lnTo>
                    <a:pt x="88" y="12"/>
                  </a:lnTo>
                  <a:close/>
                  <a:moveTo>
                    <a:pt x="18" y="66"/>
                  </a:moveTo>
                  <a:cubicBezTo>
                    <a:pt x="13" y="65"/>
                    <a:pt x="13" y="65"/>
                    <a:pt x="13" y="65"/>
                  </a:cubicBezTo>
                  <a:cubicBezTo>
                    <a:pt x="13" y="64"/>
                    <a:pt x="13" y="63"/>
                    <a:pt x="12" y="62"/>
                  </a:cubicBezTo>
                  <a:cubicBezTo>
                    <a:pt x="12" y="62"/>
                    <a:pt x="11" y="62"/>
                    <a:pt x="11" y="61"/>
                  </a:cubicBezTo>
                  <a:cubicBezTo>
                    <a:pt x="10" y="61"/>
                    <a:pt x="10" y="61"/>
                    <a:pt x="10" y="61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2"/>
                    <a:pt x="15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0"/>
                    <a:pt x="17" y="29"/>
                    <a:pt x="16" y="28"/>
                  </a:cubicBezTo>
                  <a:cubicBezTo>
                    <a:pt x="16" y="27"/>
                    <a:pt x="15" y="27"/>
                    <a:pt x="15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6" y="23"/>
                    <a:pt x="18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3" y="22"/>
                    <a:pt x="25" y="25"/>
                    <a:pt x="25" y="29"/>
                  </a:cubicBezTo>
                  <a:cubicBezTo>
                    <a:pt x="25" y="29"/>
                    <a:pt x="24" y="29"/>
                    <a:pt x="24" y="29"/>
                  </a:cubicBezTo>
                  <a:cubicBezTo>
                    <a:pt x="23" y="30"/>
                    <a:pt x="22" y="31"/>
                    <a:pt x="22" y="32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21" y="63"/>
                    <a:pt x="21" y="63"/>
                    <a:pt x="21" y="63"/>
                  </a:cubicBezTo>
                  <a:cubicBezTo>
                    <a:pt x="20" y="63"/>
                    <a:pt x="19" y="64"/>
                    <a:pt x="18" y="66"/>
                  </a:cubicBezTo>
                  <a:close/>
                  <a:moveTo>
                    <a:pt x="35" y="69"/>
                  </a:moveTo>
                  <a:cubicBezTo>
                    <a:pt x="27" y="67"/>
                    <a:pt x="27" y="67"/>
                    <a:pt x="27" y="67"/>
                  </a:cubicBezTo>
                  <a:cubicBezTo>
                    <a:pt x="27" y="66"/>
                    <a:pt x="27" y="65"/>
                    <a:pt x="27" y="65"/>
                  </a:cubicBezTo>
                  <a:cubicBezTo>
                    <a:pt x="26" y="64"/>
                    <a:pt x="26" y="64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29" y="35"/>
                    <a:pt x="29" y="34"/>
                    <a:pt x="29" y="34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2"/>
                    <a:pt x="31" y="31"/>
                    <a:pt x="31" y="30"/>
                  </a:cubicBezTo>
                  <a:cubicBezTo>
                    <a:pt x="30" y="30"/>
                    <a:pt x="30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31" y="26"/>
                    <a:pt x="34" y="23"/>
                    <a:pt x="37" y="24"/>
                  </a:cubicBezTo>
                  <a:cubicBezTo>
                    <a:pt x="37" y="24"/>
                    <a:pt x="37" y="24"/>
                    <a:pt x="37" y="24"/>
                  </a:cubicBezTo>
                  <a:cubicBezTo>
                    <a:pt x="40" y="24"/>
                    <a:pt x="42" y="27"/>
                    <a:pt x="43" y="31"/>
                  </a:cubicBezTo>
                  <a:cubicBezTo>
                    <a:pt x="41" y="31"/>
                    <a:pt x="40" y="33"/>
                    <a:pt x="40" y="35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2" y="37"/>
                    <a:pt x="42" y="37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39" y="66"/>
                    <a:pt x="39" y="66"/>
                  </a:cubicBezTo>
                  <a:cubicBezTo>
                    <a:pt x="37" y="65"/>
                    <a:pt x="36" y="67"/>
                    <a:pt x="35" y="69"/>
                  </a:cubicBezTo>
                  <a:close/>
                  <a:moveTo>
                    <a:pt x="57" y="72"/>
                  </a:moveTo>
                  <a:cubicBezTo>
                    <a:pt x="45" y="70"/>
                    <a:pt x="45" y="70"/>
                    <a:pt x="45" y="70"/>
                  </a:cubicBezTo>
                  <a:cubicBezTo>
                    <a:pt x="45" y="69"/>
                    <a:pt x="44" y="68"/>
                    <a:pt x="44" y="67"/>
                  </a:cubicBezTo>
                  <a:cubicBezTo>
                    <a:pt x="44" y="67"/>
                    <a:pt x="43" y="66"/>
                    <a:pt x="42" y="66"/>
                  </a:cubicBezTo>
                  <a:cubicBezTo>
                    <a:pt x="42" y="66"/>
                    <a:pt x="42" y="66"/>
                    <a:pt x="42" y="66"/>
                  </a:cubicBezTo>
                  <a:cubicBezTo>
                    <a:pt x="46" y="38"/>
                    <a:pt x="46" y="38"/>
                    <a:pt x="46" y="38"/>
                  </a:cubicBezTo>
                  <a:cubicBezTo>
                    <a:pt x="46" y="37"/>
                    <a:pt x="46" y="37"/>
                    <a:pt x="46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6"/>
                    <a:pt x="49" y="36"/>
                    <a:pt x="49" y="36"/>
                  </a:cubicBezTo>
                  <a:cubicBezTo>
                    <a:pt x="49" y="35"/>
                    <a:pt x="49" y="34"/>
                    <a:pt x="48" y="33"/>
                  </a:cubicBezTo>
                  <a:cubicBezTo>
                    <a:pt x="48" y="32"/>
                    <a:pt x="47" y="32"/>
                    <a:pt x="47" y="32"/>
                  </a:cubicBezTo>
                  <a:cubicBezTo>
                    <a:pt x="48" y="28"/>
                    <a:pt x="52" y="26"/>
                    <a:pt x="56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60" y="27"/>
                    <a:pt x="63" y="30"/>
                    <a:pt x="64" y="34"/>
                  </a:cubicBezTo>
                  <a:cubicBezTo>
                    <a:pt x="62" y="35"/>
                    <a:pt x="61" y="36"/>
                    <a:pt x="61" y="38"/>
                  </a:cubicBezTo>
                  <a:cubicBezTo>
                    <a:pt x="61" y="39"/>
                    <a:pt x="61" y="39"/>
                    <a:pt x="61" y="39"/>
                  </a:cubicBezTo>
                  <a:cubicBezTo>
                    <a:pt x="63" y="39"/>
                    <a:pt x="63" y="39"/>
                    <a:pt x="63" y="39"/>
                  </a:cubicBezTo>
                  <a:cubicBezTo>
                    <a:pt x="63" y="39"/>
                    <a:pt x="63" y="40"/>
                    <a:pt x="64" y="40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60" y="69"/>
                    <a:pt x="60" y="69"/>
                    <a:pt x="60" y="69"/>
                  </a:cubicBezTo>
                  <a:cubicBezTo>
                    <a:pt x="59" y="69"/>
                    <a:pt x="59" y="69"/>
                    <a:pt x="58" y="69"/>
                  </a:cubicBezTo>
                  <a:cubicBezTo>
                    <a:pt x="57" y="70"/>
                    <a:pt x="57" y="71"/>
                    <a:pt x="57" y="72"/>
                  </a:cubicBezTo>
                  <a:close/>
                  <a:moveTo>
                    <a:pt x="85" y="38"/>
                  </a:moveTo>
                  <a:cubicBezTo>
                    <a:pt x="84" y="38"/>
                    <a:pt x="84" y="38"/>
                    <a:pt x="83" y="38"/>
                  </a:cubicBezTo>
                  <a:cubicBezTo>
                    <a:pt x="82" y="39"/>
                    <a:pt x="82" y="40"/>
                    <a:pt x="82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84" y="43"/>
                    <a:pt x="84" y="43"/>
                    <a:pt x="85" y="43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1" y="72"/>
                    <a:pt x="81" y="72"/>
                    <a:pt x="81" y="72"/>
                  </a:cubicBezTo>
                  <a:cubicBezTo>
                    <a:pt x="80" y="72"/>
                    <a:pt x="80" y="72"/>
                    <a:pt x="79" y="73"/>
                  </a:cubicBezTo>
                  <a:cubicBezTo>
                    <a:pt x="78" y="73"/>
                    <a:pt x="78" y="74"/>
                    <a:pt x="78" y="75"/>
                  </a:cubicBezTo>
                  <a:cubicBezTo>
                    <a:pt x="66" y="73"/>
                    <a:pt x="66" y="73"/>
                    <a:pt x="66" y="73"/>
                  </a:cubicBezTo>
                  <a:cubicBezTo>
                    <a:pt x="66" y="72"/>
                    <a:pt x="66" y="71"/>
                    <a:pt x="65" y="71"/>
                  </a:cubicBezTo>
                  <a:cubicBezTo>
                    <a:pt x="65" y="70"/>
                    <a:pt x="64" y="70"/>
                    <a:pt x="64" y="69"/>
                  </a:cubicBezTo>
                  <a:cubicBezTo>
                    <a:pt x="63" y="69"/>
                    <a:pt x="63" y="69"/>
                    <a:pt x="63" y="69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7" y="41"/>
                    <a:pt x="67" y="40"/>
                    <a:pt x="68" y="40"/>
                  </a:cubicBezTo>
                  <a:cubicBezTo>
                    <a:pt x="70" y="40"/>
                    <a:pt x="70" y="40"/>
                    <a:pt x="70" y="40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38"/>
                    <a:pt x="70" y="37"/>
                    <a:pt x="69" y="36"/>
                  </a:cubicBezTo>
                  <a:cubicBezTo>
                    <a:pt x="69" y="36"/>
                    <a:pt x="68" y="35"/>
                    <a:pt x="68" y="35"/>
                  </a:cubicBezTo>
                  <a:cubicBezTo>
                    <a:pt x="70" y="32"/>
                    <a:pt x="73" y="29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1" y="31"/>
                    <a:pt x="84" y="34"/>
                    <a:pt x="85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28">
              <a:extLst>
                <a:ext uri="{FF2B5EF4-FFF2-40B4-BE49-F238E27FC236}">
                  <a16:creationId xmlns:a16="http://schemas.microsoft.com/office/drawing/2014/main" id="{94263C73-0979-4A7D-B9EA-342F0B2EB9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9075" y="3498850"/>
              <a:ext cx="374650" cy="280988"/>
            </a:xfrm>
            <a:custGeom>
              <a:avLst/>
              <a:gdLst>
                <a:gd name="T0" fmla="*/ 77 w 95"/>
                <a:gd name="T1" fmla="*/ 13 h 72"/>
                <a:gd name="T2" fmla="*/ 76 w 95"/>
                <a:gd name="T3" fmla="*/ 10 h 72"/>
                <a:gd name="T4" fmla="*/ 70 w 95"/>
                <a:gd name="T5" fmla="*/ 10 h 72"/>
                <a:gd name="T6" fmla="*/ 60 w 95"/>
                <a:gd name="T7" fmla="*/ 11 h 72"/>
                <a:gd name="T8" fmla="*/ 53 w 95"/>
                <a:gd name="T9" fmla="*/ 6 h 72"/>
                <a:gd name="T10" fmla="*/ 51 w 95"/>
                <a:gd name="T11" fmla="*/ 9 h 72"/>
                <a:gd name="T12" fmla="*/ 38 w 95"/>
                <a:gd name="T13" fmla="*/ 5 h 72"/>
                <a:gd name="T14" fmla="*/ 32 w 95"/>
                <a:gd name="T15" fmla="*/ 3 h 72"/>
                <a:gd name="T16" fmla="*/ 18 w 95"/>
                <a:gd name="T17" fmla="*/ 4 h 72"/>
                <a:gd name="T18" fmla="*/ 11 w 95"/>
                <a:gd name="T19" fmla="*/ 0 h 72"/>
                <a:gd name="T20" fmla="*/ 3 w 95"/>
                <a:gd name="T21" fmla="*/ 2 h 72"/>
                <a:gd name="T22" fmla="*/ 0 w 95"/>
                <a:gd name="T23" fmla="*/ 18 h 72"/>
                <a:gd name="T24" fmla="*/ 1 w 95"/>
                <a:gd name="T25" fmla="*/ 18 h 72"/>
                <a:gd name="T26" fmla="*/ 8 w 95"/>
                <a:gd name="T27" fmla="*/ 26 h 72"/>
                <a:gd name="T28" fmla="*/ 5 w 95"/>
                <a:gd name="T29" fmla="*/ 30 h 72"/>
                <a:gd name="T30" fmla="*/ 8 w 95"/>
                <a:gd name="T31" fmla="*/ 32 h 72"/>
                <a:gd name="T32" fmla="*/ 8 w 95"/>
                <a:gd name="T33" fmla="*/ 60 h 72"/>
                <a:gd name="T34" fmla="*/ 12 w 95"/>
                <a:gd name="T35" fmla="*/ 31 h 72"/>
                <a:gd name="T36" fmla="*/ 14 w 95"/>
                <a:gd name="T37" fmla="*/ 31 h 72"/>
                <a:gd name="T38" fmla="*/ 22 w 95"/>
                <a:gd name="T39" fmla="*/ 21 h 72"/>
                <a:gd name="T40" fmla="*/ 29 w 95"/>
                <a:gd name="T41" fmla="*/ 29 h 72"/>
                <a:gd name="T42" fmla="*/ 26 w 95"/>
                <a:gd name="T43" fmla="*/ 33 h 72"/>
                <a:gd name="T44" fmla="*/ 29 w 95"/>
                <a:gd name="T45" fmla="*/ 35 h 72"/>
                <a:gd name="T46" fmla="*/ 29 w 95"/>
                <a:gd name="T47" fmla="*/ 63 h 72"/>
                <a:gd name="T48" fmla="*/ 33 w 95"/>
                <a:gd name="T49" fmla="*/ 34 h 72"/>
                <a:gd name="T50" fmla="*/ 36 w 95"/>
                <a:gd name="T51" fmla="*/ 34 h 72"/>
                <a:gd name="T52" fmla="*/ 34 w 95"/>
                <a:gd name="T53" fmla="*/ 30 h 72"/>
                <a:gd name="T54" fmla="*/ 43 w 95"/>
                <a:gd name="T55" fmla="*/ 24 h 72"/>
                <a:gd name="T56" fmla="*/ 48 w 95"/>
                <a:gd name="T57" fmla="*/ 36 h 72"/>
                <a:gd name="T58" fmla="*/ 50 w 95"/>
                <a:gd name="T59" fmla="*/ 37 h 72"/>
                <a:gd name="T60" fmla="*/ 47 w 95"/>
                <a:gd name="T61" fmla="*/ 66 h 72"/>
                <a:gd name="T62" fmla="*/ 54 w 95"/>
                <a:gd name="T63" fmla="*/ 38 h 72"/>
                <a:gd name="T64" fmla="*/ 57 w 95"/>
                <a:gd name="T65" fmla="*/ 38 h 72"/>
                <a:gd name="T66" fmla="*/ 56 w 95"/>
                <a:gd name="T67" fmla="*/ 34 h 72"/>
                <a:gd name="T68" fmla="*/ 62 w 95"/>
                <a:gd name="T69" fmla="*/ 27 h 72"/>
                <a:gd name="T70" fmla="*/ 68 w 95"/>
                <a:gd name="T71" fmla="*/ 35 h 72"/>
                <a:gd name="T72" fmla="*/ 65 w 95"/>
                <a:gd name="T73" fmla="*/ 38 h 72"/>
                <a:gd name="T74" fmla="*/ 67 w 95"/>
                <a:gd name="T75" fmla="*/ 39 h 72"/>
                <a:gd name="T76" fmla="*/ 64 w 95"/>
                <a:gd name="T77" fmla="*/ 69 h 72"/>
                <a:gd name="T78" fmla="*/ 71 w 95"/>
                <a:gd name="T79" fmla="*/ 41 h 72"/>
                <a:gd name="T80" fmla="*/ 74 w 95"/>
                <a:gd name="T81" fmla="*/ 40 h 72"/>
                <a:gd name="T82" fmla="*/ 72 w 95"/>
                <a:gd name="T83" fmla="*/ 36 h 72"/>
                <a:gd name="T84" fmla="*/ 78 w 95"/>
                <a:gd name="T85" fmla="*/ 30 h 72"/>
                <a:gd name="T86" fmla="*/ 81 w 95"/>
                <a:gd name="T87" fmla="*/ 38 h 72"/>
                <a:gd name="T88" fmla="*/ 80 w 95"/>
                <a:gd name="T89" fmla="*/ 41 h 72"/>
                <a:gd name="T90" fmla="*/ 83 w 95"/>
                <a:gd name="T91" fmla="*/ 43 h 72"/>
                <a:gd name="T92" fmla="*/ 82 w 95"/>
                <a:gd name="T93" fmla="*/ 72 h 72"/>
                <a:gd name="T94" fmla="*/ 87 w 95"/>
                <a:gd name="T95" fmla="*/ 42 h 72"/>
                <a:gd name="T96" fmla="*/ 89 w 95"/>
                <a:gd name="T97" fmla="*/ 42 h 72"/>
                <a:gd name="T98" fmla="*/ 87 w 95"/>
                <a:gd name="T99" fmla="*/ 38 h 72"/>
                <a:gd name="T100" fmla="*/ 89 w 95"/>
                <a:gd name="T101" fmla="*/ 34 h 72"/>
                <a:gd name="T102" fmla="*/ 90 w 95"/>
                <a:gd name="T103" fmla="*/ 22 h 72"/>
                <a:gd name="T104" fmla="*/ 94 w 95"/>
                <a:gd name="T105" fmla="*/ 22 h 72"/>
                <a:gd name="T106" fmla="*/ 95 w 95"/>
                <a:gd name="T107" fmla="*/ 19 h 72"/>
                <a:gd name="T108" fmla="*/ 93 w 95"/>
                <a:gd name="T109" fmla="*/ 16 h 72"/>
                <a:gd name="T110" fmla="*/ 91 w 95"/>
                <a:gd name="T111" fmla="*/ 13 h 72"/>
                <a:gd name="T112" fmla="*/ 86 w 95"/>
                <a:gd name="T113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95" h="72">
                  <a:moveTo>
                    <a:pt x="83" y="14"/>
                  </a:moveTo>
                  <a:cubicBezTo>
                    <a:pt x="77" y="13"/>
                    <a:pt x="77" y="13"/>
                    <a:pt x="77" y="13"/>
                  </a:cubicBezTo>
                  <a:cubicBezTo>
                    <a:pt x="77" y="12"/>
                    <a:pt x="77" y="11"/>
                    <a:pt x="77" y="11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70" y="9"/>
                    <a:pt x="70" y="10"/>
                  </a:cubicBezTo>
                  <a:cubicBezTo>
                    <a:pt x="69" y="10"/>
                    <a:pt x="68" y="11"/>
                    <a:pt x="68" y="12"/>
                  </a:cubicBezTo>
                  <a:cubicBezTo>
                    <a:pt x="60" y="11"/>
                    <a:pt x="60" y="11"/>
                    <a:pt x="60" y="11"/>
                  </a:cubicBezTo>
                  <a:cubicBezTo>
                    <a:pt x="60" y="9"/>
                    <a:pt x="59" y="8"/>
                    <a:pt x="58" y="7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3" y="7"/>
                    <a:pt x="52" y="7"/>
                    <a:pt x="52" y="7"/>
                  </a:cubicBezTo>
                  <a:cubicBezTo>
                    <a:pt x="51" y="7"/>
                    <a:pt x="51" y="8"/>
                    <a:pt x="51" y="9"/>
                  </a:cubicBezTo>
                  <a:cubicBezTo>
                    <a:pt x="39" y="8"/>
                    <a:pt x="39" y="8"/>
                    <a:pt x="39" y="8"/>
                  </a:cubicBezTo>
                  <a:cubicBezTo>
                    <a:pt x="39" y="7"/>
                    <a:pt x="39" y="6"/>
                    <a:pt x="38" y="5"/>
                  </a:cubicBezTo>
                  <a:cubicBezTo>
                    <a:pt x="38" y="4"/>
                    <a:pt x="38" y="4"/>
                    <a:pt x="37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5"/>
                    <a:pt x="30" y="6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3"/>
                    <a:pt x="17" y="1"/>
                    <a:pt x="16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5" y="19"/>
                    <a:pt x="7" y="22"/>
                    <a:pt x="8" y="26"/>
                  </a:cubicBezTo>
                  <a:cubicBezTo>
                    <a:pt x="7" y="26"/>
                    <a:pt x="5" y="27"/>
                    <a:pt x="5" y="29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1"/>
                    <a:pt x="8" y="32"/>
                  </a:cubicBezTo>
                  <a:cubicBezTo>
                    <a:pt x="5" y="60"/>
                    <a:pt x="5" y="60"/>
                    <a:pt x="5" y="60"/>
                  </a:cubicBezTo>
                  <a:cubicBezTo>
                    <a:pt x="8" y="60"/>
                    <a:pt x="8" y="60"/>
                    <a:pt x="8" y="60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2" y="32"/>
                    <a:pt x="12" y="31"/>
                    <a:pt x="12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5" y="29"/>
                    <a:pt x="14" y="27"/>
                    <a:pt x="13" y="26"/>
                  </a:cubicBezTo>
                  <a:cubicBezTo>
                    <a:pt x="14" y="23"/>
                    <a:pt x="18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6" y="22"/>
                    <a:pt x="29" y="25"/>
                    <a:pt x="29" y="29"/>
                  </a:cubicBezTo>
                  <a:cubicBezTo>
                    <a:pt x="28" y="29"/>
                    <a:pt x="27" y="31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9" y="33"/>
                    <a:pt x="29" y="33"/>
                    <a:pt x="29" y="33"/>
                  </a:cubicBezTo>
                  <a:cubicBezTo>
                    <a:pt x="29" y="34"/>
                    <a:pt x="29" y="34"/>
                    <a:pt x="29" y="35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9" y="63"/>
                    <a:pt x="29" y="63"/>
                    <a:pt x="29" y="63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4"/>
                    <a:pt x="36" y="34"/>
                    <a:pt x="36" y="34"/>
                  </a:cubicBezTo>
                  <a:cubicBezTo>
                    <a:pt x="36" y="33"/>
                    <a:pt x="36" y="31"/>
                    <a:pt x="35" y="31"/>
                  </a:cubicBezTo>
                  <a:cubicBezTo>
                    <a:pt x="35" y="30"/>
                    <a:pt x="34" y="30"/>
                    <a:pt x="34" y="30"/>
                  </a:cubicBezTo>
                  <a:cubicBezTo>
                    <a:pt x="35" y="26"/>
                    <a:pt x="39" y="24"/>
                    <a:pt x="43" y="24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47" y="25"/>
                    <a:pt x="50" y="28"/>
                    <a:pt x="50" y="32"/>
                  </a:cubicBezTo>
                  <a:cubicBezTo>
                    <a:pt x="49" y="32"/>
                    <a:pt x="48" y="34"/>
                    <a:pt x="48" y="36"/>
                  </a:cubicBezTo>
                  <a:cubicBezTo>
                    <a:pt x="47" y="36"/>
                    <a:pt x="47" y="36"/>
                    <a:pt x="47" y="36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0" y="37"/>
                    <a:pt x="50" y="38"/>
                    <a:pt x="50" y="38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4" y="38"/>
                    <a:pt x="54" y="38"/>
                    <a:pt x="54" y="38"/>
                  </a:cubicBezTo>
                  <a:cubicBezTo>
                    <a:pt x="54" y="38"/>
                    <a:pt x="54" y="38"/>
                    <a:pt x="54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6"/>
                    <a:pt x="57" y="35"/>
                    <a:pt x="56" y="34"/>
                  </a:cubicBezTo>
                  <a:cubicBezTo>
                    <a:pt x="56" y="33"/>
                    <a:pt x="55" y="33"/>
                    <a:pt x="55" y="33"/>
                  </a:cubicBezTo>
                  <a:cubicBezTo>
                    <a:pt x="56" y="29"/>
                    <a:pt x="59" y="27"/>
                    <a:pt x="62" y="27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5" y="28"/>
                    <a:pt x="68" y="31"/>
                    <a:pt x="68" y="35"/>
                  </a:cubicBezTo>
                  <a:cubicBezTo>
                    <a:pt x="68" y="35"/>
                    <a:pt x="67" y="35"/>
                    <a:pt x="67" y="35"/>
                  </a:cubicBezTo>
                  <a:cubicBezTo>
                    <a:pt x="66" y="36"/>
                    <a:pt x="65" y="37"/>
                    <a:pt x="65" y="38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40"/>
                    <a:pt x="68" y="40"/>
                    <a:pt x="68" y="41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2" y="41"/>
                    <a:pt x="72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5" y="38"/>
                    <a:pt x="74" y="36"/>
                    <a:pt x="72" y="36"/>
                  </a:cubicBezTo>
                  <a:cubicBezTo>
                    <a:pt x="73" y="32"/>
                    <a:pt x="76" y="29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81" y="30"/>
                    <a:pt x="83" y="33"/>
                    <a:pt x="83" y="37"/>
                  </a:cubicBezTo>
                  <a:cubicBezTo>
                    <a:pt x="82" y="37"/>
                    <a:pt x="82" y="37"/>
                    <a:pt x="81" y="38"/>
                  </a:cubicBezTo>
                  <a:cubicBezTo>
                    <a:pt x="80" y="38"/>
                    <a:pt x="80" y="39"/>
                    <a:pt x="80" y="41"/>
                  </a:cubicBezTo>
                  <a:cubicBezTo>
                    <a:pt x="80" y="41"/>
                    <a:pt x="80" y="41"/>
                    <a:pt x="80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3"/>
                    <a:pt x="83" y="43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6" y="43"/>
                    <a:pt x="86" y="43"/>
                    <a:pt x="87" y="42"/>
                  </a:cubicBezTo>
                  <a:cubicBezTo>
                    <a:pt x="89" y="43"/>
                    <a:pt x="89" y="43"/>
                    <a:pt x="89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9" y="40"/>
                    <a:pt x="88" y="39"/>
                  </a:cubicBezTo>
                  <a:cubicBezTo>
                    <a:pt x="88" y="38"/>
                    <a:pt x="87" y="38"/>
                    <a:pt x="87" y="38"/>
                  </a:cubicBezTo>
                  <a:cubicBezTo>
                    <a:pt x="87" y="38"/>
                    <a:pt x="87" y="38"/>
                    <a:pt x="87" y="38"/>
                  </a:cubicBezTo>
                  <a:cubicBezTo>
                    <a:pt x="87" y="36"/>
                    <a:pt x="88" y="35"/>
                    <a:pt x="89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2" y="22"/>
                    <a:pt x="92" y="22"/>
                    <a:pt x="92" y="22"/>
                  </a:cubicBezTo>
                  <a:cubicBezTo>
                    <a:pt x="93" y="22"/>
                    <a:pt x="94" y="22"/>
                    <a:pt x="94" y="22"/>
                  </a:cubicBezTo>
                  <a:cubicBezTo>
                    <a:pt x="95" y="21"/>
                    <a:pt x="95" y="20"/>
                    <a:pt x="95" y="20"/>
                  </a:cubicBezTo>
                  <a:cubicBezTo>
                    <a:pt x="95" y="19"/>
                    <a:pt x="95" y="19"/>
                    <a:pt x="95" y="19"/>
                  </a:cubicBezTo>
                  <a:cubicBezTo>
                    <a:pt x="95" y="18"/>
                    <a:pt x="95" y="18"/>
                    <a:pt x="95" y="17"/>
                  </a:cubicBezTo>
                  <a:cubicBezTo>
                    <a:pt x="94" y="16"/>
                    <a:pt x="94" y="16"/>
                    <a:pt x="93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5"/>
                    <a:pt x="92" y="14"/>
                    <a:pt x="91" y="13"/>
                  </a:cubicBezTo>
                  <a:cubicBezTo>
                    <a:pt x="91" y="12"/>
                    <a:pt x="91" y="12"/>
                    <a:pt x="90" y="12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5" y="11"/>
                    <a:pt x="83" y="13"/>
                    <a:pt x="83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29">
              <a:extLst>
                <a:ext uri="{FF2B5EF4-FFF2-40B4-BE49-F238E27FC236}">
                  <a16:creationId xmlns:a16="http://schemas.microsoft.com/office/drawing/2014/main" id="{45264B6F-D3F2-4154-96DD-D2C398AAFE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9563" y="2792413"/>
              <a:ext cx="369887" cy="276225"/>
            </a:xfrm>
            <a:custGeom>
              <a:avLst/>
              <a:gdLst>
                <a:gd name="T0" fmla="*/ 82 w 94"/>
                <a:gd name="T1" fmla="*/ 14 h 71"/>
                <a:gd name="T2" fmla="*/ 75 w 94"/>
                <a:gd name="T3" fmla="*/ 10 h 71"/>
                <a:gd name="T4" fmla="*/ 68 w 94"/>
                <a:gd name="T5" fmla="*/ 10 h 71"/>
                <a:gd name="T6" fmla="*/ 59 w 94"/>
                <a:gd name="T7" fmla="*/ 11 h 71"/>
                <a:gd name="T8" fmla="*/ 57 w 94"/>
                <a:gd name="T9" fmla="*/ 7 h 71"/>
                <a:gd name="T10" fmla="*/ 50 w 94"/>
                <a:gd name="T11" fmla="*/ 9 h 71"/>
                <a:gd name="T12" fmla="*/ 37 w 94"/>
                <a:gd name="T13" fmla="*/ 5 h 71"/>
                <a:gd name="T14" fmla="*/ 30 w 94"/>
                <a:gd name="T15" fmla="*/ 3 h 71"/>
                <a:gd name="T16" fmla="*/ 29 w 94"/>
                <a:gd name="T17" fmla="*/ 6 h 71"/>
                <a:gd name="T18" fmla="*/ 16 w 94"/>
                <a:gd name="T19" fmla="*/ 2 h 71"/>
                <a:gd name="T20" fmla="*/ 9 w 94"/>
                <a:gd name="T21" fmla="*/ 0 h 71"/>
                <a:gd name="T22" fmla="*/ 2 w 94"/>
                <a:gd name="T23" fmla="*/ 2 h 71"/>
                <a:gd name="T24" fmla="*/ 7 w 94"/>
                <a:gd name="T25" fmla="*/ 26 h 71"/>
                <a:gd name="T26" fmla="*/ 4 w 94"/>
                <a:gd name="T27" fmla="*/ 30 h 71"/>
                <a:gd name="T28" fmla="*/ 7 w 94"/>
                <a:gd name="T29" fmla="*/ 32 h 71"/>
                <a:gd name="T30" fmla="*/ 7 w 94"/>
                <a:gd name="T31" fmla="*/ 60 h 71"/>
                <a:gd name="T32" fmla="*/ 11 w 94"/>
                <a:gd name="T33" fmla="*/ 31 h 71"/>
                <a:gd name="T34" fmla="*/ 13 w 94"/>
                <a:gd name="T35" fmla="*/ 31 h 71"/>
                <a:gd name="T36" fmla="*/ 11 w 94"/>
                <a:gd name="T37" fmla="*/ 27 h 71"/>
                <a:gd name="T38" fmla="*/ 21 w 94"/>
                <a:gd name="T39" fmla="*/ 21 h 71"/>
                <a:gd name="T40" fmla="*/ 25 w 94"/>
                <a:gd name="T41" fmla="*/ 33 h 71"/>
                <a:gd name="T42" fmla="*/ 28 w 94"/>
                <a:gd name="T43" fmla="*/ 33 h 71"/>
                <a:gd name="T44" fmla="*/ 25 w 94"/>
                <a:gd name="T45" fmla="*/ 63 h 71"/>
                <a:gd name="T46" fmla="*/ 31 w 94"/>
                <a:gd name="T47" fmla="*/ 35 h 71"/>
                <a:gd name="T48" fmla="*/ 34 w 94"/>
                <a:gd name="T49" fmla="*/ 35 h 71"/>
                <a:gd name="T50" fmla="*/ 34 w 94"/>
                <a:gd name="T51" fmla="*/ 31 h 71"/>
                <a:gd name="T52" fmla="*/ 42 w 94"/>
                <a:gd name="T53" fmla="*/ 24 h 71"/>
                <a:gd name="T54" fmla="*/ 49 w 94"/>
                <a:gd name="T55" fmla="*/ 32 h 71"/>
                <a:gd name="T56" fmla="*/ 46 w 94"/>
                <a:gd name="T57" fmla="*/ 36 h 71"/>
                <a:gd name="T58" fmla="*/ 49 w 94"/>
                <a:gd name="T59" fmla="*/ 37 h 71"/>
                <a:gd name="T60" fmla="*/ 46 w 94"/>
                <a:gd name="T61" fmla="*/ 66 h 71"/>
                <a:gd name="T62" fmla="*/ 52 w 94"/>
                <a:gd name="T63" fmla="*/ 38 h 71"/>
                <a:gd name="T64" fmla="*/ 56 w 94"/>
                <a:gd name="T65" fmla="*/ 38 h 71"/>
                <a:gd name="T66" fmla="*/ 53 w 94"/>
                <a:gd name="T67" fmla="*/ 33 h 71"/>
                <a:gd name="T68" fmla="*/ 61 w 94"/>
                <a:gd name="T69" fmla="*/ 27 h 71"/>
                <a:gd name="T70" fmla="*/ 64 w 94"/>
                <a:gd name="T71" fmla="*/ 38 h 71"/>
                <a:gd name="T72" fmla="*/ 66 w 94"/>
                <a:gd name="T73" fmla="*/ 39 h 71"/>
                <a:gd name="T74" fmla="*/ 63 w 94"/>
                <a:gd name="T75" fmla="*/ 68 h 71"/>
                <a:gd name="T76" fmla="*/ 70 w 94"/>
                <a:gd name="T77" fmla="*/ 41 h 71"/>
                <a:gd name="T78" fmla="*/ 73 w 94"/>
                <a:gd name="T79" fmla="*/ 40 h 71"/>
                <a:gd name="T80" fmla="*/ 72 w 94"/>
                <a:gd name="T81" fmla="*/ 37 h 71"/>
                <a:gd name="T82" fmla="*/ 77 w 94"/>
                <a:gd name="T83" fmla="*/ 30 h 71"/>
                <a:gd name="T84" fmla="*/ 82 w 94"/>
                <a:gd name="T85" fmla="*/ 37 h 71"/>
                <a:gd name="T86" fmla="*/ 79 w 94"/>
                <a:gd name="T87" fmla="*/ 41 h 71"/>
                <a:gd name="T88" fmla="*/ 81 w 94"/>
                <a:gd name="T89" fmla="*/ 43 h 71"/>
                <a:gd name="T90" fmla="*/ 81 w 94"/>
                <a:gd name="T91" fmla="*/ 71 h 71"/>
                <a:gd name="T92" fmla="*/ 85 w 94"/>
                <a:gd name="T93" fmla="*/ 42 h 71"/>
                <a:gd name="T94" fmla="*/ 88 w 94"/>
                <a:gd name="T95" fmla="*/ 42 h 71"/>
                <a:gd name="T96" fmla="*/ 86 w 94"/>
                <a:gd name="T97" fmla="*/ 38 h 71"/>
                <a:gd name="T98" fmla="*/ 88 w 94"/>
                <a:gd name="T99" fmla="*/ 34 h 71"/>
                <a:gd name="T100" fmla="*/ 91 w 94"/>
                <a:gd name="T101" fmla="*/ 22 h 71"/>
                <a:gd name="T102" fmla="*/ 94 w 94"/>
                <a:gd name="T103" fmla="*/ 20 h 71"/>
                <a:gd name="T104" fmla="*/ 94 w 94"/>
                <a:gd name="T105" fmla="*/ 17 h 71"/>
                <a:gd name="T106" fmla="*/ 91 w 94"/>
                <a:gd name="T107" fmla="*/ 16 h 71"/>
                <a:gd name="T108" fmla="*/ 89 w 94"/>
                <a:gd name="T109" fmla="*/ 12 h 71"/>
                <a:gd name="T110" fmla="*/ 83 w 94"/>
                <a:gd name="T111" fmla="*/ 1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94" h="71">
                  <a:moveTo>
                    <a:pt x="83" y="12"/>
                  </a:moveTo>
                  <a:cubicBezTo>
                    <a:pt x="83" y="12"/>
                    <a:pt x="82" y="13"/>
                    <a:pt x="82" y="14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6" y="12"/>
                    <a:pt x="76" y="11"/>
                    <a:pt x="75" y="10"/>
                  </a:cubicBezTo>
                  <a:cubicBezTo>
                    <a:pt x="69" y="9"/>
                    <a:pt x="69" y="9"/>
                    <a:pt x="69" y="9"/>
                  </a:cubicBezTo>
                  <a:cubicBezTo>
                    <a:pt x="69" y="9"/>
                    <a:pt x="69" y="10"/>
                    <a:pt x="68" y="10"/>
                  </a:cubicBezTo>
                  <a:cubicBezTo>
                    <a:pt x="68" y="10"/>
                    <a:pt x="67" y="11"/>
                    <a:pt x="67" y="12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9" y="10"/>
                    <a:pt x="59" y="9"/>
                    <a:pt x="58" y="8"/>
                  </a:cubicBezTo>
                  <a:cubicBezTo>
                    <a:pt x="58" y="8"/>
                    <a:pt x="58" y="8"/>
                    <a:pt x="57" y="7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1" y="7"/>
                    <a:pt x="50" y="8"/>
                    <a:pt x="50" y="9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7"/>
                    <a:pt x="37" y="6"/>
                    <a:pt x="37" y="5"/>
                  </a:cubicBezTo>
                  <a:cubicBezTo>
                    <a:pt x="37" y="5"/>
                    <a:pt x="37" y="5"/>
                    <a:pt x="36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5"/>
                    <a:pt x="29" y="6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3"/>
                    <a:pt x="16" y="2"/>
                    <a:pt x="16" y="2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1"/>
                    <a:pt x="7" y="2"/>
                    <a:pt x="7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4" y="19"/>
                    <a:pt x="6" y="22"/>
                    <a:pt x="7" y="26"/>
                  </a:cubicBezTo>
                  <a:cubicBezTo>
                    <a:pt x="6" y="26"/>
                    <a:pt x="4" y="27"/>
                    <a:pt x="4" y="29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1"/>
                    <a:pt x="6" y="31"/>
                    <a:pt x="7" y="32"/>
                  </a:cubicBezTo>
                  <a:cubicBezTo>
                    <a:pt x="3" y="60"/>
                    <a:pt x="3" y="60"/>
                    <a:pt x="3" y="60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10" y="32"/>
                    <a:pt x="10" y="32"/>
                    <a:pt x="10" y="32"/>
                  </a:cubicBezTo>
                  <a:cubicBezTo>
                    <a:pt x="10" y="32"/>
                    <a:pt x="11" y="31"/>
                    <a:pt x="11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29"/>
                    <a:pt x="13" y="28"/>
                    <a:pt x="13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3" y="23"/>
                    <a:pt x="17" y="21"/>
                    <a:pt x="20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4" y="22"/>
                    <a:pt x="27" y="25"/>
                    <a:pt x="28" y="29"/>
                  </a:cubicBezTo>
                  <a:cubicBezTo>
                    <a:pt x="27" y="29"/>
                    <a:pt x="26" y="31"/>
                    <a:pt x="25" y="33"/>
                  </a:cubicBezTo>
                  <a:cubicBezTo>
                    <a:pt x="25" y="33"/>
                    <a:pt x="25" y="33"/>
                    <a:pt x="25" y="33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8" y="34"/>
                    <a:pt x="28" y="35"/>
                    <a:pt x="28" y="35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8" y="63"/>
                    <a:pt x="28" y="63"/>
                    <a:pt x="28" y="63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2" y="35"/>
                    <a:pt x="32" y="35"/>
                    <a:pt x="32" y="34"/>
                  </a:cubicBezTo>
                  <a:cubicBezTo>
                    <a:pt x="34" y="35"/>
                    <a:pt x="34" y="35"/>
                    <a:pt x="34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3"/>
                    <a:pt x="34" y="32"/>
                    <a:pt x="34" y="31"/>
                  </a:cubicBezTo>
                  <a:cubicBezTo>
                    <a:pt x="34" y="30"/>
                    <a:pt x="33" y="30"/>
                    <a:pt x="33" y="30"/>
                  </a:cubicBezTo>
                  <a:cubicBezTo>
                    <a:pt x="34" y="26"/>
                    <a:pt x="38" y="24"/>
                    <a:pt x="42" y="24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6" y="25"/>
                    <a:pt x="49" y="28"/>
                    <a:pt x="49" y="32"/>
                  </a:cubicBezTo>
                  <a:cubicBezTo>
                    <a:pt x="49" y="32"/>
                    <a:pt x="48" y="32"/>
                    <a:pt x="48" y="33"/>
                  </a:cubicBezTo>
                  <a:cubicBezTo>
                    <a:pt x="47" y="33"/>
                    <a:pt x="47" y="35"/>
                    <a:pt x="46" y="36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49" y="38"/>
                    <a:pt x="49" y="38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2" y="38"/>
                    <a:pt x="52" y="38"/>
                    <a:pt x="52" y="38"/>
                  </a:cubicBezTo>
                  <a:cubicBezTo>
                    <a:pt x="53" y="38"/>
                    <a:pt x="53" y="38"/>
                    <a:pt x="53" y="37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5"/>
                    <a:pt x="55" y="33"/>
                    <a:pt x="53" y="33"/>
                  </a:cubicBezTo>
                  <a:cubicBezTo>
                    <a:pt x="55" y="29"/>
                    <a:pt x="58" y="27"/>
                    <a:pt x="61" y="27"/>
                  </a:cubicBezTo>
                  <a:cubicBezTo>
                    <a:pt x="61" y="27"/>
                    <a:pt x="61" y="27"/>
                    <a:pt x="61" y="27"/>
                  </a:cubicBezTo>
                  <a:cubicBezTo>
                    <a:pt x="64" y="28"/>
                    <a:pt x="66" y="31"/>
                    <a:pt x="67" y="35"/>
                  </a:cubicBezTo>
                  <a:cubicBezTo>
                    <a:pt x="65" y="35"/>
                    <a:pt x="64" y="36"/>
                    <a:pt x="64" y="38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6" y="40"/>
                    <a:pt x="66" y="40"/>
                    <a:pt x="67" y="41"/>
                  </a:cubicBezTo>
                  <a:cubicBezTo>
                    <a:pt x="63" y="68"/>
                    <a:pt x="63" y="68"/>
                    <a:pt x="63" y="68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70" y="41"/>
                    <a:pt x="70" y="41"/>
                    <a:pt x="70" y="41"/>
                  </a:cubicBezTo>
                  <a:cubicBezTo>
                    <a:pt x="70" y="41"/>
                    <a:pt x="71" y="41"/>
                    <a:pt x="71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40"/>
                    <a:pt x="73" y="40"/>
                    <a:pt x="73" y="40"/>
                  </a:cubicBezTo>
                  <a:cubicBezTo>
                    <a:pt x="73" y="39"/>
                    <a:pt x="73" y="37"/>
                    <a:pt x="72" y="37"/>
                  </a:cubicBezTo>
                  <a:cubicBezTo>
                    <a:pt x="72" y="36"/>
                    <a:pt x="72" y="36"/>
                    <a:pt x="71" y="36"/>
                  </a:cubicBezTo>
                  <a:cubicBezTo>
                    <a:pt x="72" y="32"/>
                    <a:pt x="75" y="30"/>
                    <a:pt x="77" y="30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80" y="30"/>
                    <a:pt x="81" y="33"/>
                    <a:pt x="82" y="37"/>
                  </a:cubicBezTo>
                  <a:cubicBezTo>
                    <a:pt x="80" y="37"/>
                    <a:pt x="79" y="38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2"/>
                    <a:pt x="81" y="43"/>
                    <a:pt x="81" y="43"/>
                  </a:cubicBezTo>
                  <a:cubicBezTo>
                    <a:pt x="78" y="70"/>
                    <a:pt x="78" y="70"/>
                    <a:pt x="78" y="70"/>
                  </a:cubicBezTo>
                  <a:cubicBezTo>
                    <a:pt x="81" y="71"/>
                    <a:pt x="81" y="71"/>
                    <a:pt x="81" y="71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85" y="43"/>
                    <a:pt x="85" y="43"/>
                    <a:pt x="85" y="42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2"/>
                    <a:pt x="88" y="42"/>
                  </a:cubicBezTo>
                  <a:cubicBezTo>
                    <a:pt x="88" y="40"/>
                    <a:pt x="87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6"/>
                    <a:pt x="87" y="35"/>
                    <a:pt x="88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89" y="22"/>
                    <a:pt x="89" y="22"/>
                    <a:pt x="89" y="22"/>
                  </a:cubicBezTo>
                  <a:cubicBezTo>
                    <a:pt x="91" y="22"/>
                    <a:pt x="91" y="22"/>
                    <a:pt x="91" y="22"/>
                  </a:cubicBezTo>
                  <a:cubicBezTo>
                    <a:pt x="92" y="23"/>
                    <a:pt x="93" y="22"/>
                    <a:pt x="93" y="22"/>
                  </a:cubicBezTo>
                  <a:cubicBezTo>
                    <a:pt x="94" y="21"/>
                    <a:pt x="94" y="20"/>
                    <a:pt x="94" y="20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94" y="18"/>
                    <a:pt x="94" y="18"/>
                    <a:pt x="94" y="17"/>
                  </a:cubicBezTo>
                  <a:cubicBezTo>
                    <a:pt x="93" y="16"/>
                    <a:pt x="92" y="16"/>
                    <a:pt x="92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1" y="15"/>
                    <a:pt x="91" y="14"/>
                    <a:pt x="90" y="13"/>
                  </a:cubicBezTo>
                  <a:cubicBezTo>
                    <a:pt x="90" y="13"/>
                    <a:pt x="90" y="12"/>
                    <a:pt x="89" y="1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12"/>
                    <a:pt x="83" y="12"/>
                    <a:pt x="83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26350D82-C168-4455-A2A6-5C4D93B9B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4213" y="2616200"/>
              <a:ext cx="15875" cy="4763"/>
            </a:xfrm>
            <a:custGeom>
              <a:avLst/>
              <a:gdLst>
                <a:gd name="T0" fmla="*/ 4 w 4"/>
                <a:gd name="T1" fmla="*/ 1 h 1"/>
                <a:gd name="T2" fmla="*/ 0 w 4"/>
                <a:gd name="T3" fmla="*/ 0 h 1"/>
                <a:gd name="T4" fmla="*/ 4 w 4"/>
                <a:gd name="T5" fmla="*/ 1 h 1"/>
                <a:gd name="T6" fmla="*/ 4 w 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31">
              <a:extLst>
                <a:ext uri="{FF2B5EF4-FFF2-40B4-BE49-F238E27FC236}">
                  <a16:creationId xmlns:a16="http://schemas.microsoft.com/office/drawing/2014/main" id="{87C594C1-0593-41B9-AA0D-79736E8CE2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1313" y="2565400"/>
              <a:ext cx="369887" cy="273050"/>
            </a:xfrm>
            <a:custGeom>
              <a:avLst/>
              <a:gdLst>
                <a:gd name="T0" fmla="*/ 25 w 94"/>
                <a:gd name="T1" fmla="*/ 4 h 70"/>
                <a:gd name="T2" fmla="*/ 2 w 94"/>
                <a:gd name="T3" fmla="*/ 0 h 70"/>
                <a:gd name="T4" fmla="*/ 7 w 94"/>
                <a:gd name="T5" fmla="*/ 24 h 70"/>
                <a:gd name="T6" fmla="*/ 3 w 94"/>
                <a:gd name="T7" fmla="*/ 27 h 70"/>
                <a:gd name="T8" fmla="*/ 6 w 94"/>
                <a:gd name="T9" fmla="*/ 28 h 70"/>
                <a:gd name="T10" fmla="*/ 3 w 94"/>
                <a:gd name="T11" fmla="*/ 58 h 70"/>
                <a:gd name="T12" fmla="*/ 1 w 94"/>
                <a:gd name="T13" fmla="*/ 58 h 70"/>
                <a:gd name="T14" fmla="*/ 6 w 94"/>
                <a:gd name="T15" fmla="*/ 59 h 70"/>
                <a:gd name="T16" fmla="*/ 9 w 94"/>
                <a:gd name="T17" fmla="*/ 30 h 70"/>
                <a:gd name="T18" fmla="*/ 12 w 94"/>
                <a:gd name="T19" fmla="*/ 29 h 70"/>
                <a:gd name="T20" fmla="*/ 10 w 94"/>
                <a:gd name="T21" fmla="*/ 24 h 70"/>
                <a:gd name="T22" fmla="*/ 20 w 94"/>
                <a:gd name="T23" fmla="*/ 19 h 70"/>
                <a:gd name="T24" fmla="*/ 28 w 94"/>
                <a:gd name="T25" fmla="*/ 27 h 70"/>
                <a:gd name="T26" fmla="*/ 25 w 94"/>
                <a:gd name="T27" fmla="*/ 30 h 70"/>
                <a:gd name="T28" fmla="*/ 27 w 94"/>
                <a:gd name="T29" fmla="*/ 31 h 70"/>
                <a:gd name="T30" fmla="*/ 24 w 94"/>
                <a:gd name="T31" fmla="*/ 61 h 70"/>
                <a:gd name="T32" fmla="*/ 22 w 94"/>
                <a:gd name="T33" fmla="*/ 61 h 70"/>
                <a:gd name="T34" fmla="*/ 27 w 94"/>
                <a:gd name="T35" fmla="*/ 62 h 70"/>
                <a:gd name="T36" fmla="*/ 31 w 94"/>
                <a:gd name="T37" fmla="*/ 33 h 70"/>
                <a:gd name="T38" fmla="*/ 34 w 94"/>
                <a:gd name="T39" fmla="*/ 32 h 70"/>
                <a:gd name="T40" fmla="*/ 32 w 94"/>
                <a:gd name="T41" fmla="*/ 27 h 70"/>
                <a:gd name="T42" fmla="*/ 41 w 94"/>
                <a:gd name="T43" fmla="*/ 22 h 70"/>
                <a:gd name="T44" fmla="*/ 49 w 94"/>
                <a:gd name="T45" fmla="*/ 30 h 70"/>
                <a:gd name="T46" fmla="*/ 46 w 94"/>
                <a:gd name="T47" fmla="*/ 34 h 70"/>
                <a:gd name="T48" fmla="*/ 48 w 94"/>
                <a:gd name="T49" fmla="*/ 35 h 70"/>
                <a:gd name="T50" fmla="*/ 45 w 94"/>
                <a:gd name="T51" fmla="*/ 65 h 70"/>
                <a:gd name="T52" fmla="*/ 44 w 94"/>
                <a:gd name="T53" fmla="*/ 65 h 70"/>
                <a:gd name="T54" fmla="*/ 48 w 94"/>
                <a:gd name="T55" fmla="*/ 65 h 70"/>
                <a:gd name="T56" fmla="*/ 52 w 94"/>
                <a:gd name="T57" fmla="*/ 36 h 70"/>
                <a:gd name="T58" fmla="*/ 55 w 94"/>
                <a:gd name="T59" fmla="*/ 36 h 70"/>
                <a:gd name="T60" fmla="*/ 54 w 94"/>
                <a:gd name="T61" fmla="*/ 32 h 70"/>
                <a:gd name="T62" fmla="*/ 52 w 94"/>
                <a:gd name="T63" fmla="*/ 31 h 70"/>
                <a:gd name="T64" fmla="*/ 60 w 94"/>
                <a:gd name="T65" fmla="*/ 25 h 70"/>
                <a:gd name="T66" fmla="*/ 66 w 94"/>
                <a:gd name="T67" fmla="*/ 33 h 70"/>
                <a:gd name="T68" fmla="*/ 63 w 94"/>
                <a:gd name="T69" fmla="*/ 36 h 70"/>
                <a:gd name="T70" fmla="*/ 65 w 94"/>
                <a:gd name="T71" fmla="*/ 37 h 70"/>
                <a:gd name="T72" fmla="*/ 63 w 94"/>
                <a:gd name="T73" fmla="*/ 67 h 70"/>
                <a:gd name="T74" fmla="*/ 61 w 94"/>
                <a:gd name="T75" fmla="*/ 67 h 70"/>
                <a:gd name="T76" fmla="*/ 66 w 94"/>
                <a:gd name="T77" fmla="*/ 68 h 70"/>
                <a:gd name="T78" fmla="*/ 69 w 94"/>
                <a:gd name="T79" fmla="*/ 39 h 70"/>
                <a:gd name="T80" fmla="*/ 72 w 94"/>
                <a:gd name="T81" fmla="*/ 38 h 70"/>
                <a:gd name="T82" fmla="*/ 70 w 94"/>
                <a:gd name="T83" fmla="*/ 33 h 70"/>
                <a:gd name="T84" fmla="*/ 76 w 94"/>
                <a:gd name="T85" fmla="*/ 27 h 70"/>
                <a:gd name="T86" fmla="*/ 82 w 94"/>
                <a:gd name="T87" fmla="*/ 35 h 70"/>
                <a:gd name="T88" fmla="*/ 78 w 94"/>
                <a:gd name="T89" fmla="*/ 39 h 70"/>
                <a:gd name="T90" fmla="*/ 80 w 94"/>
                <a:gd name="T91" fmla="*/ 39 h 70"/>
                <a:gd name="T92" fmla="*/ 77 w 94"/>
                <a:gd name="T93" fmla="*/ 69 h 70"/>
                <a:gd name="T94" fmla="*/ 76 w 94"/>
                <a:gd name="T95" fmla="*/ 69 h 70"/>
                <a:gd name="T96" fmla="*/ 81 w 94"/>
                <a:gd name="T97" fmla="*/ 70 h 70"/>
                <a:gd name="T98" fmla="*/ 84 w 94"/>
                <a:gd name="T99" fmla="*/ 41 h 70"/>
                <a:gd name="T100" fmla="*/ 87 w 94"/>
                <a:gd name="T101" fmla="*/ 40 h 70"/>
                <a:gd name="T102" fmla="*/ 86 w 94"/>
                <a:gd name="T103" fmla="*/ 37 h 70"/>
                <a:gd name="T104" fmla="*/ 84 w 94"/>
                <a:gd name="T105" fmla="*/ 35 h 70"/>
                <a:gd name="T106" fmla="*/ 88 w 94"/>
                <a:gd name="T107" fmla="*/ 20 h 70"/>
                <a:gd name="T108" fmla="*/ 92 w 94"/>
                <a:gd name="T109" fmla="*/ 20 h 70"/>
                <a:gd name="T110" fmla="*/ 94 w 94"/>
                <a:gd name="T111" fmla="*/ 17 h 70"/>
                <a:gd name="T112" fmla="*/ 87 w 94"/>
                <a:gd name="T113" fmla="*/ 13 h 70"/>
                <a:gd name="T114" fmla="*/ 69 w 94"/>
                <a:gd name="T115" fmla="*/ 1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" h="70">
                  <a:moveTo>
                    <a:pt x="51" y="8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3" y="17"/>
                    <a:pt x="6" y="20"/>
                    <a:pt x="7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3"/>
                    <a:pt x="4" y="25"/>
                    <a:pt x="3" y="27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3" y="58"/>
                    <a:pt x="3" y="58"/>
                    <a:pt x="3" y="58"/>
                  </a:cubicBezTo>
                  <a:cubicBezTo>
                    <a:pt x="2" y="58"/>
                    <a:pt x="2" y="58"/>
                    <a:pt x="2" y="58"/>
                  </a:cubicBezTo>
                  <a:cubicBezTo>
                    <a:pt x="2" y="58"/>
                    <a:pt x="1" y="58"/>
                    <a:pt x="1" y="58"/>
                  </a:cubicBezTo>
                  <a:cubicBezTo>
                    <a:pt x="7" y="59"/>
                    <a:pt x="7" y="59"/>
                    <a:pt x="7" y="59"/>
                  </a:cubicBezTo>
                  <a:cubicBezTo>
                    <a:pt x="7" y="59"/>
                    <a:pt x="7" y="59"/>
                    <a:pt x="6" y="59"/>
                  </a:cubicBezTo>
                  <a:cubicBezTo>
                    <a:pt x="6" y="59"/>
                    <a:pt x="6" y="59"/>
                    <a:pt x="6" y="59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3" y="26"/>
                    <a:pt x="12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2" y="20"/>
                    <a:pt x="16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4" y="19"/>
                    <a:pt x="27" y="23"/>
                    <a:pt x="28" y="2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6" y="27"/>
                    <a:pt x="25" y="28"/>
                    <a:pt x="25" y="30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7" y="32"/>
                    <a:pt x="27" y="32"/>
                    <a:pt x="27" y="33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3" y="61"/>
                    <a:pt x="23" y="61"/>
                    <a:pt x="22" y="61"/>
                  </a:cubicBezTo>
                  <a:cubicBezTo>
                    <a:pt x="28" y="62"/>
                    <a:pt x="28" y="62"/>
                    <a:pt x="28" y="62"/>
                  </a:cubicBezTo>
                  <a:cubicBezTo>
                    <a:pt x="28" y="62"/>
                    <a:pt x="28" y="62"/>
                    <a:pt x="27" y="62"/>
                  </a:cubicBezTo>
                  <a:cubicBezTo>
                    <a:pt x="27" y="62"/>
                    <a:pt x="27" y="62"/>
                    <a:pt x="27" y="6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1" y="33"/>
                    <a:pt x="31" y="33"/>
                    <a:pt x="31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0"/>
                    <a:pt x="33" y="28"/>
                    <a:pt x="32" y="2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3" y="24"/>
                    <a:pt x="37" y="21"/>
                    <a:pt x="41" y="22"/>
                  </a:cubicBezTo>
                  <a:cubicBezTo>
                    <a:pt x="41" y="22"/>
                    <a:pt x="41" y="22"/>
                    <a:pt x="41" y="22"/>
                  </a:cubicBezTo>
                  <a:cubicBezTo>
                    <a:pt x="45" y="22"/>
                    <a:pt x="48" y="26"/>
                    <a:pt x="49" y="30"/>
                  </a:cubicBezTo>
                  <a:cubicBezTo>
                    <a:pt x="49" y="30"/>
                    <a:pt x="49" y="30"/>
                    <a:pt x="49" y="30"/>
                  </a:cubicBezTo>
                  <a:cubicBezTo>
                    <a:pt x="47" y="30"/>
                    <a:pt x="46" y="31"/>
                    <a:pt x="46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8" y="35"/>
                    <a:pt x="48" y="35"/>
                    <a:pt x="48" y="35"/>
                  </a:cubicBezTo>
                  <a:cubicBezTo>
                    <a:pt x="48" y="35"/>
                    <a:pt x="48" y="36"/>
                    <a:pt x="48" y="36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5" y="65"/>
                    <a:pt x="45" y="65"/>
                    <a:pt x="45" y="65"/>
                  </a:cubicBezTo>
                  <a:cubicBezTo>
                    <a:pt x="44" y="64"/>
                    <a:pt x="44" y="65"/>
                    <a:pt x="44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8" y="65"/>
                  </a:cubicBezTo>
                  <a:cubicBezTo>
                    <a:pt x="48" y="65"/>
                    <a:pt x="48" y="65"/>
                    <a:pt x="48" y="65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52" y="36"/>
                    <a:pt x="52" y="36"/>
                    <a:pt x="52" y="35"/>
                  </a:cubicBezTo>
                  <a:cubicBezTo>
                    <a:pt x="55" y="36"/>
                    <a:pt x="55" y="36"/>
                    <a:pt x="55" y="36"/>
                  </a:cubicBezTo>
                  <a:cubicBezTo>
                    <a:pt x="55" y="35"/>
                    <a:pt x="55" y="35"/>
                    <a:pt x="55" y="35"/>
                  </a:cubicBezTo>
                  <a:cubicBezTo>
                    <a:pt x="55" y="34"/>
                    <a:pt x="55" y="33"/>
                    <a:pt x="54" y="32"/>
                  </a:cubicBezTo>
                  <a:cubicBezTo>
                    <a:pt x="54" y="31"/>
                    <a:pt x="53" y="31"/>
                    <a:pt x="53" y="31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4" y="27"/>
                    <a:pt x="57" y="24"/>
                    <a:pt x="60" y="25"/>
                  </a:cubicBezTo>
                  <a:cubicBezTo>
                    <a:pt x="60" y="25"/>
                    <a:pt x="60" y="25"/>
                    <a:pt x="60" y="25"/>
                  </a:cubicBezTo>
                  <a:cubicBezTo>
                    <a:pt x="64" y="25"/>
                    <a:pt x="66" y="29"/>
                    <a:pt x="67" y="33"/>
                  </a:cubicBezTo>
                  <a:cubicBezTo>
                    <a:pt x="66" y="33"/>
                    <a:pt x="66" y="33"/>
                    <a:pt x="66" y="33"/>
                  </a:cubicBezTo>
                  <a:cubicBezTo>
                    <a:pt x="66" y="33"/>
                    <a:pt x="65" y="33"/>
                    <a:pt x="65" y="33"/>
                  </a:cubicBezTo>
                  <a:cubicBezTo>
                    <a:pt x="64" y="34"/>
                    <a:pt x="63" y="35"/>
                    <a:pt x="63" y="36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5" y="38"/>
                    <a:pt x="66" y="38"/>
                    <a:pt x="66" y="39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62" y="67"/>
                    <a:pt x="62" y="67"/>
                    <a:pt x="62" y="67"/>
                  </a:cubicBezTo>
                  <a:cubicBezTo>
                    <a:pt x="62" y="67"/>
                    <a:pt x="62" y="67"/>
                    <a:pt x="61" y="67"/>
                  </a:cubicBezTo>
                  <a:cubicBezTo>
                    <a:pt x="67" y="68"/>
                    <a:pt x="67" y="68"/>
                    <a:pt x="67" y="68"/>
                  </a:cubicBezTo>
                  <a:cubicBezTo>
                    <a:pt x="67" y="68"/>
                    <a:pt x="66" y="68"/>
                    <a:pt x="66" y="68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9" y="39"/>
                    <a:pt x="69" y="39"/>
                    <a:pt x="69" y="39"/>
                  </a:cubicBezTo>
                  <a:cubicBezTo>
                    <a:pt x="70" y="39"/>
                    <a:pt x="70" y="38"/>
                    <a:pt x="70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2" y="38"/>
                    <a:pt x="72" y="38"/>
                    <a:pt x="72" y="38"/>
                  </a:cubicBezTo>
                  <a:cubicBezTo>
                    <a:pt x="73" y="35"/>
                    <a:pt x="72" y="34"/>
                    <a:pt x="70" y="33"/>
                  </a:cubicBezTo>
                  <a:cubicBezTo>
                    <a:pt x="70" y="33"/>
                    <a:pt x="70" y="33"/>
                    <a:pt x="70" y="33"/>
                  </a:cubicBezTo>
                  <a:cubicBezTo>
                    <a:pt x="71" y="29"/>
                    <a:pt x="74" y="27"/>
                    <a:pt x="76" y="27"/>
                  </a:cubicBezTo>
                  <a:cubicBezTo>
                    <a:pt x="77" y="27"/>
                    <a:pt x="77" y="27"/>
                    <a:pt x="77" y="27"/>
                  </a:cubicBezTo>
                  <a:cubicBezTo>
                    <a:pt x="79" y="28"/>
                    <a:pt x="81" y="31"/>
                    <a:pt x="82" y="35"/>
                  </a:cubicBezTo>
                  <a:cubicBezTo>
                    <a:pt x="81" y="35"/>
                    <a:pt x="81" y="35"/>
                    <a:pt x="81" y="35"/>
                  </a:cubicBezTo>
                  <a:cubicBezTo>
                    <a:pt x="80" y="35"/>
                    <a:pt x="78" y="36"/>
                    <a:pt x="78" y="39"/>
                  </a:cubicBezTo>
                  <a:cubicBezTo>
                    <a:pt x="78" y="39"/>
                    <a:pt x="78" y="39"/>
                    <a:pt x="78" y="39"/>
                  </a:cubicBezTo>
                  <a:cubicBezTo>
                    <a:pt x="80" y="39"/>
                    <a:pt x="80" y="39"/>
                    <a:pt x="80" y="39"/>
                  </a:cubicBezTo>
                  <a:cubicBezTo>
                    <a:pt x="80" y="40"/>
                    <a:pt x="80" y="40"/>
                    <a:pt x="81" y="41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7" y="69"/>
                    <a:pt x="77" y="69"/>
                  </a:cubicBezTo>
                  <a:cubicBezTo>
                    <a:pt x="77" y="69"/>
                    <a:pt x="76" y="69"/>
                    <a:pt x="76" y="69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1" y="70"/>
                    <a:pt x="81" y="70"/>
                    <a:pt x="81" y="70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5" y="41"/>
                    <a:pt x="85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40"/>
                    <a:pt x="87" y="40"/>
                    <a:pt x="87" y="40"/>
                  </a:cubicBezTo>
                  <a:cubicBezTo>
                    <a:pt x="87" y="39"/>
                    <a:pt x="87" y="37"/>
                    <a:pt x="86" y="37"/>
                  </a:cubicBezTo>
                  <a:cubicBezTo>
                    <a:pt x="86" y="36"/>
                    <a:pt x="85" y="36"/>
                    <a:pt x="85" y="36"/>
                  </a:cubicBezTo>
                  <a:cubicBezTo>
                    <a:pt x="84" y="35"/>
                    <a:pt x="84" y="35"/>
                    <a:pt x="84" y="35"/>
                  </a:cubicBezTo>
                  <a:cubicBezTo>
                    <a:pt x="85" y="34"/>
                    <a:pt x="86" y="32"/>
                    <a:pt x="87" y="31"/>
                  </a:cubicBezTo>
                  <a:cubicBezTo>
                    <a:pt x="88" y="20"/>
                    <a:pt x="88" y="20"/>
                    <a:pt x="88" y="20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91" y="20"/>
                    <a:pt x="92" y="20"/>
                    <a:pt x="92" y="20"/>
                  </a:cubicBezTo>
                  <a:cubicBezTo>
                    <a:pt x="93" y="19"/>
                    <a:pt x="93" y="18"/>
                    <a:pt x="94" y="17"/>
                  </a:cubicBezTo>
                  <a:cubicBezTo>
                    <a:pt x="94" y="17"/>
                    <a:pt x="94" y="17"/>
                    <a:pt x="94" y="17"/>
                  </a:cubicBezTo>
                  <a:cubicBezTo>
                    <a:pt x="94" y="15"/>
                    <a:pt x="92" y="14"/>
                    <a:pt x="91" y="14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69" y="10"/>
                    <a:pt x="69" y="10"/>
                    <a:pt x="69" y="10"/>
                  </a:cubicBezTo>
                  <a:cubicBezTo>
                    <a:pt x="51" y="8"/>
                    <a:pt x="51" y="8"/>
                    <a:pt x="51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32">
              <a:extLst>
                <a:ext uri="{FF2B5EF4-FFF2-40B4-BE49-F238E27FC236}">
                  <a16:creationId xmlns:a16="http://schemas.microsoft.com/office/drawing/2014/main" id="{B89E58FF-2B1A-43DE-82B1-378B63D1D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9250" y="2192338"/>
              <a:ext cx="319087" cy="412750"/>
            </a:xfrm>
            <a:custGeom>
              <a:avLst/>
              <a:gdLst>
                <a:gd name="T0" fmla="*/ 12 w 81"/>
                <a:gd name="T1" fmla="*/ 0 h 106"/>
                <a:gd name="T2" fmla="*/ 0 w 81"/>
                <a:gd name="T3" fmla="*/ 96 h 106"/>
                <a:gd name="T4" fmla="*/ 23 w 81"/>
                <a:gd name="T5" fmla="*/ 99 h 106"/>
                <a:gd name="T6" fmla="*/ 27 w 81"/>
                <a:gd name="T7" fmla="*/ 64 h 106"/>
                <a:gd name="T8" fmla="*/ 42 w 81"/>
                <a:gd name="T9" fmla="*/ 51 h 106"/>
                <a:gd name="T10" fmla="*/ 51 w 81"/>
                <a:gd name="T11" fmla="*/ 57 h 106"/>
                <a:gd name="T12" fmla="*/ 54 w 81"/>
                <a:gd name="T13" fmla="*/ 68 h 106"/>
                <a:gd name="T14" fmla="*/ 49 w 81"/>
                <a:gd name="T15" fmla="*/ 104 h 106"/>
                <a:gd name="T16" fmla="*/ 67 w 81"/>
                <a:gd name="T17" fmla="*/ 106 h 106"/>
                <a:gd name="T18" fmla="*/ 65 w 81"/>
                <a:gd name="T19" fmla="*/ 102 h 106"/>
                <a:gd name="T20" fmla="*/ 72 w 81"/>
                <a:gd name="T21" fmla="*/ 39 h 106"/>
                <a:gd name="T22" fmla="*/ 72 w 81"/>
                <a:gd name="T23" fmla="*/ 39 h 106"/>
                <a:gd name="T24" fmla="*/ 73 w 81"/>
                <a:gd name="T25" fmla="*/ 37 h 106"/>
                <a:gd name="T26" fmla="*/ 75 w 81"/>
                <a:gd name="T27" fmla="*/ 37 h 106"/>
                <a:gd name="T28" fmla="*/ 76 w 81"/>
                <a:gd name="T29" fmla="*/ 37 h 106"/>
                <a:gd name="T30" fmla="*/ 75 w 81"/>
                <a:gd name="T31" fmla="*/ 33 h 106"/>
                <a:gd name="T32" fmla="*/ 73 w 81"/>
                <a:gd name="T33" fmla="*/ 32 h 106"/>
                <a:gd name="T34" fmla="*/ 71 w 81"/>
                <a:gd name="T35" fmla="*/ 32 h 106"/>
                <a:gd name="T36" fmla="*/ 73 w 81"/>
                <a:gd name="T37" fmla="*/ 17 h 106"/>
                <a:gd name="T38" fmla="*/ 75 w 81"/>
                <a:gd name="T39" fmla="*/ 17 h 106"/>
                <a:gd name="T40" fmla="*/ 81 w 81"/>
                <a:gd name="T41" fmla="*/ 13 h 106"/>
                <a:gd name="T42" fmla="*/ 81 w 81"/>
                <a:gd name="T43" fmla="*/ 10 h 106"/>
                <a:gd name="T44" fmla="*/ 12 w 8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81" h="106">
                  <a:moveTo>
                    <a:pt x="12" y="0"/>
                  </a:moveTo>
                  <a:cubicBezTo>
                    <a:pt x="0" y="96"/>
                    <a:pt x="0" y="96"/>
                    <a:pt x="0" y="96"/>
                  </a:cubicBezTo>
                  <a:cubicBezTo>
                    <a:pt x="23" y="99"/>
                    <a:pt x="23" y="99"/>
                    <a:pt x="23" y="99"/>
                  </a:cubicBezTo>
                  <a:cubicBezTo>
                    <a:pt x="27" y="64"/>
                    <a:pt x="27" y="64"/>
                    <a:pt x="27" y="64"/>
                  </a:cubicBezTo>
                  <a:cubicBezTo>
                    <a:pt x="28" y="56"/>
                    <a:pt x="35" y="50"/>
                    <a:pt x="42" y="51"/>
                  </a:cubicBezTo>
                  <a:cubicBezTo>
                    <a:pt x="46" y="52"/>
                    <a:pt x="49" y="54"/>
                    <a:pt x="51" y="57"/>
                  </a:cubicBezTo>
                  <a:cubicBezTo>
                    <a:pt x="53" y="60"/>
                    <a:pt x="54" y="64"/>
                    <a:pt x="54" y="68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7" y="106"/>
                    <a:pt x="67" y="106"/>
                    <a:pt x="67" y="106"/>
                  </a:cubicBezTo>
                  <a:cubicBezTo>
                    <a:pt x="67" y="104"/>
                    <a:pt x="66" y="102"/>
                    <a:pt x="65" y="102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3" y="38"/>
                    <a:pt x="73" y="38"/>
                    <a:pt x="73" y="37"/>
                  </a:cubicBezTo>
                  <a:cubicBezTo>
                    <a:pt x="75" y="37"/>
                    <a:pt x="75" y="37"/>
                    <a:pt x="75" y="37"/>
                  </a:cubicBezTo>
                  <a:cubicBezTo>
                    <a:pt x="76" y="37"/>
                    <a:pt x="76" y="37"/>
                    <a:pt x="76" y="37"/>
                  </a:cubicBezTo>
                  <a:cubicBezTo>
                    <a:pt x="76" y="35"/>
                    <a:pt x="75" y="34"/>
                    <a:pt x="75" y="33"/>
                  </a:cubicBezTo>
                  <a:cubicBezTo>
                    <a:pt x="74" y="32"/>
                    <a:pt x="74" y="32"/>
                    <a:pt x="73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17"/>
                    <a:pt x="73" y="17"/>
                    <a:pt x="73" y="1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8" y="18"/>
                    <a:pt x="81" y="16"/>
                    <a:pt x="81" y="13"/>
                  </a:cubicBezTo>
                  <a:cubicBezTo>
                    <a:pt x="81" y="12"/>
                    <a:pt x="81" y="11"/>
                    <a:pt x="81" y="10"/>
                  </a:cubicBezTo>
                  <a:lnTo>
                    <a:pt x="1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33">
              <a:extLst>
                <a:ext uri="{FF2B5EF4-FFF2-40B4-BE49-F238E27FC236}">
                  <a16:creationId xmlns:a16="http://schemas.microsoft.com/office/drawing/2014/main" id="{59A24BBD-DC29-4F69-93FD-B24BAFE315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813" y="3025775"/>
              <a:ext cx="374650" cy="280988"/>
            </a:xfrm>
            <a:custGeom>
              <a:avLst/>
              <a:gdLst>
                <a:gd name="T0" fmla="*/ 86 w 95"/>
                <a:gd name="T1" fmla="*/ 12 h 72"/>
                <a:gd name="T2" fmla="*/ 76 w 95"/>
                <a:gd name="T3" fmla="*/ 11 h 72"/>
                <a:gd name="T4" fmla="*/ 75 w 95"/>
                <a:gd name="T5" fmla="*/ 9 h 72"/>
                <a:gd name="T6" fmla="*/ 71 w 95"/>
                <a:gd name="T7" fmla="*/ 9 h 72"/>
                <a:gd name="T8" fmla="*/ 57 w 95"/>
                <a:gd name="T9" fmla="*/ 7 h 72"/>
                <a:gd name="T10" fmla="*/ 54 w 95"/>
                <a:gd name="T11" fmla="*/ 6 h 72"/>
                <a:gd name="T12" fmla="*/ 52 w 95"/>
                <a:gd name="T13" fmla="*/ 7 h 72"/>
                <a:gd name="T14" fmla="*/ 36 w 95"/>
                <a:gd name="T15" fmla="*/ 4 h 72"/>
                <a:gd name="T16" fmla="*/ 33 w 95"/>
                <a:gd name="T17" fmla="*/ 3 h 72"/>
                <a:gd name="T18" fmla="*/ 29 w 95"/>
                <a:gd name="T19" fmla="*/ 6 h 72"/>
                <a:gd name="T20" fmla="*/ 15 w 95"/>
                <a:gd name="T21" fmla="*/ 1 h 72"/>
                <a:gd name="T22" fmla="*/ 11 w 95"/>
                <a:gd name="T23" fmla="*/ 0 h 72"/>
                <a:gd name="T24" fmla="*/ 3 w 95"/>
                <a:gd name="T25" fmla="*/ 2 h 72"/>
                <a:gd name="T26" fmla="*/ 1 w 95"/>
                <a:gd name="T27" fmla="*/ 18 h 72"/>
                <a:gd name="T28" fmla="*/ 5 w 95"/>
                <a:gd name="T29" fmla="*/ 30 h 72"/>
                <a:gd name="T30" fmla="*/ 4 w 95"/>
                <a:gd name="T31" fmla="*/ 60 h 72"/>
                <a:gd name="T32" fmla="*/ 12 w 95"/>
                <a:gd name="T33" fmla="*/ 31 h 72"/>
                <a:gd name="T34" fmla="*/ 12 w 95"/>
                <a:gd name="T35" fmla="*/ 27 h 72"/>
                <a:gd name="T36" fmla="*/ 29 w 95"/>
                <a:gd name="T37" fmla="*/ 29 h 72"/>
                <a:gd name="T38" fmla="*/ 28 w 95"/>
                <a:gd name="T39" fmla="*/ 34 h 72"/>
                <a:gd name="T40" fmla="*/ 29 w 95"/>
                <a:gd name="T41" fmla="*/ 64 h 72"/>
                <a:gd name="T42" fmla="*/ 35 w 95"/>
                <a:gd name="T43" fmla="*/ 35 h 72"/>
                <a:gd name="T44" fmla="*/ 33 w 95"/>
                <a:gd name="T45" fmla="*/ 30 h 72"/>
                <a:gd name="T46" fmla="*/ 50 w 95"/>
                <a:gd name="T47" fmla="*/ 32 h 72"/>
                <a:gd name="T48" fmla="*/ 49 w 95"/>
                <a:gd name="T49" fmla="*/ 37 h 72"/>
                <a:gd name="T50" fmla="*/ 50 w 95"/>
                <a:gd name="T51" fmla="*/ 67 h 72"/>
                <a:gd name="T52" fmla="*/ 56 w 95"/>
                <a:gd name="T53" fmla="*/ 38 h 72"/>
                <a:gd name="T54" fmla="*/ 54 w 95"/>
                <a:gd name="T55" fmla="*/ 33 h 72"/>
                <a:gd name="T56" fmla="*/ 68 w 95"/>
                <a:gd name="T57" fmla="*/ 35 h 72"/>
                <a:gd name="T58" fmla="*/ 65 w 95"/>
                <a:gd name="T59" fmla="*/ 39 h 72"/>
                <a:gd name="T60" fmla="*/ 64 w 95"/>
                <a:gd name="T61" fmla="*/ 69 h 72"/>
                <a:gd name="T62" fmla="*/ 71 w 95"/>
                <a:gd name="T63" fmla="*/ 40 h 72"/>
                <a:gd name="T64" fmla="*/ 73 w 95"/>
                <a:gd name="T65" fmla="*/ 37 h 72"/>
                <a:gd name="T66" fmla="*/ 78 w 95"/>
                <a:gd name="T67" fmla="*/ 30 h 72"/>
                <a:gd name="T68" fmla="*/ 79 w 95"/>
                <a:gd name="T69" fmla="*/ 41 h 72"/>
                <a:gd name="T70" fmla="*/ 82 w 95"/>
                <a:gd name="T71" fmla="*/ 43 h 72"/>
                <a:gd name="T72" fmla="*/ 85 w 95"/>
                <a:gd name="T73" fmla="*/ 44 h 72"/>
                <a:gd name="T74" fmla="*/ 89 w 95"/>
                <a:gd name="T75" fmla="*/ 42 h 72"/>
                <a:gd name="T76" fmla="*/ 86 w 95"/>
                <a:gd name="T77" fmla="*/ 38 h 72"/>
                <a:gd name="T78" fmla="*/ 90 w 95"/>
                <a:gd name="T79" fmla="*/ 22 h 72"/>
                <a:gd name="T80" fmla="*/ 95 w 95"/>
                <a:gd name="T81" fmla="*/ 20 h 72"/>
                <a:gd name="T82" fmla="*/ 89 w 95"/>
                <a:gd name="T83" fmla="*/ 12 h 72"/>
                <a:gd name="T84" fmla="*/ 86 w 95"/>
                <a:gd name="T85" fmla="*/ 1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95" h="72">
                  <a:moveTo>
                    <a:pt x="86" y="10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6" y="12"/>
                    <a:pt x="86" y="12"/>
                    <a:pt x="86" y="12"/>
                  </a:cubicBezTo>
                  <a:cubicBezTo>
                    <a:pt x="84" y="11"/>
                    <a:pt x="83" y="13"/>
                    <a:pt x="83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3"/>
                    <a:pt x="77" y="12"/>
                    <a:pt x="76" y="11"/>
                  </a:cubicBezTo>
                  <a:cubicBezTo>
                    <a:pt x="76" y="10"/>
                    <a:pt x="75" y="10"/>
                    <a:pt x="75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5" y="9"/>
                    <a:pt x="75" y="9"/>
                    <a:pt x="75" y="9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0" y="9"/>
                    <a:pt x="68" y="10"/>
                    <a:pt x="68" y="12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60" y="9"/>
                    <a:pt x="59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2" y="7"/>
                    <a:pt x="52" y="7"/>
                  </a:cubicBezTo>
                  <a:cubicBezTo>
                    <a:pt x="51" y="8"/>
                    <a:pt x="51" y="9"/>
                    <a:pt x="50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6"/>
                    <a:pt x="38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3"/>
                    <a:pt x="30" y="5"/>
                    <a:pt x="29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8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4" y="19"/>
                    <a:pt x="7" y="22"/>
                    <a:pt x="8" y="26"/>
                  </a:cubicBezTo>
                  <a:cubicBezTo>
                    <a:pt x="6" y="26"/>
                    <a:pt x="5" y="27"/>
                    <a:pt x="5" y="30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7" y="31"/>
                    <a:pt x="8" y="32"/>
                  </a:cubicBezTo>
                  <a:cubicBezTo>
                    <a:pt x="4" y="60"/>
                    <a:pt x="4" y="60"/>
                    <a:pt x="4" y="60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1" y="32"/>
                    <a:pt x="11" y="32"/>
                    <a:pt x="12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9"/>
                    <a:pt x="13" y="27"/>
                    <a:pt x="12" y="27"/>
                  </a:cubicBezTo>
                  <a:cubicBezTo>
                    <a:pt x="14" y="23"/>
                    <a:pt x="17" y="21"/>
                    <a:pt x="21" y="21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5" y="22"/>
                    <a:pt x="28" y="25"/>
                    <a:pt x="29" y="29"/>
                  </a:cubicBezTo>
                  <a:cubicBezTo>
                    <a:pt x="28" y="29"/>
                    <a:pt x="26" y="31"/>
                    <a:pt x="26" y="33"/>
                  </a:cubicBezTo>
                  <a:cubicBezTo>
                    <a:pt x="26" y="33"/>
                    <a:pt x="26" y="33"/>
                    <a:pt x="26" y="33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4"/>
                    <a:pt x="29" y="35"/>
                    <a:pt x="29" y="35"/>
                  </a:cubicBezTo>
                  <a:cubicBezTo>
                    <a:pt x="25" y="63"/>
                    <a:pt x="25" y="63"/>
                    <a:pt x="25" y="63"/>
                  </a:cubicBezTo>
                  <a:cubicBezTo>
                    <a:pt x="29" y="64"/>
                    <a:pt x="29" y="64"/>
                    <a:pt x="29" y="6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3" y="35"/>
                    <a:pt x="33" y="34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5" y="33"/>
                    <a:pt x="35" y="32"/>
                    <a:pt x="35" y="31"/>
                  </a:cubicBezTo>
                  <a:cubicBezTo>
                    <a:pt x="34" y="30"/>
                    <a:pt x="34" y="30"/>
                    <a:pt x="33" y="30"/>
                  </a:cubicBezTo>
                  <a:cubicBezTo>
                    <a:pt x="35" y="26"/>
                    <a:pt x="39" y="24"/>
                    <a:pt x="42" y="25"/>
                  </a:cubicBezTo>
                  <a:cubicBezTo>
                    <a:pt x="43" y="25"/>
                    <a:pt x="43" y="25"/>
                    <a:pt x="43" y="25"/>
                  </a:cubicBezTo>
                  <a:cubicBezTo>
                    <a:pt x="46" y="25"/>
                    <a:pt x="49" y="28"/>
                    <a:pt x="50" y="32"/>
                  </a:cubicBezTo>
                  <a:cubicBezTo>
                    <a:pt x="49" y="32"/>
                    <a:pt x="47" y="34"/>
                    <a:pt x="47" y="36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7"/>
                    <a:pt x="50" y="38"/>
                    <a:pt x="50" y="38"/>
                  </a:cubicBezTo>
                  <a:cubicBezTo>
                    <a:pt x="47" y="67"/>
                    <a:pt x="47" y="67"/>
                    <a:pt x="47" y="67"/>
                  </a:cubicBezTo>
                  <a:cubicBezTo>
                    <a:pt x="50" y="67"/>
                    <a:pt x="50" y="67"/>
                    <a:pt x="50" y="67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4" y="38"/>
                    <a:pt x="54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6" y="36"/>
                    <a:pt x="56" y="35"/>
                    <a:pt x="56" y="34"/>
                  </a:cubicBezTo>
                  <a:cubicBezTo>
                    <a:pt x="55" y="34"/>
                    <a:pt x="55" y="33"/>
                    <a:pt x="54" y="33"/>
                  </a:cubicBezTo>
                  <a:cubicBezTo>
                    <a:pt x="56" y="29"/>
                    <a:pt x="59" y="27"/>
                    <a:pt x="62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5" y="28"/>
                    <a:pt x="67" y="31"/>
                    <a:pt x="68" y="35"/>
                  </a:cubicBezTo>
                  <a:cubicBezTo>
                    <a:pt x="67" y="35"/>
                    <a:pt x="67" y="35"/>
                    <a:pt x="66" y="36"/>
                  </a:cubicBezTo>
                  <a:cubicBezTo>
                    <a:pt x="65" y="36"/>
                    <a:pt x="65" y="37"/>
                    <a:pt x="65" y="39"/>
                  </a:cubicBezTo>
                  <a:cubicBezTo>
                    <a:pt x="65" y="39"/>
                    <a:pt x="65" y="39"/>
                    <a:pt x="65" y="39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0"/>
                    <a:pt x="67" y="41"/>
                    <a:pt x="67" y="41"/>
                  </a:cubicBezTo>
                  <a:cubicBezTo>
                    <a:pt x="64" y="69"/>
                    <a:pt x="64" y="69"/>
                    <a:pt x="64" y="69"/>
                  </a:cubicBezTo>
                  <a:cubicBezTo>
                    <a:pt x="67" y="70"/>
                    <a:pt x="67" y="70"/>
                    <a:pt x="67" y="70"/>
                  </a:cubicBezTo>
                  <a:cubicBezTo>
                    <a:pt x="71" y="41"/>
                    <a:pt x="71" y="41"/>
                    <a:pt x="71" y="41"/>
                  </a:cubicBezTo>
                  <a:cubicBezTo>
                    <a:pt x="71" y="41"/>
                    <a:pt x="71" y="41"/>
                    <a:pt x="71" y="40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40"/>
                    <a:pt x="74" y="40"/>
                    <a:pt x="74" y="40"/>
                  </a:cubicBezTo>
                  <a:cubicBezTo>
                    <a:pt x="74" y="39"/>
                    <a:pt x="74" y="38"/>
                    <a:pt x="73" y="37"/>
                  </a:cubicBezTo>
                  <a:cubicBezTo>
                    <a:pt x="73" y="36"/>
                    <a:pt x="72" y="36"/>
                    <a:pt x="72" y="36"/>
                  </a:cubicBezTo>
                  <a:cubicBezTo>
                    <a:pt x="73" y="32"/>
                    <a:pt x="75" y="30"/>
                    <a:pt x="78" y="30"/>
                  </a:cubicBezTo>
                  <a:cubicBezTo>
                    <a:pt x="78" y="30"/>
                    <a:pt x="78" y="30"/>
                    <a:pt x="78" y="30"/>
                  </a:cubicBezTo>
                  <a:cubicBezTo>
                    <a:pt x="80" y="30"/>
                    <a:pt x="82" y="34"/>
                    <a:pt x="82" y="37"/>
                  </a:cubicBezTo>
                  <a:cubicBezTo>
                    <a:pt x="82" y="37"/>
                    <a:pt x="81" y="38"/>
                    <a:pt x="81" y="38"/>
                  </a:cubicBezTo>
                  <a:cubicBezTo>
                    <a:pt x="80" y="39"/>
                    <a:pt x="79" y="40"/>
                    <a:pt x="79" y="41"/>
                  </a:cubicBezTo>
                  <a:cubicBezTo>
                    <a:pt x="79" y="41"/>
                    <a:pt x="79" y="41"/>
                    <a:pt x="79" y="41"/>
                  </a:cubicBezTo>
                  <a:cubicBezTo>
                    <a:pt x="82" y="42"/>
                    <a:pt x="82" y="42"/>
                    <a:pt x="82" y="42"/>
                  </a:cubicBezTo>
                  <a:cubicBezTo>
                    <a:pt x="82" y="42"/>
                    <a:pt x="82" y="43"/>
                    <a:pt x="82" y="43"/>
                  </a:cubicBezTo>
                  <a:cubicBezTo>
                    <a:pt x="79" y="71"/>
                    <a:pt x="79" y="71"/>
                    <a:pt x="79" y="71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6" y="43"/>
                    <a:pt x="86" y="43"/>
                    <a:pt x="86" y="42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1"/>
                    <a:pt x="88" y="40"/>
                    <a:pt x="88" y="39"/>
                  </a:cubicBezTo>
                  <a:cubicBezTo>
                    <a:pt x="87" y="38"/>
                    <a:pt x="87" y="38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7" y="36"/>
                    <a:pt x="88" y="35"/>
                    <a:pt x="89" y="34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0" y="22"/>
                    <a:pt x="90" y="22"/>
                    <a:pt x="90" y="22"/>
                  </a:cubicBezTo>
                  <a:cubicBezTo>
                    <a:pt x="92" y="23"/>
                    <a:pt x="92" y="23"/>
                    <a:pt x="92" y="23"/>
                  </a:cubicBezTo>
                  <a:cubicBezTo>
                    <a:pt x="92" y="23"/>
                    <a:pt x="93" y="22"/>
                    <a:pt x="94" y="22"/>
                  </a:cubicBezTo>
                  <a:cubicBezTo>
                    <a:pt x="94" y="21"/>
                    <a:pt x="95" y="21"/>
                    <a:pt x="95" y="20"/>
                  </a:cubicBezTo>
                  <a:cubicBezTo>
                    <a:pt x="95" y="18"/>
                    <a:pt x="94" y="16"/>
                    <a:pt x="92" y="16"/>
                  </a:cubicBezTo>
                  <a:cubicBezTo>
                    <a:pt x="92" y="16"/>
                    <a:pt x="92" y="16"/>
                    <a:pt x="92" y="16"/>
                  </a:cubicBezTo>
                  <a:cubicBezTo>
                    <a:pt x="92" y="14"/>
                    <a:pt x="91" y="12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1"/>
                    <a:pt x="89" y="11"/>
                    <a:pt x="89" y="11"/>
                  </a:cubicBezTo>
                  <a:lnTo>
                    <a:pt x="86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34">
              <a:extLst>
                <a:ext uri="{FF2B5EF4-FFF2-40B4-BE49-F238E27FC236}">
                  <a16:creationId xmlns:a16="http://schemas.microsoft.com/office/drawing/2014/main" id="{E435F0A7-1EE6-4A7E-8DC0-768FDACA4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25" y="3260725"/>
              <a:ext cx="373062" cy="284163"/>
            </a:xfrm>
            <a:custGeom>
              <a:avLst/>
              <a:gdLst>
                <a:gd name="T0" fmla="*/ 85 w 95"/>
                <a:gd name="T1" fmla="*/ 12 h 73"/>
                <a:gd name="T2" fmla="*/ 76 w 95"/>
                <a:gd name="T3" fmla="*/ 11 h 73"/>
                <a:gd name="T4" fmla="*/ 74 w 95"/>
                <a:gd name="T5" fmla="*/ 10 h 73"/>
                <a:gd name="T6" fmla="*/ 71 w 95"/>
                <a:gd name="T7" fmla="*/ 10 h 73"/>
                <a:gd name="T8" fmla="*/ 57 w 95"/>
                <a:gd name="T9" fmla="*/ 7 h 73"/>
                <a:gd name="T10" fmla="*/ 54 w 95"/>
                <a:gd name="T11" fmla="*/ 7 h 73"/>
                <a:gd name="T12" fmla="*/ 51 w 95"/>
                <a:gd name="T13" fmla="*/ 7 h 73"/>
                <a:gd name="T14" fmla="*/ 36 w 95"/>
                <a:gd name="T15" fmla="*/ 4 h 73"/>
                <a:gd name="T16" fmla="*/ 32 w 95"/>
                <a:gd name="T17" fmla="*/ 3 h 73"/>
                <a:gd name="T18" fmla="*/ 29 w 95"/>
                <a:gd name="T19" fmla="*/ 7 h 73"/>
                <a:gd name="T20" fmla="*/ 14 w 95"/>
                <a:gd name="T21" fmla="*/ 1 h 73"/>
                <a:gd name="T22" fmla="*/ 11 w 95"/>
                <a:gd name="T23" fmla="*/ 0 h 73"/>
                <a:gd name="T24" fmla="*/ 2 w 95"/>
                <a:gd name="T25" fmla="*/ 3 h 73"/>
                <a:gd name="T26" fmla="*/ 0 w 95"/>
                <a:gd name="T27" fmla="*/ 19 h 73"/>
                <a:gd name="T28" fmla="*/ 4 w 95"/>
                <a:gd name="T29" fmla="*/ 30 h 73"/>
                <a:gd name="T30" fmla="*/ 7 w 95"/>
                <a:gd name="T31" fmla="*/ 32 h 73"/>
                <a:gd name="T32" fmla="*/ 3 w 95"/>
                <a:gd name="T33" fmla="*/ 61 h 73"/>
                <a:gd name="T34" fmla="*/ 7 w 95"/>
                <a:gd name="T35" fmla="*/ 61 h 73"/>
                <a:gd name="T36" fmla="*/ 14 w 95"/>
                <a:gd name="T37" fmla="*/ 32 h 73"/>
                <a:gd name="T38" fmla="*/ 21 w 95"/>
                <a:gd name="T39" fmla="*/ 22 h 73"/>
                <a:gd name="T40" fmla="*/ 26 w 95"/>
                <a:gd name="T41" fmla="*/ 33 h 73"/>
                <a:gd name="T42" fmla="*/ 29 w 95"/>
                <a:gd name="T43" fmla="*/ 36 h 73"/>
                <a:gd name="T44" fmla="*/ 24 w 95"/>
                <a:gd name="T45" fmla="*/ 64 h 73"/>
                <a:gd name="T46" fmla="*/ 28 w 95"/>
                <a:gd name="T47" fmla="*/ 65 h 73"/>
                <a:gd name="T48" fmla="*/ 35 w 95"/>
                <a:gd name="T49" fmla="*/ 35 h 73"/>
                <a:gd name="T50" fmla="*/ 33 w 95"/>
                <a:gd name="T51" fmla="*/ 30 h 73"/>
                <a:gd name="T52" fmla="*/ 50 w 95"/>
                <a:gd name="T53" fmla="*/ 33 h 73"/>
                <a:gd name="T54" fmla="*/ 49 w 95"/>
                <a:gd name="T55" fmla="*/ 37 h 73"/>
                <a:gd name="T56" fmla="*/ 46 w 95"/>
                <a:gd name="T57" fmla="*/ 67 h 73"/>
                <a:gd name="T58" fmla="*/ 50 w 95"/>
                <a:gd name="T59" fmla="*/ 68 h 73"/>
                <a:gd name="T60" fmla="*/ 54 w 95"/>
                <a:gd name="T61" fmla="*/ 38 h 73"/>
                <a:gd name="T62" fmla="*/ 55 w 95"/>
                <a:gd name="T63" fmla="*/ 35 h 73"/>
                <a:gd name="T64" fmla="*/ 62 w 95"/>
                <a:gd name="T65" fmla="*/ 28 h 73"/>
                <a:gd name="T66" fmla="*/ 64 w 95"/>
                <a:gd name="T67" fmla="*/ 39 h 73"/>
                <a:gd name="T68" fmla="*/ 67 w 95"/>
                <a:gd name="T69" fmla="*/ 41 h 73"/>
                <a:gd name="T70" fmla="*/ 63 w 95"/>
                <a:gd name="T71" fmla="*/ 70 h 73"/>
                <a:gd name="T72" fmla="*/ 67 w 95"/>
                <a:gd name="T73" fmla="*/ 71 h 73"/>
                <a:gd name="T74" fmla="*/ 73 w 95"/>
                <a:gd name="T75" fmla="*/ 41 h 73"/>
                <a:gd name="T76" fmla="*/ 71 w 95"/>
                <a:gd name="T77" fmla="*/ 36 h 73"/>
                <a:gd name="T78" fmla="*/ 82 w 95"/>
                <a:gd name="T79" fmla="*/ 38 h 73"/>
                <a:gd name="T80" fmla="*/ 79 w 95"/>
                <a:gd name="T81" fmla="*/ 42 h 73"/>
                <a:gd name="T82" fmla="*/ 78 w 95"/>
                <a:gd name="T83" fmla="*/ 72 h 73"/>
                <a:gd name="T84" fmla="*/ 82 w 95"/>
                <a:gd name="T85" fmla="*/ 73 h 73"/>
                <a:gd name="T86" fmla="*/ 85 w 95"/>
                <a:gd name="T87" fmla="*/ 44 h 73"/>
                <a:gd name="T88" fmla="*/ 88 w 95"/>
                <a:gd name="T89" fmla="*/ 43 h 73"/>
                <a:gd name="T90" fmla="*/ 86 w 95"/>
                <a:gd name="T91" fmla="*/ 38 h 73"/>
                <a:gd name="T92" fmla="*/ 90 w 95"/>
                <a:gd name="T93" fmla="*/ 23 h 73"/>
                <a:gd name="T94" fmla="*/ 95 w 95"/>
                <a:gd name="T95" fmla="*/ 20 h 73"/>
                <a:gd name="T96" fmla="*/ 92 w 95"/>
                <a:gd name="T97" fmla="*/ 17 h 73"/>
                <a:gd name="T98" fmla="*/ 89 w 95"/>
                <a:gd name="T99" fmla="*/ 1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5" h="73">
                  <a:moveTo>
                    <a:pt x="86" y="11"/>
                  </a:moveTo>
                  <a:cubicBezTo>
                    <a:pt x="86" y="12"/>
                    <a:pt x="86" y="12"/>
                    <a:pt x="86" y="12"/>
                  </a:cubicBezTo>
                  <a:cubicBezTo>
                    <a:pt x="85" y="12"/>
                    <a:pt x="85" y="12"/>
                    <a:pt x="85" y="12"/>
                  </a:cubicBezTo>
                  <a:cubicBezTo>
                    <a:pt x="84" y="12"/>
                    <a:pt x="83" y="13"/>
                    <a:pt x="82" y="15"/>
                  </a:cubicBezTo>
                  <a:cubicBezTo>
                    <a:pt x="77" y="14"/>
                    <a:pt x="77" y="14"/>
                    <a:pt x="77" y="14"/>
                  </a:cubicBezTo>
                  <a:cubicBezTo>
                    <a:pt x="77" y="13"/>
                    <a:pt x="77" y="12"/>
                    <a:pt x="76" y="11"/>
                  </a:cubicBezTo>
                  <a:cubicBezTo>
                    <a:pt x="76" y="11"/>
                    <a:pt x="75" y="10"/>
                    <a:pt x="75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71" y="10"/>
                    <a:pt x="71" y="10"/>
                    <a:pt x="71" y="10"/>
                  </a:cubicBezTo>
                  <a:cubicBezTo>
                    <a:pt x="69" y="9"/>
                    <a:pt x="68" y="11"/>
                    <a:pt x="68" y="13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9" y="10"/>
                    <a:pt x="58" y="8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4" y="7"/>
                    <a:pt x="54" y="7"/>
                    <a:pt x="54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3" y="7"/>
                    <a:pt x="53" y="7"/>
                  </a:cubicBezTo>
                  <a:cubicBezTo>
                    <a:pt x="53" y="7"/>
                    <a:pt x="52" y="7"/>
                    <a:pt x="51" y="7"/>
                  </a:cubicBezTo>
                  <a:cubicBezTo>
                    <a:pt x="51" y="8"/>
                    <a:pt x="50" y="9"/>
                    <a:pt x="50" y="10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8" y="6"/>
                    <a:pt x="37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1" y="3"/>
                    <a:pt x="29" y="5"/>
                    <a:pt x="29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3"/>
                    <a:pt x="16" y="1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9" y="0"/>
                    <a:pt x="8" y="2"/>
                    <a:pt x="8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4" y="20"/>
                    <a:pt x="7" y="23"/>
                    <a:pt x="7" y="27"/>
                  </a:cubicBezTo>
                  <a:cubicBezTo>
                    <a:pt x="6" y="27"/>
                    <a:pt x="5" y="28"/>
                    <a:pt x="4" y="3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7" y="62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10" y="33"/>
                    <a:pt x="10" y="33"/>
                    <a:pt x="10" y="33"/>
                  </a:cubicBezTo>
                  <a:cubicBezTo>
                    <a:pt x="11" y="33"/>
                    <a:pt x="11" y="32"/>
                    <a:pt x="11" y="32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29"/>
                    <a:pt x="13" y="28"/>
                    <a:pt x="12" y="27"/>
                  </a:cubicBezTo>
                  <a:cubicBezTo>
                    <a:pt x="13" y="24"/>
                    <a:pt x="17" y="21"/>
                    <a:pt x="21" y="22"/>
                  </a:cubicBezTo>
                  <a:cubicBezTo>
                    <a:pt x="21" y="22"/>
                    <a:pt x="21" y="22"/>
                    <a:pt x="21" y="22"/>
                  </a:cubicBezTo>
                  <a:cubicBezTo>
                    <a:pt x="25" y="23"/>
                    <a:pt x="28" y="26"/>
                    <a:pt x="29" y="30"/>
                  </a:cubicBezTo>
                  <a:cubicBezTo>
                    <a:pt x="27" y="30"/>
                    <a:pt x="26" y="31"/>
                    <a:pt x="26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8" y="35"/>
                    <a:pt x="28" y="35"/>
                    <a:pt x="29" y="36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4"/>
                    <a:pt x="24" y="64"/>
                    <a:pt x="24" y="64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32" y="36"/>
                    <a:pt x="32" y="36"/>
                    <a:pt x="32" y="36"/>
                  </a:cubicBezTo>
                  <a:cubicBezTo>
                    <a:pt x="32" y="36"/>
                    <a:pt x="32" y="35"/>
                    <a:pt x="33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5"/>
                    <a:pt x="35" y="35"/>
                    <a:pt x="35" y="35"/>
                  </a:cubicBezTo>
                  <a:cubicBezTo>
                    <a:pt x="35" y="33"/>
                    <a:pt x="35" y="32"/>
                    <a:pt x="34" y="31"/>
                  </a:cubicBezTo>
                  <a:cubicBezTo>
                    <a:pt x="34" y="31"/>
                    <a:pt x="33" y="31"/>
                    <a:pt x="33" y="30"/>
                  </a:cubicBezTo>
                  <a:cubicBezTo>
                    <a:pt x="35" y="27"/>
                    <a:pt x="38" y="25"/>
                    <a:pt x="42" y="25"/>
                  </a:cubicBezTo>
                  <a:cubicBezTo>
                    <a:pt x="42" y="25"/>
                    <a:pt x="42" y="25"/>
                    <a:pt x="42" y="25"/>
                  </a:cubicBezTo>
                  <a:cubicBezTo>
                    <a:pt x="46" y="26"/>
                    <a:pt x="49" y="29"/>
                    <a:pt x="50" y="33"/>
                  </a:cubicBezTo>
                  <a:cubicBezTo>
                    <a:pt x="48" y="33"/>
                    <a:pt x="47" y="34"/>
                    <a:pt x="47" y="37"/>
                  </a:cubicBezTo>
                  <a:cubicBezTo>
                    <a:pt x="47" y="37"/>
                    <a:pt x="47" y="37"/>
                    <a:pt x="47" y="37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9" y="38"/>
                    <a:pt x="50" y="3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46" y="67"/>
                    <a:pt x="45" y="67"/>
                    <a:pt x="45" y="67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50" y="68"/>
                    <a:pt x="50" y="68"/>
                    <a:pt x="50" y="68"/>
                  </a:cubicBezTo>
                  <a:cubicBezTo>
                    <a:pt x="49" y="68"/>
                    <a:pt x="49" y="68"/>
                    <a:pt x="49" y="68"/>
                  </a:cubicBezTo>
                  <a:cubicBezTo>
                    <a:pt x="53" y="39"/>
                    <a:pt x="53" y="39"/>
                    <a:pt x="53" y="39"/>
                  </a:cubicBezTo>
                  <a:cubicBezTo>
                    <a:pt x="53" y="39"/>
                    <a:pt x="53" y="39"/>
                    <a:pt x="54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56" y="37"/>
                    <a:pt x="56" y="35"/>
                    <a:pt x="55" y="35"/>
                  </a:cubicBezTo>
                  <a:cubicBezTo>
                    <a:pt x="55" y="34"/>
                    <a:pt x="54" y="34"/>
                    <a:pt x="54" y="34"/>
                  </a:cubicBezTo>
                  <a:cubicBezTo>
                    <a:pt x="55" y="30"/>
                    <a:pt x="58" y="28"/>
                    <a:pt x="61" y="28"/>
                  </a:cubicBezTo>
                  <a:cubicBezTo>
                    <a:pt x="62" y="28"/>
                    <a:pt x="62" y="28"/>
                    <a:pt x="62" y="28"/>
                  </a:cubicBezTo>
                  <a:cubicBezTo>
                    <a:pt x="65" y="29"/>
                    <a:pt x="67" y="32"/>
                    <a:pt x="67" y="36"/>
                  </a:cubicBezTo>
                  <a:cubicBezTo>
                    <a:pt x="67" y="36"/>
                    <a:pt x="66" y="36"/>
                    <a:pt x="66" y="36"/>
                  </a:cubicBezTo>
                  <a:cubicBezTo>
                    <a:pt x="65" y="37"/>
                    <a:pt x="65" y="38"/>
                    <a:pt x="64" y="39"/>
                  </a:cubicBezTo>
                  <a:cubicBezTo>
                    <a:pt x="64" y="40"/>
                    <a:pt x="64" y="40"/>
                    <a:pt x="64" y="40"/>
                  </a:cubicBezTo>
                  <a:cubicBezTo>
                    <a:pt x="67" y="40"/>
                    <a:pt x="67" y="40"/>
                    <a:pt x="67" y="4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4" y="70"/>
                    <a:pt x="64" y="70"/>
                    <a:pt x="64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3" y="70"/>
                    <a:pt x="63" y="70"/>
                    <a:pt x="63" y="70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67" y="71"/>
                    <a:pt x="67" y="71"/>
                    <a:pt x="67" y="71"/>
                  </a:cubicBezTo>
                  <a:cubicBezTo>
                    <a:pt x="70" y="42"/>
                    <a:pt x="70" y="42"/>
                    <a:pt x="70" y="42"/>
                  </a:cubicBezTo>
                  <a:cubicBezTo>
                    <a:pt x="71" y="42"/>
                    <a:pt x="71" y="41"/>
                    <a:pt x="71" y="41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74" y="41"/>
                    <a:pt x="74" y="41"/>
                    <a:pt x="74" y="41"/>
                  </a:cubicBezTo>
                  <a:cubicBezTo>
                    <a:pt x="74" y="39"/>
                    <a:pt x="73" y="38"/>
                    <a:pt x="73" y="37"/>
                  </a:cubicBezTo>
                  <a:cubicBezTo>
                    <a:pt x="73" y="37"/>
                    <a:pt x="72" y="36"/>
                    <a:pt x="71" y="36"/>
                  </a:cubicBezTo>
                  <a:cubicBezTo>
                    <a:pt x="73" y="33"/>
                    <a:pt x="75" y="30"/>
                    <a:pt x="77" y="31"/>
                  </a:cubicBezTo>
                  <a:cubicBezTo>
                    <a:pt x="78" y="31"/>
                    <a:pt x="78" y="31"/>
                    <a:pt x="78" y="31"/>
                  </a:cubicBezTo>
                  <a:cubicBezTo>
                    <a:pt x="80" y="31"/>
                    <a:pt x="82" y="34"/>
                    <a:pt x="82" y="38"/>
                  </a:cubicBezTo>
                  <a:cubicBezTo>
                    <a:pt x="82" y="38"/>
                    <a:pt x="81" y="38"/>
                    <a:pt x="80" y="38"/>
                  </a:cubicBezTo>
                  <a:cubicBezTo>
                    <a:pt x="80" y="39"/>
                    <a:pt x="79" y="40"/>
                    <a:pt x="79" y="41"/>
                  </a:cubicBezTo>
                  <a:cubicBezTo>
                    <a:pt x="79" y="42"/>
                    <a:pt x="79" y="42"/>
                    <a:pt x="79" y="42"/>
                  </a:cubicBezTo>
                  <a:cubicBezTo>
                    <a:pt x="81" y="42"/>
                    <a:pt x="81" y="42"/>
                    <a:pt x="81" y="42"/>
                  </a:cubicBezTo>
                  <a:cubicBezTo>
                    <a:pt x="81" y="43"/>
                    <a:pt x="82" y="43"/>
                    <a:pt x="82" y="44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78" y="72"/>
                    <a:pt x="78" y="72"/>
                    <a:pt x="78" y="72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2" y="73"/>
                    <a:pt x="82" y="73"/>
                    <a:pt x="82" y="73"/>
                  </a:cubicBezTo>
                  <a:cubicBezTo>
                    <a:pt x="85" y="44"/>
                    <a:pt x="85" y="44"/>
                    <a:pt x="85" y="44"/>
                  </a:cubicBezTo>
                  <a:cubicBezTo>
                    <a:pt x="85" y="44"/>
                    <a:pt x="86" y="44"/>
                    <a:pt x="86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3"/>
                    <a:pt x="88" y="43"/>
                    <a:pt x="88" y="43"/>
                  </a:cubicBezTo>
                  <a:cubicBezTo>
                    <a:pt x="88" y="42"/>
                    <a:pt x="88" y="40"/>
                    <a:pt x="88" y="40"/>
                  </a:cubicBezTo>
                  <a:cubicBezTo>
                    <a:pt x="87" y="39"/>
                    <a:pt x="87" y="39"/>
                    <a:pt x="86" y="38"/>
                  </a:cubicBezTo>
                  <a:cubicBezTo>
                    <a:pt x="86" y="38"/>
                    <a:pt x="86" y="38"/>
                    <a:pt x="86" y="38"/>
                  </a:cubicBezTo>
                  <a:cubicBezTo>
                    <a:pt x="86" y="37"/>
                    <a:pt x="87" y="35"/>
                    <a:pt x="88" y="34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90" y="23"/>
                    <a:pt x="90" y="23"/>
                    <a:pt x="90" y="23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92" y="23"/>
                    <a:pt x="93" y="23"/>
                    <a:pt x="94" y="22"/>
                  </a:cubicBezTo>
                  <a:cubicBezTo>
                    <a:pt x="94" y="22"/>
                    <a:pt x="95" y="21"/>
                    <a:pt x="95" y="2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95" y="19"/>
                    <a:pt x="95" y="18"/>
                    <a:pt x="94" y="18"/>
                  </a:cubicBezTo>
                  <a:cubicBezTo>
                    <a:pt x="94" y="17"/>
                    <a:pt x="93" y="17"/>
                    <a:pt x="92" y="17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92" y="14"/>
                    <a:pt x="91" y="13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cubicBezTo>
                    <a:pt x="89" y="12"/>
                    <a:pt x="89" y="12"/>
                    <a:pt x="89" y="12"/>
                  </a:cubicBezTo>
                  <a:lnTo>
                    <a:pt x="86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35">
              <a:extLst>
                <a:ext uri="{FF2B5EF4-FFF2-40B4-BE49-F238E27FC236}">
                  <a16:creationId xmlns:a16="http://schemas.microsoft.com/office/drawing/2014/main" id="{3CEC16DF-96D6-493C-A9EC-8C17C34678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73513" y="3732213"/>
              <a:ext cx="401637" cy="323850"/>
            </a:xfrm>
            <a:custGeom>
              <a:avLst/>
              <a:gdLst>
                <a:gd name="T0" fmla="*/ 90 w 102"/>
                <a:gd name="T1" fmla="*/ 14 h 83"/>
                <a:gd name="T2" fmla="*/ 82 w 102"/>
                <a:gd name="T3" fmla="*/ 10 h 83"/>
                <a:gd name="T4" fmla="*/ 78 w 102"/>
                <a:gd name="T5" fmla="*/ 9 h 83"/>
                <a:gd name="T6" fmla="*/ 76 w 102"/>
                <a:gd name="T7" fmla="*/ 10 h 83"/>
                <a:gd name="T8" fmla="*/ 64 w 102"/>
                <a:gd name="T9" fmla="*/ 7 h 83"/>
                <a:gd name="T10" fmla="*/ 61 w 102"/>
                <a:gd name="T11" fmla="*/ 6 h 83"/>
                <a:gd name="T12" fmla="*/ 57 w 102"/>
                <a:gd name="T13" fmla="*/ 10 h 83"/>
                <a:gd name="T14" fmla="*/ 43 w 102"/>
                <a:gd name="T15" fmla="*/ 4 h 83"/>
                <a:gd name="T16" fmla="*/ 40 w 102"/>
                <a:gd name="T17" fmla="*/ 3 h 83"/>
                <a:gd name="T18" fmla="*/ 36 w 102"/>
                <a:gd name="T19" fmla="*/ 6 h 83"/>
                <a:gd name="T20" fmla="*/ 22 w 102"/>
                <a:gd name="T21" fmla="*/ 1 h 83"/>
                <a:gd name="T22" fmla="*/ 19 w 102"/>
                <a:gd name="T23" fmla="*/ 0 h 83"/>
                <a:gd name="T24" fmla="*/ 15 w 102"/>
                <a:gd name="T25" fmla="*/ 3 h 83"/>
                <a:gd name="T26" fmla="*/ 7 w 102"/>
                <a:gd name="T27" fmla="*/ 18 h 83"/>
                <a:gd name="T28" fmla="*/ 8 w 102"/>
                <a:gd name="T29" fmla="*/ 18 h 83"/>
                <a:gd name="T30" fmla="*/ 12 w 102"/>
                <a:gd name="T31" fmla="*/ 29 h 83"/>
                <a:gd name="T32" fmla="*/ 15 w 102"/>
                <a:gd name="T33" fmla="*/ 32 h 83"/>
                <a:gd name="T34" fmla="*/ 8 w 102"/>
                <a:gd name="T35" fmla="*/ 63 h 83"/>
                <a:gd name="T36" fmla="*/ 0 w 102"/>
                <a:gd name="T37" fmla="*/ 69 h 83"/>
                <a:gd name="T38" fmla="*/ 94 w 102"/>
                <a:gd name="T39" fmla="*/ 82 h 83"/>
                <a:gd name="T40" fmla="*/ 92 w 102"/>
                <a:gd name="T41" fmla="*/ 76 h 83"/>
                <a:gd name="T42" fmla="*/ 92 w 102"/>
                <a:gd name="T43" fmla="*/ 44 h 83"/>
                <a:gd name="T44" fmla="*/ 96 w 102"/>
                <a:gd name="T45" fmla="*/ 42 h 83"/>
                <a:gd name="T46" fmla="*/ 96 w 102"/>
                <a:gd name="T47" fmla="*/ 34 h 83"/>
                <a:gd name="T48" fmla="*/ 99 w 102"/>
                <a:gd name="T49" fmla="*/ 23 h 83"/>
                <a:gd name="T50" fmla="*/ 102 w 102"/>
                <a:gd name="T51" fmla="*/ 19 h 83"/>
                <a:gd name="T52" fmla="*/ 99 w 102"/>
                <a:gd name="T53" fmla="*/ 16 h 83"/>
                <a:gd name="T54" fmla="*/ 96 w 102"/>
                <a:gd name="T55" fmla="*/ 12 h 83"/>
                <a:gd name="T56" fmla="*/ 29 w 102"/>
                <a:gd name="T57" fmla="*/ 67 h 83"/>
                <a:gd name="T58" fmla="*/ 15 w 102"/>
                <a:gd name="T59" fmla="*/ 61 h 83"/>
                <a:gd name="T60" fmla="*/ 19 w 102"/>
                <a:gd name="T61" fmla="*/ 31 h 83"/>
                <a:gd name="T62" fmla="*/ 19 w 102"/>
                <a:gd name="T63" fmla="*/ 27 h 83"/>
                <a:gd name="T64" fmla="*/ 36 w 102"/>
                <a:gd name="T65" fmla="*/ 29 h 83"/>
                <a:gd name="T66" fmla="*/ 33 w 102"/>
                <a:gd name="T67" fmla="*/ 33 h 83"/>
                <a:gd name="T68" fmla="*/ 33 w 102"/>
                <a:gd name="T69" fmla="*/ 64 h 83"/>
                <a:gd name="T70" fmla="*/ 50 w 102"/>
                <a:gd name="T71" fmla="*/ 70 h 83"/>
                <a:gd name="T72" fmla="*/ 36 w 102"/>
                <a:gd name="T73" fmla="*/ 64 h 83"/>
                <a:gd name="T74" fmla="*/ 42 w 102"/>
                <a:gd name="T75" fmla="*/ 35 h 83"/>
                <a:gd name="T76" fmla="*/ 49 w 102"/>
                <a:gd name="T77" fmla="*/ 25 h 83"/>
                <a:gd name="T78" fmla="*/ 54 w 102"/>
                <a:gd name="T79" fmla="*/ 36 h 83"/>
                <a:gd name="T80" fmla="*/ 57 w 102"/>
                <a:gd name="T81" fmla="*/ 38 h 83"/>
                <a:gd name="T82" fmla="*/ 50 w 102"/>
                <a:gd name="T83" fmla="*/ 70 h 83"/>
                <a:gd name="T84" fmla="*/ 57 w 102"/>
                <a:gd name="T85" fmla="*/ 67 h 83"/>
                <a:gd name="T86" fmla="*/ 61 w 102"/>
                <a:gd name="T87" fmla="*/ 37 h 83"/>
                <a:gd name="T88" fmla="*/ 61 w 102"/>
                <a:gd name="T89" fmla="*/ 33 h 83"/>
                <a:gd name="T90" fmla="*/ 75 w 102"/>
                <a:gd name="T91" fmla="*/ 35 h 83"/>
                <a:gd name="T92" fmla="*/ 74 w 102"/>
                <a:gd name="T93" fmla="*/ 39 h 83"/>
                <a:gd name="T94" fmla="*/ 71 w 102"/>
                <a:gd name="T95" fmla="*/ 69 h 83"/>
                <a:gd name="T96" fmla="*/ 87 w 102"/>
                <a:gd name="T97" fmla="*/ 41 h 83"/>
                <a:gd name="T98" fmla="*/ 89 w 102"/>
                <a:gd name="T99" fmla="*/ 43 h 83"/>
                <a:gd name="T100" fmla="*/ 84 w 102"/>
                <a:gd name="T101" fmla="*/ 72 h 83"/>
                <a:gd name="T102" fmla="*/ 75 w 102"/>
                <a:gd name="T103" fmla="*/ 70 h 83"/>
                <a:gd name="T104" fmla="*/ 79 w 102"/>
                <a:gd name="T105" fmla="*/ 40 h 83"/>
                <a:gd name="T106" fmla="*/ 79 w 102"/>
                <a:gd name="T107" fmla="*/ 36 h 83"/>
                <a:gd name="T108" fmla="*/ 90 w 102"/>
                <a:gd name="T109" fmla="*/ 3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02" h="83">
                  <a:moveTo>
                    <a:pt x="93" y="12"/>
                  </a:moveTo>
                  <a:cubicBezTo>
                    <a:pt x="93" y="12"/>
                    <a:pt x="93" y="12"/>
                    <a:pt x="93" y="12"/>
                  </a:cubicBezTo>
                  <a:cubicBezTo>
                    <a:pt x="91" y="11"/>
                    <a:pt x="90" y="13"/>
                    <a:pt x="90" y="14"/>
                  </a:cubicBezTo>
                  <a:cubicBezTo>
                    <a:pt x="84" y="14"/>
                    <a:pt x="84" y="14"/>
                    <a:pt x="84" y="14"/>
                  </a:cubicBezTo>
                  <a:cubicBezTo>
                    <a:pt x="84" y="13"/>
                    <a:pt x="84" y="12"/>
                    <a:pt x="83" y="11"/>
                  </a:cubicBezTo>
                  <a:cubicBezTo>
                    <a:pt x="83" y="10"/>
                    <a:pt x="83" y="10"/>
                    <a:pt x="82" y="10"/>
                  </a:cubicBezTo>
                  <a:cubicBezTo>
                    <a:pt x="82" y="10"/>
                    <a:pt x="82" y="10"/>
                    <a:pt x="82" y="10"/>
                  </a:cubicBezTo>
                  <a:cubicBezTo>
                    <a:pt x="82" y="9"/>
                    <a:pt x="82" y="9"/>
                    <a:pt x="82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8" y="9"/>
                    <a:pt x="78" y="9"/>
                    <a:pt x="78" y="9"/>
                  </a:cubicBezTo>
                  <a:cubicBezTo>
                    <a:pt x="77" y="9"/>
                    <a:pt x="77" y="9"/>
                    <a:pt x="76" y="10"/>
                  </a:cubicBezTo>
                  <a:cubicBezTo>
                    <a:pt x="76" y="10"/>
                    <a:pt x="75" y="11"/>
                    <a:pt x="75" y="12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67" y="9"/>
                    <a:pt x="66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4" y="7"/>
                    <a:pt x="64" y="7"/>
                    <a:pt x="64" y="7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9" y="6"/>
                    <a:pt x="58" y="8"/>
                    <a:pt x="57" y="10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7"/>
                    <a:pt x="45" y="6"/>
                    <a:pt x="45" y="5"/>
                  </a:cubicBezTo>
                  <a:cubicBezTo>
                    <a:pt x="44" y="4"/>
                    <a:pt x="44" y="4"/>
                    <a:pt x="43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40" y="3"/>
                    <a:pt x="40" y="3"/>
                    <a:pt x="40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8" y="3"/>
                    <a:pt x="37" y="4"/>
                    <a:pt x="36" y="6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3" y="1"/>
                    <a:pt x="23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7" y="0"/>
                    <a:pt x="16" y="1"/>
                    <a:pt x="15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1" y="19"/>
                    <a:pt x="14" y="22"/>
                    <a:pt x="15" y="26"/>
                  </a:cubicBezTo>
                  <a:cubicBezTo>
                    <a:pt x="14" y="26"/>
                    <a:pt x="14" y="26"/>
                    <a:pt x="13" y="26"/>
                  </a:cubicBezTo>
                  <a:cubicBezTo>
                    <a:pt x="13" y="27"/>
                    <a:pt x="12" y="28"/>
                    <a:pt x="12" y="29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1"/>
                    <a:pt x="14" y="31"/>
                    <a:pt x="15" y="32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1" y="60"/>
                    <a:pt x="11" y="60"/>
                    <a:pt x="11" y="60"/>
                  </a:cubicBezTo>
                  <a:cubicBezTo>
                    <a:pt x="10" y="60"/>
                    <a:pt x="8" y="61"/>
                    <a:pt x="8" y="63"/>
                  </a:cubicBezTo>
                  <a:cubicBezTo>
                    <a:pt x="3" y="63"/>
                    <a:pt x="3" y="63"/>
                    <a:pt x="3" y="63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92" y="83"/>
                    <a:pt x="93" y="83"/>
                    <a:pt x="94" y="82"/>
                  </a:cubicBezTo>
                  <a:cubicBezTo>
                    <a:pt x="94" y="82"/>
                    <a:pt x="95" y="81"/>
                    <a:pt x="95" y="80"/>
                  </a:cubicBezTo>
                  <a:cubicBezTo>
                    <a:pt x="95" y="78"/>
                    <a:pt x="94" y="76"/>
                    <a:pt x="92" y="76"/>
                  </a:cubicBezTo>
                  <a:cubicBezTo>
                    <a:pt x="92" y="76"/>
                    <a:pt x="92" y="76"/>
                    <a:pt x="92" y="76"/>
                  </a:cubicBezTo>
                  <a:cubicBezTo>
                    <a:pt x="92" y="74"/>
                    <a:pt x="91" y="73"/>
                    <a:pt x="89" y="72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3" y="43"/>
                    <a:pt x="93" y="43"/>
                    <a:pt x="93" y="42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2"/>
                    <a:pt x="96" y="42"/>
                    <a:pt x="96" y="42"/>
                  </a:cubicBezTo>
                  <a:cubicBezTo>
                    <a:pt x="96" y="40"/>
                    <a:pt x="95" y="38"/>
                    <a:pt x="94" y="38"/>
                  </a:cubicBezTo>
                  <a:cubicBezTo>
                    <a:pt x="93" y="38"/>
                    <a:pt x="93" y="38"/>
                    <a:pt x="93" y="38"/>
                  </a:cubicBezTo>
                  <a:cubicBezTo>
                    <a:pt x="94" y="36"/>
                    <a:pt x="95" y="35"/>
                    <a:pt x="96" y="34"/>
                  </a:cubicBezTo>
                  <a:cubicBezTo>
                    <a:pt x="96" y="34"/>
                    <a:pt x="96" y="34"/>
                    <a:pt x="96" y="34"/>
                  </a:cubicBezTo>
                  <a:cubicBezTo>
                    <a:pt x="97" y="22"/>
                    <a:pt x="97" y="22"/>
                    <a:pt x="97" y="22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100" y="23"/>
                    <a:pt x="100" y="22"/>
                    <a:pt x="101" y="22"/>
                  </a:cubicBezTo>
                  <a:cubicBezTo>
                    <a:pt x="102" y="21"/>
                    <a:pt x="102" y="21"/>
                    <a:pt x="102" y="20"/>
                  </a:cubicBezTo>
                  <a:cubicBezTo>
                    <a:pt x="102" y="20"/>
                    <a:pt x="102" y="19"/>
                    <a:pt x="102" y="19"/>
                  </a:cubicBezTo>
                  <a:cubicBezTo>
                    <a:pt x="102" y="19"/>
                    <a:pt x="102" y="18"/>
                    <a:pt x="102" y="17"/>
                  </a:cubicBezTo>
                  <a:cubicBezTo>
                    <a:pt x="101" y="17"/>
                    <a:pt x="100" y="16"/>
                    <a:pt x="100" y="16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9" y="14"/>
                    <a:pt x="98" y="12"/>
                    <a:pt x="97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6" y="12"/>
                    <a:pt x="96" y="12"/>
                    <a:pt x="96" y="12"/>
                  </a:cubicBezTo>
                  <a:cubicBezTo>
                    <a:pt x="93" y="11"/>
                    <a:pt x="93" y="11"/>
                    <a:pt x="93" y="11"/>
                  </a:cubicBezTo>
                  <a:lnTo>
                    <a:pt x="93" y="12"/>
                  </a:lnTo>
                  <a:close/>
                  <a:moveTo>
                    <a:pt x="29" y="67"/>
                  </a:moveTo>
                  <a:cubicBezTo>
                    <a:pt x="17" y="65"/>
                    <a:pt x="17" y="65"/>
                    <a:pt x="17" y="65"/>
                  </a:cubicBezTo>
                  <a:cubicBezTo>
                    <a:pt x="17" y="64"/>
                    <a:pt x="17" y="63"/>
                    <a:pt x="16" y="62"/>
                  </a:cubicBezTo>
                  <a:cubicBezTo>
                    <a:pt x="16" y="61"/>
                    <a:pt x="15" y="61"/>
                    <a:pt x="15" y="61"/>
                  </a:cubicBezTo>
                  <a:cubicBezTo>
                    <a:pt x="14" y="61"/>
                    <a:pt x="14" y="61"/>
                    <a:pt x="14" y="61"/>
                  </a:cubicBezTo>
                  <a:cubicBezTo>
                    <a:pt x="18" y="32"/>
                    <a:pt x="18" y="32"/>
                    <a:pt x="18" y="32"/>
                  </a:cubicBezTo>
                  <a:cubicBezTo>
                    <a:pt x="18" y="32"/>
                    <a:pt x="19" y="32"/>
                    <a:pt x="19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29"/>
                    <a:pt x="21" y="27"/>
                    <a:pt x="19" y="27"/>
                  </a:cubicBezTo>
                  <a:cubicBezTo>
                    <a:pt x="21" y="23"/>
                    <a:pt x="25" y="21"/>
                    <a:pt x="28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22"/>
                    <a:pt x="35" y="25"/>
                    <a:pt x="36" y="29"/>
                  </a:cubicBezTo>
                  <a:cubicBezTo>
                    <a:pt x="36" y="29"/>
                    <a:pt x="35" y="29"/>
                    <a:pt x="35" y="30"/>
                  </a:cubicBezTo>
                  <a:cubicBezTo>
                    <a:pt x="34" y="30"/>
                    <a:pt x="33" y="31"/>
                    <a:pt x="33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6" y="34"/>
                    <a:pt x="36" y="35"/>
                    <a:pt x="36" y="35"/>
                  </a:cubicBezTo>
                  <a:cubicBezTo>
                    <a:pt x="33" y="64"/>
                    <a:pt x="33" y="64"/>
                    <a:pt x="33" y="64"/>
                  </a:cubicBezTo>
                  <a:cubicBezTo>
                    <a:pt x="32" y="64"/>
                    <a:pt x="32" y="64"/>
                    <a:pt x="32" y="64"/>
                  </a:cubicBezTo>
                  <a:cubicBezTo>
                    <a:pt x="31" y="63"/>
                    <a:pt x="30" y="65"/>
                    <a:pt x="29" y="67"/>
                  </a:cubicBezTo>
                  <a:close/>
                  <a:moveTo>
                    <a:pt x="50" y="70"/>
                  </a:moveTo>
                  <a:cubicBezTo>
                    <a:pt x="38" y="68"/>
                    <a:pt x="38" y="68"/>
                    <a:pt x="38" y="68"/>
                  </a:cubicBezTo>
                  <a:cubicBezTo>
                    <a:pt x="38" y="66"/>
                    <a:pt x="37" y="64"/>
                    <a:pt x="36" y="64"/>
                  </a:cubicBezTo>
                  <a:cubicBezTo>
                    <a:pt x="36" y="64"/>
                    <a:pt x="36" y="64"/>
                    <a:pt x="36" y="64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40" y="35"/>
                    <a:pt x="40" y="35"/>
                    <a:pt x="40" y="34"/>
                  </a:cubicBezTo>
                  <a:cubicBezTo>
                    <a:pt x="42" y="35"/>
                    <a:pt x="42" y="35"/>
                    <a:pt x="42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3" y="32"/>
                    <a:pt x="42" y="30"/>
                    <a:pt x="40" y="30"/>
                  </a:cubicBezTo>
                  <a:cubicBezTo>
                    <a:pt x="42" y="26"/>
                    <a:pt x="46" y="24"/>
                    <a:pt x="49" y="25"/>
                  </a:cubicBezTo>
                  <a:cubicBezTo>
                    <a:pt x="50" y="25"/>
                    <a:pt x="50" y="25"/>
                    <a:pt x="50" y="25"/>
                  </a:cubicBezTo>
                  <a:cubicBezTo>
                    <a:pt x="54" y="25"/>
                    <a:pt x="56" y="28"/>
                    <a:pt x="57" y="32"/>
                  </a:cubicBezTo>
                  <a:cubicBezTo>
                    <a:pt x="56" y="32"/>
                    <a:pt x="55" y="34"/>
                    <a:pt x="54" y="36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57" y="37"/>
                    <a:pt x="57" y="37"/>
                    <a:pt x="57" y="37"/>
                  </a:cubicBezTo>
                  <a:cubicBezTo>
                    <a:pt x="57" y="37"/>
                    <a:pt x="57" y="38"/>
                    <a:pt x="57" y="38"/>
                  </a:cubicBezTo>
                  <a:cubicBezTo>
                    <a:pt x="54" y="67"/>
                    <a:pt x="54" y="67"/>
                    <a:pt x="54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2" y="67"/>
                    <a:pt x="51" y="68"/>
                    <a:pt x="50" y="70"/>
                  </a:cubicBezTo>
                  <a:close/>
                  <a:moveTo>
                    <a:pt x="68" y="72"/>
                  </a:moveTo>
                  <a:cubicBezTo>
                    <a:pt x="59" y="71"/>
                    <a:pt x="59" y="71"/>
                    <a:pt x="59" y="71"/>
                  </a:cubicBezTo>
                  <a:cubicBezTo>
                    <a:pt x="59" y="69"/>
                    <a:pt x="58" y="68"/>
                    <a:pt x="57" y="67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1" y="38"/>
                    <a:pt x="61" y="38"/>
                    <a:pt x="61" y="37"/>
                  </a:cubicBezTo>
                  <a:cubicBezTo>
                    <a:pt x="63" y="38"/>
                    <a:pt x="63" y="38"/>
                    <a:pt x="63" y="38"/>
                  </a:cubicBezTo>
                  <a:cubicBezTo>
                    <a:pt x="64" y="37"/>
                    <a:pt x="64" y="37"/>
                    <a:pt x="64" y="37"/>
                  </a:cubicBezTo>
                  <a:cubicBezTo>
                    <a:pt x="64" y="35"/>
                    <a:pt x="63" y="33"/>
                    <a:pt x="61" y="33"/>
                  </a:cubicBezTo>
                  <a:cubicBezTo>
                    <a:pt x="63" y="29"/>
                    <a:pt x="66" y="27"/>
                    <a:pt x="69" y="28"/>
                  </a:cubicBezTo>
                  <a:cubicBezTo>
                    <a:pt x="69" y="28"/>
                    <a:pt x="69" y="28"/>
                    <a:pt x="69" y="28"/>
                  </a:cubicBezTo>
                  <a:cubicBezTo>
                    <a:pt x="72" y="28"/>
                    <a:pt x="74" y="31"/>
                    <a:pt x="75" y="35"/>
                  </a:cubicBezTo>
                  <a:cubicBezTo>
                    <a:pt x="73" y="35"/>
                    <a:pt x="72" y="37"/>
                    <a:pt x="72" y="39"/>
                  </a:cubicBezTo>
                  <a:cubicBezTo>
                    <a:pt x="72" y="39"/>
                    <a:pt x="72" y="39"/>
                    <a:pt x="72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4" y="40"/>
                    <a:pt x="74" y="41"/>
                    <a:pt x="75" y="41"/>
                  </a:cubicBezTo>
                  <a:cubicBezTo>
                    <a:pt x="71" y="70"/>
                    <a:pt x="71" y="70"/>
                    <a:pt x="71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9" y="69"/>
                    <a:pt x="68" y="71"/>
                    <a:pt x="68" y="72"/>
                  </a:cubicBezTo>
                  <a:close/>
                  <a:moveTo>
                    <a:pt x="90" y="37"/>
                  </a:moveTo>
                  <a:cubicBezTo>
                    <a:pt x="88" y="37"/>
                    <a:pt x="87" y="39"/>
                    <a:pt x="87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9" y="42"/>
                    <a:pt x="89" y="42"/>
                    <a:pt x="89" y="42"/>
                  </a:cubicBezTo>
                  <a:cubicBezTo>
                    <a:pt x="89" y="42"/>
                    <a:pt x="89" y="43"/>
                    <a:pt x="89" y="43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5" y="72"/>
                    <a:pt x="84" y="72"/>
                    <a:pt x="84" y="72"/>
                  </a:cubicBezTo>
                  <a:cubicBezTo>
                    <a:pt x="83" y="73"/>
                    <a:pt x="83" y="74"/>
                    <a:pt x="82" y="75"/>
                  </a:cubicBezTo>
                  <a:cubicBezTo>
                    <a:pt x="77" y="74"/>
                    <a:pt x="77" y="74"/>
                    <a:pt x="77" y="74"/>
                  </a:cubicBezTo>
                  <a:cubicBezTo>
                    <a:pt x="77" y="72"/>
                    <a:pt x="76" y="70"/>
                    <a:pt x="75" y="70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8" y="41"/>
                    <a:pt x="78" y="41"/>
                    <a:pt x="78" y="41"/>
                  </a:cubicBezTo>
                  <a:cubicBezTo>
                    <a:pt x="78" y="41"/>
                    <a:pt x="78" y="41"/>
                    <a:pt x="79" y="40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81" y="38"/>
                    <a:pt x="80" y="36"/>
                    <a:pt x="79" y="36"/>
                  </a:cubicBezTo>
                  <a:cubicBezTo>
                    <a:pt x="80" y="32"/>
                    <a:pt x="83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8" y="30"/>
                    <a:pt x="89" y="33"/>
                    <a:pt x="90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36">
              <a:extLst>
                <a:ext uri="{FF2B5EF4-FFF2-40B4-BE49-F238E27FC236}">
                  <a16:creationId xmlns:a16="http://schemas.microsoft.com/office/drawing/2014/main" id="{C7EF91D8-6096-4524-B41B-F1BABAF1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3825" y="4021138"/>
              <a:ext cx="379412" cy="307975"/>
            </a:xfrm>
            <a:custGeom>
              <a:avLst/>
              <a:gdLst>
                <a:gd name="T0" fmla="*/ 88 w 96"/>
                <a:gd name="T1" fmla="*/ 26 h 79"/>
                <a:gd name="T2" fmla="*/ 88 w 96"/>
                <a:gd name="T3" fmla="*/ 30 h 79"/>
                <a:gd name="T4" fmla="*/ 84 w 96"/>
                <a:gd name="T5" fmla="*/ 29 h 79"/>
                <a:gd name="T6" fmla="*/ 84 w 96"/>
                <a:gd name="T7" fmla="*/ 26 h 79"/>
                <a:gd name="T8" fmla="*/ 74 w 96"/>
                <a:gd name="T9" fmla="*/ 10 h 79"/>
                <a:gd name="T10" fmla="*/ 60 w 96"/>
                <a:gd name="T11" fmla="*/ 22 h 79"/>
                <a:gd name="T12" fmla="*/ 59 w 96"/>
                <a:gd name="T13" fmla="*/ 26 h 79"/>
                <a:gd name="T14" fmla="*/ 55 w 96"/>
                <a:gd name="T15" fmla="*/ 25 h 79"/>
                <a:gd name="T16" fmla="*/ 55 w 96"/>
                <a:gd name="T17" fmla="*/ 21 h 79"/>
                <a:gd name="T18" fmla="*/ 43 w 96"/>
                <a:gd name="T19" fmla="*/ 5 h 79"/>
                <a:gd name="T20" fmla="*/ 27 w 96"/>
                <a:gd name="T21" fmla="*/ 17 h 79"/>
                <a:gd name="T22" fmla="*/ 27 w 96"/>
                <a:gd name="T23" fmla="*/ 21 h 79"/>
                <a:gd name="T24" fmla="*/ 22 w 96"/>
                <a:gd name="T25" fmla="*/ 20 h 79"/>
                <a:gd name="T26" fmla="*/ 23 w 96"/>
                <a:gd name="T27" fmla="*/ 16 h 79"/>
                <a:gd name="T28" fmla="*/ 11 w 96"/>
                <a:gd name="T29" fmla="*/ 0 h 79"/>
                <a:gd name="T30" fmla="*/ 11 w 96"/>
                <a:gd name="T31" fmla="*/ 0 h 79"/>
                <a:gd name="T32" fmla="*/ 11 w 96"/>
                <a:gd name="T33" fmla="*/ 0 h 79"/>
                <a:gd name="T34" fmla="*/ 10 w 96"/>
                <a:gd name="T35" fmla="*/ 0 h 79"/>
                <a:gd name="T36" fmla="*/ 0 w 96"/>
                <a:gd name="T37" fmla="*/ 79 h 79"/>
                <a:gd name="T38" fmla="*/ 2 w 96"/>
                <a:gd name="T39" fmla="*/ 79 h 79"/>
                <a:gd name="T40" fmla="*/ 2 w 96"/>
                <a:gd name="T41" fmla="*/ 79 h 79"/>
                <a:gd name="T42" fmla="*/ 14 w 96"/>
                <a:gd name="T43" fmla="*/ 79 h 79"/>
                <a:gd name="T44" fmla="*/ 20 w 96"/>
                <a:gd name="T45" fmla="*/ 31 h 79"/>
                <a:gd name="T46" fmla="*/ 21 w 96"/>
                <a:gd name="T47" fmla="*/ 32 h 79"/>
                <a:gd name="T48" fmla="*/ 25 w 96"/>
                <a:gd name="T49" fmla="*/ 32 h 79"/>
                <a:gd name="T50" fmla="*/ 26 w 96"/>
                <a:gd name="T51" fmla="*/ 32 h 79"/>
                <a:gd name="T52" fmla="*/ 20 w 96"/>
                <a:gd name="T53" fmla="*/ 79 h 79"/>
                <a:gd name="T54" fmla="*/ 48 w 96"/>
                <a:gd name="T55" fmla="*/ 78 h 79"/>
                <a:gd name="T56" fmla="*/ 53 w 96"/>
                <a:gd name="T57" fmla="*/ 36 h 79"/>
                <a:gd name="T58" fmla="*/ 54 w 96"/>
                <a:gd name="T59" fmla="*/ 37 h 79"/>
                <a:gd name="T60" fmla="*/ 58 w 96"/>
                <a:gd name="T61" fmla="*/ 37 h 79"/>
                <a:gd name="T62" fmla="*/ 58 w 96"/>
                <a:gd name="T63" fmla="*/ 37 h 79"/>
                <a:gd name="T64" fmla="*/ 54 w 96"/>
                <a:gd name="T65" fmla="*/ 78 h 79"/>
                <a:gd name="T66" fmla="*/ 77 w 96"/>
                <a:gd name="T67" fmla="*/ 78 h 79"/>
                <a:gd name="T68" fmla="*/ 82 w 96"/>
                <a:gd name="T69" fmla="*/ 41 h 79"/>
                <a:gd name="T70" fmla="*/ 82 w 96"/>
                <a:gd name="T71" fmla="*/ 41 h 79"/>
                <a:gd name="T72" fmla="*/ 87 w 96"/>
                <a:gd name="T73" fmla="*/ 42 h 79"/>
                <a:gd name="T74" fmla="*/ 87 w 96"/>
                <a:gd name="T75" fmla="*/ 42 h 79"/>
                <a:gd name="T76" fmla="*/ 83 w 96"/>
                <a:gd name="T77" fmla="*/ 78 h 79"/>
                <a:gd name="T78" fmla="*/ 89 w 96"/>
                <a:gd name="T79" fmla="*/ 78 h 79"/>
                <a:gd name="T80" fmla="*/ 96 w 96"/>
                <a:gd name="T81" fmla="*/ 14 h 79"/>
                <a:gd name="T82" fmla="*/ 88 w 96"/>
                <a:gd name="T83" fmla="*/ 26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96" h="79">
                  <a:moveTo>
                    <a:pt x="88" y="26"/>
                  </a:moveTo>
                  <a:cubicBezTo>
                    <a:pt x="88" y="30"/>
                    <a:pt x="88" y="30"/>
                    <a:pt x="88" y="30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4" y="26"/>
                    <a:pt x="84" y="26"/>
                    <a:pt x="84" y="26"/>
                  </a:cubicBezTo>
                  <a:cubicBezTo>
                    <a:pt x="85" y="18"/>
                    <a:pt x="81" y="11"/>
                    <a:pt x="74" y="10"/>
                  </a:cubicBezTo>
                  <a:cubicBezTo>
                    <a:pt x="67" y="9"/>
                    <a:pt x="61" y="14"/>
                    <a:pt x="60" y="22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5" y="21"/>
                    <a:pt x="55" y="21"/>
                    <a:pt x="55" y="21"/>
                  </a:cubicBezTo>
                  <a:cubicBezTo>
                    <a:pt x="56" y="14"/>
                    <a:pt x="51" y="6"/>
                    <a:pt x="43" y="5"/>
                  </a:cubicBezTo>
                  <a:cubicBezTo>
                    <a:pt x="35" y="4"/>
                    <a:pt x="28" y="9"/>
                    <a:pt x="27" y="17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9"/>
                    <a:pt x="18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79"/>
                    <a:pt x="1" y="79"/>
                    <a:pt x="2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6" y="79"/>
                    <a:pt x="10" y="79"/>
                    <a:pt x="14" y="79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32"/>
                    <a:pt x="21" y="32"/>
                    <a:pt x="21" y="32"/>
                  </a:cubicBezTo>
                  <a:cubicBezTo>
                    <a:pt x="25" y="32"/>
                    <a:pt x="25" y="32"/>
                    <a:pt x="25" y="32"/>
                  </a:cubicBezTo>
                  <a:cubicBezTo>
                    <a:pt x="25" y="32"/>
                    <a:pt x="25" y="32"/>
                    <a:pt x="26" y="32"/>
                  </a:cubicBezTo>
                  <a:cubicBezTo>
                    <a:pt x="20" y="79"/>
                    <a:pt x="20" y="79"/>
                    <a:pt x="20" y="79"/>
                  </a:cubicBezTo>
                  <a:cubicBezTo>
                    <a:pt x="30" y="79"/>
                    <a:pt x="39" y="79"/>
                    <a:pt x="48" y="78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4" y="78"/>
                    <a:pt x="54" y="78"/>
                    <a:pt x="54" y="78"/>
                  </a:cubicBezTo>
                  <a:cubicBezTo>
                    <a:pt x="63" y="78"/>
                    <a:pt x="71" y="78"/>
                    <a:pt x="77" y="78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7" y="42"/>
                    <a:pt x="87" y="42"/>
                    <a:pt x="87" y="42"/>
                  </a:cubicBezTo>
                  <a:cubicBezTo>
                    <a:pt x="83" y="78"/>
                    <a:pt x="83" y="78"/>
                    <a:pt x="83" y="78"/>
                  </a:cubicBezTo>
                  <a:cubicBezTo>
                    <a:pt x="87" y="78"/>
                    <a:pt x="89" y="78"/>
                    <a:pt x="89" y="78"/>
                  </a:cubicBezTo>
                  <a:cubicBezTo>
                    <a:pt x="89" y="77"/>
                    <a:pt x="95" y="29"/>
                    <a:pt x="96" y="14"/>
                  </a:cubicBezTo>
                  <a:cubicBezTo>
                    <a:pt x="92" y="16"/>
                    <a:pt x="89" y="21"/>
                    <a:pt x="88" y="2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37">
              <a:extLst>
                <a:ext uri="{FF2B5EF4-FFF2-40B4-BE49-F238E27FC236}">
                  <a16:creationId xmlns:a16="http://schemas.microsoft.com/office/drawing/2014/main" id="{7C39A9BF-D3CB-46A2-897C-91BF419A3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7438" y="3973513"/>
              <a:ext cx="346075" cy="360363"/>
            </a:xfrm>
            <a:custGeom>
              <a:avLst/>
              <a:gdLst>
                <a:gd name="T0" fmla="*/ 78 w 88"/>
                <a:gd name="T1" fmla="*/ 15 h 92"/>
                <a:gd name="T2" fmla="*/ 73 w 88"/>
                <a:gd name="T3" fmla="*/ 24 h 92"/>
                <a:gd name="T4" fmla="*/ 72 w 88"/>
                <a:gd name="T5" fmla="*/ 28 h 92"/>
                <a:gd name="T6" fmla="*/ 69 w 88"/>
                <a:gd name="T7" fmla="*/ 27 h 92"/>
                <a:gd name="T8" fmla="*/ 69 w 88"/>
                <a:gd name="T9" fmla="*/ 24 h 92"/>
                <a:gd name="T10" fmla="*/ 66 w 88"/>
                <a:gd name="T11" fmla="*/ 13 h 92"/>
                <a:gd name="T12" fmla="*/ 56 w 88"/>
                <a:gd name="T13" fmla="*/ 7 h 92"/>
                <a:gd name="T14" fmla="*/ 41 w 88"/>
                <a:gd name="T15" fmla="*/ 19 h 92"/>
                <a:gd name="T16" fmla="*/ 40 w 88"/>
                <a:gd name="T17" fmla="*/ 23 h 92"/>
                <a:gd name="T18" fmla="*/ 36 w 88"/>
                <a:gd name="T19" fmla="*/ 22 h 92"/>
                <a:gd name="T20" fmla="*/ 36 w 88"/>
                <a:gd name="T21" fmla="*/ 19 h 92"/>
                <a:gd name="T22" fmla="*/ 34 w 88"/>
                <a:gd name="T23" fmla="*/ 8 h 92"/>
                <a:gd name="T24" fmla="*/ 26 w 88"/>
                <a:gd name="T25" fmla="*/ 2 h 92"/>
                <a:gd name="T26" fmla="*/ 17 w 88"/>
                <a:gd name="T27" fmla="*/ 5 h 92"/>
                <a:gd name="T28" fmla="*/ 12 w 88"/>
                <a:gd name="T29" fmla="*/ 15 h 92"/>
                <a:gd name="T30" fmla="*/ 11 w 88"/>
                <a:gd name="T31" fmla="*/ 18 h 92"/>
                <a:gd name="T32" fmla="*/ 7 w 88"/>
                <a:gd name="T33" fmla="*/ 18 h 92"/>
                <a:gd name="T34" fmla="*/ 7 w 88"/>
                <a:gd name="T35" fmla="*/ 14 h 92"/>
                <a:gd name="T36" fmla="*/ 2 w 88"/>
                <a:gd name="T37" fmla="*/ 0 h 92"/>
                <a:gd name="T38" fmla="*/ 0 w 88"/>
                <a:gd name="T39" fmla="*/ 68 h 92"/>
                <a:gd name="T40" fmla="*/ 6 w 88"/>
                <a:gd name="T41" fmla="*/ 29 h 92"/>
                <a:gd name="T42" fmla="*/ 6 w 88"/>
                <a:gd name="T43" fmla="*/ 29 h 92"/>
                <a:gd name="T44" fmla="*/ 10 w 88"/>
                <a:gd name="T45" fmla="*/ 30 h 92"/>
                <a:gd name="T46" fmla="*/ 11 w 88"/>
                <a:gd name="T47" fmla="*/ 30 h 92"/>
                <a:gd name="T48" fmla="*/ 4 w 88"/>
                <a:gd name="T49" fmla="*/ 88 h 92"/>
                <a:gd name="T50" fmla="*/ 5 w 88"/>
                <a:gd name="T51" fmla="*/ 88 h 92"/>
                <a:gd name="T52" fmla="*/ 8 w 88"/>
                <a:gd name="T53" fmla="*/ 92 h 92"/>
                <a:gd name="T54" fmla="*/ 26 w 88"/>
                <a:gd name="T55" fmla="*/ 92 h 92"/>
                <a:gd name="T56" fmla="*/ 34 w 88"/>
                <a:gd name="T57" fmla="*/ 34 h 92"/>
                <a:gd name="T58" fmla="*/ 34 w 88"/>
                <a:gd name="T59" fmla="*/ 34 h 92"/>
                <a:gd name="T60" fmla="*/ 39 w 88"/>
                <a:gd name="T61" fmla="*/ 34 h 92"/>
                <a:gd name="T62" fmla="*/ 39 w 88"/>
                <a:gd name="T63" fmla="*/ 34 h 92"/>
                <a:gd name="T64" fmla="*/ 33 w 88"/>
                <a:gd name="T65" fmla="*/ 91 h 92"/>
                <a:gd name="T66" fmla="*/ 60 w 88"/>
                <a:gd name="T67" fmla="*/ 91 h 92"/>
                <a:gd name="T68" fmla="*/ 66 w 88"/>
                <a:gd name="T69" fmla="*/ 39 h 92"/>
                <a:gd name="T70" fmla="*/ 67 w 88"/>
                <a:gd name="T71" fmla="*/ 39 h 92"/>
                <a:gd name="T72" fmla="*/ 71 w 88"/>
                <a:gd name="T73" fmla="*/ 39 h 92"/>
                <a:gd name="T74" fmla="*/ 71 w 88"/>
                <a:gd name="T75" fmla="*/ 39 h 92"/>
                <a:gd name="T76" fmla="*/ 66 w 88"/>
                <a:gd name="T77" fmla="*/ 91 h 92"/>
                <a:gd name="T78" fmla="*/ 78 w 88"/>
                <a:gd name="T79" fmla="*/ 91 h 92"/>
                <a:gd name="T80" fmla="*/ 88 w 88"/>
                <a:gd name="T81" fmla="*/ 12 h 92"/>
                <a:gd name="T82" fmla="*/ 78 w 88"/>
                <a:gd name="T83" fmla="*/ 15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8" h="92">
                  <a:moveTo>
                    <a:pt x="78" y="15"/>
                  </a:moveTo>
                  <a:cubicBezTo>
                    <a:pt x="75" y="17"/>
                    <a:pt x="73" y="21"/>
                    <a:pt x="73" y="24"/>
                  </a:cubicBezTo>
                  <a:cubicBezTo>
                    <a:pt x="72" y="28"/>
                    <a:pt x="72" y="28"/>
                    <a:pt x="72" y="28"/>
                  </a:cubicBezTo>
                  <a:cubicBezTo>
                    <a:pt x="69" y="27"/>
                    <a:pt x="69" y="27"/>
                    <a:pt x="69" y="27"/>
                  </a:cubicBezTo>
                  <a:cubicBezTo>
                    <a:pt x="69" y="24"/>
                    <a:pt x="69" y="24"/>
                    <a:pt x="69" y="24"/>
                  </a:cubicBezTo>
                  <a:cubicBezTo>
                    <a:pt x="69" y="20"/>
                    <a:pt x="68" y="16"/>
                    <a:pt x="66" y="13"/>
                  </a:cubicBezTo>
                  <a:cubicBezTo>
                    <a:pt x="64" y="10"/>
                    <a:pt x="60" y="8"/>
                    <a:pt x="56" y="7"/>
                  </a:cubicBezTo>
                  <a:cubicBezTo>
                    <a:pt x="49" y="6"/>
                    <a:pt x="41" y="11"/>
                    <a:pt x="41" y="19"/>
                  </a:cubicBezTo>
                  <a:cubicBezTo>
                    <a:pt x="40" y="23"/>
                    <a:pt x="40" y="23"/>
                    <a:pt x="40" y="23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7" y="15"/>
                    <a:pt x="36" y="11"/>
                    <a:pt x="34" y="8"/>
                  </a:cubicBezTo>
                  <a:cubicBezTo>
                    <a:pt x="32" y="5"/>
                    <a:pt x="29" y="3"/>
                    <a:pt x="26" y="2"/>
                  </a:cubicBezTo>
                  <a:cubicBezTo>
                    <a:pt x="22" y="2"/>
                    <a:pt x="19" y="3"/>
                    <a:pt x="17" y="5"/>
                  </a:cubicBezTo>
                  <a:cubicBezTo>
                    <a:pt x="14" y="7"/>
                    <a:pt x="12" y="11"/>
                    <a:pt x="12" y="1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8"/>
                    <a:pt x="6" y="3"/>
                    <a:pt x="2" y="0"/>
                  </a:cubicBezTo>
                  <a:cubicBezTo>
                    <a:pt x="1" y="11"/>
                    <a:pt x="1" y="44"/>
                    <a:pt x="0" y="6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30"/>
                    <a:pt x="10" y="30"/>
                    <a:pt x="11" y="30"/>
                  </a:cubicBezTo>
                  <a:cubicBezTo>
                    <a:pt x="4" y="88"/>
                    <a:pt x="4" y="88"/>
                    <a:pt x="4" y="88"/>
                  </a:cubicBezTo>
                  <a:cubicBezTo>
                    <a:pt x="5" y="88"/>
                    <a:pt x="5" y="88"/>
                    <a:pt x="5" y="88"/>
                  </a:cubicBezTo>
                  <a:cubicBezTo>
                    <a:pt x="6" y="88"/>
                    <a:pt x="8" y="90"/>
                    <a:pt x="8" y="92"/>
                  </a:cubicBezTo>
                  <a:cubicBezTo>
                    <a:pt x="13" y="92"/>
                    <a:pt x="19" y="92"/>
                    <a:pt x="26" y="92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4" y="34"/>
                    <a:pt x="34" y="34"/>
                    <a:pt x="34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3" y="91"/>
                    <a:pt x="33" y="91"/>
                    <a:pt x="33" y="91"/>
                  </a:cubicBezTo>
                  <a:cubicBezTo>
                    <a:pt x="41" y="91"/>
                    <a:pt x="50" y="91"/>
                    <a:pt x="60" y="91"/>
                  </a:cubicBezTo>
                  <a:cubicBezTo>
                    <a:pt x="66" y="39"/>
                    <a:pt x="66" y="39"/>
                    <a:pt x="6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71" y="39"/>
                    <a:pt x="71" y="39"/>
                    <a:pt x="71" y="39"/>
                  </a:cubicBezTo>
                  <a:cubicBezTo>
                    <a:pt x="66" y="91"/>
                    <a:pt x="66" y="91"/>
                    <a:pt x="66" y="91"/>
                  </a:cubicBezTo>
                  <a:cubicBezTo>
                    <a:pt x="70" y="91"/>
                    <a:pt x="74" y="91"/>
                    <a:pt x="78" y="9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4" y="12"/>
                    <a:pt x="80" y="13"/>
                    <a:pt x="78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06" name="Group 878">
            <a:extLst>
              <a:ext uri="{FF2B5EF4-FFF2-40B4-BE49-F238E27FC236}">
                <a16:creationId xmlns:a16="http://schemas.microsoft.com/office/drawing/2014/main" id="{D28A4C13-C5B9-4E51-80CA-07236F6922CF}"/>
              </a:ext>
            </a:extLst>
          </p:cNvPr>
          <p:cNvGrpSpPr/>
          <p:nvPr/>
        </p:nvGrpSpPr>
        <p:grpSpPr>
          <a:xfrm>
            <a:off x="5248910" y="2582863"/>
            <a:ext cx="2009776" cy="1711326"/>
            <a:chOff x="5149850" y="2620963"/>
            <a:chExt cx="2009776" cy="1711326"/>
          </a:xfrm>
          <a:solidFill>
            <a:schemeClr val="accent3"/>
          </a:solidFill>
        </p:grpSpPr>
        <p:sp>
          <p:nvSpPr>
            <p:cNvPr id="107" name="Freeform 41">
              <a:extLst>
                <a:ext uri="{FF2B5EF4-FFF2-40B4-BE49-F238E27FC236}">
                  <a16:creationId xmlns:a16="http://schemas.microsoft.com/office/drawing/2014/main" id="{A38F5A5F-E061-4504-BD37-28210AEF2F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3663" y="3114676"/>
              <a:ext cx="688975" cy="495300"/>
            </a:xfrm>
            <a:custGeom>
              <a:avLst/>
              <a:gdLst>
                <a:gd name="T0" fmla="*/ 117 w 198"/>
                <a:gd name="T1" fmla="*/ 2 h 143"/>
                <a:gd name="T2" fmla="*/ 81 w 198"/>
                <a:gd name="T3" fmla="*/ 0 h 143"/>
                <a:gd name="T4" fmla="*/ 82 w 198"/>
                <a:gd name="T5" fmla="*/ 1 h 143"/>
                <a:gd name="T6" fmla="*/ 1 w 198"/>
                <a:gd name="T7" fmla="*/ 87 h 143"/>
                <a:gd name="T8" fmla="*/ 17 w 198"/>
                <a:gd name="T9" fmla="*/ 142 h 143"/>
                <a:gd name="T10" fmla="*/ 179 w 198"/>
                <a:gd name="T11" fmla="*/ 143 h 143"/>
                <a:gd name="T12" fmla="*/ 179 w 198"/>
                <a:gd name="T13" fmla="*/ 143 h 143"/>
                <a:gd name="T14" fmla="*/ 197 w 198"/>
                <a:gd name="T15" fmla="*/ 89 h 143"/>
                <a:gd name="T16" fmla="*/ 117 w 198"/>
                <a:gd name="T17" fmla="*/ 2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43">
                  <a:moveTo>
                    <a:pt x="117" y="2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2" y="1"/>
                    <a:pt x="82" y="1"/>
                    <a:pt x="82" y="1"/>
                  </a:cubicBezTo>
                  <a:cubicBezTo>
                    <a:pt x="54" y="16"/>
                    <a:pt x="1" y="49"/>
                    <a:pt x="1" y="87"/>
                  </a:cubicBezTo>
                  <a:cubicBezTo>
                    <a:pt x="0" y="107"/>
                    <a:pt x="7" y="126"/>
                    <a:pt x="17" y="142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91" y="128"/>
                    <a:pt x="197" y="109"/>
                    <a:pt x="197" y="89"/>
                  </a:cubicBezTo>
                  <a:cubicBezTo>
                    <a:pt x="198" y="50"/>
                    <a:pt x="145" y="17"/>
                    <a:pt x="117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42">
              <a:extLst>
                <a:ext uri="{FF2B5EF4-FFF2-40B4-BE49-F238E27FC236}">
                  <a16:creationId xmlns:a16="http://schemas.microsoft.com/office/drawing/2014/main" id="{518E4FDD-0DEA-479F-A021-A6C50BE9B8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02400" y="3606801"/>
              <a:ext cx="563563" cy="104775"/>
            </a:xfrm>
            <a:custGeom>
              <a:avLst/>
              <a:gdLst>
                <a:gd name="T0" fmla="*/ 0 w 162"/>
                <a:gd name="T1" fmla="*/ 0 h 30"/>
                <a:gd name="T2" fmla="*/ 1 w 162"/>
                <a:gd name="T3" fmla="*/ 0 h 30"/>
                <a:gd name="T4" fmla="*/ 1 w 162"/>
                <a:gd name="T5" fmla="*/ 1 h 30"/>
                <a:gd name="T6" fmla="*/ 1 w 162"/>
                <a:gd name="T7" fmla="*/ 1 h 30"/>
                <a:gd name="T8" fmla="*/ 0 w 162"/>
                <a:gd name="T9" fmla="*/ 29 h 30"/>
                <a:gd name="T10" fmla="*/ 162 w 162"/>
                <a:gd name="T11" fmla="*/ 30 h 30"/>
                <a:gd name="T12" fmla="*/ 162 w 162"/>
                <a:gd name="T13" fmla="*/ 2 h 30"/>
                <a:gd name="T14" fmla="*/ 162 w 162"/>
                <a:gd name="T15" fmla="*/ 2 h 30"/>
                <a:gd name="T16" fmla="*/ 162 w 162"/>
                <a:gd name="T17" fmla="*/ 1 h 30"/>
                <a:gd name="T18" fmla="*/ 0 w 162"/>
                <a:gd name="T19" fmla="*/ 0 h 30"/>
                <a:gd name="T20" fmla="*/ 38 w 162"/>
                <a:gd name="T21" fmla="*/ 15 h 30"/>
                <a:gd name="T22" fmla="*/ 25 w 162"/>
                <a:gd name="T23" fmla="*/ 28 h 30"/>
                <a:gd name="T24" fmla="*/ 12 w 162"/>
                <a:gd name="T25" fmla="*/ 15 h 30"/>
                <a:gd name="T26" fmla="*/ 25 w 162"/>
                <a:gd name="T27" fmla="*/ 2 h 30"/>
                <a:gd name="T28" fmla="*/ 38 w 162"/>
                <a:gd name="T29" fmla="*/ 15 h 30"/>
                <a:gd name="T30" fmla="*/ 75 w 162"/>
                <a:gd name="T31" fmla="*/ 15 h 30"/>
                <a:gd name="T32" fmla="*/ 62 w 162"/>
                <a:gd name="T33" fmla="*/ 28 h 30"/>
                <a:gd name="T34" fmla="*/ 49 w 162"/>
                <a:gd name="T35" fmla="*/ 15 h 30"/>
                <a:gd name="T36" fmla="*/ 62 w 162"/>
                <a:gd name="T37" fmla="*/ 2 h 30"/>
                <a:gd name="T38" fmla="*/ 75 w 162"/>
                <a:gd name="T39" fmla="*/ 15 h 30"/>
                <a:gd name="T40" fmla="*/ 113 w 162"/>
                <a:gd name="T41" fmla="*/ 15 h 30"/>
                <a:gd name="T42" fmla="*/ 100 w 162"/>
                <a:gd name="T43" fmla="*/ 28 h 30"/>
                <a:gd name="T44" fmla="*/ 87 w 162"/>
                <a:gd name="T45" fmla="*/ 15 h 30"/>
                <a:gd name="T46" fmla="*/ 100 w 162"/>
                <a:gd name="T47" fmla="*/ 2 h 30"/>
                <a:gd name="T48" fmla="*/ 113 w 162"/>
                <a:gd name="T49" fmla="*/ 15 h 30"/>
                <a:gd name="T50" fmla="*/ 150 w 162"/>
                <a:gd name="T51" fmla="*/ 16 h 30"/>
                <a:gd name="T52" fmla="*/ 137 w 162"/>
                <a:gd name="T53" fmla="*/ 29 h 30"/>
                <a:gd name="T54" fmla="*/ 124 w 162"/>
                <a:gd name="T55" fmla="*/ 15 h 30"/>
                <a:gd name="T56" fmla="*/ 137 w 162"/>
                <a:gd name="T57" fmla="*/ 3 h 30"/>
                <a:gd name="T58" fmla="*/ 150 w 162"/>
                <a:gd name="T59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62" h="30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162" y="30"/>
                    <a:pt x="162" y="30"/>
                    <a:pt x="162" y="30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2"/>
                    <a:pt x="162" y="2"/>
                    <a:pt x="162" y="2"/>
                  </a:cubicBezTo>
                  <a:cubicBezTo>
                    <a:pt x="162" y="1"/>
                    <a:pt x="162" y="1"/>
                    <a:pt x="162" y="1"/>
                  </a:cubicBezTo>
                  <a:lnTo>
                    <a:pt x="0" y="0"/>
                  </a:lnTo>
                  <a:close/>
                  <a:moveTo>
                    <a:pt x="38" y="15"/>
                  </a:moveTo>
                  <a:cubicBezTo>
                    <a:pt x="38" y="22"/>
                    <a:pt x="32" y="28"/>
                    <a:pt x="25" y="28"/>
                  </a:cubicBezTo>
                  <a:cubicBezTo>
                    <a:pt x="17" y="28"/>
                    <a:pt x="12" y="22"/>
                    <a:pt x="12" y="15"/>
                  </a:cubicBezTo>
                  <a:cubicBezTo>
                    <a:pt x="12" y="7"/>
                    <a:pt x="18" y="2"/>
                    <a:pt x="25" y="2"/>
                  </a:cubicBezTo>
                  <a:cubicBezTo>
                    <a:pt x="32" y="2"/>
                    <a:pt x="38" y="8"/>
                    <a:pt x="38" y="15"/>
                  </a:cubicBezTo>
                  <a:close/>
                  <a:moveTo>
                    <a:pt x="75" y="15"/>
                  </a:moveTo>
                  <a:cubicBezTo>
                    <a:pt x="75" y="22"/>
                    <a:pt x="69" y="28"/>
                    <a:pt x="62" y="28"/>
                  </a:cubicBezTo>
                  <a:cubicBezTo>
                    <a:pt x="55" y="28"/>
                    <a:pt x="49" y="22"/>
                    <a:pt x="49" y="15"/>
                  </a:cubicBezTo>
                  <a:cubicBezTo>
                    <a:pt x="49" y="8"/>
                    <a:pt x="55" y="2"/>
                    <a:pt x="62" y="2"/>
                  </a:cubicBezTo>
                  <a:cubicBezTo>
                    <a:pt x="69" y="2"/>
                    <a:pt x="75" y="8"/>
                    <a:pt x="75" y="15"/>
                  </a:cubicBezTo>
                  <a:close/>
                  <a:moveTo>
                    <a:pt x="113" y="15"/>
                  </a:moveTo>
                  <a:cubicBezTo>
                    <a:pt x="113" y="23"/>
                    <a:pt x="107" y="28"/>
                    <a:pt x="100" y="28"/>
                  </a:cubicBezTo>
                  <a:cubicBezTo>
                    <a:pt x="92" y="28"/>
                    <a:pt x="87" y="22"/>
                    <a:pt x="87" y="15"/>
                  </a:cubicBezTo>
                  <a:cubicBezTo>
                    <a:pt x="87" y="8"/>
                    <a:pt x="93" y="2"/>
                    <a:pt x="100" y="2"/>
                  </a:cubicBezTo>
                  <a:cubicBezTo>
                    <a:pt x="107" y="2"/>
                    <a:pt x="113" y="8"/>
                    <a:pt x="113" y="15"/>
                  </a:cubicBezTo>
                  <a:close/>
                  <a:moveTo>
                    <a:pt x="150" y="16"/>
                  </a:moveTo>
                  <a:cubicBezTo>
                    <a:pt x="150" y="23"/>
                    <a:pt x="144" y="29"/>
                    <a:pt x="137" y="29"/>
                  </a:cubicBezTo>
                  <a:cubicBezTo>
                    <a:pt x="130" y="29"/>
                    <a:pt x="124" y="23"/>
                    <a:pt x="124" y="15"/>
                  </a:cubicBezTo>
                  <a:cubicBezTo>
                    <a:pt x="124" y="8"/>
                    <a:pt x="130" y="2"/>
                    <a:pt x="137" y="3"/>
                  </a:cubicBezTo>
                  <a:cubicBezTo>
                    <a:pt x="144" y="3"/>
                    <a:pt x="150" y="8"/>
                    <a:pt x="150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43">
              <a:extLst>
                <a:ext uri="{FF2B5EF4-FFF2-40B4-BE49-F238E27FC236}">
                  <a16:creationId xmlns:a16="http://schemas.microsoft.com/office/drawing/2014/main" id="{5C9A99A4-3880-48D7-A173-C5694B3C0628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0" y="3708401"/>
              <a:ext cx="563563" cy="222250"/>
            </a:xfrm>
            <a:custGeom>
              <a:avLst/>
              <a:gdLst>
                <a:gd name="T0" fmla="*/ 0 w 355"/>
                <a:gd name="T1" fmla="*/ 135 h 140"/>
                <a:gd name="T2" fmla="*/ 355 w 355"/>
                <a:gd name="T3" fmla="*/ 140 h 140"/>
                <a:gd name="T4" fmla="*/ 355 w 355"/>
                <a:gd name="T5" fmla="*/ 2 h 140"/>
                <a:gd name="T6" fmla="*/ 0 w 355"/>
                <a:gd name="T7" fmla="*/ 0 h 140"/>
                <a:gd name="T8" fmla="*/ 0 w 355"/>
                <a:gd name="T9" fmla="*/ 135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40">
                  <a:moveTo>
                    <a:pt x="0" y="135"/>
                  </a:moveTo>
                  <a:lnTo>
                    <a:pt x="355" y="140"/>
                  </a:lnTo>
                  <a:lnTo>
                    <a:pt x="355" y="2"/>
                  </a:lnTo>
                  <a:lnTo>
                    <a:pt x="0" y="0"/>
                  </a:lnTo>
                  <a:lnTo>
                    <a:pt x="0" y="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Freeform 44">
              <a:extLst>
                <a:ext uri="{FF2B5EF4-FFF2-40B4-BE49-F238E27FC236}">
                  <a16:creationId xmlns:a16="http://schemas.microsoft.com/office/drawing/2014/main" id="{50A42610-AB68-43E1-B707-BB84EA4F9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0838" y="2776538"/>
              <a:ext cx="177800" cy="344488"/>
            </a:xfrm>
            <a:custGeom>
              <a:avLst/>
              <a:gdLst>
                <a:gd name="T0" fmla="*/ 26 w 51"/>
                <a:gd name="T1" fmla="*/ 0 h 99"/>
                <a:gd name="T2" fmla="*/ 16 w 51"/>
                <a:gd name="T3" fmla="*/ 11 h 99"/>
                <a:gd name="T4" fmla="*/ 23 w 51"/>
                <a:gd name="T5" fmla="*/ 21 h 99"/>
                <a:gd name="T6" fmla="*/ 10 w 51"/>
                <a:gd name="T7" fmla="*/ 38 h 99"/>
                <a:gd name="T8" fmla="*/ 21 w 51"/>
                <a:gd name="T9" fmla="*/ 54 h 99"/>
                <a:gd name="T10" fmla="*/ 0 w 51"/>
                <a:gd name="T11" fmla="*/ 79 h 99"/>
                <a:gd name="T12" fmla="*/ 7 w 51"/>
                <a:gd name="T13" fmla="*/ 97 h 99"/>
                <a:gd name="T14" fmla="*/ 43 w 51"/>
                <a:gd name="T15" fmla="*/ 99 h 99"/>
                <a:gd name="T16" fmla="*/ 43 w 51"/>
                <a:gd name="T17" fmla="*/ 99 h 99"/>
                <a:gd name="T18" fmla="*/ 51 w 51"/>
                <a:gd name="T19" fmla="*/ 80 h 99"/>
                <a:gd name="T20" fmla="*/ 31 w 51"/>
                <a:gd name="T21" fmla="*/ 54 h 99"/>
                <a:gd name="T22" fmla="*/ 42 w 51"/>
                <a:gd name="T23" fmla="*/ 38 h 99"/>
                <a:gd name="T24" fmla="*/ 29 w 51"/>
                <a:gd name="T25" fmla="*/ 22 h 99"/>
                <a:gd name="T26" fmla="*/ 37 w 51"/>
                <a:gd name="T27" fmla="*/ 11 h 99"/>
                <a:gd name="T28" fmla="*/ 26 w 51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99">
                  <a:moveTo>
                    <a:pt x="26" y="0"/>
                  </a:moveTo>
                  <a:cubicBezTo>
                    <a:pt x="21" y="0"/>
                    <a:pt x="16" y="5"/>
                    <a:pt x="16" y="11"/>
                  </a:cubicBezTo>
                  <a:cubicBezTo>
                    <a:pt x="16" y="16"/>
                    <a:pt x="19" y="20"/>
                    <a:pt x="23" y="21"/>
                  </a:cubicBezTo>
                  <a:cubicBezTo>
                    <a:pt x="16" y="23"/>
                    <a:pt x="10" y="30"/>
                    <a:pt x="10" y="38"/>
                  </a:cubicBezTo>
                  <a:cubicBezTo>
                    <a:pt x="10" y="45"/>
                    <a:pt x="15" y="51"/>
                    <a:pt x="21" y="54"/>
                  </a:cubicBezTo>
                  <a:cubicBezTo>
                    <a:pt x="9" y="56"/>
                    <a:pt x="1" y="66"/>
                    <a:pt x="0" y="79"/>
                  </a:cubicBezTo>
                  <a:cubicBezTo>
                    <a:pt x="0" y="86"/>
                    <a:pt x="3" y="93"/>
                    <a:pt x="7" y="97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3" y="99"/>
                    <a:pt x="43" y="99"/>
                    <a:pt x="43" y="99"/>
                  </a:cubicBezTo>
                  <a:cubicBezTo>
                    <a:pt x="48" y="94"/>
                    <a:pt x="51" y="87"/>
                    <a:pt x="51" y="80"/>
                  </a:cubicBezTo>
                  <a:cubicBezTo>
                    <a:pt x="51" y="67"/>
                    <a:pt x="43" y="56"/>
                    <a:pt x="31" y="54"/>
                  </a:cubicBezTo>
                  <a:cubicBezTo>
                    <a:pt x="38" y="51"/>
                    <a:pt x="42" y="45"/>
                    <a:pt x="42" y="38"/>
                  </a:cubicBezTo>
                  <a:cubicBezTo>
                    <a:pt x="42" y="30"/>
                    <a:pt x="37" y="23"/>
                    <a:pt x="29" y="22"/>
                  </a:cubicBezTo>
                  <a:cubicBezTo>
                    <a:pt x="34" y="20"/>
                    <a:pt x="37" y="16"/>
                    <a:pt x="37" y="11"/>
                  </a:cubicBezTo>
                  <a:cubicBezTo>
                    <a:pt x="37" y="5"/>
                    <a:pt x="32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45">
              <a:extLst>
                <a:ext uri="{FF2B5EF4-FFF2-40B4-BE49-F238E27FC236}">
                  <a16:creationId xmlns:a16="http://schemas.microsoft.com/office/drawing/2014/main" id="{0BA646B3-EB20-4C98-8E3D-0948FEE894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1563" y="3933826"/>
              <a:ext cx="1008063" cy="398463"/>
            </a:xfrm>
            <a:custGeom>
              <a:avLst/>
              <a:gdLst>
                <a:gd name="T0" fmla="*/ 289 w 290"/>
                <a:gd name="T1" fmla="*/ 3 h 115"/>
                <a:gd name="T2" fmla="*/ 288 w 290"/>
                <a:gd name="T3" fmla="*/ 3 h 115"/>
                <a:gd name="T4" fmla="*/ 288 w 290"/>
                <a:gd name="T5" fmla="*/ 2 h 115"/>
                <a:gd name="T6" fmla="*/ 1 w 290"/>
                <a:gd name="T7" fmla="*/ 0 h 115"/>
                <a:gd name="T8" fmla="*/ 1 w 290"/>
                <a:gd name="T9" fmla="*/ 0 h 115"/>
                <a:gd name="T10" fmla="*/ 0 w 290"/>
                <a:gd name="T11" fmla="*/ 33 h 115"/>
                <a:gd name="T12" fmla="*/ 0 w 290"/>
                <a:gd name="T13" fmla="*/ 34 h 115"/>
                <a:gd name="T14" fmla="*/ 1 w 290"/>
                <a:gd name="T15" fmla="*/ 35 h 115"/>
                <a:gd name="T16" fmla="*/ 10 w 290"/>
                <a:gd name="T17" fmla="*/ 24 h 115"/>
                <a:gd name="T18" fmla="*/ 21 w 290"/>
                <a:gd name="T19" fmla="*/ 45 h 115"/>
                <a:gd name="T20" fmla="*/ 21 w 290"/>
                <a:gd name="T21" fmla="*/ 45 h 115"/>
                <a:gd name="T22" fmla="*/ 20 w 290"/>
                <a:gd name="T23" fmla="*/ 115 h 115"/>
                <a:gd name="T24" fmla="*/ 59 w 290"/>
                <a:gd name="T25" fmla="*/ 115 h 115"/>
                <a:gd name="T26" fmla="*/ 60 w 290"/>
                <a:gd name="T27" fmla="*/ 46 h 115"/>
                <a:gd name="T28" fmla="*/ 60 w 290"/>
                <a:gd name="T29" fmla="*/ 46 h 115"/>
                <a:gd name="T30" fmla="*/ 71 w 290"/>
                <a:gd name="T31" fmla="*/ 25 h 115"/>
                <a:gd name="T32" fmla="*/ 82 w 290"/>
                <a:gd name="T33" fmla="*/ 46 h 115"/>
                <a:gd name="T34" fmla="*/ 82 w 290"/>
                <a:gd name="T35" fmla="*/ 46 h 115"/>
                <a:gd name="T36" fmla="*/ 82 w 290"/>
                <a:gd name="T37" fmla="*/ 115 h 115"/>
                <a:gd name="T38" fmla="*/ 129 w 290"/>
                <a:gd name="T39" fmla="*/ 115 h 115"/>
                <a:gd name="T40" fmla="*/ 129 w 290"/>
                <a:gd name="T41" fmla="*/ 46 h 115"/>
                <a:gd name="T42" fmla="*/ 130 w 290"/>
                <a:gd name="T43" fmla="*/ 46 h 115"/>
                <a:gd name="T44" fmla="*/ 141 w 290"/>
                <a:gd name="T45" fmla="*/ 25 h 115"/>
                <a:gd name="T46" fmla="*/ 152 w 290"/>
                <a:gd name="T47" fmla="*/ 46 h 115"/>
                <a:gd name="T48" fmla="*/ 152 w 290"/>
                <a:gd name="T49" fmla="*/ 46 h 115"/>
                <a:gd name="T50" fmla="*/ 152 w 290"/>
                <a:gd name="T51" fmla="*/ 115 h 115"/>
                <a:gd name="T52" fmla="*/ 199 w 290"/>
                <a:gd name="T53" fmla="*/ 115 h 115"/>
                <a:gd name="T54" fmla="*/ 199 w 290"/>
                <a:gd name="T55" fmla="*/ 47 h 115"/>
                <a:gd name="T56" fmla="*/ 199 w 290"/>
                <a:gd name="T57" fmla="*/ 47 h 115"/>
                <a:gd name="T58" fmla="*/ 211 w 290"/>
                <a:gd name="T59" fmla="*/ 26 h 115"/>
                <a:gd name="T60" fmla="*/ 222 w 290"/>
                <a:gd name="T61" fmla="*/ 47 h 115"/>
                <a:gd name="T62" fmla="*/ 222 w 290"/>
                <a:gd name="T63" fmla="*/ 47 h 115"/>
                <a:gd name="T64" fmla="*/ 221 w 290"/>
                <a:gd name="T65" fmla="*/ 115 h 115"/>
                <a:gd name="T66" fmla="*/ 290 w 290"/>
                <a:gd name="T67" fmla="*/ 115 h 115"/>
                <a:gd name="T68" fmla="*/ 289 w 290"/>
                <a:gd name="T69" fmla="*/ 3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90" h="115">
                  <a:moveTo>
                    <a:pt x="289" y="3"/>
                  </a:moveTo>
                  <a:cubicBezTo>
                    <a:pt x="288" y="3"/>
                    <a:pt x="288" y="3"/>
                    <a:pt x="288" y="3"/>
                  </a:cubicBezTo>
                  <a:cubicBezTo>
                    <a:pt x="288" y="2"/>
                    <a:pt x="288" y="2"/>
                    <a:pt x="288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5"/>
                    <a:pt x="1" y="35"/>
                  </a:cubicBezTo>
                  <a:cubicBezTo>
                    <a:pt x="5" y="29"/>
                    <a:pt x="10" y="24"/>
                    <a:pt x="10" y="24"/>
                  </a:cubicBezTo>
                  <a:cubicBezTo>
                    <a:pt x="10" y="24"/>
                    <a:pt x="21" y="34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0" y="115"/>
                    <a:pt x="20" y="115"/>
                    <a:pt x="20" y="115"/>
                  </a:cubicBezTo>
                  <a:cubicBezTo>
                    <a:pt x="59" y="115"/>
                    <a:pt x="59" y="115"/>
                    <a:pt x="59" y="115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34"/>
                    <a:pt x="71" y="25"/>
                    <a:pt x="71" y="25"/>
                  </a:cubicBezTo>
                  <a:cubicBezTo>
                    <a:pt x="71" y="25"/>
                    <a:pt x="82" y="34"/>
                    <a:pt x="82" y="46"/>
                  </a:cubicBezTo>
                  <a:cubicBezTo>
                    <a:pt x="82" y="46"/>
                    <a:pt x="82" y="46"/>
                    <a:pt x="82" y="46"/>
                  </a:cubicBezTo>
                  <a:cubicBezTo>
                    <a:pt x="82" y="115"/>
                    <a:pt x="82" y="115"/>
                    <a:pt x="82" y="115"/>
                  </a:cubicBezTo>
                  <a:cubicBezTo>
                    <a:pt x="129" y="115"/>
                    <a:pt x="129" y="115"/>
                    <a:pt x="129" y="115"/>
                  </a:cubicBezTo>
                  <a:cubicBezTo>
                    <a:pt x="129" y="46"/>
                    <a:pt x="129" y="46"/>
                    <a:pt x="129" y="46"/>
                  </a:cubicBezTo>
                  <a:cubicBezTo>
                    <a:pt x="130" y="46"/>
                    <a:pt x="130" y="46"/>
                    <a:pt x="130" y="46"/>
                  </a:cubicBezTo>
                  <a:cubicBezTo>
                    <a:pt x="130" y="35"/>
                    <a:pt x="141" y="25"/>
                    <a:pt x="141" y="25"/>
                  </a:cubicBezTo>
                  <a:cubicBezTo>
                    <a:pt x="141" y="25"/>
                    <a:pt x="152" y="35"/>
                    <a:pt x="152" y="46"/>
                  </a:cubicBezTo>
                  <a:cubicBezTo>
                    <a:pt x="152" y="46"/>
                    <a:pt x="152" y="46"/>
                    <a:pt x="152" y="46"/>
                  </a:cubicBezTo>
                  <a:cubicBezTo>
                    <a:pt x="152" y="115"/>
                    <a:pt x="152" y="115"/>
                    <a:pt x="152" y="115"/>
                  </a:cubicBezTo>
                  <a:cubicBezTo>
                    <a:pt x="199" y="115"/>
                    <a:pt x="199" y="115"/>
                    <a:pt x="199" y="115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199" y="47"/>
                    <a:pt x="199" y="47"/>
                    <a:pt x="199" y="47"/>
                  </a:cubicBezTo>
                  <a:cubicBezTo>
                    <a:pt x="200" y="35"/>
                    <a:pt x="211" y="26"/>
                    <a:pt x="211" y="26"/>
                  </a:cubicBezTo>
                  <a:cubicBezTo>
                    <a:pt x="211" y="26"/>
                    <a:pt x="222" y="35"/>
                    <a:pt x="222" y="47"/>
                  </a:cubicBezTo>
                  <a:cubicBezTo>
                    <a:pt x="222" y="47"/>
                    <a:pt x="222" y="47"/>
                    <a:pt x="222" y="47"/>
                  </a:cubicBezTo>
                  <a:cubicBezTo>
                    <a:pt x="221" y="115"/>
                    <a:pt x="221" y="115"/>
                    <a:pt x="221" y="115"/>
                  </a:cubicBezTo>
                  <a:cubicBezTo>
                    <a:pt x="290" y="115"/>
                    <a:pt x="290" y="115"/>
                    <a:pt x="290" y="115"/>
                  </a:cubicBezTo>
                  <a:lnTo>
                    <a:pt x="289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46">
              <a:extLst>
                <a:ext uri="{FF2B5EF4-FFF2-40B4-BE49-F238E27FC236}">
                  <a16:creationId xmlns:a16="http://schemas.microsoft.com/office/drawing/2014/main" id="{9ABD56B1-FAB6-4A58-A4F7-D2B2E84E0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9850" y="3922713"/>
              <a:ext cx="1004888" cy="409575"/>
            </a:xfrm>
            <a:custGeom>
              <a:avLst/>
              <a:gdLst>
                <a:gd name="T0" fmla="*/ 269 w 289"/>
                <a:gd name="T1" fmla="*/ 48 h 118"/>
                <a:gd name="T2" fmla="*/ 269 w 289"/>
                <a:gd name="T3" fmla="*/ 48 h 118"/>
                <a:gd name="T4" fmla="*/ 281 w 289"/>
                <a:gd name="T5" fmla="*/ 27 h 118"/>
                <a:gd name="T6" fmla="*/ 287 w 289"/>
                <a:gd name="T7" fmla="*/ 35 h 118"/>
                <a:gd name="T8" fmla="*/ 288 w 289"/>
                <a:gd name="T9" fmla="*/ 36 h 118"/>
                <a:gd name="T10" fmla="*/ 289 w 289"/>
                <a:gd name="T11" fmla="*/ 3 h 118"/>
                <a:gd name="T12" fmla="*/ 287 w 289"/>
                <a:gd name="T13" fmla="*/ 3 h 118"/>
                <a:gd name="T14" fmla="*/ 2 w 289"/>
                <a:gd name="T15" fmla="*/ 0 h 118"/>
                <a:gd name="T16" fmla="*/ 2 w 289"/>
                <a:gd name="T17" fmla="*/ 8 h 118"/>
                <a:gd name="T18" fmla="*/ 0 w 289"/>
                <a:gd name="T19" fmla="*/ 118 h 118"/>
                <a:gd name="T20" fmla="*/ 67 w 289"/>
                <a:gd name="T21" fmla="*/ 118 h 118"/>
                <a:gd name="T22" fmla="*/ 68 w 289"/>
                <a:gd name="T23" fmla="*/ 46 h 118"/>
                <a:gd name="T24" fmla="*/ 68 w 289"/>
                <a:gd name="T25" fmla="*/ 46 h 118"/>
                <a:gd name="T26" fmla="*/ 80 w 289"/>
                <a:gd name="T27" fmla="*/ 25 h 118"/>
                <a:gd name="T28" fmla="*/ 91 w 289"/>
                <a:gd name="T29" fmla="*/ 46 h 118"/>
                <a:gd name="T30" fmla="*/ 91 w 289"/>
                <a:gd name="T31" fmla="*/ 46 h 118"/>
                <a:gd name="T32" fmla="*/ 88 w 289"/>
                <a:gd name="T33" fmla="*/ 118 h 118"/>
                <a:gd name="T34" fmla="*/ 137 w 289"/>
                <a:gd name="T35" fmla="*/ 118 h 118"/>
                <a:gd name="T36" fmla="*/ 138 w 289"/>
                <a:gd name="T37" fmla="*/ 47 h 118"/>
                <a:gd name="T38" fmla="*/ 138 w 289"/>
                <a:gd name="T39" fmla="*/ 47 h 118"/>
                <a:gd name="T40" fmla="*/ 150 w 289"/>
                <a:gd name="T41" fmla="*/ 26 h 118"/>
                <a:gd name="T42" fmla="*/ 161 w 289"/>
                <a:gd name="T43" fmla="*/ 47 h 118"/>
                <a:gd name="T44" fmla="*/ 161 w 289"/>
                <a:gd name="T45" fmla="*/ 47 h 118"/>
                <a:gd name="T46" fmla="*/ 160 w 289"/>
                <a:gd name="T47" fmla="*/ 118 h 118"/>
                <a:gd name="T48" fmla="*/ 207 w 289"/>
                <a:gd name="T49" fmla="*/ 118 h 118"/>
                <a:gd name="T50" fmla="*/ 208 w 289"/>
                <a:gd name="T51" fmla="*/ 47 h 118"/>
                <a:gd name="T52" fmla="*/ 208 w 289"/>
                <a:gd name="T53" fmla="*/ 47 h 118"/>
                <a:gd name="T54" fmla="*/ 220 w 289"/>
                <a:gd name="T55" fmla="*/ 27 h 118"/>
                <a:gd name="T56" fmla="*/ 231 w 289"/>
                <a:gd name="T57" fmla="*/ 48 h 118"/>
                <a:gd name="T58" fmla="*/ 231 w 289"/>
                <a:gd name="T59" fmla="*/ 48 h 118"/>
                <a:gd name="T60" fmla="*/ 230 w 289"/>
                <a:gd name="T61" fmla="*/ 118 h 118"/>
                <a:gd name="T62" fmla="*/ 269 w 289"/>
                <a:gd name="T63" fmla="*/ 118 h 118"/>
                <a:gd name="T64" fmla="*/ 269 w 289"/>
                <a:gd name="T65" fmla="*/ 4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9" h="118">
                  <a:moveTo>
                    <a:pt x="269" y="48"/>
                  </a:moveTo>
                  <a:cubicBezTo>
                    <a:pt x="269" y="48"/>
                    <a:pt x="269" y="48"/>
                    <a:pt x="269" y="48"/>
                  </a:cubicBezTo>
                  <a:cubicBezTo>
                    <a:pt x="269" y="36"/>
                    <a:pt x="281" y="27"/>
                    <a:pt x="281" y="27"/>
                  </a:cubicBezTo>
                  <a:cubicBezTo>
                    <a:pt x="281" y="27"/>
                    <a:pt x="284" y="30"/>
                    <a:pt x="287" y="35"/>
                  </a:cubicBezTo>
                  <a:cubicBezTo>
                    <a:pt x="288" y="35"/>
                    <a:pt x="288" y="36"/>
                    <a:pt x="288" y="36"/>
                  </a:cubicBezTo>
                  <a:cubicBezTo>
                    <a:pt x="289" y="3"/>
                    <a:pt x="289" y="3"/>
                    <a:pt x="289" y="3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67" y="118"/>
                    <a:pt x="67" y="118"/>
                    <a:pt x="67" y="118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8" y="46"/>
                    <a:pt x="68" y="46"/>
                    <a:pt x="68" y="46"/>
                  </a:cubicBezTo>
                  <a:cubicBezTo>
                    <a:pt x="69" y="35"/>
                    <a:pt x="80" y="25"/>
                    <a:pt x="80" y="25"/>
                  </a:cubicBezTo>
                  <a:cubicBezTo>
                    <a:pt x="80" y="25"/>
                    <a:pt x="91" y="35"/>
                    <a:pt x="91" y="46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8" y="118"/>
                    <a:pt x="88" y="118"/>
                    <a:pt x="88" y="118"/>
                  </a:cubicBezTo>
                  <a:cubicBezTo>
                    <a:pt x="137" y="118"/>
                    <a:pt x="137" y="118"/>
                    <a:pt x="137" y="118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47"/>
                    <a:pt x="138" y="47"/>
                    <a:pt x="138" y="47"/>
                  </a:cubicBezTo>
                  <a:cubicBezTo>
                    <a:pt x="138" y="35"/>
                    <a:pt x="150" y="26"/>
                    <a:pt x="150" y="26"/>
                  </a:cubicBezTo>
                  <a:cubicBezTo>
                    <a:pt x="150" y="26"/>
                    <a:pt x="161" y="35"/>
                    <a:pt x="161" y="47"/>
                  </a:cubicBezTo>
                  <a:cubicBezTo>
                    <a:pt x="161" y="47"/>
                    <a:pt x="161" y="47"/>
                    <a:pt x="161" y="47"/>
                  </a:cubicBezTo>
                  <a:cubicBezTo>
                    <a:pt x="160" y="118"/>
                    <a:pt x="160" y="118"/>
                    <a:pt x="160" y="118"/>
                  </a:cubicBezTo>
                  <a:cubicBezTo>
                    <a:pt x="207" y="118"/>
                    <a:pt x="207" y="118"/>
                    <a:pt x="207" y="118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47"/>
                    <a:pt x="208" y="47"/>
                    <a:pt x="208" y="47"/>
                  </a:cubicBezTo>
                  <a:cubicBezTo>
                    <a:pt x="208" y="36"/>
                    <a:pt x="220" y="27"/>
                    <a:pt x="220" y="27"/>
                  </a:cubicBezTo>
                  <a:cubicBezTo>
                    <a:pt x="220" y="27"/>
                    <a:pt x="231" y="36"/>
                    <a:pt x="231" y="48"/>
                  </a:cubicBezTo>
                  <a:cubicBezTo>
                    <a:pt x="231" y="48"/>
                    <a:pt x="231" y="48"/>
                    <a:pt x="231" y="48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69" y="118"/>
                    <a:pt x="269" y="118"/>
                    <a:pt x="269" y="118"/>
                  </a:cubicBezTo>
                  <a:lnTo>
                    <a:pt x="269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47">
              <a:extLst>
                <a:ext uri="{FF2B5EF4-FFF2-40B4-BE49-F238E27FC236}">
                  <a16:creationId xmlns:a16="http://schemas.microsoft.com/office/drawing/2014/main" id="{C2432832-C1CF-4D34-90A0-2F08CDF5594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97613" y="3478213"/>
              <a:ext cx="198438" cy="444500"/>
            </a:xfrm>
            <a:custGeom>
              <a:avLst/>
              <a:gdLst>
                <a:gd name="T0" fmla="*/ 57 w 57"/>
                <a:gd name="T1" fmla="*/ 52 h 128"/>
                <a:gd name="T2" fmla="*/ 34 w 57"/>
                <a:gd name="T3" fmla="*/ 27 h 128"/>
                <a:gd name="T4" fmla="*/ 36 w 57"/>
                <a:gd name="T5" fmla="*/ 22 h 128"/>
                <a:gd name="T6" fmla="*/ 30 w 57"/>
                <a:gd name="T7" fmla="*/ 15 h 128"/>
                <a:gd name="T8" fmla="*/ 33 w 57"/>
                <a:gd name="T9" fmla="*/ 11 h 128"/>
                <a:gd name="T10" fmla="*/ 30 w 57"/>
                <a:gd name="T11" fmla="*/ 6 h 128"/>
                <a:gd name="T12" fmla="*/ 32 w 57"/>
                <a:gd name="T13" fmla="*/ 3 h 128"/>
                <a:gd name="T14" fmla="*/ 29 w 57"/>
                <a:gd name="T15" fmla="*/ 0 h 128"/>
                <a:gd name="T16" fmla="*/ 26 w 57"/>
                <a:gd name="T17" fmla="*/ 3 h 128"/>
                <a:gd name="T18" fmla="*/ 28 w 57"/>
                <a:gd name="T19" fmla="*/ 6 h 128"/>
                <a:gd name="T20" fmla="*/ 24 w 57"/>
                <a:gd name="T21" fmla="*/ 11 h 128"/>
                <a:gd name="T22" fmla="*/ 27 w 57"/>
                <a:gd name="T23" fmla="*/ 15 h 128"/>
                <a:gd name="T24" fmla="*/ 21 w 57"/>
                <a:gd name="T25" fmla="*/ 22 h 128"/>
                <a:gd name="T26" fmla="*/ 24 w 57"/>
                <a:gd name="T27" fmla="*/ 27 h 128"/>
                <a:gd name="T28" fmla="*/ 0 w 57"/>
                <a:gd name="T29" fmla="*/ 51 h 128"/>
                <a:gd name="T30" fmla="*/ 5 w 57"/>
                <a:gd name="T31" fmla="*/ 66 h 128"/>
                <a:gd name="T32" fmla="*/ 5 w 57"/>
                <a:gd name="T33" fmla="*/ 128 h 128"/>
                <a:gd name="T34" fmla="*/ 51 w 57"/>
                <a:gd name="T35" fmla="*/ 128 h 128"/>
                <a:gd name="T36" fmla="*/ 51 w 57"/>
                <a:gd name="T37" fmla="*/ 66 h 128"/>
                <a:gd name="T38" fmla="*/ 57 w 57"/>
                <a:gd name="T39" fmla="*/ 52 h 128"/>
                <a:gd name="T40" fmla="*/ 16 w 57"/>
                <a:gd name="T41" fmla="*/ 73 h 128"/>
                <a:gd name="T42" fmla="*/ 12 w 57"/>
                <a:gd name="T43" fmla="*/ 76 h 128"/>
                <a:gd name="T44" fmla="*/ 8 w 57"/>
                <a:gd name="T45" fmla="*/ 73 h 128"/>
                <a:gd name="T46" fmla="*/ 12 w 57"/>
                <a:gd name="T47" fmla="*/ 69 h 128"/>
                <a:gd name="T48" fmla="*/ 16 w 57"/>
                <a:gd name="T49" fmla="*/ 73 h 128"/>
                <a:gd name="T50" fmla="*/ 26 w 57"/>
                <a:gd name="T51" fmla="*/ 73 h 128"/>
                <a:gd name="T52" fmla="*/ 23 w 57"/>
                <a:gd name="T53" fmla="*/ 76 h 128"/>
                <a:gd name="T54" fmla="*/ 19 w 57"/>
                <a:gd name="T55" fmla="*/ 73 h 128"/>
                <a:gd name="T56" fmla="*/ 23 w 57"/>
                <a:gd name="T57" fmla="*/ 69 h 128"/>
                <a:gd name="T58" fmla="*/ 26 w 57"/>
                <a:gd name="T59" fmla="*/ 73 h 128"/>
                <a:gd name="T60" fmla="*/ 37 w 57"/>
                <a:gd name="T61" fmla="*/ 73 h 128"/>
                <a:gd name="T62" fmla="*/ 33 w 57"/>
                <a:gd name="T63" fmla="*/ 76 h 128"/>
                <a:gd name="T64" fmla="*/ 30 w 57"/>
                <a:gd name="T65" fmla="*/ 73 h 128"/>
                <a:gd name="T66" fmla="*/ 33 w 57"/>
                <a:gd name="T67" fmla="*/ 69 h 128"/>
                <a:gd name="T68" fmla="*/ 37 w 57"/>
                <a:gd name="T69" fmla="*/ 73 h 128"/>
                <a:gd name="T70" fmla="*/ 48 w 57"/>
                <a:gd name="T71" fmla="*/ 73 h 128"/>
                <a:gd name="T72" fmla="*/ 44 w 57"/>
                <a:gd name="T73" fmla="*/ 77 h 128"/>
                <a:gd name="T74" fmla="*/ 40 w 57"/>
                <a:gd name="T75" fmla="*/ 73 h 128"/>
                <a:gd name="T76" fmla="*/ 44 w 57"/>
                <a:gd name="T77" fmla="*/ 69 h 128"/>
                <a:gd name="T78" fmla="*/ 48 w 57"/>
                <a:gd name="T79" fmla="*/ 73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" h="128">
                  <a:moveTo>
                    <a:pt x="57" y="52"/>
                  </a:moveTo>
                  <a:cubicBezTo>
                    <a:pt x="57" y="41"/>
                    <a:pt x="42" y="32"/>
                    <a:pt x="34" y="27"/>
                  </a:cubicBezTo>
                  <a:cubicBezTo>
                    <a:pt x="35" y="26"/>
                    <a:pt x="36" y="24"/>
                    <a:pt x="36" y="22"/>
                  </a:cubicBezTo>
                  <a:cubicBezTo>
                    <a:pt x="36" y="19"/>
                    <a:pt x="33" y="16"/>
                    <a:pt x="30" y="15"/>
                  </a:cubicBezTo>
                  <a:cubicBezTo>
                    <a:pt x="32" y="14"/>
                    <a:pt x="33" y="13"/>
                    <a:pt x="33" y="11"/>
                  </a:cubicBezTo>
                  <a:cubicBezTo>
                    <a:pt x="33" y="8"/>
                    <a:pt x="32" y="6"/>
                    <a:pt x="30" y="6"/>
                  </a:cubicBezTo>
                  <a:cubicBezTo>
                    <a:pt x="31" y="6"/>
                    <a:pt x="32" y="5"/>
                    <a:pt x="32" y="3"/>
                  </a:cubicBezTo>
                  <a:cubicBezTo>
                    <a:pt x="32" y="1"/>
                    <a:pt x="31" y="0"/>
                    <a:pt x="29" y="0"/>
                  </a:cubicBezTo>
                  <a:cubicBezTo>
                    <a:pt x="27" y="0"/>
                    <a:pt x="26" y="1"/>
                    <a:pt x="26" y="3"/>
                  </a:cubicBezTo>
                  <a:cubicBezTo>
                    <a:pt x="26" y="4"/>
                    <a:pt x="27" y="6"/>
                    <a:pt x="28" y="6"/>
                  </a:cubicBezTo>
                  <a:cubicBezTo>
                    <a:pt x="26" y="6"/>
                    <a:pt x="24" y="8"/>
                    <a:pt x="24" y="11"/>
                  </a:cubicBezTo>
                  <a:cubicBezTo>
                    <a:pt x="24" y="13"/>
                    <a:pt x="25" y="14"/>
                    <a:pt x="27" y="15"/>
                  </a:cubicBezTo>
                  <a:cubicBezTo>
                    <a:pt x="24" y="16"/>
                    <a:pt x="21" y="18"/>
                    <a:pt x="21" y="22"/>
                  </a:cubicBezTo>
                  <a:cubicBezTo>
                    <a:pt x="21" y="24"/>
                    <a:pt x="22" y="26"/>
                    <a:pt x="24" y="27"/>
                  </a:cubicBezTo>
                  <a:cubicBezTo>
                    <a:pt x="15" y="31"/>
                    <a:pt x="0" y="40"/>
                    <a:pt x="0" y="51"/>
                  </a:cubicBezTo>
                  <a:cubicBezTo>
                    <a:pt x="0" y="57"/>
                    <a:pt x="2" y="62"/>
                    <a:pt x="5" y="66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1" y="128"/>
                    <a:pt x="51" y="128"/>
                    <a:pt x="51" y="128"/>
                  </a:cubicBezTo>
                  <a:cubicBezTo>
                    <a:pt x="51" y="66"/>
                    <a:pt x="51" y="66"/>
                    <a:pt x="51" y="66"/>
                  </a:cubicBezTo>
                  <a:cubicBezTo>
                    <a:pt x="55" y="62"/>
                    <a:pt x="56" y="57"/>
                    <a:pt x="57" y="52"/>
                  </a:cubicBezTo>
                  <a:close/>
                  <a:moveTo>
                    <a:pt x="16" y="73"/>
                  </a:moveTo>
                  <a:cubicBezTo>
                    <a:pt x="16" y="75"/>
                    <a:pt x="14" y="76"/>
                    <a:pt x="12" y="76"/>
                  </a:cubicBezTo>
                  <a:cubicBezTo>
                    <a:pt x="10" y="76"/>
                    <a:pt x="8" y="75"/>
                    <a:pt x="8" y="73"/>
                  </a:cubicBezTo>
                  <a:cubicBezTo>
                    <a:pt x="8" y="70"/>
                    <a:pt x="10" y="69"/>
                    <a:pt x="12" y="69"/>
                  </a:cubicBezTo>
                  <a:cubicBezTo>
                    <a:pt x="14" y="69"/>
                    <a:pt x="16" y="71"/>
                    <a:pt x="16" y="73"/>
                  </a:cubicBezTo>
                  <a:close/>
                  <a:moveTo>
                    <a:pt x="26" y="73"/>
                  </a:moveTo>
                  <a:cubicBezTo>
                    <a:pt x="26" y="75"/>
                    <a:pt x="25" y="76"/>
                    <a:pt x="23" y="76"/>
                  </a:cubicBezTo>
                  <a:cubicBezTo>
                    <a:pt x="21" y="76"/>
                    <a:pt x="19" y="75"/>
                    <a:pt x="19" y="73"/>
                  </a:cubicBezTo>
                  <a:cubicBezTo>
                    <a:pt x="19" y="71"/>
                    <a:pt x="21" y="69"/>
                    <a:pt x="23" y="69"/>
                  </a:cubicBezTo>
                  <a:cubicBezTo>
                    <a:pt x="25" y="69"/>
                    <a:pt x="26" y="71"/>
                    <a:pt x="26" y="73"/>
                  </a:cubicBezTo>
                  <a:close/>
                  <a:moveTo>
                    <a:pt x="37" y="73"/>
                  </a:moveTo>
                  <a:cubicBezTo>
                    <a:pt x="37" y="75"/>
                    <a:pt x="35" y="77"/>
                    <a:pt x="33" y="76"/>
                  </a:cubicBezTo>
                  <a:cubicBezTo>
                    <a:pt x="31" y="76"/>
                    <a:pt x="30" y="75"/>
                    <a:pt x="30" y="73"/>
                  </a:cubicBezTo>
                  <a:cubicBezTo>
                    <a:pt x="30" y="71"/>
                    <a:pt x="31" y="69"/>
                    <a:pt x="33" y="69"/>
                  </a:cubicBezTo>
                  <a:cubicBezTo>
                    <a:pt x="36" y="69"/>
                    <a:pt x="37" y="71"/>
                    <a:pt x="37" y="73"/>
                  </a:cubicBezTo>
                  <a:close/>
                  <a:moveTo>
                    <a:pt x="48" y="73"/>
                  </a:moveTo>
                  <a:cubicBezTo>
                    <a:pt x="48" y="75"/>
                    <a:pt x="46" y="77"/>
                    <a:pt x="44" y="77"/>
                  </a:cubicBezTo>
                  <a:cubicBezTo>
                    <a:pt x="42" y="77"/>
                    <a:pt x="40" y="75"/>
                    <a:pt x="40" y="73"/>
                  </a:cubicBezTo>
                  <a:cubicBezTo>
                    <a:pt x="40" y="71"/>
                    <a:pt x="42" y="69"/>
                    <a:pt x="44" y="69"/>
                  </a:cubicBezTo>
                  <a:cubicBezTo>
                    <a:pt x="46" y="69"/>
                    <a:pt x="48" y="71"/>
                    <a:pt x="4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48">
              <a:extLst>
                <a:ext uri="{FF2B5EF4-FFF2-40B4-BE49-F238E27FC236}">
                  <a16:creationId xmlns:a16="http://schemas.microsoft.com/office/drawing/2014/main" id="{716E5028-3659-4925-80A7-A343BFE2E4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1950" y="2767013"/>
              <a:ext cx="177800" cy="342900"/>
            </a:xfrm>
            <a:custGeom>
              <a:avLst/>
              <a:gdLst>
                <a:gd name="T0" fmla="*/ 26 w 51"/>
                <a:gd name="T1" fmla="*/ 0 h 99"/>
                <a:gd name="T2" fmla="*/ 16 w 51"/>
                <a:gd name="T3" fmla="*/ 11 h 99"/>
                <a:gd name="T4" fmla="*/ 23 w 51"/>
                <a:gd name="T5" fmla="*/ 21 h 99"/>
                <a:gd name="T6" fmla="*/ 10 w 51"/>
                <a:gd name="T7" fmla="*/ 38 h 99"/>
                <a:gd name="T8" fmla="*/ 21 w 51"/>
                <a:gd name="T9" fmla="*/ 53 h 99"/>
                <a:gd name="T10" fmla="*/ 0 w 51"/>
                <a:gd name="T11" fmla="*/ 79 h 99"/>
                <a:gd name="T12" fmla="*/ 8 w 51"/>
                <a:gd name="T13" fmla="*/ 98 h 99"/>
                <a:gd name="T14" fmla="*/ 44 w 51"/>
                <a:gd name="T15" fmla="*/ 99 h 99"/>
                <a:gd name="T16" fmla="*/ 43 w 51"/>
                <a:gd name="T17" fmla="*/ 98 h 99"/>
                <a:gd name="T18" fmla="*/ 51 w 51"/>
                <a:gd name="T19" fmla="*/ 79 h 99"/>
                <a:gd name="T20" fmla="*/ 31 w 51"/>
                <a:gd name="T21" fmla="*/ 53 h 99"/>
                <a:gd name="T22" fmla="*/ 42 w 51"/>
                <a:gd name="T23" fmla="*/ 38 h 99"/>
                <a:gd name="T24" fmla="*/ 29 w 51"/>
                <a:gd name="T25" fmla="*/ 21 h 99"/>
                <a:gd name="T26" fmla="*/ 37 w 51"/>
                <a:gd name="T27" fmla="*/ 11 h 99"/>
                <a:gd name="T28" fmla="*/ 26 w 51"/>
                <a:gd name="T29" fmla="*/ 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99">
                  <a:moveTo>
                    <a:pt x="26" y="0"/>
                  </a:moveTo>
                  <a:cubicBezTo>
                    <a:pt x="20" y="0"/>
                    <a:pt x="16" y="5"/>
                    <a:pt x="16" y="11"/>
                  </a:cubicBezTo>
                  <a:cubicBezTo>
                    <a:pt x="16" y="16"/>
                    <a:pt x="19" y="20"/>
                    <a:pt x="23" y="21"/>
                  </a:cubicBezTo>
                  <a:cubicBezTo>
                    <a:pt x="16" y="23"/>
                    <a:pt x="10" y="29"/>
                    <a:pt x="10" y="38"/>
                  </a:cubicBezTo>
                  <a:cubicBezTo>
                    <a:pt x="10" y="45"/>
                    <a:pt x="15" y="51"/>
                    <a:pt x="21" y="53"/>
                  </a:cubicBezTo>
                  <a:cubicBezTo>
                    <a:pt x="9" y="56"/>
                    <a:pt x="0" y="66"/>
                    <a:pt x="0" y="79"/>
                  </a:cubicBezTo>
                  <a:cubicBezTo>
                    <a:pt x="0" y="86"/>
                    <a:pt x="3" y="93"/>
                    <a:pt x="8" y="98"/>
                  </a:cubicBezTo>
                  <a:cubicBezTo>
                    <a:pt x="44" y="99"/>
                    <a:pt x="44" y="99"/>
                    <a:pt x="44" y="99"/>
                  </a:cubicBezTo>
                  <a:cubicBezTo>
                    <a:pt x="43" y="98"/>
                    <a:pt x="43" y="98"/>
                    <a:pt x="43" y="98"/>
                  </a:cubicBezTo>
                  <a:cubicBezTo>
                    <a:pt x="48" y="94"/>
                    <a:pt x="51" y="87"/>
                    <a:pt x="51" y="79"/>
                  </a:cubicBezTo>
                  <a:cubicBezTo>
                    <a:pt x="51" y="67"/>
                    <a:pt x="43" y="56"/>
                    <a:pt x="31" y="53"/>
                  </a:cubicBezTo>
                  <a:cubicBezTo>
                    <a:pt x="37" y="51"/>
                    <a:pt x="42" y="45"/>
                    <a:pt x="42" y="38"/>
                  </a:cubicBezTo>
                  <a:cubicBezTo>
                    <a:pt x="42" y="30"/>
                    <a:pt x="37" y="23"/>
                    <a:pt x="29" y="21"/>
                  </a:cubicBezTo>
                  <a:cubicBezTo>
                    <a:pt x="34" y="20"/>
                    <a:pt x="37" y="16"/>
                    <a:pt x="37" y="11"/>
                  </a:cubicBezTo>
                  <a:cubicBezTo>
                    <a:pt x="37" y="5"/>
                    <a:pt x="32" y="0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49">
              <a:extLst>
                <a:ext uri="{FF2B5EF4-FFF2-40B4-BE49-F238E27FC236}">
                  <a16:creationId xmlns:a16="http://schemas.microsoft.com/office/drawing/2014/main" id="{A04B7269-471C-4294-8997-4CC9264A8C1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4775" y="3106738"/>
              <a:ext cx="688975" cy="490538"/>
            </a:xfrm>
            <a:custGeom>
              <a:avLst/>
              <a:gdLst>
                <a:gd name="T0" fmla="*/ 118 w 198"/>
                <a:gd name="T1" fmla="*/ 1 h 141"/>
                <a:gd name="T2" fmla="*/ 82 w 198"/>
                <a:gd name="T3" fmla="*/ 0 h 141"/>
                <a:gd name="T4" fmla="*/ 82 w 198"/>
                <a:gd name="T5" fmla="*/ 0 h 141"/>
                <a:gd name="T6" fmla="*/ 1 w 198"/>
                <a:gd name="T7" fmla="*/ 86 h 141"/>
                <a:gd name="T8" fmla="*/ 16 w 198"/>
                <a:gd name="T9" fmla="*/ 138 h 141"/>
                <a:gd name="T10" fmla="*/ 180 w 198"/>
                <a:gd name="T11" fmla="*/ 141 h 141"/>
                <a:gd name="T12" fmla="*/ 197 w 198"/>
                <a:gd name="T13" fmla="*/ 88 h 141"/>
                <a:gd name="T14" fmla="*/ 118 w 198"/>
                <a:gd name="T15" fmla="*/ 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8" h="141">
                  <a:moveTo>
                    <a:pt x="118" y="1"/>
                  </a:move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54" y="15"/>
                    <a:pt x="1" y="48"/>
                    <a:pt x="1" y="86"/>
                  </a:cubicBezTo>
                  <a:cubicBezTo>
                    <a:pt x="0" y="105"/>
                    <a:pt x="6" y="123"/>
                    <a:pt x="16" y="138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91" y="126"/>
                    <a:pt x="197" y="107"/>
                    <a:pt x="197" y="88"/>
                  </a:cubicBezTo>
                  <a:cubicBezTo>
                    <a:pt x="198" y="49"/>
                    <a:pt x="146" y="16"/>
                    <a:pt x="11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50">
              <a:extLst>
                <a:ext uri="{FF2B5EF4-FFF2-40B4-BE49-F238E27FC236}">
                  <a16:creationId xmlns:a16="http://schemas.microsoft.com/office/drawing/2014/main" id="{5CC6605D-8CAE-400D-BECC-872E89C88CE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40338" y="3586163"/>
              <a:ext cx="569913" cy="117475"/>
            </a:xfrm>
            <a:custGeom>
              <a:avLst/>
              <a:gdLst>
                <a:gd name="T0" fmla="*/ 0 w 164"/>
                <a:gd name="T1" fmla="*/ 0 h 34"/>
                <a:gd name="T2" fmla="*/ 1 w 164"/>
                <a:gd name="T3" fmla="*/ 2 h 34"/>
                <a:gd name="T4" fmla="*/ 1 w 164"/>
                <a:gd name="T5" fmla="*/ 4 h 34"/>
                <a:gd name="T6" fmla="*/ 1 w 164"/>
                <a:gd name="T7" fmla="*/ 32 h 34"/>
                <a:gd name="T8" fmla="*/ 163 w 164"/>
                <a:gd name="T9" fmla="*/ 34 h 34"/>
                <a:gd name="T10" fmla="*/ 163 w 164"/>
                <a:gd name="T11" fmla="*/ 6 h 34"/>
                <a:gd name="T12" fmla="*/ 163 w 164"/>
                <a:gd name="T13" fmla="*/ 4 h 34"/>
                <a:gd name="T14" fmla="*/ 164 w 164"/>
                <a:gd name="T15" fmla="*/ 3 h 34"/>
                <a:gd name="T16" fmla="*/ 0 w 164"/>
                <a:gd name="T17" fmla="*/ 0 h 34"/>
                <a:gd name="T18" fmla="*/ 39 w 164"/>
                <a:gd name="T19" fmla="*/ 18 h 34"/>
                <a:gd name="T20" fmla="*/ 25 w 164"/>
                <a:gd name="T21" fmla="*/ 31 h 34"/>
                <a:gd name="T22" fmla="*/ 13 w 164"/>
                <a:gd name="T23" fmla="*/ 17 h 34"/>
                <a:gd name="T24" fmla="*/ 25 w 164"/>
                <a:gd name="T25" fmla="*/ 5 h 34"/>
                <a:gd name="T26" fmla="*/ 26 w 164"/>
                <a:gd name="T27" fmla="*/ 5 h 34"/>
                <a:gd name="T28" fmla="*/ 39 w 164"/>
                <a:gd name="T29" fmla="*/ 18 h 34"/>
                <a:gd name="T30" fmla="*/ 76 w 164"/>
                <a:gd name="T31" fmla="*/ 18 h 34"/>
                <a:gd name="T32" fmla="*/ 63 w 164"/>
                <a:gd name="T33" fmla="*/ 31 h 34"/>
                <a:gd name="T34" fmla="*/ 50 w 164"/>
                <a:gd name="T35" fmla="*/ 18 h 34"/>
                <a:gd name="T36" fmla="*/ 63 w 164"/>
                <a:gd name="T37" fmla="*/ 5 h 34"/>
                <a:gd name="T38" fmla="*/ 64 w 164"/>
                <a:gd name="T39" fmla="*/ 5 h 34"/>
                <a:gd name="T40" fmla="*/ 76 w 164"/>
                <a:gd name="T41" fmla="*/ 18 h 34"/>
                <a:gd name="T42" fmla="*/ 114 w 164"/>
                <a:gd name="T43" fmla="*/ 18 h 34"/>
                <a:gd name="T44" fmla="*/ 100 w 164"/>
                <a:gd name="T45" fmla="*/ 31 h 34"/>
                <a:gd name="T46" fmla="*/ 88 w 164"/>
                <a:gd name="T47" fmla="*/ 18 h 34"/>
                <a:gd name="T48" fmla="*/ 100 w 164"/>
                <a:gd name="T49" fmla="*/ 5 h 34"/>
                <a:gd name="T50" fmla="*/ 101 w 164"/>
                <a:gd name="T51" fmla="*/ 5 h 34"/>
                <a:gd name="T52" fmla="*/ 114 w 164"/>
                <a:gd name="T53" fmla="*/ 18 h 34"/>
                <a:gd name="T54" fmla="*/ 151 w 164"/>
                <a:gd name="T55" fmla="*/ 19 h 34"/>
                <a:gd name="T56" fmla="*/ 138 w 164"/>
                <a:gd name="T57" fmla="*/ 32 h 34"/>
                <a:gd name="T58" fmla="*/ 125 w 164"/>
                <a:gd name="T59" fmla="*/ 18 h 34"/>
                <a:gd name="T60" fmla="*/ 138 w 164"/>
                <a:gd name="T61" fmla="*/ 6 h 34"/>
                <a:gd name="T62" fmla="*/ 139 w 164"/>
                <a:gd name="T63" fmla="*/ 6 h 34"/>
                <a:gd name="T64" fmla="*/ 151 w 164"/>
                <a:gd name="T65" fmla="*/ 19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4" h="34">
                  <a:moveTo>
                    <a:pt x="0" y="0"/>
                  </a:moveTo>
                  <a:cubicBezTo>
                    <a:pt x="0" y="1"/>
                    <a:pt x="1" y="1"/>
                    <a:pt x="1" y="2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63" y="34"/>
                    <a:pt x="163" y="34"/>
                    <a:pt x="163" y="34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63" y="4"/>
                    <a:pt x="163" y="4"/>
                    <a:pt x="163" y="4"/>
                  </a:cubicBezTo>
                  <a:cubicBezTo>
                    <a:pt x="164" y="3"/>
                    <a:pt x="164" y="3"/>
                    <a:pt x="164" y="3"/>
                  </a:cubicBezTo>
                  <a:lnTo>
                    <a:pt x="0" y="0"/>
                  </a:lnTo>
                  <a:close/>
                  <a:moveTo>
                    <a:pt x="39" y="18"/>
                  </a:moveTo>
                  <a:cubicBezTo>
                    <a:pt x="39" y="25"/>
                    <a:pt x="33" y="31"/>
                    <a:pt x="25" y="31"/>
                  </a:cubicBezTo>
                  <a:cubicBezTo>
                    <a:pt x="18" y="31"/>
                    <a:pt x="13" y="25"/>
                    <a:pt x="13" y="17"/>
                  </a:cubicBezTo>
                  <a:cubicBezTo>
                    <a:pt x="13" y="10"/>
                    <a:pt x="18" y="5"/>
                    <a:pt x="25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3" y="5"/>
                    <a:pt x="39" y="11"/>
                    <a:pt x="39" y="18"/>
                  </a:cubicBezTo>
                  <a:close/>
                  <a:moveTo>
                    <a:pt x="76" y="18"/>
                  </a:moveTo>
                  <a:cubicBezTo>
                    <a:pt x="76" y="25"/>
                    <a:pt x="70" y="31"/>
                    <a:pt x="63" y="31"/>
                  </a:cubicBezTo>
                  <a:cubicBezTo>
                    <a:pt x="56" y="31"/>
                    <a:pt x="50" y="25"/>
                    <a:pt x="50" y="18"/>
                  </a:cubicBezTo>
                  <a:cubicBezTo>
                    <a:pt x="50" y="11"/>
                    <a:pt x="56" y="5"/>
                    <a:pt x="63" y="5"/>
                  </a:cubicBezTo>
                  <a:cubicBezTo>
                    <a:pt x="64" y="5"/>
                    <a:pt x="64" y="5"/>
                    <a:pt x="64" y="5"/>
                  </a:cubicBezTo>
                  <a:cubicBezTo>
                    <a:pt x="71" y="5"/>
                    <a:pt x="76" y="11"/>
                    <a:pt x="76" y="18"/>
                  </a:cubicBezTo>
                  <a:close/>
                  <a:moveTo>
                    <a:pt x="114" y="18"/>
                  </a:moveTo>
                  <a:cubicBezTo>
                    <a:pt x="114" y="25"/>
                    <a:pt x="108" y="31"/>
                    <a:pt x="100" y="31"/>
                  </a:cubicBezTo>
                  <a:cubicBezTo>
                    <a:pt x="93" y="31"/>
                    <a:pt x="88" y="25"/>
                    <a:pt x="88" y="18"/>
                  </a:cubicBezTo>
                  <a:cubicBezTo>
                    <a:pt x="88" y="11"/>
                    <a:pt x="93" y="6"/>
                    <a:pt x="100" y="5"/>
                  </a:cubicBezTo>
                  <a:cubicBezTo>
                    <a:pt x="101" y="5"/>
                    <a:pt x="101" y="5"/>
                    <a:pt x="101" y="5"/>
                  </a:cubicBezTo>
                  <a:cubicBezTo>
                    <a:pt x="108" y="6"/>
                    <a:pt x="114" y="11"/>
                    <a:pt x="114" y="18"/>
                  </a:cubicBezTo>
                  <a:close/>
                  <a:moveTo>
                    <a:pt x="151" y="19"/>
                  </a:moveTo>
                  <a:cubicBezTo>
                    <a:pt x="151" y="26"/>
                    <a:pt x="145" y="32"/>
                    <a:pt x="138" y="32"/>
                  </a:cubicBezTo>
                  <a:cubicBezTo>
                    <a:pt x="131" y="31"/>
                    <a:pt x="125" y="26"/>
                    <a:pt x="125" y="18"/>
                  </a:cubicBezTo>
                  <a:cubicBezTo>
                    <a:pt x="125" y="11"/>
                    <a:pt x="131" y="6"/>
                    <a:pt x="138" y="6"/>
                  </a:cubicBezTo>
                  <a:cubicBezTo>
                    <a:pt x="139" y="6"/>
                    <a:pt x="139" y="6"/>
                    <a:pt x="139" y="6"/>
                  </a:cubicBezTo>
                  <a:cubicBezTo>
                    <a:pt x="146" y="6"/>
                    <a:pt x="151" y="12"/>
                    <a:pt x="151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51">
              <a:extLst>
                <a:ext uri="{FF2B5EF4-FFF2-40B4-BE49-F238E27FC236}">
                  <a16:creationId xmlns:a16="http://schemas.microsoft.com/office/drawing/2014/main" id="{A5A41E23-1F30-4814-9712-8580D1081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13" y="3697288"/>
              <a:ext cx="563563" cy="222250"/>
            </a:xfrm>
            <a:custGeom>
              <a:avLst/>
              <a:gdLst>
                <a:gd name="T0" fmla="*/ 0 w 355"/>
                <a:gd name="T1" fmla="*/ 136 h 140"/>
                <a:gd name="T2" fmla="*/ 355 w 355"/>
                <a:gd name="T3" fmla="*/ 140 h 140"/>
                <a:gd name="T4" fmla="*/ 355 w 355"/>
                <a:gd name="T5" fmla="*/ 4 h 140"/>
                <a:gd name="T6" fmla="*/ 0 w 355"/>
                <a:gd name="T7" fmla="*/ 0 h 140"/>
                <a:gd name="T8" fmla="*/ 0 w 355"/>
                <a:gd name="T9" fmla="*/ 13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5" h="140">
                  <a:moveTo>
                    <a:pt x="0" y="136"/>
                  </a:moveTo>
                  <a:lnTo>
                    <a:pt x="355" y="140"/>
                  </a:lnTo>
                  <a:lnTo>
                    <a:pt x="355" y="4"/>
                  </a:lnTo>
                  <a:lnTo>
                    <a:pt x="0" y="0"/>
                  </a:lnTo>
                  <a:lnTo>
                    <a:pt x="0" y="1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52">
              <a:extLst>
                <a:ext uri="{FF2B5EF4-FFF2-40B4-BE49-F238E27FC236}">
                  <a16:creationId xmlns:a16="http://schemas.microsoft.com/office/drawing/2014/main" id="{6D0A1CE9-6F20-436F-BCA2-4D9EB88B8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2988" y="2620963"/>
              <a:ext cx="42863" cy="155575"/>
            </a:xfrm>
            <a:custGeom>
              <a:avLst/>
              <a:gdLst>
                <a:gd name="T0" fmla="*/ 12 w 12"/>
                <a:gd name="T1" fmla="*/ 0 h 45"/>
                <a:gd name="T2" fmla="*/ 12 w 12"/>
                <a:gd name="T3" fmla="*/ 0 h 45"/>
                <a:gd name="T4" fmla="*/ 11 w 12"/>
                <a:gd name="T5" fmla="*/ 1 h 45"/>
                <a:gd name="T6" fmla="*/ 7 w 12"/>
                <a:gd name="T7" fmla="*/ 5 h 45"/>
                <a:gd name="T8" fmla="*/ 10 w 12"/>
                <a:gd name="T9" fmla="*/ 10 h 45"/>
                <a:gd name="T10" fmla="*/ 4 w 12"/>
                <a:gd name="T11" fmla="*/ 17 h 45"/>
                <a:gd name="T12" fmla="*/ 9 w 12"/>
                <a:gd name="T13" fmla="*/ 25 h 45"/>
                <a:gd name="T14" fmla="*/ 0 w 12"/>
                <a:gd name="T15" fmla="*/ 36 h 45"/>
                <a:gd name="T16" fmla="*/ 3 w 12"/>
                <a:gd name="T17" fmla="*/ 45 h 45"/>
                <a:gd name="T18" fmla="*/ 3 w 12"/>
                <a:gd name="T19" fmla="*/ 45 h 45"/>
                <a:gd name="T20" fmla="*/ 12 w 12"/>
                <a:gd name="T21" fmla="*/ 45 h 45"/>
                <a:gd name="T22" fmla="*/ 12 w 12"/>
                <a:gd name="T23" fmla="*/ 0 h 45"/>
                <a:gd name="T24" fmla="*/ 12 w 12"/>
                <a:gd name="T25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" h="45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8" y="1"/>
                    <a:pt x="7" y="3"/>
                    <a:pt x="7" y="5"/>
                  </a:cubicBezTo>
                  <a:cubicBezTo>
                    <a:pt x="7" y="8"/>
                    <a:pt x="8" y="10"/>
                    <a:pt x="10" y="10"/>
                  </a:cubicBezTo>
                  <a:cubicBezTo>
                    <a:pt x="7" y="11"/>
                    <a:pt x="4" y="14"/>
                    <a:pt x="4" y="17"/>
                  </a:cubicBezTo>
                  <a:cubicBezTo>
                    <a:pt x="4" y="21"/>
                    <a:pt x="6" y="24"/>
                    <a:pt x="9" y="25"/>
                  </a:cubicBezTo>
                  <a:cubicBezTo>
                    <a:pt x="4" y="26"/>
                    <a:pt x="0" y="31"/>
                    <a:pt x="0" y="36"/>
                  </a:cubicBezTo>
                  <a:cubicBezTo>
                    <a:pt x="0" y="40"/>
                    <a:pt x="1" y="43"/>
                    <a:pt x="3" y="45"/>
                  </a:cubicBezTo>
                  <a:cubicBezTo>
                    <a:pt x="3" y="45"/>
                    <a:pt x="3" y="45"/>
                    <a:pt x="3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53">
              <a:extLst>
                <a:ext uri="{FF2B5EF4-FFF2-40B4-BE49-F238E27FC236}">
                  <a16:creationId xmlns:a16="http://schemas.microsoft.com/office/drawing/2014/main" id="{45DAE847-3E7E-4EDB-B4D0-1605A04135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02338" y="2776538"/>
              <a:ext cx="163513" cy="1146175"/>
            </a:xfrm>
            <a:custGeom>
              <a:avLst/>
              <a:gdLst>
                <a:gd name="T0" fmla="*/ 38 w 47"/>
                <a:gd name="T1" fmla="*/ 0 h 330"/>
                <a:gd name="T2" fmla="*/ 0 w 47"/>
                <a:gd name="T3" fmla="*/ 39 h 330"/>
                <a:gd name="T4" fmla="*/ 8 w 47"/>
                <a:gd name="T5" fmla="*/ 64 h 330"/>
                <a:gd name="T6" fmla="*/ 6 w 47"/>
                <a:gd name="T7" fmla="*/ 329 h 330"/>
                <a:gd name="T8" fmla="*/ 42 w 47"/>
                <a:gd name="T9" fmla="*/ 330 h 330"/>
                <a:gd name="T10" fmla="*/ 44 w 47"/>
                <a:gd name="T11" fmla="*/ 330 h 330"/>
                <a:gd name="T12" fmla="*/ 47 w 47"/>
                <a:gd name="T13" fmla="*/ 0 h 330"/>
                <a:gd name="T14" fmla="*/ 38 w 47"/>
                <a:gd name="T15" fmla="*/ 0 h 330"/>
                <a:gd name="T16" fmla="*/ 25 w 47"/>
                <a:gd name="T17" fmla="*/ 74 h 330"/>
                <a:gd name="T18" fmla="*/ 19 w 47"/>
                <a:gd name="T19" fmla="*/ 81 h 330"/>
                <a:gd name="T20" fmla="*/ 13 w 47"/>
                <a:gd name="T21" fmla="*/ 74 h 330"/>
                <a:gd name="T22" fmla="*/ 19 w 47"/>
                <a:gd name="T23" fmla="*/ 68 h 330"/>
                <a:gd name="T24" fmla="*/ 25 w 47"/>
                <a:gd name="T25" fmla="*/ 74 h 330"/>
                <a:gd name="T26" fmla="*/ 43 w 47"/>
                <a:gd name="T27" fmla="*/ 75 h 330"/>
                <a:gd name="T28" fmla="*/ 37 w 47"/>
                <a:gd name="T29" fmla="*/ 81 h 330"/>
                <a:gd name="T30" fmla="*/ 31 w 47"/>
                <a:gd name="T31" fmla="*/ 75 h 330"/>
                <a:gd name="T32" fmla="*/ 37 w 47"/>
                <a:gd name="T33" fmla="*/ 68 h 330"/>
                <a:gd name="T34" fmla="*/ 43 w 47"/>
                <a:gd name="T35" fmla="*/ 7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7" h="330">
                  <a:moveTo>
                    <a:pt x="38" y="0"/>
                  </a:moveTo>
                  <a:cubicBezTo>
                    <a:pt x="25" y="7"/>
                    <a:pt x="0" y="22"/>
                    <a:pt x="0" y="39"/>
                  </a:cubicBezTo>
                  <a:cubicBezTo>
                    <a:pt x="0" y="48"/>
                    <a:pt x="3" y="57"/>
                    <a:pt x="8" y="64"/>
                  </a:cubicBezTo>
                  <a:cubicBezTo>
                    <a:pt x="6" y="329"/>
                    <a:pt x="6" y="329"/>
                    <a:pt x="6" y="329"/>
                  </a:cubicBezTo>
                  <a:cubicBezTo>
                    <a:pt x="42" y="330"/>
                    <a:pt x="42" y="330"/>
                    <a:pt x="42" y="330"/>
                  </a:cubicBezTo>
                  <a:cubicBezTo>
                    <a:pt x="44" y="330"/>
                    <a:pt x="44" y="330"/>
                    <a:pt x="44" y="330"/>
                  </a:cubicBezTo>
                  <a:cubicBezTo>
                    <a:pt x="47" y="0"/>
                    <a:pt x="47" y="0"/>
                    <a:pt x="47" y="0"/>
                  </a:cubicBezTo>
                  <a:lnTo>
                    <a:pt x="38" y="0"/>
                  </a:lnTo>
                  <a:close/>
                  <a:moveTo>
                    <a:pt x="25" y="74"/>
                  </a:moveTo>
                  <a:cubicBezTo>
                    <a:pt x="25" y="78"/>
                    <a:pt x="23" y="81"/>
                    <a:pt x="19" y="81"/>
                  </a:cubicBezTo>
                  <a:cubicBezTo>
                    <a:pt x="16" y="81"/>
                    <a:pt x="13" y="78"/>
                    <a:pt x="13" y="74"/>
                  </a:cubicBezTo>
                  <a:cubicBezTo>
                    <a:pt x="13" y="71"/>
                    <a:pt x="16" y="68"/>
                    <a:pt x="19" y="68"/>
                  </a:cubicBezTo>
                  <a:cubicBezTo>
                    <a:pt x="23" y="68"/>
                    <a:pt x="25" y="71"/>
                    <a:pt x="25" y="74"/>
                  </a:cubicBezTo>
                  <a:close/>
                  <a:moveTo>
                    <a:pt x="43" y="75"/>
                  </a:moveTo>
                  <a:cubicBezTo>
                    <a:pt x="43" y="78"/>
                    <a:pt x="40" y="81"/>
                    <a:pt x="37" y="81"/>
                  </a:cubicBezTo>
                  <a:cubicBezTo>
                    <a:pt x="33" y="81"/>
                    <a:pt x="31" y="78"/>
                    <a:pt x="31" y="75"/>
                  </a:cubicBezTo>
                  <a:cubicBezTo>
                    <a:pt x="31" y="71"/>
                    <a:pt x="33" y="68"/>
                    <a:pt x="37" y="68"/>
                  </a:cubicBezTo>
                  <a:cubicBezTo>
                    <a:pt x="40" y="68"/>
                    <a:pt x="43" y="71"/>
                    <a:pt x="43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54">
              <a:extLst>
                <a:ext uri="{FF2B5EF4-FFF2-40B4-BE49-F238E27FC236}">
                  <a16:creationId xmlns:a16="http://schemas.microsoft.com/office/drawing/2014/main" id="{F047EF42-0239-45E9-A2AE-0C35DEE2BD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5850" y="2620963"/>
              <a:ext cx="38100" cy="155575"/>
            </a:xfrm>
            <a:custGeom>
              <a:avLst/>
              <a:gdLst>
                <a:gd name="T0" fmla="*/ 5 w 11"/>
                <a:gd name="T1" fmla="*/ 5 h 45"/>
                <a:gd name="T2" fmla="*/ 0 w 11"/>
                <a:gd name="T3" fmla="*/ 0 h 45"/>
                <a:gd name="T4" fmla="*/ 0 w 11"/>
                <a:gd name="T5" fmla="*/ 45 h 45"/>
                <a:gd name="T6" fmla="*/ 8 w 11"/>
                <a:gd name="T7" fmla="*/ 45 h 45"/>
                <a:gd name="T8" fmla="*/ 8 w 11"/>
                <a:gd name="T9" fmla="*/ 45 h 45"/>
                <a:gd name="T10" fmla="*/ 11 w 11"/>
                <a:gd name="T11" fmla="*/ 37 h 45"/>
                <a:gd name="T12" fmla="*/ 2 w 11"/>
                <a:gd name="T13" fmla="*/ 25 h 45"/>
                <a:gd name="T14" fmla="*/ 7 w 11"/>
                <a:gd name="T15" fmla="*/ 18 h 45"/>
                <a:gd name="T16" fmla="*/ 1 w 11"/>
                <a:gd name="T17" fmla="*/ 10 h 45"/>
                <a:gd name="T18" fmla="*/ 5 w 11"/>
                <a:gd name="T19" fmla="*/ 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" h="45">
                  <a:moveTo>
                    <a:pt x="5" y="5"/>
                  </a:moveTo>
                  <a:cubicBezTo>
                    <a:pt x="5" y="3"/>
                    <a:pt x="3" y="1"/>
                    <a:pt x="0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8" y="45"/>
                    <a:pt x="8" y="45"/>
                    <a:pt x="8" y="45"/>
                  </a:cubicBezTo>
                  <a:cubicBezTo>
                    <a:pt x="10" y="43"/>
                    <a:pt x="11" y="40"/>
                    <a:pt x="11" y="37"/>
                  </a:cubicBezTo>
                  <a:cubicBezTo>
                    <a:pt x="11" y="31"/>
                    <a:pt x="7" y="26"/>
                    <a:pt x="2" y="25"/>
                  </a:cubicBezTo>
                  <a:cubicBezTo>
                    <a:pt x="5" y="24"/>
                    <a:pt x="7" y="21"/>
                    <a:pt x="7" y="18"/>
                  </a:cubicBezTo>
                  <a:cubicBezTo>
                    <a:pt x="7" y="14"/>
                    <a:pt x="5" y="11"/>
                    <a:pt x="1" y="10"/>
                  </a:cubicBezTo>
                  <a:cubicBezTo>
                    <a:pt x="3" y="10"/>
                    <a:pt x="5" y="8"/>
                    <a:pt x="5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55">
              <a:extLst>
                <a:ext uri="{FF2B5EF4-FFF2-40B4-BE49-F238E27FC236}">
                  <a16:creationId xmlns:a16="http://schemas.microsoft.com/office/drawing/2014/main" id="{29C7ACF0-8A66-4E1C-BDBF-2DEA66C8CD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54738" y="2776538"/>
              <a:ext cx="166688" cy="1146175"/>
            </a:xfrm>
            <a:custGeom>
              <a:avLst/>
              <a:gdLst>
                <a:gd name="T0" fmla="*/ 48 w 48"/>
                <a:gd name="T1" fmla="*/ 40 h 330"/>
                <a:gd name="T2" fmla="*/ 11 w 48"/>
                <a:gd name="T3" fmla="*/ 0 h 330"/>
                <a:gd name="T4" fmla="*/ 3 w 48"/>
                <a:gd name="T5" fmla="*/ 0 h 330"/>
                <a:gd name="T6" fmla="*/ 0 w 48"/>
                <a:gd name="T7" fmla="*/ 330 h 330"/>
                <a:gd name="T8" fmla="*/ 0 w 48"/>
                <a:gd name="T9" fmla="*/ 330 h 330"/>
                <a:gd name="T10" fmla="*/ 38 w 48"/>
                <a:gd name="T11" fmla="*/ 330 h 330"/>
                <a:gd name="T12" fmla="*/ 40 w 48"/>
                <a:gd name="T13" fmla="*/ 64 h 330"/>
                <a:gd name="T14" fmla="*/ 48 w 48"/>
                <a:gd name="T15" fmla="*/ 40 h 330"/>
                <a:gd name="T16" fmla="*/ 17 w 48"/>
                <a:gd name="T17" fmla="*/ 75 h 330"/>
                <a:gd name="T18" fmla="*/ 10 w 48"/>
                <a:gd name="T19" fmla="*/ 81 h 330"/>
                <a:gd name="T20" fmla="*/ 4 w 48"/>
                <a:gd name="T21" fmla="*/ 75 h 330"/>
                <a:gd name="T22" fmla="*/ 10 w 48"/>
                <a:gd name="T23" fmla="*/ 69 h 330"/>
                <a:gd name="T24" fmla="*/ 17 w 48"/>
                <a:gd name="T25" fmla="*/ 75 h 330"/>
                <a:gd name="T26" fmla="*/ 34 w 48"/>
                <a:gd name="T27" fmla="*/ 75 h 330"/>
                <a:gd name="T28" fmla="*/ 28 w 48"/>
                <a:gd name="T29" fmla="*/ 81 h 330"/>
                <a:gd name="T30" fmla="*/ 22 w 48"/>
                <a:gd name="T31" fmla="*/ 75 h 330"/>
                <a:gd name="T32" fmla="*/ 28 w 48"/>
                <a:gd name="T33" fmla="*/ 69 h 330"/>
                <a:gd name="T34" fmla="*/ 34 w 48"/>
                <a:gd name="T35" fmla="*/ 7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330">
                  <a:moveTo>
                    <a:pt x="48" y="40"/>
                  </a:moveTo>
                  <a:cubicBezTo>
                    <a:pt x="48" y="23"/>
                    <a:pt x="25" y="8"/>
                    <a:pt x="1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0" y="330"/>
                    <a:pt x="0" y="330"/>
                    <a:pt x="0" y="330"/>
                  </a:cubicBezTo>
                  <a:cubicBezTo>
                    <a:pt x="38" y="330"/>
                    <a:pt x="38" y="330"/>
                    <a:pt x="38" y="330"/>
                  </a:cubicBezTo>
                  <a:cubicBezTo>
                    <a:pt x="40" y="64"/>
                    <a:pt x="40" y="64"/>
                    <a:pt x="40" y="64"/>
                  </a:cubicBezTo>
                  <a:cubicBezTo>
                    <a:pt x="45" y="57"/>
                    <a:pt x="48" y="49"/>
                    <a:pt x="48" y="40"/>
                  </a:cubicBezTo>
                  <a:close/>
                  <a:moveTo>
                    <a:pt x="17" y="75"/>
                  </a:moveTo>
                  <a:cubicBezTo>
                    <a:pt x="16" y="78"/>
                    <a:pt x="14" y="81"/>
                    <a:pt x="10" y="81"/>
                  </a:cubicBezTo>
                  <a:cubicBezTo>
                    <a:pt x="7" y="81"/>
                    <a:pt x="4" y="78"/>
                    <a:pt x="4" y="75"/>
                  </a:cubicBezTo>
                  <a:cubicBezTo>
                    <a:pt x="4" y="71"/>
                    <a:pt x="7" y="69"/>
                    <a:pt x="10" y="69"/>
                  </a:cubicBezTo>
                  <a:cubicBezTo>
                    <a:pt x="14" y="69"/>
                    <a:pt x="17" y="71"/>
                    <a:pt x="17" y="75"/>
                  </a:cubicBezTo>
                  <a:close/>
                  <a:moveTo>
                    <a:pt x="34" y="75"/>
                  </a:moveTo>
                  <a:cubicBezTo>
                    <a:pt x="34" y="78"/>
                    <a:pt x="31" y="81"/>
                    <a:pt x="28" y="81"/>
                  </a:cubicBezTo>
                  <a:cubicBezTo>
                    <a:pt x="25" y="81"/>
                    <a:pt x="22" y="78"/>
                    <a:pt x="22" y="75"/>
                  </a:cubicBezTo>
                  <a:cubicBezTo>
                    <a:pt x="22" y="71"/>
                    <a:pt x="25" y="69"/>
                    <a:pt x="28" y="69"/>
                  </a:cubicBezTo>
                  <a:cubicBezTo>
                    <a:pt x="31" y="69"/>
                    <a:pt x="34" y="72"/>
                    <a:pt x="34" y="7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56">
              <a:extLst>
                <a:ext uri="{FF2B5EF4-FFF2-40B4-BE49-F238E27FC236}">
                  <a16:creationId xmlns:a16="http://schemas.microsoft.com/office/drawing/2014/main" id="{132032FF-6FD6-46E6-BA48-7E033A9B31D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3425" y="3486151"/>
              <a:ext cx="198438" cy="433388"/>
            </a:xfrm>
            <a:custGeom>
              <a:avLst/>
              <a:gdLst>
                <a:gd name="T0" fmla="*/ 32 w 57"/>
                <a:gd name="T1" fmla="*/ 3 h 125"/>
                <a:gd name="T2" fmla="*/ 29 w 57"/>
                <a:gd name="T3" fmla="*/ 0 h 125"/>
                <a:gd name="T4" fmla="*/ 26 w 57"/>
                <a:gd name="T5" fmla="*/ 3 h 125"/>
                <a:gd name="T6" fmla="*/ 28 w 57"/>
                <a:gd name="T7" fmla="*/ 6 h 125"/>
                <a:gd name="T8" fmla="*/ 24 w 57"/>
                <a:gd name="T9" fmla="*/ 11 h 125"/>
                <a:gd name="T10" fmla="*/ 27 w 57"/>
                <a:gd name="T11" fmla="*/ 15 h 125"/>
                <a:gd name="T12" fmla="*/ 21 w 57"/>
                <a:gd name="T13" fmla="*/ 22 h 125"/>
                <a:gd name="T14" fmla="*/ 24 w 57"/>
                <a:gd name="T15" fmla="*/ 27 h 125"/>
                <a:gd name="T16" fmla="*/ 0 w 57"/>
                <a:gd name="T17" fmla="*/ 51 h 125"/>
                <a:gd name="T18" fmla="*/ 5 w 57"/>
                <a:gd name="T19" fmla="*/ 66 h 125"/>
                <a:gd name="T20" fmla="*/ 5 w 57"/>
                <a:gd name="T21" fmla="*/ 125 h 125"/>
                <a:gd name="T22" fmla="*/ 51 w 57"/>
                <a:gd name="T23" fmla="*/ 125 h 125"/>
                <a:gd name="T24" fmla="*/ 52 w 57"/>
                <a:gd name="T25" fmla="*/ 67 h 125"/>
                <a:gd name="T26" fmla="*/ 57 w 57"/>
                <a:gd name="T27" fmla="*/ 52 h 125"/>
                <a:gd name="T28" fmla="*/ 34 w 57"/>
                <a:gd name="T29" fmla="*/ 28 h 125"/>
                <a:gd name="T30" fmla="*/ 36 w 57"/>
                <a:gd name="T31" fmla="*/ 22 h 125"/>
                <a:gd name="T32" fmla="*/ 30 w 57"/>
                <a:gd name="T33" fmla="*/ 15 h 125"/>
                <a:gd name="T34" fmla="*/ 33 w 57"/>
                <a:gd name="T35" fmla="*/ 11 h 125"/>
                <a:gd name="T36" fmla="*/ 30 w 57"/>
                <a:gd name="T37" fmla="*/ 6 h 125"/>
                <a:gd name="T38" fmla="*/ 32 w 57"/>
                <a:gd name="T39" fmla="*/ 3 h 125"/>
                <a:gd name="T40" fmla="*/ 16 w 57"/>
                <a:gd name="T41" fmla="*/ 73 h 125"/>
                <a:gd name="T42" fmla="*/ 12 w 57"/>
                <a:gd name="T43" fmla="*/ 76 h 125"/>
                <a:gd name="T44" fmla="*/ 8 w 57"/>
                <a:gd name="T45" fmla="*/ 73 h 125"/>
                <a:gd name="T46" fmla="*/ 12 w 57"/>
                <a:gd name="T47" fmla="*/ 69 h 125"/>
                <a:gd name="T48" fmla="*/ 16 w 57"/>
                <a:gd name="T49" fmla="*/ 73 h 125"/>
                <a:gd name="T50" fmla="*/ 27 w 57"/>
                <a:gd name="T51" fmla="*/ 73 h 125"/>
                <a:gd name="T52" fmla="*/ 23 w 57"/>
                <a:gd name="T53" fmla="*/ 77 h 125"/>
                <a:gd name="T54" fmla="*/ 19 w 57"/>
                <a:gd name="T55" fmla="*/ 73 h 125"/>
                <a:gd name="T56" fmla="*/ 23 w 57"/>
                <a:gd name="T57" fmla="*/ 69 h 125"/>
                <a:gd name="T58" fmla="*/ 27 w 57"/>
                <a:gd name="T59" fmla="*/ 73 h 125"/>
                <a:gd name="T60" fmla="*/ 37 w 57"/>
                <a:gd name="T61" fmla="*/ 73 h 125"/>
                <a:gd name="T62" fmla="*/ 34 w 57"/>
                <a:gd name="T63" fmla="*/ 77 h 125"/>
                <a:gd name="T64" fmla="*/ 30 w 57"/>
                <a:gd name="T65" fmla="*/ 73 h 125"/>
                <a:gd name="T66" fmla="*/ 34 w 57"/>
                <a:gd name="T67" fmla="*/ 69 h 125"/>
                <a:gd name="T68" fmla="*/ 37 w 57"/>
                <a:gd name="T69" fmla="*/ 73 h 125"/>
                <a:gd name="T70" fmla="*/ 48 w 57"/>
                <a:gd name="T71" fmla="*/ 73 h 125"/>
                <a:gd name="T72" fmla="*/ 44 w 57"/>
                <a:gd name="T73" fmla="*/ 77 h 125"/>
                <a:gd name="T74" fmla="*/ 41 w 57"/>
                <a:gd name="T75" fmla="*/ 73 h 125"/>
                <a:gd name="T76" fmla="*/ 44 w 57"/>
                <a:gd name="T77" fmla="*/ 69 h 125"/>
                <a:gd name="T78" fmla="*/ 48 w 57"/>
                <a:gd name="T79" fmla="*/ 7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7" h="125">
                  <a:moveTo>
                    <a:pt x="32" y="3"/>
                  </a:moveTo>
                  <a:cubicBezTo>
                    <a:pt x="32" y="2"/>
                    <a:pt x="31" y="0"/>
                    <a:pt x="29" y="0"/>
                  </a:cubicBezTo>
                  <a:cubicBezTo>
                    <a:pt x="27" y="0"/>
                    <a:pt x="26" y="2"/>
                    <a:pt x="26" y="3"/>
                  </a:cubicBezTo>
                  <a:cubicBezTo>
                    <a:pt x="26" y="5"/>
                    <a:pt x="27" y="6"/>
                    <a:pt x="28" y="6"/>
                  </a:cubicBezTo>
                  <a:cubicBezTo>
                    <a:pt x="26" y="7"/>
                    <a:pt x="24" y="8"/>
                    <a:pt x="24" y="11"/>
                  </a:cubicBezTo>
                  <a:cubicBezTo>
                    <a:pt x="24" y="13"/>
                    <a:pt x="26" y="14"/>
                    <a:pt x="27" y="15"/>
                  </a:cubicBezTo>
                  <a:cubicBezTo>
                    <a:pt x="24" y="16"/>
                    <a:pt x="22" y="19"/>
                    <a:pt x="21" y="22"/>
                  </a:cubicBezTo>
                  <a:cubicBezTo>
                    <a:pt x="21" y="24"/>
                    <a:pt x="22" y="26"/>
                    <a:pt x="24" y="27"/>
                  </a:cubicBezTo>
                  <a:cubicBezTo>
                    <a:pt x="16" y="32"/>
                    <a:pt x="0" y="41"/>
                    <a:pt x="0" y="51"/>
                  </a:cubicBezTo>
                  <a:cubicBezTo>
                    <a:pt x="0" y="57"/>
                    <a:pt x="2" y="62"/>
                    <a:pt x="5" y="66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51" y="125"/>
                    <a:pt x="51" y="125"/>
                    <a:pt x="51" y="125"/>
                  </a:cubicBezTo>
                  <a:cubicBezTo>
                    <a:pt x="52" y="67"/>
                    <a:pt x="52" y="67"/>
                    <a:pt x="52" y="67"/>
                  </a:cubicBezTo>
                  <a:cubicBezTo>
                    <a:pt x="55" y="62"/>
                    <a:pt x="57" y="57"/>
                    <a:pt x="57" y="52"/>
                  </a:cubicBezTo>
                  <a:cubicBezTo>
                    <a:pt x="57" y="41"/>
                    <a:pt x="42" y="32"/>
                    <a:pt x="34" y="28"/>
                  </a:cubicBezTo>
                  <a:cubicBezTo>
                    <a:pt x="35" y="26"/>
                    <a:pt x="36" y="24"/>
                    <a:pt x="36" y="22"/>
                  </a:cubicBezTo>
                  <a:cubicBezTo>
                    <a:pt x="36" y="19"/>
                    <a:pt x="34" y="16"/>
                    <a:pt x="30" y="15"/>
                  </a:cubicBezTo>
                  <a:cubicBezTo>
                    <a:pt x="32" y="15"/>
                    <a:pt x="33" y="13"/>
                    <a:pt x="33" y="11"/>
                  </a:cubicBezTo>
                  <a:cubicBezTo>
                    <a:pt x="33" y="9"/>
                    <a:pt x="32" y="7"/>
                    <a:pt x="30" y="6"/>
                  </a:cubicBezTo>
                  <a:cubicBezTo>
                    <a:pt x="31" y="6"/>
                    <a:pt x="32" y="5"/>
                    <a:pt x="32" y="3"/>
                  </a:cubicBezTo>
                  <a:close/>
                  <a:moveTo>
                    <a:pt x="16" y="73"/>
                  </a:moveTo>
                  <a:cubicBezTo>
                    <a:pt x="16" y="75"/>
                    <a:pt x="14" y="76"/>
                    <a:pt x="12" y="76"/>
                  </a:cubicBezTo>
                  <a:cubicBezTo>
                    <a:pt x="10" y="76"/>
                    <a:pt x="8" y="75"/>
                    <a:pt x="8" y="73"/>
                  </a:cubicBezTo>
                  <a:cubicBezTo>
                    <a:pt x="8" y="71"/>
                    <a:pt x="10" y="69"/>
                    <a:pt x="12" y="69"/>
                  </a:cubicBezTo>
                  <a:cubicBezTo>
                    <a:pt x="14" y="69"/>
                    <a:pt x="16" y="71"/>
                    <a:pt x="16" y="73"/>
                  </a:cubicBezTo>
                  <a:close/>
                  <a:moveTo>
                    <a:pt x="27" y="73"/>
                  </a:moveTo>
                  <a:cubicBezTo>
                    <a:pt x="27" y="75"/>
                    <a:pt x="25" y="77"/>
                    <a:pt x="23" y="77"/>
                  </a:cubicBezTo>
                  <a:cubicBezTo>
                    <a:pt x="21" y="77"/>
                    <a:pt x="19" y="75"/>
                    <a:pt x="19" y="73"/>
                  </a:cubicBezTo>
                  <a:cubicBezTo>
                    <a:pt x="19" y="71"/>
                    <a:pt x="21" y="69"/>
                    <a:pt x="23" y="69"/>
                  </a:cubicBezTo>
                  <a:cubicBezTo>
                    <a:pt x="25" y="69"/>
                    <a:pt x="27" y="71"/>
                    <a:pt x="27" y="73"/>
                  </a:cubicBezTo>
                  <a:close/>
                  <a:moveTo>
                    <a:pt x="37" y="73"/>
                  </a:moveTo>
                  <a:cubicBezTo>
                    <a:pt x="37" y="75"/>
                    <a:pt x="36" y="77"/>
                    <a:pt x="34" y="77"/>
                  </a:cubicBezTo>
                  <a:cubicBezTo>
                    <a:pt x="31" y="77"/>
                    <a:pt x="30" y="75"/>
                    <a:pt x="30" y="73"/>
                  </a:cubicBezTo>
                  <a:cubicBezTo>
                    <a:pt x="30" y="71"/>
                    <a:pt x="32" y="69"/>
                    <a:pt x="34" y="69"/>
                  </a:cubicBezTo>
                  <a:cubicBezTo>
                    <a:pt x="36" y="69"/>
                    <a:pt x="37" y="71"/>
                    <a:pt x="37" y="73"/>
                  </a:cubicBezTo>
                  <a:close/>
                  <a:moveTo>
                    <a:pt x="48" y="73"/>
                  </a:moveTo>
                  <a:cubicBezTo>
                    <a:pt x="48" y="75"/>
                    <a:pt x="46" y="77"/>
                    <a:pt x="44" y="77"/>
                  </a:cubicBezTo>
                  <a:cubicBezTo>
                    <a:pt x="42" y="77"/>
                    <a:pt x="41" y="75"/>
                    <a:pt x="41" y="73"/>
                  </a:cubicBezTo>
                  <a:cubicBezTo>
                    <a:pt x="41" y="71"/>
                    <a:pt x="42" y="69"/>
                    <a:pt x="44" y="69"/>
                  </a:cubicBezTo>
                  <a:cubicBezTo>
                    <a:pt x="46" y="69"/>
                    <a:pt x="48" y="71"/>
                    <a:pt x="48" y="7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3" name="Group 879">
            <a:extLst>
              <a:ext uri="{FF2B5EF4-FFF2-40B4-BE49-F238E27FC236}">
                <a16:creationId xmlns:a16="http://schemas.microsoft.com/office/drawing/2014/main" id="{1624B4F2-900E-4A95-988E-648DB64DAFC4}"/>
              </a:ext>
            </a:extLst>
          </p:cNvPr>
          <p:cNvGrpSpPr/>
          <p:nvPr/>
        </p:nvGrpSpPr>
        <p:grpSpPr>
          <a:xfrm>
            <a:off x="7611111" y="2185988"/>
            <a:ext cx="1365250" cy="2120900"/>
            <a:chOff x="7512051" y="2224088"/>
            <a:chExt cx="1365250" cy="2120900"/>
          </a:xfrm>
          <a:solidFill>
            <a:schemeClr val="accent4"/>
          </a:solidFill>
        </p:grpSpPr>
        <p:sp>
          <p:nvSpPr>
            <p:cNvPr id="124" name="Freeform 60">
              <a:extLst>
                <a:ext uri="{FF2B5EF4-FFF2-40B4-BE49-F238E27FC236}">
                  <a16:creationId xmlns:a16="http://schemas.microsoft.com/office/drawing/2014/main" id="{58E2ABE2-164F-4879-9ECB-4019E81B8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6" y="3233738"/>
              <a:ext cx="138113" cy="79375"/>
            </a:xfrm>
            <a:custGeom>
              <a:avLst/>
              <a:gdLst>
                <a:gd name="T0" fmla="*/ 87 w 87"/>
                <a:gd name="T1" fmla="*/ 50 h 50"/>
                <a:gd name="T2" fmla="*/ 87 w 87"/>
                <a:gd name="T3" fmla="*/ 3 h 50"/>
                <a:gd name="T4" fmla="*/ 0 w 87"/>
                <a:gd name="T5" fmla="*/ 0 h 50"/>
                <a:gd name="T6" fmla="*/ 0 w 87"/>
                <a:gd name="T7" fmla="*/ 50 h 50"/>
                <a:gd name="T8" fmla="*/ 87 w 87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50">
                  <a:moveTo>
                    <a:pt x="87" y="50"/>
                  </a:moveTo>
                  <a:lnTo>
                    <a:pt x="87" y="3"/>
                  </a:lnTo>
                  <a:lnTo>
                    <a:pt x="0" y="0"/>
                  </a:lnTo>
                  <a:lnTo>
                    <a:pt x="0" y="50"/>
                  </a:lnTo>
                  <a:lnTo>
                    <a:pt x="87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Rectangle 61">
              <a:extLst>
                <a:ext uri="{FF2B5EF4-FFF2-40B4-BE49-F238E27FC236}">
                  <a16:creationId xmlns:a16="http://schemas.microsoft.com/office/drawing/2014/main" id="{A5FA5B2D-C6FD-47A3-B935-D072098A7A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2126" y="2846388"/>
              <a:ext cx="93663" cy="841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62">
              <a:extLst>
                <a:ext uri="{FF2B5EF4-FFF2-40B4-BE49-F238E27FC236}">
                  <a16:creationId xmlns:a16="http://schemas.microsoft.com/office/drawing/2014/main" id="{73ADD2E5-D49A-4ED8-9650-1EF8BF78E63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4826" y="2682875"/>
              <a:ext cx="80963" cy="79375"/>
            </a:xfrm>
            <a:custGeom>
              <a:avLst/>
              <a:gdLst>
                <a:gd name="T0" fmla="*/ 51 w 51"/>
                <a:gd name="T1" fmla="*/ 50 h 50"/>
                <a:gd name="T2" fmla="*/ 51 w 51"/>
                <a:gd name="T3" fmla="*/ 0 h 50"/>
                <a:gd name="T4" fmla="*/ 3 w 51"/>
                <a:gd name="T5" fmla="*/ 0 h 50"/>
                <a:gd name="T6" fmla="*/ 0 w 51"/>
                <a:gd name="T7" fmla="*/ 50 h 50"/>
                <a:gd name="T8" fmla="*/ 51 w 51"/>
                <a:gd name="T9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0">
                  <a:moveTo>
                    <a:pt x="51" y="50"/>
                  </a:moveTo>
                  <a:lnTo>
                    <a:pt x="51" y="0"/>
                  </a:lnTo>
                  <a:lnTo>
                    <a:pt x="3" y="0"/>
                  </a:lnTo>
                  <a:lnTo>
                    <a:pt x="0" y="50"/>
                  </a:lnTo>
                  <a:lnTo>
                    <a:pt x="5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Rectangle 63">
              <a:extLst>
                <a:ext uri="{FF2B5EF4-FFF2-40B4-BE49-F238E27FC236}">
                  <a16:creationId xmlns:a16="http://schemas.microsoft.com/office/drawing/2014/main" id="{3AA22148-ECC2-41E7-B251-3C02D8F52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6576" y="2384425"/>
              <a:ext cx="49213" cy="6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64">
              <a:extLst>
                <a:ext uri="{FF2B5EF4-FFF2-40B4-BE49-F238E27FC236}">
                  <a16:creationId xmlns:a16="http://schemas.microsoft.com/office/drawing/2014/main" id="{2E97395E-3C1A-4C7E-9AB1-2EFF28B31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9113" y="2530475"/>
              <a:ext cx="66675" cy="80963"/>
            </a:xfrm>
            <a:custGeom>
              <a:avLst/>
              <a:gdLst>
                <a:gd name="T0" fmla="*/ 0 w 42"/>
                <a:gd name="T1" fmla="*/ 51 h 51"/>
                <a:gd name="T2" fmla="*/ 42 w 42"/>
                <a:gd name="T3" fmla="*/ 51 h 51"/>
                <a:gd name="T4" fmla="*/ 42 w 42"/>
                <a:gd name="T5" fmla="*/ 0 h 51"/>
                <a:gd name="T6" fmla="*/ 3 w 42"/>
                <a:gd name="T7" fmla="*/ 0 h 51"/>
                <a:gd name="T8" fmla="*/ 0 w 42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1">
                  <a:moveTo>
                    <a:pt x="0" y="51"/>
                  </a:moveTo>
                  <a:lnTo>
                    <a:pt x="42" y="51"/>
                  </a:lnTo>
                  <a:lnTo>
                    <a:pt x="42" y="0"/>
                  </a:lnTo>
                  <a:lnTo>
                    <a:pt x="3" y="0"/>
                  </a:lnTo>
                  <a:lnTo>
                    <a:pt x="0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65">
              <a:extLst>
                <a:ext uri="{FF2B5EF4-FFF2-40B4-BE49-F238E27FC236}">
                  <a16:creationId xmlns:a16="http://schemas.microsoft.com/office/drawing/2014/main" id="{7DF2DE51-09C5-41CA-898B-3B8054A9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1163" y="3033713"/>
              <a:ext cx="174625" cy="84138"/>
            </a:xfrm>
            <a:custGeom>
              <a:avLst/>
              <a:gdLst>
                <a:gd name="T0" fmla="*/ 110 w 110"/>
                <a:gd name="T1" fmla="*/ 53 h 53"/>
                <a:gd name="T2" fmla="*/ 110 w 110"/>
                <a:gd name="T3" fmla="*/ 3 h 53"/>
                <a:gd name="T4" fmla="*/ 0 w 110"/>
                <a:gd name="T5" fmla="*/ 0 h 53"/>
                <a:gd name="T6" fmla="*/ 0 w 110"/>
                <a:gd name="T7" fmla="*/ 3 h 53"/>
                <a:gd name="T8" fmla="*/ 37 w 110"/>
                <a:gd name="T9" fmla="*/ 3 h 53"/>
                <a:gd name="T10" fmla="*/ 37 w 110"/>
                <a:gd name="T11" fmla="*/ 53 h 53"/>
                <a:gd name="T12" fmla="*/ 96 w 110"/>
                <a:gd name="T13" fmla="*/ 53 h 53"/>
                <a:gd name="T14" fmla="*/ 110 w 110"/>
                <a:gd name="T15" fmla="*/ 5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0" h="53">
                  <a:moveTo>
                    <a:pt x="110" y="53"/>
                  </a:moveTo>
                  <a:lnTo>
                    <a:pt x="110" y="3"/>
                  </a:lnTo>
                  <a:lnTo>
                    <a:pt x="0" y="0"/>
                  </a:lnTo>
                  <a:lnTo>
                    <a:pt x="0" y="3"/>
                  </a:lnTo>
                  <a:lnTo>
                    <a:pt x="37" y="3"/>
                  </a:lnTo>
                  <a:lnTo>
                    <a:pt x="37" y="53"/>
                  </a:lnTo>
                  <a:lnTo>
                    <a:pt x="96" y="53"/>
                  </a:lnTo>
                  <a:lnTo>
                    <a:pt x="110" y="5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Freeform 66">
              <a:extLst>
                <a:ext uri="{FF2B5EF4-FFF2-40B4-BE49-F238E27FC236}">
                  <a16:creationId xmlns:a16="http://schemas.microsoft.com/office/drawing/2014/main" id="{EA6BEEAF-46C3-46CC-B7F4-E80C9A5A9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3446463"/>
              <a:ext cx="214313" cy="120650"/>
            </a:xfrm>
            <a:custGeom>
              <a:avLst/>
              <a:gdLst>
                <a:gd name="T0" fmla="*/ 12 w 48"/>
                <a:gd name="T1" fmla="*/ 26 h 27"/>
                <a:gd name="T2" fmla="*/ 0 w 48"/>
                <a:gd name="T3" fmla="*/ 26 h 27"/>
                <a:gd name="T4" fmla="*/ 48 w 48"/>
                <a:gd name="T5" fmla="*/ 27 h 27"/>
                <a:gd name="T6" fmla="*/ 48 w 48"/>
                <a:gd name="T7" fmla="*/ 0 h 27"/>
                <a:gd name="T8" fmla="*/ 12 w 48"/>
                <a:gd name="T9" fmla="*/ 0 h 27"/>
                <a:gd name="T10" fmla="*/ 12 w 48"/>
                <a:gd name="T11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27">
                  <a:moveTo>
                    <a:pt x="12" y="26"/>
                  </a:moveTo>
                  <a:cubicBezTo>
                    <a:pt x="6" y="26"/>
                    <a:pt x="2" y="26"/>
                    <a:pt x="0" y="26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12" y="0"/>
                    <a:pt x="12" y="0"/>
                    <a:pt x="12" y="0"/>
                  </a:cubicBezTo>
                  <a:lnTo>
                    <a:pt x="12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Freeform 67">
              <a:extLst>
                <a:ext uri="{FF2B5EF4-FFF2-40B4-BE49-F238E27FC236}">
                  <a16:creationId xmlns:a16="http://schemas.microsoft.com/office/drawing/2014/main" id="{6CD2CED3-C073-4F50-8760-4918FA53B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40688" y="2446338"/>
              <a:ext cx="165100" cy="84138"/>
            </a:xfrm>
            <a:custGeom>
              <a:avLst/>
              <a:gdLst>
                <a:gd name="T0" fmla="*/ 12 w 37"/>
                <a:gd name="T1" fmla="*/ 19 h 19"/>
                <a:gd name="T2" fmla="*/ 23 w 37"/>
                <a:gd name="T3" fmla="*/ 19 h 19"/>
                <a:gd name="T4" fmla="*/ 23 w 37"/>
                <a:gd name="T5" fmla="*/ 19 h 19"/>
                <a:gd name="T6" fmla="*/ 37 w 37"/>
                <a:gd name="T7" fmla="*/ 19 h 19"/>
                <a:gd name="T8" fmla="*/ 37 w 37"/>
                <a:gd name="T9" fmla="*/ 0 h 19"/>
                <a:gd name="T10" fmla="*/ 26 w 37"/>
                <a:gd name="T11" fmla="*/ 0 h 19"/>
                <a:gd name="T12" fmla="*/ 26 w 37"/>
                <a:gd name="T13" fmla="*/ 0 h 19"/>
                <a:gd name="T14" fmla="*/ 17 w 37"/>
                <a:gd name="T15" fmla="*/ 0 h 19"/>
                <a:gd name="T16" fmla="*/ 6 w 37"/>
                <a:gd name="T17" fmla="*/ 5 h 19"/>
                <a:gd name="T18" fmla="*/ 0 w 37"/>
                <a:gd name="T19" fmla="*/ 12 h 19"/>
                <a:gd name="T20" fmla="*/ 12 w 37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" h="19">
                  <a:moveTo>
                    <a:pt x="12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1" y="0"/>
                    <a:pt x="17" y="0"/>
                    <a:pt x="17" y="0"/>
                  </a:cubicBezTo>
                  <a:cubicBezTo>
                    <a:pt x="17" y="0"/>
                    <a:pt x="9" y="2"/>
                    <a:pt x="6" y="5"/>
                  </a:cubicBezTo>
                  <a:cubicBezTo>
                    <a:pt x="3" y="8"/>
                    <a:pt x="0" y="12"/>
                    <a:pt x="0" y="12"/>
                  </a:cubicBezTo>
                  <a:lnTo>
                    <a:pt x="12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Freeform 68">
              <a:extLst>
                <a:ext uri="{FF2B5EF4-FFF2-40B4-BE49-F238E27FC236}">
                  <a16:creationId xmlns:a16="http://schemas.microsoft.com/office/drawing/2014/main" id="{574943B5-0F3A-4506-9E56-3FBFC94E8D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7676" y="2224088"/>
              <a:ext cx="138113" cy="160338"/>
            </a:xfrm>
            <a:custGeom>
              <a:avLst/>
              <a:gdLst>
                <a:gd name="T0" fmla="*/ 10 w 31"/>
                <a:gd name="T1" fmla="*/ 35 h 36"/>
                <a:gd name="T2" fmla="*/ 20 w 31"/>
                <a:gd name="T3" fmla="*/ 35 h 36"/>
                <a:gd name="T4" fmla="*/ 20 w 31"/>
                <a:gd name="T5" fmla="*/ 36 h 36"/>
                <a:gd name="T6" fmla="*/ 31 w 31"/>
                <a:gd name="T7" fmla="*/ 36 h 36"/>
                <a:gd name="T8" fmla="*/ 31 w 31"/>
                <a:gd name="T9" fmla="*/ 0 h 36"/>
                <a:gd name="T10" fmla="*/ 30 w 31"/>
                <a:gd name="T11" fmla="*/ 1 h 36"/>
                <a:gd name="T12" fmla="*/ 26 w 31"/>
                <a:gd name="T13" fmla="*/ 6 h 36"/>
                <a:gd name="T14" fmla="*/ 26 w 31"/>
                <a:gd name="T15" fmla="*/ 22 h 36"/>
                <a:gd name="T16" fmla="*/ 14 w 31"/>
                <a:gd name="T17" fmla="*/ 22 h 36"/>
                <a:gd name="T18" fmla="*/ 5 w 31"/>
                <a:gd name="T19" fmla="*/ 27 h 36"/>
                <a:gd name="T20" fmla="*/ 0 w 31"/>
                <a:gd name="T21" fmla="*/ 30 h 36"/>
                <a:gd name="T22" fmla="*/ 10 w 31"/>
                <a:gd name="T23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36">
                  <a:moveTo>
                    <a:pt x="10" y="35"/>
                  </a:moveTo>
                  <a:cubicBezTo>
                    <a:pt x="20" y="35"/>
                    <a:pt x="20" y="35"/>
                    <a:pt x="20" y="35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1" y="22"/>
                    <a:pt x="14" y="22"/>
                    <a:pt x="14" y="22"/>
                  </a:cubicBezTo>
                  <a:cubicBezTo>
                    <a:pt x="14" y="22"/>
                    <a:pt x="7" y="24"/>
                    <a:pt x="5" y="27"/>
                  </a:cubicBezTo>
                  <a:cubicBezTo>
                    <a:pt x="2" y="29"/>
                    <a:pt x="0" y="30"/>
                    <a:pt x="0" y="30"/>
                  </a:cubicBezTo>
                  <a:lnTo>
                    <a:pt x="1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69">
              <a:extLst>
                <a:ext uri="{FF2B5EF4-FFF2-40B4-BE49-F238E27FC236}">
                  <a16:creationId xmlns:a16="http://schemas.microsoft.com/office/drawing/2014/main" id="{CAA31B63-ED06-4070-87E9-E5DFE47B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1638" y="2611438"/>
              <a:ext cx="184150" cy="71438"/>
            </a:xfrm>
            <a:custGeom>
              <a:avLst/>
              <a:gdLst>
                <a:gd name="T0" fmla="*/ 13 w 41"/>
                <a:gd name="T1" fmla="*/ 16 h 16"/>
                <a:gd name="T2" fmla="*/ 24 w 41"/>
                <a:gd name="T3" fmla="*/ 16 h 16"/>
                <a:gd name="T4" fmla="*/ 24 w 41"/>
                <a:gd name="T5" fmla="*/ 16 h 16"/>
                <a:gd name="T6" fmla="*/ 41 w 41"/>
                <a:gd name="T7" fmla="*/ 16 h 16"/>
                <a:gd name="T8" fmla="*/ 41 w 41"/>
                <a:gd name="T9" fmla="*/ 0 h 16"/>
                <a:gd name="T10" fmla="*/ 26 w 41"/>
                <a:gd name="T11" fmla="*/ 0 h 16"/>
                <a:gd name="T12" fmla="*/ 26 w 41"/>
                <a:gd name="T13" fmla="*/ 0 h 16"/>
                <a:gd name="T14" fmla="*/ 18 w 41"/>
                <a:gd name="T15" fmla="*/ 0 h 16"/>
                <a:gd name="T16" fmla="*/ 6 w 41"/>
                <a:gd name="T17" fmla="*/ 5 h 16"/>
                <a:gd name="T18" fmla="*/ 0 w 41"/>
                <a:gd name="T19" fmla="*/ 8 h 16"/>
                <a:gd name="T20" fmla="*/ 13 w 41"/>
                <a:gd name="T21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1" h="16">
                  <a:moveTo>
                    <a:pt x="13" y="16"/>
                  </a:moveTo>
                  <a:cubicBezTo>
                    <a:pt x="24" y="16"/>
                    <a:pt x="24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2" y="0"/>
                    <a:pt x="18" y="0"/>
                    <a:pt x="18" y="0"/>
                  </a:cubicBezTo>
                  <a:cubicBezTo>
                    <a:pt x="18" y="0"/>
                    <a:pt x="9" y="2"/>
                    <a:pt x="6" y="5"/>
                  </a:cubicBezTo>
                  <a:cubicBezTo>
                    <a:pt x="3" y="8"/>
                    <a:pt x="0" y="8"/>
                    <a:pt x="0" y="8"/>
                  </a:cubicBezTo>
                  <a:lnTo>
                    <a:pt x="13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Freeform 70">
              <a:extLst>
                <a:ext uri="{FF2B5EF4-FFF2-40B4-BE49-F238E27FC236}">
                  <a16:creationId xmlns:a16="http://schemas.microsoft.com/office/drawing/2014/main" id="{5317DAAC-6C12-4B32-9363-93B1F983D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476" y="2762250"/>
              <a:ext cx="214313" cy="84138"/>
            </a:xfrm>
            <a:custGeom>
              <a:avLst/>
              <a:gdLst>
                <a:gd name="T0" fmla="*/ 15 w 48"/>
                <a:gd name="T1" fmla="*/ 19 h 19"/>
                <a:gd name="T2" fmla="*/ 27 w 48"/>
                <a:gd name="T3" fmla="*/ 19 h 19"/>
                <a:gd name="T4" fmla="*/ 27 w 48"/>
                <a:gd name="T5" fmla="*/ 19 h 19"/>
                <a:gd name="T6" fmla="*/ 48 w 48"/>
                <a:gd name="T7" fmla="*/ 19 h 19"/>
                <a:gd name="T8" fmla="*/ 48 w 48"/>
                <a:gd name="T9" fmla="*/ 0 h 19"/>
                <a:gd name="T10" fmla="*/ 30 w 48"/>
                <a:gd name="T11" fmla="*/ 0 h 19"/>
                <a:gd name="T12" fmla="*/ 30 w 48"/>
                <a:gd name="T13" fmla="*/ 0 h 19"/>
                <a:gd name="T14" fmla="*/ 21 w 48"/>
                <a:gd name="T15" fmla="*/ 0 h 19"/>
                <a:gd name="T16" fmla="*/ 7 w 48"/>
                <a:gd name="T17" fmla="*/ 6 h 19"/>
                <a:gd name="T18" fmla="*/ 0 w 48"/>
                <a:gd name="T19" fmla="*/ 10 h 19"/>
                <a:gd name="T20" fmla="*/ 15 w 48"/>
                <a:gd name="T2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9">
                  <a:moveTo>
                    <a:pt x="15" y="19"/>
                  </a:moveTo>
                  <a:cubicBezTo>
                    <a:pt x="27" y="19"/>
                    <a:pt x="27" y="19"/>
                    <a:pt x="27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25" y="0"/>
                    <a:pt x="21" y="0"/>
                    <a:pt x="21" y="0"/>
                  </a:cubicBezTo>
                  <a:cubicBezTo>
                    <a:pt x="21" y="0"/>
                    <a:pt x="11" y="2"/>
                    <a:pt x="7" y="6"/>
                  </a:cubicBezTo>
                  <a:cubicBezTo>
                    <a:pt x="4" y="9"/>
                    <a:pt x="0" y="10"/>
                    <a:pt x="0" y="1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5" name="Freeform 71">
              <a:extLst>
                <a:ext uri="{FF2B5EF4-FFF2-40B4-BE49-F238E27FC236}">
                  <a16:creationId xmlns:a16="http://schemas.microsoft.com/office/drawing/2014/main" id="{E5B43195-63BB-4398-9F12-1E17D134CA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0201" y="2930525"/>
              <a:ext cx="255588" cy="107950"/>
            </a:xfrm>
            <a:custGeom>
              <a:avLst/>
              <a:gdLst>
                <a:gd name="T0" fmla="*/ 18 w 57"/>
                <a:gd name="T1" fmla="*/ 23 h 24"/>
                <a:gd name="T2" fmla="*/ 57 w 57"/>
                <a:gd name="T3" fmla="*/ 24 h 24"/>
                <a:gd name="T4" fmla="*/ 57 w 57"/>
                <a:gd name="T5" fmla="*/ 0 h 24"/>
                <a:gd name="T6" fmla="*/ 36 w 57"/>
                <a:gd name="T7" fmla="*/ 0 h 24"/>
                <a:gd name="T8" fmla="*/ 36 w 57"/>
                <a:gd name="T9" fmla="*/ 0 h 24"/>
                <a:gd name="T10" fmla="*/ 25 w 57"/>
                <a:gd name="T11" fmla="*/ 0 h 24"/>
                <a:gd name="T12" fmla="*/ 9 w 57"/>
                <a:gd name="T13" fmla="*/ 7 h 24"/>
                <a:gd name="T14" fmla="*/ 0 w 57"/>
                <a:gd name="T15" fmla="*/ 14 h 24"/>
                <a:gd name="T16" fmla="*/ 18 w 57"/>
                <a:gd name="T17" fmla="*/ 2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24">
                  <a:moveTo>
                    <a:pt x="18" y="23"/>
                  </a:moveTo>
                  <a:cubicBezTo>
                    <a:pt x="57" y="24"/>
                    <a:pt x="57" y="24"/>
                    <a:pt x="57" y="24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0" y="0"/>
                    <a:pt x="25" y="0"/>
                    <a:pt x="25" y="0"/>
                  </a:cubicBezTo>
                  <a:cubicBezTo>
                    <a:pt x="25" y="0"/>
                    <a:pt x="13" y="3"/>
                    <a:pt x="9" y="7"/>
                  </a:cubicBezTo>
                  <a:cubicBezTo>
                    <a:pt x="5" y="12"/>
                    <a:pt x="0" y="14"/>
                    <a:pt x="0" y="14"/>
                  </a:cubicBezTo>
                  <a:lnTo>
                    <a:pt x="18" y="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6" name="Freeform 72">
              <a:extLst>
                <a:ext uri="{FF2B5EF4-FFF2-40B4-BE49-F238E27FC236}">
                  <a16:creationId xmlns:a16="http://schemas.microsoft.com/office/drawing/2014/main" id="{3D1C57E3-FB82-4895-A796-F2AE56908C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7976" y="3117850"/>
              <a:ext cx="277813" cy="120650"/>
            </a:xfrm>
            <a:custGeom>
              <a:avLst/>
              <a:gdLst>
                <a:gd name="T0" fmla="*/ 19 w 62"/>
                <a:gd name="T1" fmla="*/ 26 h 27"/>
                <a:gd name="T2" fmla="*/ 31 w 62"/>
                <a:gd name="T3" fmla="*/ 26 h 27"/>
                <a:gd name="T4" fmla="*/ 62 w 62"/>
                <a:gd name="T5" fmla="*/ 27 h 27"/>
                <a:gd name="T6" fmla="*/ 62 w 62"/>
                <a:gd name="T7" fmla="*/ 0 h 27"/>
                <a:gd name="T8" fmla="*/ 57 w 62"/>
                <a:gd name="T9" fmla="*/ 0 h 27"/>
                <a:gd name="T10" fmla="*/ 36 w 62"/>
                <a:gd name="T11" fmla="*/ 0 h 27"/>
                <a:gd name="T12" fmla="*/ 36 w 62"/>
                <a:gd name="T13" fmla="*/ 0 h 27"/>
                <a:gd name="T14" fmla="*/ 27 w 62"/>
                <a:gd name="T15" fmla="*/ 0 h 27"/>
                <a:gd name="T16" fmla="*/ 9 w 62"/>
                <a:gd name="T17" fmla="*/ 8 h 27"/>
                <a:gd name="T18" fmla="*/ 0 w 62"/>
                <a:gd name="T19" fmla="*/ 15 h 27"/>
                <a:gd name="T20" fmla="*/ 19 w 62"/>
                <a:gd name="T21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2" h="27">
                  <a:moveTo>
                    <a:pt x="19" y="26"/>
                  </a:moveTo>
                  <a:cubicBezTo>
                    <a:pt x="31" y="26"/>
                    <a:pt x="31" y="26"/>
                    <a:pt x="31" y="26"/>
                  </a:cubicBezTo>
                  <a:cubicBezTo>
                    <a:pt x="62" y="27"/>
                    <a:pt x="62" y="27"/>
                    <a:pt x="62" y="27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1" y="0"/>
                    <a:pt x="27" y="0"/>
                    <a:pt x="27" y="0"/>
                  </a:cubicBezTo>
                  <a:cubicBezTo>
                    <a:pt x="27" y="0"/>
                    <a:pt x="14" y="3"/>
                    <a:pt x="9" y="8"/>
                  </a:cubicBezTo>
                  <a:cubicBezTo>
                    <a:pt x="5" y="12"/>
                    <a:pt x="0" y="15"/>
                    <a:pt x="0" y="15"/>
                  </a:cubicBezTo>
                  <a:lnTo>
                    <a:pt x="19" y="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7" name="Freeform 73">
              <a:extLst>
                <a:ext uri="{FF2B5EF4-FFF2-40B4-BE49-F238E27FC236}">
                  <a16:creationId xmlns:a16="http://schemas.microsoft.com/office/drawing/2014/main" id="{3F2F409E-D962-4374-919E-6B909D71B0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3526" y="3313113"/>
              <a:ext cx="322263" cy="133350"/>
            </a:xfrm>
            <a:custGeom>
              <a:avLst/>
              <a:gdLst>
                <a:gd name="T0" fmla="*/ 23 w 72"/>
                <a:gd name="T1" fmla="*/ 29 h 30"/>
                <a:gd name="T2" fmla="*/ 36 w 72"/>
                <a:gd name="T3" fmla="*/ 30 h 30"/>
                <a:gd name="T4" fmla="*/ 36 w 72"/>
                <a:gd name="T5" fmla="*/ 30 h 30"/>
                <a:gd name="T6" fmla="*/ 72 w 72"/>
                <a:gd name="T7" fmla="*/ 30 h 30"/>
                <a:gd name="T8" fmla="*/ 72 w 72"/>
                <a:gd name="T9" fmla="*/ 0 h 30"/>
                <a:gd name="T10" fmla="*/ 41 w 72"/>
                <a:gd name="T11" fmla="*/ 0 h 30"/>
                <a:gd name="T12" fmla="*/ 41 w 72"/>
                <a:gd name="T13" fmla="*/ 0 h 30"/>
                <a:gd name="T14" fmla="*/ 32 w 72"/>
                <a:gd name="T15" fmla="*/ 0 h 30"/>
                <a:gd name="T16" fmla="*/ 11 w 72"/>
                <a:gd name="T17" fmla="*/ 9 h 30"/>
                <a:gd name="T18" fmla="*/ 0 w 72"/>
                <a:gd name="T19" fmla="*/ 17 h 30"/>
                <a:gd name="T20" fmla="*/ 23 w 72"/>
                <a:gd name="T21" fmla="*/ 29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2" h="30">
                  <a:moveTo>
                    <a:pt x="23" y="29"/>
                  </a:moveTo>
                  <a:cubicBezTo>
                    <a:pt x="36" y="30"/>
                    <a:pt x="36" y="30"/>
                    <a:pt x="36" y="30"/>
                  </a:cubicBezTo>
                  <a:cubicBezTo>
                    <a:pt x="36" y="30"/>
                    <a:pt x="36" y="30"/>
                    <a:pt x="36" y="30"/>
                  </a:cubicBezTo>
                  <a:cubicBezTo>
                    <a:pt x="72" y="30"/>
                    <a:pt x="72" y="30"/>
                    <a:pt x="72" y="3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5" y="0"/>
                    <a:pt x="32" y="0"/>
                    <a:pt x="32" y="0"/>
                  </a:cubicBezTo>
                  <a:cubicBezTo>
                    <a:pt x="32" y="0"/>
                    <a:pt x="16" y="4"/>
                    <a:pt x="11" y="9"/>
                  </a:cubicBezTo>
                  <a:cubicBezTo>
                    <a:pt x="6" y="14"/>
                    <a:pt x="0" y="17"/>
                    <a:pt x="0" y="17"/>
                  </a:cubicBezTo>
                  <a:lnTo>
                    <a:pt x="2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74">
              <a:extLst>
                <a:ext uri="{FF2B5EF4-FFF2-40B4-BE49-F238E27FC236}">
                  <a16:creationId xmlns:a16="http://schemas.microsoft.com/office/drawing/2014/main" id="{4C953EAE-A92D-4365-9288-D7EA6112C3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051" y="3562350"/>
              <a:ext cx="693738" cy="782638"/>
            </a:xfrm>
            <a:custGeom>
              <a:avLst/>
              <a:gdLst>
                <a:gd name="T0" fmla="*/ 155 w 155"/>
                <a:gd name="T1" fmla="*/ 38 h 176"/>
                <a:gd name="T2" fmla="*/ 155 w 155"/>
                <a:gd name="T3" fmla="*/ 1 h 176"/>
                <a:gd name="T4" fmla="*/ 107 w 155"/>
                <a:gd name="T5" fmla="*/ 0 h 176"/>
                <a:gd name="T6" fmla="*/ 106 w 155"/>
                <a:gd name="T7" fmla="*/ 0 h 176"/>
                <a:gd name="T8" fmla="*/ 81 w 155"/>
                <a:gd name="T9" fmla="*/ 11 h 176"/>
                <a:gd name="T10" fmla="*/ 68 w 155"/>
                <a:gd name="T11" fmla="*/ 22 h 176"/>
                <a:gd name="T12" fmla="*/ 95 w 155"/>
                <a:gd name="T13" fmla="*/ 37 h 176"/>
                <a:gd name="T14" fmla="*/ 113 w 155"/>
                <a:gd name="T15" fmla="*/ 37 h 176"/>
                <a:gd name="T16" fmla="*/ 113 w 155"/>
                <a:gd name="T17" fmla="*/ 37 h 176"/>
                <a:gd name="T18" fmla="*/ 113 w 155"/>
                <a:gd name="T19" fmla="*/ 61 h 176"/>
                <a:gd name="T20" fmla="*/ 109 w 155"/>
                <a:gd name="T21" fmla="*/ 58 h 176"/>
                <a:gd name="T22" fmla="*/ 2 w 155"/>
                <a:gd name="T23" fmla="*/ 104 h 176"/>
                <a:gd name="T24" fmla="*/ 32 w 155"/>
                <a:gd name="T25" fmla="*/ 117 h 176"/>
                <a:gd name="T26" fmla="*/ 38 w 155"/>
                <a:gd name="T27" fmla="*/ 125 h 176"/>
                <a:gd name="T28" fmla="*/ 46 w 155"/>
                <a:gd name="T29" fmla="*/ 134 h 176"/>
                <a:gd name="T30" fmla="*/ 63 w 155"/>
                <a:gd name="T31" fmla="*/ 134 h 176"/>
                <a:gd name="T32" fmla="*/ 65 w 155"/>
                <a:gd name="T33" fmla="*/ 176 h 176"/>
                <a:gd name="T34" fmla="*/ 155 w 155"/>
                <a:gd name="T35" fmla="*/ 176 h 176"/>
                <a:gd name="T36" fmla="*/ 155 w 155"/>
                <a:gd name="T37" fmla="*/ 38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5" h="176">
                  <a:moveTo>
                    <a:pt x="155" y="38"/>
                  </a:moveTo>
                  <a:cubicBezTo>
                    <a:pt x="155" y="1"/>
                    <a:pt x="155" y="1"/>
                    <a:pt x="155" y="1"/>
                  </a:cubicBezTo>
                  <a:cubicBezTo>
                    <a:pt x="107" y="0"/>
                    <a:pt x="107" y="0"/>
                    <a:pt x="107" y="0"/>
                  </a:cubicBezTo>
                  <a:cubicBezTo>
                    <a:pt x="106" y="0"/>
                    <a:pt x="106" y="0"/>
                    <a:pt x="106" y="0"/>
                  </a:cubicBezTo>
                  <a:cubicBezTo>
                    <a:pt x="106" y="0"/>
                    <a:pt x="87" y="5"/>
                    <a:pt x="81" y="11"/>
                  </a:cubicBezTo>
                  <a:cubicBezTo>
                    <a:pt x="75" y="17"/>
                    <a:pt x="68" y="22"/>
                    <a:pt x="68" y="22"/>
                  </a:cubicBezTo>
                  <a:cubicBezTo>
                    <a:pt x="95" y="37"/>
                    <a:pt x="95" y="37"/>
                    <a:pt x="95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37"/>
                    <a:pt x="113" y="37"/>
                    <a:pt x="113" y="37"/>
                  </a:cubicBezTo>
                  <a:cubicBezTo>
                    <a:pt x="113" y="61"/>
                    <a:pt x="113" y="61"/>
                    <a:pt x="113" y="61"/>
                  </a:cubicBezTo>
                  <a:cubicBezTo>
                    <a:pt x="110" y="60"/>
                    <a:pt x="109" y="58"/>
                    <a:pt x="109" y="58"/>
                  </a:cubicBezTo>
                  <a:cubicBezTo>
                    <a:pt x="68" y="64"/>
                    <a:pt x="3" y="98"/>
                    <a:pt x="2" y="104"/>
                  </a:cubicBezTo>
                  <a:cubicBezTo>
                    <a:pt x="0" y="111"/>
                    <a:pt x="31" y="115"/>
                    <a:pt x="32" y="117"/>
                  </a:cubicBezTo>
                  <a:cubicBezTo>
                    <a:pt x="32" y="120"/>
                    <a:pt x="36" y="123"/>
                    <a:pt x="38" y="125"/>
                  </a:cubicBezTo>
                  <a:cubicBezTo>
                    <a:pt x="39" y="126"/>
                    <a:pt x="46" y="134"/>
                    <a:pt x="46" y="134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5" y="176"/>
                    <a:pt x="65" y="176"/>
                    <a:pt x="65" y="176"/>
                  </a:cubicBezTo>
                  <a:cubicBezTo>
                    <a:pt x="155" y="176"/>
                    <a:pt x="155" y="176"/>
                    <a:pt x="155" y="176"/>
                  </a:cubicBezTo>
                  <a:lnTo>
                    <a:pt x="155" y="3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75">
              <a:extLst>
                <a:ext uri="{FF2B5EF4-FFF2-40B4-BE49-F238E27FC236}">
                  <a16:creationId xmlns:a16="http://schemas.microsoft.com/office/drawing/2014/main" id="{BE73DCB5-EE40-4F76-B33A-AE55D808B1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762250"/>
              <a:ext cx="9525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Rectangle 76">
              <a:extLst>
                <a:ext uri="{FF2B5EF4-FFF2-40B4-BE49-F238E27FC236}">
                  <a16:creationId xmlns:a16="http://schemas.microsoft.com/office/drawing/2014/main" id="{E75AFA1A-7CB7-4F05-BBE2-3A89AC17D9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238500"/>
              <a:ext cx="134938" cy="746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Rectangle 77">
              <a:extLst>
                <a:ext uri="{FF2B5EF4-FFF2-40B4-BE49-F238E27FC236}">
                  <a16:creationId xmlns:a16="http://schemas.microsoft.com/office/drawing/2014/main" id="{1ADE5997-58D1-409B-A602-B25E0E711E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5788" y="3038475"/>
              <a:ext cx="115888" cy="793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78">
              <a:extLst>
                <a:ext uri="{FF2B5EF4-FFF2-40B4-BE49-F238E27FC236}">
                  <a16:creationId xmlns:a16="http://schemas.microsoft.com/office/drawing/2014/main" id="{3E59C443-04C3-4E2B-B861-6700E6C047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846388"/>
              <a:ext cx="93663" cy="84138"/>
            </a:xfrm>
            <a:custGeom>
              <a:avLst/>
              <a:gdLst>
                <a:gd name="T0" fmla="*/ 0 w 21"/>
                <a:gd name="T1" fmla="*/ 19 h 19"/>
                <a:gd name="T2" fmla="*/ 21 w 21"/>
                <a:gd name="T3" fmla="*/ 19 h 19"/>
                <a:gd name="T4" fmla="*/ 21 w 21"/>
                <a:gd name="T5" fmla="*/ 19 h 19"/>
                <a:gd name="T6" fmla="*/ 21 w 21"/>
                <a:gd name="T7" fmla="*/ 1 h 19"/>
                <a:gd name="T8" fmla="*/ 0 w 21"/>
                <a:gd name="T9" fmla="*/ 0 h 19"/>
                <a:gd name="T10" fmla="*/ 0 w 21"/>
                <a:gd name="T11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9">
                  <a:moveTo>
                    <a:pt x="0" y="19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79">
              <a:extLst>
                <a:ext uri="{FF2B5EF4-FFF2-40B4-BE49-F238E27FC236}">
                  <a16:creationId xmlns:a16="http://schemas.microsoft.com/office/drawing/2014/main" id="{15AD7441-E5F9-47FF-8EB8-2321E4B4820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384425"/>
              <a:ext cx="58738" cy="61913"/>
            </a:xfrm>
            <a:custGeom>
              <a:avLst/>
              <a:gdLst>
                <a:gd name="T0" fmla="*/ 37 w 37"/>
                <a:gd name="T1" fmla="*/ 39 h 39"/>
                <a:gd name="T2" fmla="*/ 37 w 37"/>
                <a:gd name="T3" fmla="*/ 0 h 39"/>
                <a:gd name="T4" fmla="*/ 0 w 37"/>
                <a:gd name="T5" fmla="*/ 0 h 39"/>
                <a:gd name="T6" fmla="*/ 0 w 37"/>
                <a:gd name="T7" fmla="*/ 39 h 39"/>
                <a:gd name="T8" fmla="*/ 3 w 37"/>
                <a:gd name="T9" fmla="*/ 39 h 39"/>
                <a:gd name="T10" fmla="*/ 37 w 37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39">
                  <a:moveTo>
                    <a:pt x="37" y="39"/>
                  </a:moveTo>
                  <a:lnTo>
                    <a:pt x="37" y="0"/>
                  </a:lnTo>
                  <a:lnTo>
                    <a:pt x="0" y="0"/>
                  </a:lnTo>
                  <a:lnTo>
                    <a:pt x="0" y="39"/>
                  </a:lnTo>
                  <a:lnTo>
                    <a:pt x="3" y="39"/>
                  </a:lnTo>
                  <a:lnTo>
                    <a:pt x="37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80">
              <a:extLst>
                <a:ext uri="{FF2B5EF4-FFF2-40B4-BE49-F238E27FC236}">
                  <a16:creationId xmlns:a16="http://schemas.microsoft.com/office/drawing/2014/main" id="{F2888C5F-D9FF-4EA5-93F1-C3E5F3A2BD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530475"/>
              <a:ext cx="71438" cy="80963"/>
            </a:xfrm>
            <a:custGeom>
              <a:avLst/>
              <a:gdLst>
                <a:gd name="T0" fmla="*/ 45 w 45"/>
                <a:gd name="T1" fmla="*/ 51 h 51"/>
                <a:gd name="T2" fmla="*/ 45 w 45"/>
                <a:gd name="T3" fmla="*/ 0 h 51"/>
                <a:gd name="T4" fmla="*/ 0 w 45"/>
                <a:gd name="T5" fmla="*/ 0 h 51"/>
                <a:gd name="T6" fmla="*/ 0 w 45"/>
                <a:gd name="T7" fmla="*/ 51 h 51"/>
                <a:gd name="T8" fmla="*/ 0 w 45"/>
                <a:gd name="T9" fmla="*/ 51 h 51"/>
                <a:gd name="T10" fmla="*/ 45 w 45"/>
                <a:gd name="T1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51">
                  <a:moveTo>
                    <a:pt x="45" y="51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45" y="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81">
              <a:extLst>
                <a:ext uri="{FF2B5EF4-FFF2-40B4-BE49-F238E27FC236}">
                  <a16:creationId xmlns:a16="http://schemas.microsoft.com/office/drawing/2014/main" id="{94DB2ED8-85F6-40F9-A1EB-39E8864F5F9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682875"/>
              <a:ext cx="80963" cy="79375"/>
            </a:xfrm>
            <a:custGeom>
              <a:avLst/>
              <a:gdLst>
                <a:gd name="T0" fmla="*/ 51 w 51"/>
                <a:gd name="T1" fmla="*/ 50 h 50"/>
                <a:gd name="T2" fmla="*/ 51 w 51"/>
                <a:gd name="T3" fmla="*/ 0 h 50"/>
                <a:gd name="T4" fmla="*/ 0 w 51"/>
                <a:gd name="T5" fmla="*/ 0 h 50"/>
                <a:gd name="T6" fmla="*/ 0 w 51"/>
                <a:gd name="T7" fmla="*/ 50 h 50"/>
                <a:gd name="T8" fmla="*/ 6 w 51"/>
                <a:gd name="T9" fmla="*/ 50 h 50"/>
                <a:gd name="T10" fmla="*/ 51 w 51"/>
                <a:gd name="T1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50">
                  <a:moveTo>
                    <a:pt x="51" y="50"/>
                  </a:moveTo>
                  <a:lnTo>
                    <a:pt x="51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6" y="50"/>
                  </a:lnTo>
                  <a:lnTo>
                    <a:pt x="51" y="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82">
              <a:extLst>
                <a:ext uri="{FF2B5EF4-FFF2-40B4-BE49-F238E27FC236}">
                  <a16:creationId xmlns:a16="http://schemas.microsoft.com/office/drawing/2014/main" id="{B76518DA-28F9-4CDD-A249-3465CA80B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446463"/>
              <a:ext cx="160338" cy="120650"/>
            </a:xfrm>
            <a:custGeom>
              <a:avLst/>
              <a:gdLst>
                <a:gd name="T0" fmla="*/ 0 w 36"/>
                <a:gd name="T1" fmla="*/ 27 h 27"/>
                <a:gd name="T2" fmla="*/ 36 w 36"/>
                <a:gd name="T3" fmla="*/ 27 h 27"/>
                <a:gd name="T4" fmla="*/ 35 w 36"/>
                <a:gd name="T5" fmla="*/ 27 h 27"/>
                <a:gd name="T6" fmla="*/ 34 w 36"/>
                <a:gd name="T7" fmla="*/ 27 h 27"/>
                <a:gd name="T8" fmla="*/ 34 w 36"/>
                <a:gd name="T9" fmla="*/ 0 h 27"/>
                <a:gd name="T10" fmla="*/ 0 w 36"/>
                <a:gd name="T11" fmla="*/ 0 h 27"/>
                <a:gd name="T12" fmla="*/ 0 w 36"/>
                <a:gd name="T13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27">
                  <a:moveTo>
                    <a:pt x="0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5" y="27"/>
                    <a:pt x="35" y="27"/>
                    <a:pt x="35" y="27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Freeform 83">
              <a:extLst>
                <a:ext uri="{FF2B5EF4-FFF2-40B4-BE49-F238E27FC236}">
                  <a16:creationId xmlns:a16="http://schemas.microsoft.com/office/drawing/2014/main" id="{3280C27F-4D80-4E52-B172-C232A8816CC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117850"/>
              <a:ext cx="273050" cy="120650"/>
            </a:xfrm>
            <a:custGeom>
              <a:avLst/>
              <a:gdLst>
                <a:gd name="T0" fmla="*/ 26 w 61"/>
                <a:gd name="T1" fmla="*/ 0 h 27"/>
                <a:gd name="T2" fmla="*/ 26 w 61"/>
                <a:gd name="T3" fmla="*/ 0 h 27"/>
                <a:gd name="T4" fmla="*/ 0 w 61"/>
                <a:gd name="T5" fmla="*/ 0 h 27"/>
                <a:gd name="T6" fmla="*/ 0 w 61"/>
                <a:gd name="T7" fmla="*/ 27 h 27"/>
                <a:gd name="T8" fmla="*/ 30 w 61"/>
                <a:gd name="T9" fmla="*/ 27 h 27"/>
                <a:gd name="T10" fmla="*/ 30 w 61"/>
                <a:gd name="T11" fmla="*/ 27 h 27"/>
                <a:gd name="T12" fmla="*/ 42 w 61"/>
                <a:gd name="T13" fmla="*/ 27 h 27"/>
                <a:gd name="T14" fmla="*/ 61 w 61"/>
                <a:gd name="T15" fmla="*/ 19 h 27"/>
                <a:gd name="T16" fmla="*/ 50 w 61"/>
                <a:gd name="T17" fmla="*/ 8 h 27"/>
                <a:gd name="T18" fmla="*/ 26 w 61"/>
                <a:gd name="T1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27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0" y="16"/>
                    <a:pt x="50" y="8"/>
                  </a:cubicBezTo>
                  <a:cubicBezTo>
                    <a:pt x="41" y="1"/>
                    <a:pt x="32" y="2"/>
                    <a:pt x="2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Freeform 84">
              <a:extLst>
                <a:ext uri="{FF2B5EF4-FFF2-40B4-BE49-F238E27FC236}">
                  <a16:creationId xmlns:a16="http://schemas.microsoft.com/office/drawing/2014/main" id="{DEF21DE2-B12C-4544-B458-2C8FDC5DC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930525"/>
              <a:ext cx="255588" cy="107950"/>
            </a:xfrm>
            <a:custGeom>
              <a:avLst/>
              <a:gdLst>
                <a:gd name="T0" fmla="*/ 21 w 57"/>
                <a:gd name="T1" fmla="*/ 0 h 24"/>
                <a:gd name="T2" fmla="*/ 0 w 57"/>
                <a:gd name="T3" fmla="*/ 0 h 24"/>
                <a:gd name="T4" fmla="*/ 0 w 57"/>
                <a:gd name="T5" fmla="*/ 24 h 24"/>
                <a:gd name="T6" fmla="*/ 26 w 57"/>
                <a:gd name="T7" fmla="*/ 24 h 24"/>
                <a:gd name="T8" fmla="*/ 26 w 57"/>
                <a:gd name="T9" fmla="*/ 24 h 24"/>
                <a:gd name="T10" fmla="*/ 39 w 57"/>
                <a:gd name="T11" fmla="*/ 24 h 24"/>
                <a:gd name="T12" fmla="*/ 57 w 57"/>
                <a:gd name="T13" fmla="*/ 17 h 24"/>
                <a:gd name="T14" fmla="*/ 46 w 57"/>
                <a:gd name="T15" fmla="*/ 8 h 24"/>
                <a:gd name="T16" fmla="*/ 23 w 57"/>
                <a:gd name="T17" fmla="*/ 1 h 24"/>
                <a:gd name="T18" fmla="*/ 21 w 57"/>
                <a:gd name="T1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7" h="24">
                  <a:moveTo>
                    <a:pt x="2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39" y="24"/>
                    <a:pt x="39" y="24"/>
                    <a:pt x="39" y="24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7" y="17"/>
                    <a:pt x="55" y="15"/>
                    <a:pt x="46" y="8"/>
                  </a:cubicBezTo>
                  <a:cubicBezTo>
                    <a:pt x="38" y="2"/>
                    <a:pt x="29" y="2"/>
                    <a:pt x="23" y="1"/>
                  </a:cubicBezTo>
                  <a:cubicBezTo>
                    <a:pt x="23" y="1"/>
                    <a:pt x="22" y="0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85">
              <a:extLst>
                <a:ext uri="{FF2B5EF4-FFF2-40B4-BE49-F238E27FC236}">
                  <a16:creationId xmlns:a16="http://schemas.microsoft.com/office/drawing/2014/main" id="{39DF3605-E2CA-4435-B70A-3B2B85B3ED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224088"/>
              <a:ext cx="147638" cy="160338"/>
            </a:xfrm>
            <a:custGeom>
              <a:avLst/>
              <a:gdLst>
                <a:gd name="T0" fmla="*/ 13 w 33"/>
                <a:gd name="T1" fmla="*/ 36 h 36"/>
                <a:gd name="T2" fmla="*/ 23 w 33"/>
                <a:gd name="T3" fmla="*/ 36 h 36"/>
                <a:gd name="T4" fmla="*/ 33 w 33"/>
                <a:gd name="T5" fmla="*/ 32 h 36"/>
                <a:gd name="T6" fmla="*/ 27 w 33"/>
                <a:gd name="T7" fmla="*/ 27 h 36"/>
                <a:gd name="T8" fmla="*/ 14 w 33"/>
                <a:gd name="T9" fmla="*/ 23 h 36"/>
                <a:gd name="T10" fmla="*/ 6 w 33"/>
                <a:gd name="T11" fmla="*/ 22 h 36"/>
                <a:gd name="T12" fmla="*/ 6 w 33"/>
                <a:gd name="T13" fmla="*/ 6 h 36"/>
                <a:gd name="T14" fmla="*/ 1 w 33"/>
                <a:gd name="T15" fmla="*/ 0 h 36"/>
                <a:gd name="T16" fmla="*/ 0 w 33"/>
                <a:gd name="T17" fmla="*/ 0 h 36"/>
                <a:gd name="T18" fmla="*/ 0 w 33"/>
                <a:gd name="T19" fmla="*/ 36 h 36"/>
                <a:gd name="T20" fmla="*/ 13 w 33"/>
                <a:gd name="T21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3" h="36">
                  <a:moveTo>
                    <a:pt x="13" y="36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33" y="32"/>
                    <a:pt x="33" y="32"/>
                    <a:pt x="33" y="32"/>
                  </a:cubicBezTo>
                  <a:cubicBezTo>
                    <a:pt x="33" y="32"/>
                    <a:pt x="32" y="31"/>
                    <a:pt x="27" y="27"/>
                  </a:cubicBezTo>
                  <a:cubicBezTo>
                    <a:pt x="23" y="23"/>
                    <a:pt x="17" y="23"/>
                    <a:pt x="14" y="23"/>
                  </a:cubicBezTo>
                  <a:cubicBezTo>
                    <a:pt x="14" y="23"/>
                    <a:pt x="8" y="23"/>
                    <a:pt x="6" y="22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3" y="36"/>
                    <a:pt x="13" y="36"/>
                    <a:pt x="13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86">
              <a:extLst>
                <a:ext uri="{FF2B5EF4-FFF2-40B4-BE49-F238E27FC236}">
                  <a16:creationId xmlns:a16="http://schemas.microsoft.com/office/drawing/2014/main" id="{5C3CCCD7-BFE2-4C92-A371-BCBFB47D1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446338"/>
              <a:ext cx="169863" cy="84138"/>
            </a:xfrm>
            <a:custGeom>
              <a:avLst/>
              <a:gdLst>
                <a:gd name="T0" fmla="*/ 16 w 38"/>
                <a:gd name="T1" fmla="*/ 19 h 19"/>
                <a:gd name="T2" fmla="*/ 16 w 38"/>
                <a:gd name="T3" fmla="*/ 19 h 19"/>
                <a:gd name="T4" fmla="*/ 27 w 38"/>
                <a:gd name="T5" fmla="*/ 19 h 19"/>
                <a:gd name="T6" fmla="*/ 38 w 38"/>
                <a:gd name="T7" fmla="*/ 15 h 19"/>
                <a:gd name="T8" fmla="*/ 32 w 38"/>
                <a:gd name="T9" fmla="*/ 6 h 19"/>
                <a:gd name="T10" fmla="*/ 16 w 38"/>
                <a:gd name="T11" fmla="*/ 0 h 19"/>
                <a:gd name="T12" fmla="*/ 13 w 38"/>
                <a:gd name="T13" fmla="*/ 0 h 19"/>
                <a:gd name="T14" fmla="*/ 13 w 38"/>
                <a:gd name="T15" fmla="*/ 0 h 19"/>
                <a:gd name="T16" fmla="*/ 1 w 38"/>
                <a:gd name="T17" fmla="*/ 0 h 19"/>
                <a:gd name="T18" fmla="*/ 0 w 38"/>
                <a:gd name="T19" fmla="*/ 0 h 19"/>
                <a:gd name="T20" fmla="*/ 0 w 38"/>
                <a:gd name="T21" fmla="*/ 19 h 19"/>
                <a:gd name="T22" fmla="*/ 16 w 38"/>
                <a:gd name="T23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8" h="19">
                  <a:moveTo>
                    <a:pt x="16" y="19"/>
                  </a:moveTo>
                  <a:cubicBezTo>
                    <a:pt x="16" y="19"/>
                    <a:pt x="16" y="19"/>
                    <a:pt x="1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8" y="15"/>
                    <a:pt x="37" y="10"/>
                    <a:pt x="32" y="6"/>
                  </a:cubicBezTo>
                  <a:cubicBezTo>
                    <a:pt x="26" y="1"/>
                    <a:pt x="20" y="1"/>
                    <a:pt x="16" y="0"/>
                  </a:cubicBezTo>
                  <a:cubicBezTo>
                    <a:pt x="16" y="0"/>
                    <a:pt x="15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16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87">
              <a:extLst>
                <a:ext uri="{FF2B5EF4-FFF2-40B4-BE49-F238E27FC236}">
                  <a16:creationId xmlns:a16="http://schemas.microsoft.com/office/drawing/2014/main" id="{B718656C-6961-41D7-B621-D3321B8E67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611438"/>
              <a:ext cx="187325" cy="71438"/>
            </a:xfrm>
            <a:custGeom>
              <a:avLst/>
              <a:gdLst>
                <a:gd name="T0" fmla="*/ 18 w 42"/>
                <a:gd name="T1" fmla="*/ 16 h 16"/>
                <a:gd name="T2" fmla="*/ 18 w 42"/>
                <a:gd name="T3" fmla="*/ 16 h 16"/>
                <a:gd name="T4" fmla="*/ 29 w 42"/>
                <a:gd name="T5" fmla="*/ 16 h 16"/>
                <a:gd name="T6" fmla="*/ 42 w 42"/>
                <a:gd name="T7" fmla="*/ 11 h 16"/>
                <a:gd name="T8" fmla="*/ 35 w 42"/>
                <a:gd name="T9" fmla="*/ 6 h 16"/>
                <a:gd name="T10" fmla="*/ 18 w 42"/>
                <a:gd name="T11" fmla="*/ 0 h 16"/>
                <a:gd name="T12" fmla="*/ 16 w 42"/>
                <a:gd name="T13" fmla="*/ 0 h 16"/>
                <a:gd name="T14" fmla="*/ 16 w 42"/>
                <a:gd name="T15" fmla="*/ 0 h 16"/>
                <a:gd name="T16" fmla="*/ 0 w 42"/>
                <a:gd name="T17" fmla="*/ 0 h 16"/>
                <a:gd name="T18" fmla="*/ 0 w 42"/>
                <a:gd name="T19" fmla="*/ 0 h 16"/>
                <a:gd name="T20" fmla="*/ 0 w 42"/>
                <a:gd name="T21" fmla="*/ 16 h 16"/>
                <a:gd name="T22" fmla="*/ 18 w 42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16">
                  <a:moveTo>
                    <a:pt x="18" y="16"/>
                  </a:moveTo>
                  <a:cubicBezTo>
                    <a:pt x="18" y="16"/>
                    <a:pt x="18" y="16"/>
                    <a:pt x="1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2" y="11"/>
                    <a:pt x="41" y="10"/>
                    <a:pt x="35" y="6"/>
                  </a:cubicBezTo>
                  <a:cubicBezTo>
                    <a:pt x="29" y="1"/>
                    <a:pt x="22" y="1"/>
                    <a:pt x="18" y="0"/>
                  </a:cubicBezTo>
                  <a:cubicBezTo>
                    <a:pt x="17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"/>
                    <a:pt x="0" y="16"/>
                    <a:pt x="0" y="16"/>
                  </a:cubicBezTo>
                  <a:lnTo>
                    <a:pt x="1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88">
              <a:extLst>
                <a:ext uri="{FF2B5EF4-FFF2-40B4-BE49-F238E27FC236}">
                  <a16:creationId xmlns:a16="http://schemas.microsoft.com/office/drawing/2014/main" id="{E8F8FCE5-A3B6-4D9F-A3DB-C82E7E45B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2762250"/>
              <a:ext cx="214313" cy="88900"/>
            </a:xfrm>
            <a:custGeom>
              <a:avLst/>
              <a:gdLst>
                <a:gd name="T0" fmla="*/ 21 w 48"/>
                <a:gd name="T1" fmla="*/ 20 h 20"/>
                <a:gd name="T2" fmla="*/ 21 w 48"/>
                <a:gd name="T3" fmla="*/ 19 h 20"/>
                <a:gd name="T4" fmla="*/ 33 w 48"/>
                <a:gd name="T5" fmla="*/ 19 h 20"/>
                <a:gd name="T6" fmla="*/ 48 w 48"/>
                <a:gd name="T7" fmla="*/ 13 h 20"/>
                <a:gd name="T8" fmla="*/ 40 w 48"/>
                <a:gd name="T9" fmla="*/ 6 h 20"/>
                <a:gd name="T10" fmla="*/ 20 w 48"/>
                <a:gd name="T11" fmla="*/ 0 h 20"/>
                <a:gd name="T12" fmla="*/ 18 w 48"/>
                <a:gd name="T13" fmla="*/ 0 h 20"/>
                <a:gd name="T14" fmla="*/ 18 w 48"/>
                <a:gd name="T15" fmla="*/ 0 h 20"/>
                <a:gd name="T16" fmla="*/ 2 w 48"/>
                <a:gd name="T17" fmla="*/ 0 h 20"/>
                <a:gd name="T18" fmla="*/ 0 w 48"/>
                <a:gd name="T19" fmla="*/ 0 h 20"/>
                <a:gd name="T20" fmla="*/ 0 w 48"/>
                <a:gd name="T21" fmla="*/ 19 h 20"/>
                <a:gd name="T22" fmla="*/ 21 w 48"/>
                <a:gd name="T2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8" h="20">
                  <a:moveTo>
                    <a:pt x="21" y="20"/>
                  </a:moveTo>
                  <a:cubicBezTo>
                    <a:pt x="21" y="19"/>
                    <a:pt x="21" y="19"/>
                    <a:pt x="21" y="19"/>
                  </a:cubicBezTo>
                  <a:cubicBezTo>
                    <a:pt x="33" y="19"/>
                    <a:pt x="33" y="19"/>
                    <a:pt x="33" y="19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48" y="13"/>
                    <a:pt x="47" y="12"/>
                    <a:pt x="40" y="6"/>
                  </a:cubicBezTo>
                  <a:cubicBezTo>
                    <a:pt x="33" y="1"/>
                    <a:pt x="25" y="1"/>
                    <a:pt x="20" y="0"/>
                  </a:cubicBezTo>
                  <a:cubicBezTo>
                    <a:pt x="20" y="0"/>
                    <a:pt x="19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"/>
                    <a:pt x="0" y="19"/>
                    <a:pt x="0" y="19"/>
                  </a:cubicBezTo>
                  <a:lnTo>
                    <a:pt x="2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Freeform 89">
              <a:extLst>
                <a:ext uri="{FF2B5EF4-FFF2-40B4-BE49-F238E27FC236}">
                  <a16:creationId xmlns:a16="http://schemas.microsoft.com/office/drawing/2014/main" id="{27CCD31F-69CC-4331-8B27-25E082798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313113"/>
              <a:ext cx="312738" cy="133350"/>
            </a:xfrm>
            <a:custGeom>
              <a:avLst/>
              <a:gdLst>
                <a:gd name="T0" fmla="*/ 30 w 70"/>
                <a:gd name="T1" fmla="*/ 0 h 30"/>
                <a:gd name="T2" fmla="*/ 0 w 70"/>
                <a:gd name="T3" fmla="*/ 0 h 30"/>
                <a:gd name="T4" fmla="*/ 0 w 70"/>
                <a:gd name="T5" fmla="*/ 30 h 30"/>
                <a:gd name="T6" fmla="*/ 34 w 70"/>
                <a:gd name="T7" fmla="*/ 30 h 30"/>
                <a:gd name="T8" fmla="*/ 34 w 70"/>
                <a:gd name="T9" fmla="*/ 30 h 30"/>
                <a:gd name="T10" fmla="*/ 48 w 70"/>
                <a:gd name="T11" fmla="*/ 30 h 30"/>
                <a:gd name="T12" fmla="*/ 70 w 70"/>
                <a:gd name="T13" fmla="*/ 22 h 30"/>
                <a:gd name="T14" fmla="*/ 58 w 70"/>
                <a:gd name="T15" fmla="*/ 10 h 30"/>
                <a:gd name="T16" fmla="*/ 30 w 70"/>
                <a:gd name="T17" fmla="*/ 1 h 30"/>
                <a:gd name="T18" fmla="*/ 30 w 70"/>
                <a:gd name="T1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30">
                  <a:moveTo>
                    <a:pt x="3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70" y="22"/>
                    <a:pt x="70" y="22"/>
                    <a:pt x="70" y="22"/>
                  </a:cubicBezTo>
                  <a:cubicBezTo>
                    <a:pt x="70" y="22"/>
                    <a:pt x="68" y="18"/>
                    <a:pt x="58" y="10"/>
                  </a:cubicBezTo>
                  <a:cubicBezTo>
                    <a:pt x="47" y="2"/>
                    <a:pt x="37" y="2"/>
                    <a:pt x="30" y="1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90">
              <a:extLst>
                <a:ext uri="{FF2B5EF4-FFF2-40B4-BE49-F238E27FC236}">
                  <a16:creationId xmlns:a16="http://schemas.microsoft.com/office/drawing/2014/main" id="{FD1ADED1-0BB1-42CE-BEE1-3176954E8C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5788" y="3567113"/>
              <a:ext cx="671513" cy="777875"/>
            </a:xfrm>
            <a:custGeom>
              <a:avLst/>
              <a:gdLst>
                <a:gd name="T0" fmla="*/ 94 w 150"/>
                <a:gd name="T1" fmla="*/ 77 h 175"/>
                <a:gd name="T2" fmla="*/ 48 w 150"/>
                <a:gd name="T3" fmla="*/ 60 h 175"/>
                <a:gd name="T4" fmla="*/ 39 w 150"/>
                <a:gd name="T5" fmla="*/ 62 h 175"/>
                <a:gd name="T6" fmla="*/ 40 w 150"/>
                <a:gd name="T7" fmla="*/ 37 h 175"/>
                <a:gd name="T8" fmla="*/ 40 w 150"/>
                <a:gd name="T9" fmla="*/ 37 h 175"/>
                <a:gd name="T10" fmla="*/ 58 w 150"/>
                <a:gd name="T11" fmla="*/ 37 h 175"/>
                <a:gd name="T12" fmla="*/ 85 w 150"/>
                <a:gd name="T13" fmla="*/ 26 h 175"/>
                <a:gd name="T14" fmla="*/ 69 w 150"/>
                <a:gd name="T15" fmla="*/ 11 h 175"/>
                <a:gd name="T16" fmla="*/ 36 w 150"/>
                <a:gd name="T17" fmla="*/ 0 h 175"/>
                <a:gd name="T18" fmla="*/ 0 w 150"/>
                <a:gd name="T19" fmla="*/ 0 h 175"/>
                <a:gd name="T20" fmla="*/ 0 w 150"/>
                <a:gd name="T21" fmla="*/ 37 h 175"/>
                <a:gd name="T22" fmla="*/ 0 w 150"/>
                <a:gd name="T23" fmla="*/ 175 h 175"/>
                <a:gd name="T24" fmla="*/ 87 w 150"/>
                <a:gd name="T25" fmla="*/ 175 h 175"/>
                <a:gd name="T26" fmla="*/ 88 w 150"/>
                <a:gd name="T27" fmla="*/ 135 h 175"/>
                <a:gd name="T28" fmla="*/ 115 w 150"/>
                <a:gd name="T29" fmla="*/ 135 h 175"/>
                <a:gd name="T30" fmla="*/ 118 w 150"/>
                <a:gd name="T31" fmla="*/ 129 h 175"/>
                <a:gd name="T32" fmla="*/ 127 w 150"/>
                <a:gd name="T33" fmla="*/ 125 h 175"/>
                <a:gd name="T34" fmla="*/ 150 w 150"/>
                <a:gd name="T35" fmla="*/ 111 h 175"/>
                <a:gd name="T36" fmla="*/ 94 w 150"/>
                <a:gd name="T37" fmla="*/ 7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0" h="175">
                  <a:moveTo>
                    <a:pt x="94" y="77"/>
                  </a:moveTo>
                  <a:cubicBezTo>
                    <a:pt x="79" y="70"/>
                    <a:pt x="51" y="59"/>
                    <a:pt x="48" y="60"/>
                  </a:cubicBezTo>
                  <a:cubicBezTo>
                    <a:pt x="44" y="62"/>
                    <a:pt x="39" y="62"/>
                    <a:pt x="39" y="62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85" y="26"/>
                    <a:pt x="82" y="21"/>
                    <a:pt x="69" y="11"/>
                  </a:cubicBezTo>
                  <a:cubicBezTo>
                    <a:pt x="57" y="2"/>
                    <a:pt x="44" y="2"/>
                    <a:pt x="36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87" y="175"/>
                    <a:pt x="87" y="175"/>
                    <a:pt x="87" y="175"/>
                  </a:cubicBezTo>
                  <a:cubicBezTo>
                    <a:pt x="88" y="135"/>
                    <a:pt x="88" y="135"/>
                    <a:pt x="88" y="135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29"/>
                    <a:pt x="118" y="129"/>
                    <a:pt x="118" y="129"/>
                  </a:cubicBezTo>
                  <a:cubicBezTo>
                    <a:pt x="118" y="129"/>
                    <a:pt x="121" y="125"/>
                    <a:pt x="127" y="125"/>
                  </a:cubicBezTo>
                  <a:cubicBezTo>
                    <a:pt x="132" y="124"/>
                    <a:pt x="150" y="114"/>
                    <a:pt x="150" y="111"/>
                  </a:cubicBezTo>
                  <a:cubicBezTo>
                    <a:pt x="149" y="109"/>
                    <a:pt x="110" y="84"/>
                    <a:pt x="94" y="7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55" name="Group 876">
            <a:extLst>
              <a:ext uri="{FF2B5EF4-FFF2-40B4-BE49-F238E27FC236}">
                <a16:creationId xmlns:a16="http://schemas.microsoft.com/office/drawing/2014/main" id="{C30BE0C9-36F0-4E6D-9089-69D406B0E890}"/>
              </a:ext>
            </a:extLst>
          </p:cNvPr>
          <p:cNvGrpSpPr/>
          <p:nvPr/>
        </p:nvGrpSpPr>
        <p:grpSpPr>
          <a:xfrm>
            <a:off x="9957442" y="2114550"/>
            <a:ext cx="798513" cy="2171701"/>
            <a:chOff x="9858382" y="2152650"/>
            <a:chExt cx="798513" cy="2171701"/>
          </a:xfrm>
          <a:solidFill>
            <a:schemeClr val="accent5"/>
          </a:solidFill>
        </p:grpSpPr>
        <p:sp>
          <p:nvSpPr>
            <p:cNvPr id="156" name="Freeform 110">
              <a:extLst>
                <a:ext uri="{FF2B5EF4-FFF2-40B4-BE49-F238E27FC236}">
                  <a16:creationId xmlns:a16="http://schemas.microsoft.com/office/drawing/2014/main" id="{644C2035-5B25-4136-8AF6-108818DEC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0507" y="2755900"/>
              <a:ext cx="98425" cy="30163"/>
            </a:xfrm>
            <a:custGeom>
              <a:avLst/>
              <a:gdLst>
                <a:gd name="T0" fmla="*/ 0 w 19"/>
                <a:gd name="T1" fmla="*/ 6 h 6"/>
                <a:gd name="T2" fmla="*/ 18 w 19"/>
                <a:gd name="T3" fmla="*/ 3 h 6"/>
                <a:gd name="T4" fmla="*/ 0 w 19"/>
                <a:gd name="T5" fmla="*/ 0 h 6"/>
                <a:gd name="T6" fmla="*/ 0 w 19"/>
                <a:gd name="T7" fmla="*/ 6 h 6"/>
                <a:gd name="T8" fmla="*/ 0 w 19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">
                  <a:moveTo>
                    <a:pt x="0" y="6"/>
                  </a:moveTo>
                  <a:cubicBezTo>
                    <a:pt x="6" y="6"/>
                    <a:pt x="19" y="4"/>
                    <a:pt x="18" y="3"/>
                  </a:cubicBezTo>
                  <a:cubicBezTo>
                    <a:pt x="18" y="3"/>
                    <a:pt x="6" y="1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111">
              <a:extLst>
                <a:ext uri="{FF2B5EF4-FFF2-40B4-BE49-F238E27FC236}">
                  <a16:creationId xmlns:a16="http://schemas.microsoft.com/office/drawing/2014/main" id="{7A018485-E22C-4189-AE05-BDDA90AF24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8120" y="2627313"/>
              <a:ext cx="84138" cy="82550"/>
            </a:xfrm>
            <a:custGeom>
              <a:avLst/>
              <a:gdLst>
                <a:gd name="T0" fmla="*/ 6 w 16"/>
                <a:gd name="T1" fmla="*/ 16 h 16"/>
                <a:gd name="T2" fmla="*/ 15 w 16"/>
                <a:gd name="T3" fmla="*/ 1 h 16"/>
                <a:gd name="T4" fmla="*/ 0 w 16"/>
                <a:gd name="T5" fmla="*/ 13 h 16"/>
                <a:gd name="T6" fmla="*/ 0 w 16"/>
                <a:gd name="T7" fmla="*/ 13 h 16"/>
                <a:gd name="T8" fmla="*/ 6 w 16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6">
                  <a:moveTo>
                    <a:pt x="6" y="16"/>
                  </a:moveTo>
                  <a:cubicBezTo>
                    <a:pt x="8" y="14"/>
                    <a:pt x="16" y="0"/>
                    <a:pt x="15" y="1"/>
                  </a:cubicBezTo>
                  <a:cubicBezTo>
                    <a:pt x="12" y="3"/>
                    <a:pt x="2" y="12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lnTo>
                    <a:pt x="6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112">
              <a:extLst>
                <a:ext uri="{FF2B5EF4-FFF2-40B4-BE49-F238E27FC236}">
                  <a16:creationId xmlns:a16="http://schemas.microsoft.com/office/drawing/2014/main" id="{6383E3E6-EF27-46A5-8F57-FB31642F4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34632" y="2705100"/>
              <a:ext cx="104775" cy="39688"/>
            </a:xfrm>
            <a:custGeom>
              <a:avLst/>
              <a:gdLst>
                <a:gd name="T0" fmla="*/ 10 w 66"/>
                <a:gd name="T1" fmla="*/ 25 h 25"/>
                <a:gd name="T2" fmla="*/ 66 w 66"/>
                <a:gd name="T3" fmla="*/ 0 h 25"/>
                <a:gd name="T4" fmla="*/ 0 w 66"/>
                <a:gd name="T5" fmla="*/ 9 h 25"/>
                <a:gd name="T6" fmla="*/ 0 w 66"/>
                <a:gd name="T7" fmla="*/ 12 h 25"/>
                <a:gd name="T8" fmla="*/ 10 w 66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25">
                  <a:moveTo>
                    <a:pt x="10" y="25"/>
                  </a:moveTo>
                  <a:lnTo>
                    <a:pt x="66" y="0"/>
                  </a:lnTo>
                  <a:lnTo>
                    <a:pt x="0" y="9"/>
                  </a:lnTo>
                  <a:lnTo>
                    <a:pt x="0" y="12"/>
                  </a:lnTo>
                  <a:lnTo>
                    <a:pt x="10" y="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Freeform 113">
              <a:extLst>
                <a:ext uri="{FF2B5EF4-FFF2-40B4-BE49-F238E27FC236}">
                  <a16:creationId xmlns:a16="http://schemas.microsoft.com/office/drawing/2014/main" id="{6496EE5E-0698-4B95-B96F-F91E5F4EC1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0982" y="2719388"/>
              <a:ext cx="4763" cy="4763"/>
            </a:xfrm>
            <a:custGeom>
              <a:avLst/>
              <a:gdLst>
                <a:gd name="T0" fmla="*/ 0 w 3"/>
                <a:gd name="T1" fmla="*/ 0 h 3"/>
                <a:gd name="T2" fmla="*/ 0 w 3"/>
                <a:gd name="T3" fmla="*/ 0 h 3"/>
                <a:gd name="T4" fmla="*/ 3 w 3"/>
                <a:gd name="T5" fmla="*/ 3 h 3"/>
                <a:gd name="T6" fmla="*/ 0 w 3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3">
                  <a:moveTo>
                    <a:pt x="0" y="0"/>
                  </a:moveTo>
                  <a:lnTo>
                    <a:pt x="0" y="0"/>
                  </a:lnTo>
                  <a:lnTo>
                    <a:pt x="3" y="3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Freeform 114">
              <a:extLst>
                <a:ext uri="{FF2B5EF4-FFF2-40B4-BE49-F238E27FC236}">
                  <a16:creationId xmlns:a16="http://schemas.microsoft.com/office/drawing/2014/main" id="{B8B04BE5-8EB9-45B8-8457-4A3175F52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1445" y="4135438"/>
              <a:ext cx="400050" cy="188913"/>
            </a:xfrm>
            <a:custGeom>
              <a:avLst/>
              <a:gdLst>
                <a:gd name="T0" fmla="*/ 77 w 77"/>
                <a:gd name="T1" fmla="*/ 1 h 37"/>
                <a:gd name="T2" fmla="*/ 31 w 77"/>
                <a:gd name="T3" fmla="*/ 0 h 37"/>
                <a:gd name="T4" fmla="*/ 0 w 77"/>
                <a:gd name="T5" fmla="*/ 0 h 37"/>
                <a:gd name="T6" fmla="*/ 0 w 77"/>
                <a:gd name="T7" fmla="*/ 37 h 37"/>
                <a:gd name="T8" fmla="*/ 76 w 77"/>
                <a:gd name="T9" fmla="*/ 37 h 37"/>
                <a:gd name="T10" fmla="*/ 77 w 77"/>
                <a:gd name="T11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37">
                  <a:moveTo>
                    <a:pt x="77" y="1"/>
                  </a:moveTo>
                  <a:cubicBezTo>
                    <a:pt x="77" y="1"/>
                    <a:pt x="31" y="1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76" y="37"/>
                    <a:pt x="76" y="37"/>
                    <a:pt x="76" y="37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115">
              <a:extLst>
                <a:ext uri="{FF2B5EF4-FFF2-40B4-BE49-F238E27FC236}">
                  <a16:creationId xmlns:a16="http://schemas.microsoft.com/office/drawing/2014/main" id="{D8A7D0FE-4949-48FD-965D-DA1DD5A8D7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63195" y="2689225"/>
              <a:ext cx="393700" cy="1450975"/>
            </a:xfrm>
            <a:custGeom>
              <a:avLst/>
              <a:gdLst>
                <a:gd name="T0" fmla="*/ 0 w 76"/>
                <a:gd name="T1" fmla="*/ 283 h 284"/>
                <a:gd name="T2" fmla="*/ 31 w 76"/>
                <a:gd name="T3" fmla="*/ 284 h 284"/>
                <a:gd name="T4" fmla="*/ 34 w 76"/>
                <a:gd name="T5" fmla="*/ 276 h 284"/>
                <a:gd name="T6" fmla="*/ 35 w 76"/>
                <a:gd name="T7" fmla="*/ 207 h 284"/>
                <a:gd name="T8" fmla="*/ 39 w 76"/>
                <a:gd name="T9" fmla="*/ 199 h 284"/>
                <a:gd name="T10" fmla="*/ 37 w 76"/>
                <a:gd name="T11" fmla="*/ 154 h 284"/>
                <a:gd name="T12" fmla="*/ 48 w 76"/>
                <a:gd name="T13" fmla="*/ 149 h 284"/>
                <a:gd name="T14" fmla="*/ 59 w 76"/>
                <a:gd name="T15" fmla="*/ 127 h 284"/>
                <a:gd name="T16" fmla="*/ 64 w 76"/>
                <a:gd name="T17" fmla="*/ 123 h 284"/>
                <a:gd name="T18" fmla="*/ 72 w 76"/>
                <a:gd name="T19" fmla="*/ 111 h 284"/>
                <a:gd name="T20" fmla="*/ 71 w 76"/>
                <a:gd name="T21" fmla="*/ 104 h 284"/>
                <a:gd name="T22" fmla="*/ 76 w 76"/>
                <a:gd name="T23" fmla="*/ 93 h 284"/>
                <a:gd name="T24" fmla="*/ 74 w 76"/>
                <a:gd name="T25" fmla="*/ 90 h 284"/>
                <a:gd name="T26" fmla="*/ 55 w 76"/>
                <a:gd name="T27" fmla="*/ 81 h 284"/>
                <a:gd name="T28" fmla="*/ 47 w 76"/>
                <a:gd name="T29" fmla="*/ 92 h 284"/>
                <a:gd name="T30" fmla="*/ 36 w 76"/>
                <a:gd name="T31" fmla="*/ 83 h 284"/>
                <a:gd name="T32" fmla="*/ 29 w 76"/>
                <a:gd name="T33" fmla="*/ 61 h 284"/>
                <a:gd name="T34" fmla="*/ 20 w 76"/>
                <a:gd name="T35" fmla="*/ 54 h 284"/>
                <a:gd name="T36" fmla="*/ 16 w 76"/>
                <a:gd name="T37" fmla="*/ 41 h 284"/>
                <a:gd name="T38" fmla="*/ 17 w 76"/>
                <a:gd name="T39" fmla="*/ 28 h 284"/>
                <a:gd name="T40" fmla="*/ 16 w 76"/>
                <a:gd name="T41" fmla="*/ 20 h 284"/>
                <a:gd name="T42" fmla="*/ 17 w 76"/>
                <a:gd name="T43" fmla="*/ 18 h 284"/>
                <a:gd name="T44" fmla="*/ 17 w 76"/>
                <a:gd name="T45" fmla="*/ 10 h 284"/>
                <a:gd name="T46" fmla="*/ 12 w 76"/>
                <a:gd name="T47" fmla="*/ 3 h 284"/>
                <a:gd name="T48" fmla="*/ 6 w 76"/>
                <a:gd name="T49" fmla="*/ 0 h 284"/>
                <a:gd name="T50" fmla="*/ 4 w 76"/>
                <a:gd name="T51" fmla="*/ 0 h 284"/>
                <a:gd name="T52" fmla="*/ 4 w 76"/>
                <a:gd name="T53" fmla="*/ 8 h 284"/>
                <a:gd name="T54" fmla="*/ 10 w 76"/>
                <a:gd name="T55" fmla="*/ 10 h 284"/>
                <a:gd name="T56" fmla="*/ 13 w 76"/>
                <a:gd name="T57" fmla="*/ 16 h 284"/>
                <a:gd name="T58" fmla="*/ 4 w 76"/>
                <a:gd name="T59" fmla="*/ 11 h 284"/>
                <a:gd name="T60" fmla="*/ 4 w 76"/>
                <a:gd name="T61" fmla="*/ 11 h 284"/>
                <a:gd name="T62" fmla="*/ 4 w 76"/>
                <a:gd name="T63" fmla="*/ 15 h 284"/>
                <a:gd name="T64" fmla="*/ 7 w 76"/>
                <a:gd name="T65" fmla="*/ 18 h 284"/>
                <a:gd name="T66" fmla="*/ 4 w 76"/>
                <a:gd name="T67" fmla="*/ 18 h 284"/>
                <a:gd name="T68" fmla="*/ 4 w 76"/>
                <a:gd name="T69" fmla="*/ 24 h 284"/>
                <a:gd name="T70" fmla="*/ 4 w 76"/>
                <a:gd name="T71" fmla="*/ 24 h 284"/>
                <a:gd name="T72" fmla="*/ 8 w 76"/>
                <a:gd name="T73" fmla="*/ 26 h 284"/>
                <a:gd name="T74" fmla="*/ 6 w 76"/>
                <a:gd name="T75" fmla="*/ 30 h 284"/>
                <a:gd name="T76" fmla="*/ 4 w 76"/>
                <a:gd name="T77" fmla="*/ 27 h 284"/>
                <a:gd name="T78" fmla="*/ 0 w 76"/>
                <a:gd name="T79" fmla="*/ 283 h 284"/>
                <a:gd name="T80" fmla="*/ 56 w 76"/>
                <a:gd name="T81" fmla="*/ 84 h 284"/>
                <a:gd name="T82" fmla="*/ 72 w 76"/>
                <a:gd name="T83" fmla="*/ 92 h 284"/>
                <a:gd name="T84" fmla="*/ 68 w 76"/>
                <a:gd name="T85" fmla="*/ 100 h 284"/>
                <a:gd name="T86" fmla="*/ 62 w 76"/>
                <a:gd name="T87" fmla="*/ 101 h 284"/>
                <a:gd name="T88" fmla="*/ 57 w 76"/>
                <a:gd name="T89" fmla="*/ 110 h 284"/>
                <a:gd name="T90" fmla="*/ 57 w 76"/>
                <a:gd name="T91" fmla="*/ 116 h 284"/>
                <a:gd name="T92" fmla="*/ 45 w 76"/>
                <a:gd name="T93" fmla="*/ 137 h 284"/>
                <a:gd name="T94" fmla="*/ 42 w 76"/>
                <a:gd name="T95" fmla="*/ 135 h 284"/>
                <a:gd name="T96" fmla="*/ 41 w 76"/>
                <a:gd name="T97" fmla="*/ 105 h 284"/>
                <a:gd name="T98" fmla="*/ 56 w 76"/>
                <a:gd name="T99" fmla="*/ 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6" h="284">
                  <a:moveTo>
                    <a:pt x="0" y="283"/>
                  </a:moveTo>
                  <a:cubicBezTo>
                    <a:pt x="31" y="284"/>
                    <a:pt x="31" y="284"/>
                    <a:pt x="31" y="284"/>
                  </a:cubicBezTo>
                  <a:cubicBezTo>
                    <a:pt x="31" y="282"/>
                    <a:pt x="32" y="279"/>
                    <a:pt x="34" y="276"/>
                  </a:cubicBezTo>
                  <a:cubicBezTo>
                    <a:pt x="37" y="273"/>
                    <a:pt x="35" y="207"/>
                    <a:pt x="35" y="207"/>
                  </a:cubicBezTo>
                  <a:cubicBezTo>
                    <a:pt x="35" y="207"/>
                    <a:pt x="37" y="200"/>
                    <a:pt x="39" y="199"/>
                  </a:cubicBezTo>
                  <a:cubicBezTo>
                    <a:pt x="41" y="198"/>
                    <a:pt x="37" y="155"/>
                    <a:pt x="37" y="154"/>
                  </a:cubicBezTo>
                  <a:cubicBezTo>
                    <a:pt x="38" y="154"/>
                    <a:pt x="45" y="150"/>
                    <a:pt x="48" y="149"/>
                  </a:cubicBezTo>
                  <a:cubicBezTo>
                    <a:pt x="52" y="147"/>
                    <a:pt x="59" y="127"/>
                    <a:pt x="59" y="127"/>
                  </a:cubicBezTo>
                  <a:cubicBezTo>
                    <a:pt x="59" y="127"/>
                    <a:pt x="61" y="125"/>
                    <a:pt x="64" y="123"/>
                  </a:cubicBezTo>
                  <a:cubicBezTo>
                    <a:pt x="68" y="120"/>
                    <a:pt x="71" y="114"/>
                    <a:pt x="72" y="111"/>
                  </a:cubicBezTo>
                  <a:cubicBezTo>
                    <a:pt x="74" y="107"/>
                    <a:pt x="71" y="104"/>
                    <a:pt x="71" y="104"/>
                  </a:cubicBezTo>
                  <a:cubicBezTo>
                    <a:pt x="76" y="93"/>
                    <a:pt x="76" y="93"/>
                    <a:pt x="76" y="93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55" y="81"/>
                    <a:pt x="55" y="81"/>
                    <a:pt x="55" y="81"/>
                  </a:cubicBezTo>
                  <a:cubicBezTo>
                    <a:pt x="47" y="92"/>
                    <a:pt x="47" y="92"/>
                    <a:pt x="47" y="92"/>
                  </a:cubicBezTo>
                  <a:cubicBezTo>
                    <a:pt x="47" y="92"/>
                    <a:pt x="40" y="88"/>
                    <a:pt x="36" y="83"/>
                  </a:cubicBezTo>
                  <a:cubicBezTo>
                    <a:pt x="32" y="79"/>
                    <a:pt x="33" y="68"/>
                    <a:pt x="29" y="61"/>
                  </a:cubicBezTo>
                  <a:cubicBezTo>
                    <a:pt x="28" y="58"/>
                    <a:pt x="24" y="55"/>
                    <a:pt x="20" y="54"/>
                  </a:cubicBezTo>
                  <a:cubicBezTo>
                    <a:pt x="19" y="50"/>
                    <a:pt x="17" y="44"/>
                    <a:pt x="16" y="41"/>
                  </a:cubicBezTo>
                  <a:cubicBezTo>
                    <a:pt x="15" y="37"/>
                    <a:pt x="16" y="30"/>
                    <a:pt x="17" y="28"/>
                  </a:cubicBezTo>
                  <a:cubicBezTo>
                    <a:pt x="17" y="26"/>
                    <a:pt x="17" y="22"/>
                    <a:pt x="16" y="20"/>
                  </a:cubicBezTo>
                  <a:cubicBezTo>
                    <a:pt x="17" y="19"/>
                    <a:pt x="17" y="19"/>
                    <a:pt x="17" y="18"/>
                  </a:cubicBezTo>
                  <a:cubicBezTo>
                    <a:pt x="17" y="18"/>
                    <a:pt x="17" y="12"/>
                    <a:pt x="17" y="10"/>
                  </a:cubicBezTo>
                  <a:cubicBezTo>
                    <a:pt x="16" y="7"/>
                    <a:pt x="13" y="4"/>
                    <a:pt x="12" y="3"/>
                  </a:cubicBezTo>
                  <a:cubicBezTo>
                    <a:pt x="12" y="3"/>
                    <a:pt x="6" y="0"/>
                    <a:pt x="6" y="0"/>
                  </a:cubicBezTo>
                  <a:cubicBezTo>
                    <a:pt x="6" y="0"/>
                    <a:pt x="5" y="0"/>
                    <a:pt x="4" y="0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8"/>
                    <a:pt x="8" y="8"/>
                    <a:pt x="10" y="10"/>
                  </a:cubicBezTo>
                  <a:cubicBezTo>
                    <a:pt x="12" y="11"/>
                    <a:pt x="13" y="15"/>
                    <a:pt x="13" y="16"/>
                  </a:cubicBezTo>
                  <a:cubicBezTo>
                    <a:pt x="12" y="17"/>
                    <a:pt x="5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7" y="18"/>
                    <a:pt x="7" y="18"/>
                  </a:cubicBezTo>
                  <a:cubicBezTo>
                    <a:pt x="7" y="18"/>
                    <a:pt x="5" y="18"/>
                    <a:pt x="4" y="18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4" y="24"/>
                    <a:pt x="8" y="25"/>
                    <a:pt x="8" y="26"/>
                  </a:cubicBezTo>
                  <a:cubicBezTo>
                    <a:pt x="8" y="27"/>
                    <a:pt x="7" y="30"/>
                    <a:pt x="6" y="30"/>
                  </a:cubicBezTo>
                  <a:cubicBezTo>
                    <a:pt x="5" y="31"/>
                    <a:pt x="4" y="29"/>
                    <a:pt x="4" y="27"/>
                  </a:cubicBezTo>
                  <a:lnTo>
                    <a:pt x="0" y="283"/>
                  </a:lnTo>
                  <a:close/>
                  <a:moveTo>
                    <a:pt x="56" y="84"/>
                  </a:moveTo>
                  <a:cubicBezTo>
                    <a:pt x="72" y="92"/>
                    <a:pt x="72" y="92"/>
                    <a:pt x="72" y="92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68" y="100"/>
                    <a:pt x="65" y="99"/>
                    <a:pt x="62" y="101"/>
                  </a:cubicBezTo>
                  <a:cubicBezTo>
                    <a:pt x="60" y="103"/>
                    <a:pt x="57" y="109"/>
                    <a:pt x="57" y="110"/>
                  </a:cubicBezTo>
                  <a:cubicBezTo>
                    <a:pt x="57" y="112"/>
                    <a:pt x="57" y="116"/>
                    <a:pt x="57" y="116"/>
                  </a:cubicBezTo>
                  <a:cubicBezTo>
                    <a:pt x="45" y="137"/>
                    <a:pt x="45" y="137"/>
                    <a:pt x="45" y="137"/>
                  </a:cubicBezTo>
                  <a:cubicBezTo>
                    <a:pt x="42" y="135"/>
                    <a:pt x="42" y="135"/>
                    <a:pt x="42" y="135"/>
                  </a:cubicBezTo>
                  <a:cubicBezTo>
                    <a:pt x="41" y="105"/>
                    <a:pt x="41" y="105"/>
                    <a:pt x="41" y="105"/>
                  </a:cubicBezTo>
                  <a:lnTo>
                    <a:pt x="56" y="8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Freeform 116">
              <a:extLst>
                <a:ext uri="{FF2B5EF4-FFF2-40B4-BE49-F238E27FC236}">
                  <a16:creationId xmlns:a16="http://schemas.microsoft.com/office/drawing/2014/main" id="{3348CDF7-DF3F-4729-A089-B1A5E55A9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82207" y="2152650"/>
              <a:ext cx="114300" cy="127000"/>
            </a:xfrm>
            <a:custGeom>
              <a:avLst/>
              <a:gdLst>
                <a:gd name="T0" fmla="*/ 13 w 22"/>
                <a:gd name="T1" fmla="*/ 25 h 25"/>
                <a:gd name="T2" fmla="*/ 14 w 22"/>
                <a:gd name="T3" fmla="*/ 21 h 25"/>
                <a:gd name="T4" fmla="*/ 18 w 22"/>
                <a:gd name="T5" fmla="*/ 16 h 25"/>
                <a:gd name="T6" fmla="*/ 19 w 22"/>
                <a:gd name="T7" fmla="*/ 9 h 25"/>
                <a:gd name="T8" fmla="*/ 22 w 22"/>
                <a:gd name="T9" fmla="*/ 7 h 25"/>
                <a:gd name="T10" fmla="*/ 15 w 22"/>
                <a:gd name="T11" fmla="*/ 9 h 25"/>
                <a:gd name="T12" fmla="*/ 22 w 22"/>
                <a:gd name="T13" fmla="*/ 0 h 25"/>
                <a:gd name="T14" fmla="*/ 5 w 22"/>
                <a:gd name="T15" fmla="*/ 6 h 25"/>
                <a:gd name="T16" fmla="*/ 2 w 22"/>
                <a:gd name="T17" fmla="*/ 17 h 25"/>
                <a:gd name="T18" fmla="*/ 5 w 22"/>
                <a:gd name="T19" fmla="*/ 24 h 25"/>
                <a:gd name="T20" fmla="*/ 4 w 22"/>
                <a:gd name="T21" fmla="*/ 24 h 25"/>
                <a:gd name="T22" fmla="*/ 14 w 22"/>
                <a:gd name="T23" fmla="*/ 25 h 25"/>
                <a:gd name="T24" fmla="*/ 13 w 22"/>
                <a:gd name="T25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25">
                  <a:moveTo>
                    <a:pt x="13" y="25"/>
                  </a:moveTo>
                  <a:cubicBezTo>
                    <a:pt x="13" y="24"/>
                    <a:pt x="13" y="22"/>
                    <a:pt x="14" y="21"/>
                  </a:cubicBezTo>
                  <a:cubicBezTo>
                    <a:pt x="15" y="21"/>
                    <a:pt x="18" y="19"/>
                    <a:pt x="18" y="16"/>
                  </a:cubicBezTo>
                  <a:cubicBezTo>
                    <a:pt x="18" y="12"/>
                    <a:pt x="18" y="10"/>
                    <a:pt x="19" y="9"/>
                  </a:cubicBezTo>
                  <a:cubicBezTo>
                    <a:pt x="20" y="8"/>
                    <a:pt x="22" y="7"/>
                    <a:pt x="22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10" y="2"/>
                    <a:pt x="5" y="6"/>
                  </a:cubicBezTo>
                  <a:cubicBezTo>
                    <a:pt x="2" y="8"/>
                    <a:pt x="0" y="11"/>
                    <a:pt x="2" y="17"/>
                  </a:cubicBezTo>
                  <a:cubicBezTo>
                    <a:pt x="2" y="20"/>
                    <a:pt x="3" y="23"/>
                    <a:pt x="5" y="24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3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Freeform 117">
              <a:extLst>
                <a:ext uri="{FF2B5EF4-FFF2-40B4-BE49-F238E27FC236}">
                  <a16:creationId xmlns:a16="http://schemas.microsoft.com/office/drawing/2014/main" id="{E0E5FC80-8847-4EE9-9DB7-041DA01D9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47320" y="2571750"/>
              <a:ext cx="36513" cy="117475"/>
            </a:xfrm>
            <a:custGeom>
              <a:avLst/>
              <a:gdLst>
                <a:gd name="T0" fmla="*/ 7 w 7"/>
                <a:gd name="T1" fmla="*/ 23 h 23"/>
                <a:gd name="T2" fmla="*/ 5 w 7"/>
                <a:gd name="T3" fmla="*/ 0 h 23"/>
                <a:gd name="T4" fmla="*/ 1 w 7"/>
                <a:gd name="T5" fmla="*/ 22 h 23"/>
                <a:gd name="T6" fmla="*/ 0 w 7"/>
                <a:gd name="T7" fmla="*/ 22 h 23"/>
                <a:gd name="T8" fmla="*/ 7 w 7"/>
                <a:gd name="T9" fmla="*/ 23 h 23"/>
                <a:gd name="T10" fmla="*/ 7 w 7"/>
                <a:gd name="T11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" h="23">
                  <a:moveTo>
                    <a:pt x="7" y="23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1" y="22"/>
                    <a:pt x="1" y="22"/>
                    <a:pt x="0" y="22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Freeform 118">
              <a:extLst>
                <a:ext uri="{FF2B5EF4-FFF2-40B4-BE49-F238E27FC236}">
                  <a16:creationId xmlns:a16="http://schemas.microsoft.com/office/drawing/2014/main" id="{138CC1AF-38CB-4E3B-8A0D-B43CC2478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1907" y="2735263"/>
              <a:ext cx="47625" cy="34925"/>
            </a:xfrm>
            <a:custGeom>
              <a:avLst/>
              <a:gdLst>
                <a:gd name="T0" fmla="*/ 0 w 9"/>
                <a:gd name="T1" fmla="*/ 0 h 7"/>
                <a:gd name="T2" fmla="*/ 1 w 9"/>
                <a:gd name="T3" fmla="*/ 5 h 7"/>
                <a:gd name="T4" fmla="*/ 8 w 9"/>
                <a:gd name="T5" fmla="*/ 6 h 7"/>
                <a:gd name="T6" fmla="*/ 8 w 9"/>
                <a:gd name="T7" fmla="*/ 7 h 7"/>
                <a:gd name="T8" fmla="*/ 9 w 9"/>
                <a:gd name="T9" fmla="*/ 1 h 7"/>
                <a:gd name="T10" fmla="*/ 0 w 9"/>
                <a:gd name="T1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0" y="2"/>
                    <a:pt x="1" y="3"/>
                    <a:pt x="1" y="5"/>
                  </a:cubicBezTo>
                  <a:cubicBezTo>
                    <a:pt x="4" y="5"/>
                    <a:pt x="8" y="6"/>
                    <a:pt x="8" y="6"/>
                  </a:cubicBezTo>
                  <a:cubicBezTo>
                    <a:pt x="8" y="6"/>
                    <a:pt x="8" y="6"/>
                    <a:pt x="8" y="7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Freeform 119">
              <a:extLst>
                <a:ext uri="{FF2B5EF4-FFF2-40B4-BE49-F238E27FC236}">
                  <a16:creationId xmlns:a16="http://schemas.microsoft.com/office/drawing/2014/main" id="{CB54480B-0888-48A6-9118-11A8C3294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8895" y="2606675"/>
              <a:ext cx="77788" cy="92075"/>
            </a:xfrm>
            <a:custGeom>
              <a:avLst/>
              <a:gdLst>
                <a:gd name="T0" fmla="*/ 1 w 15"/>
                <a:gd name="T1" fmla="*/ 0 h 18"/>
                <a:gd name="T2" fmla="*/ 9 w 15"/>
                <a:gd name="T3" fmla="*/ 18 h 18"/>
                <a:gd name="T4" fmla="*/ 9 w 15"/>
                <a:gd name="T5" fmla="*/ 18 h 18"/>
                <a:gd name="T6" fmla="*/ 9 w 15"/>
                <a:gd name="T7" fmla="*/ 18 h 18"/>
                <a:gd name="T8" fmla="*/ 15 w 15"/>
                <a:gd name="T9" fmla="*/ 16 h 18"/>
                <a:gd name="T10" fmla="*/ 1 w 15"/>
                <a:gd name="T1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8">
                  <a:moveTo>
                    <a:pt x="1" y="0"/>
                  </a:moveTo>
                  <a:cubicBezTo>
                    <a:pt x="0" y="0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2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Freeform 120">
              <a:extLst>
                <a:ext uri="{FF2B5EF4-FFF2-40B4-BE49-F238E27FC236}">
                  <a16:creationId xmlns:a16="http://schemas.microsoft.com/office/drawing/2014/main" id="{3359D900-5215-4436-81A5-74E3D472B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7145" y="2689225"/>
              <a:ext cx="68263" cy="41275"/>
            </a:xfrm>
            <a:custGeom>
              <a:avLst/>
              <a:gdLst>
                <a:gd name="T0" fmla="*/ 1 w 13"/>
                <a:gd name="T1" fmla="*/ 0 h 8"/>
                <a:gd name="T2" fmla="*/ 0 w 13"/>
                <a:gd name="T3" fmla="*/ 3 h 8"/>
                <a:gd name="T4" fmla="*/ 10 w 13"/>
                <a:gd name="T5" fmla="*/ 8 h 8"/>
                <a:gd name="T6" fmla="*/ 13 w 13"/>
                <a:gd name="T7" fmla="*/ 4 h 8"/>
                <a:gd name="T8" fmla="*/ 1 w 13"/>
                <a:gd name="T9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8">
                  <a:moveTo>
                    <a:pt x="1" y="0"/>
                  </a:moveTo>
                  <a:cubicBezTo>
                    <a:pt x="1" y="1"/>
                    <a:pt x="1" y="2"/>
                    <a:pt x="0" y="3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3" y="4"/>
                    <a:pt x="13" y="4"/>
                    <a:pt x="13" y="4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121">
              <a:extLst>
                <a:ext uri="{FF2B5EF4-FFF2-40B4-BE49-F238E27FC236}">
                  <a16:creationId xmlns:a16="http://schemas.microsoft.com/office/drawing/2014/main" id="{3E43B279-F0B2-4A41-9508-B6A09B6D3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5695" y="2270125"/>
              <a:ext cx="338138" cy="1865313"/>
            </a:xfrm>
            <a:custGeom>
              <a:avLst/>
              <a:gdLst>
                <a:gd name="T0" fmla="*/ 65 w 65"/>
                <a:gd name="T1" fmla="*/ 106 h 365"/>
                <a:gd name="T2" fmla="*/ 63 w 65"/>
                <a:gd name="T3" fmla="*/ 101 h 365"/>
                <a:gd name="T4" fmla="*/ 61 w 65"/>
                <a:gd name="T5" fmla="*/ 109 h 365"/>
                <a:gd name="T6" fmla="*/ 60 w 65"/>
                <a:gd name="T7" fmla="*/ 111 h 365"/>
                <a:gd name="T8" fmla="*/ 59 w 65"/>
                <a:gd name="T9" fmla="*/ 112 h 365"/>
                <a:gd name="T10" fmla="*/ 60 w 65"/>
                <a:gd name="T11" fmla="*/ 114 h 365"/>
                <a:gd name="T12" fmla="*/ 61 w 65"/>
                <a:gd name="T13" fmla="*/ 118 h 365"/>
                <a:gd name="T14" fmla="*/ 53 w 65"/>
                <a:gd name="T15" fmla="*/ 117 h 365"/>
                <a:gd name="T16" fmla="*/ 58 w 65"/>
                <a:gd name="T17" fmla="*/ 105 h 365"/>
                <a:gd name="T18" fmla="*/ 55 w 65"/>
                <a:gd name="T19" fmla="*/ 100 h 365"/>
                <a:gd name="T20" fmla="*/ 65 w 65"/>
                <a:gd name="T21" fmla="*/ 97 h 365"/>
                <a:gd name="T22" fmla="*/ 59 w 65"/>
                <a:gd name="T23" fmla="*/ 93 h 365"/>
                <a:gd name="T24" fmla="*/ 48 w 65"/>
                <a:gd name="T25" fmla="*/ 95 h 365"/>
                <a:gd name="T26" fmla="*/ 65 w 65"/>
                <a:gd name="T27" fmla="*/ 90 h 365"/>
                <a:gd name="T28" fmla="*/ 65 w 65"/>
                <a:gd name="T29" fmla="*/ 82 h 365"/>
                <a:gd name="T30" fmla="*/ 42 w 65"/>
                <a:gd name="T31" fmla="*/ 98 h 365"/>
                <a:gd name="T32" fmla="*/ 44 w 65"/>
                <a:gd name="T33" fmla="*/ 102 h 365"/>
                <a:gd name="T34" fmla="*/ 45 w 65"/>
                <a:gd name="T35" fmla="*/ 120 h 365"/>
                <a:gd name="T36" fmla="*/ 35 w 65"/>
                <a:gd name="T37" fmla="*/ 107 h 365"/>
                <a:gd name="T38" fmla="*/ 30 w 65"/>
                <a:gd name="T39" fmla="*/ 87 h 365"/>
                <a:gd name="T40" fmla="*/ 30 w 65"/>
                <a:gd name="T41" fmla="*/ 82 h 365"/>
                <a:gd name="T42" fmla="*/ 30 w 65"/>
                <a:gd name="T43" fmla="*/ 81 h 365"/>
                <a:gd name="T44" fmla="*/ 23 w 65"/>
                <a:gd name="T45" fmla="*/ 33 h 365"/>
                <a:gd name="T46" fmla="*/ 21 w 65"/>
                <a:gd name="T47" fmla="*/ 19 h 365"/>
                <a:gd name="T48" fmla="*/ 29 w 65"/>
                <a:gd name="T49" fmla="*/ 12 h 365"/>
                <a:gd name="T50" fmla="*/ 29 w 65"/>
                <a:gd name="T51" fmla="*/ 7 h 365"/>
                <a:gd name="T52" fmla="*/ 21 w 65"/>
                <a:gd name="T53" fmla="*/ 0 h 365"/>
                <a:gd name="T54" fmla="*/ 1 w 65"/>
                <a:gd name="T55" fmla="*/ 4 h 365"/>
                <a:gd name="T56" fmla="*/ 1 w 65"/>
                <a:gd name="T57" fmla="*/ 10 h 365"/>
                <a:gd name="T58" fmla="*/ 6 w 65"/>
                <a:gd name="T59" fmla="*/ 16 h 365"/>
                <a:gd name="T60" fmla="*/ 8 w 65"/>
                <a:gd name="T61" fmla="*/ 21 h 365"/>
                <a:gd name="T62" fmla="*/ 9 w 65"/>
                <a:gd name="T63" fmla="*/ 39 h 365"/>
                <a:gd name="T64" fmla="*/ 12 w 65"/>
                <a:gd name="T65" fmla="*/ 54 h 365"/>
                <a:gd name="T66" fmla="*/ 16 w 65"/>
                <a:gd name="T67" fmla="*/ 97 h 365"/>
                <a:gd name="T68" fmla="*/ 14 w 65"/>
                <a:gd name="T69" fmla="*/ 133 h 365"/>
                <a:gd name="T70" fmla="*/ 21 w 65"/>
                <a:gd name="T71" fmla="*/ 240 h 365"/>
                <a:gd name="T72" fmla="*/ 18 w 65"/>
                <a:gd name="T73" fmla="*/ 342 h 365"/>
                <a:gd name="T74" fmla="*/ 61 w 65"/>
                <a:gd name="T75" fmla="*/ 365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365">
                  <a:moveTo>
                    <a:pt x="65" y="109"/>
                  </a:moveTo>
                  <a:cubicBezTo>
                    <a:pt x="64" y="108"/>
                    <a:pt x="64" y="107"/>
                    <a:pt x="65" y="106"/>
                  </a:cubicBezTo>
                  <a:cubicBezTo>
                    <a:pt x="65" y="100"/>
                    <a:pt x="65" y="100"/>
                    <a:pt x="65" y="100"/>
                  </a:cubicBezTo>
                  <a:cubicBezTo>
                    <a:pt x="64" y="101"/>
                    <a:pt x="63" y="101"/>
                    <a:pt x="63" y="101"/>
                  </a:cubicBezTo>
                  <a:cubicBezTo>
                    <a:pt x="62" y="102"/>
                    <a:pt x="63" y="107"/>
                    <a:pt x="63" y="107"/>
                  </a:cubicBezTo>
                  <a:cubicBezTo>
                    <a:pt x="62" y="108"/>
                    <a:pt x="62" y="109"/>
                    <a:pt x="61" y="109"/>
                  </a:cubicBezTo>
                  <a:cubicBezTo>
                    <a:pt x="60" y="109"/>
                    <a:pt x="59" y="109"/>
                    <a:pt x="59" y="109"/>
                  </a:cubicBezTo>
                  <a:cubicBezTo>
                    <a:pt x="60" y="111"/>
                    <a:pt x="60" y="111"/>
                    <a:pt x="60" y="111"/>
                  </a:cubicBezTo>
                  <a:cubicBezTo>
                    <a:pt x="60" y="112"/>
                    <a:pt x="60" y="112"/>
                    <a:pt x="60" y="112"/>
                  </a:cubicBezTo>
                  <a:cubicBezTo>
                    <a:pt x="60" y="112"/>
                    <a:pt x="60" y="112"/>
                    <a:pt x="59" y="112"/>
                  </a:cubicBezTo>
                  <a:cubicBezTo>
                    <a:pt x="58" y="112"/>
                    <a:pt x="58" y="113"/>
                    <a:pt x="57" y="114"/>
                  </a:cubicBezTo>
                  <a:cubicBezTo>
                    <a:pt x="57" y="114"/>
                    <a:pt x="59" y="114"/>
                    <a:pt x="60" y="114"/>
                  </a:cubicBezTo>
                  <a:cubicBezTo>
                    <a:pt x="60" y="114"/>
                    <a:pt x="61" y="115"/>
                    <a:pt x="61" y="115"/>
                  </a:cubicBezTo>
                  <a:cubicBezTo>
                    <a:pt x="61" y="115"/>
                    <a:pt x="61" y="117"/>
                    <a:pt x="61" y="118"/>
                  </a:cubicBezTo>
                  <a:cubicBezTo>
                    <a:pt x="61" y="119"/>
                    <a:pt x="60" y="119"/>
                    <a:pt x="59" y="119"/>
                  </a:cubicBezTo>
                  <a:cubicBezTo>
                    <a:pt x="58" y="119"/>
                    <a:pt x="54" y="119"/>
                    <a:pt x="53" y="117"/>
                  </a:cubicBezTo>
                  <a:cubicBezTo>
                    <a:pt x="52" y="114"/>
                    <a:pt x="52" y="109"/>
                    <a:pt x="52" y="108"/>
                  </a:cubicBezTo>
                  <a:cubicBezTo>
                    <a:pt x="53" y="107"/>
                    <a:pt x="57" y="106"/>
                    <a:pt x="58" y="105"/>
                  </a:cubicBezTo>
                  <a:cubicBezTo>
                    <a:pt x="59" y="105"/>
                    <a:pt x="59" y="103"/>
                    <a:pt x="59" y="102"/>
                  </a:cubicBezTo>
                  <a:cubicBezTo>
                    <a:pt x="58" y="101"/>
                    <a:pt x="55" y="100"/>
                    <a:pt x="55" y="100"/>
                  </a:cubicBezTo>
                  <a:cubicBezTo>
                    <a:pt x="53" y="98"/>
                    <a:pt x="61" y="95"/>
                    <a:pt x="62" y="95"/>
                  </a:cubicBezTo>
                  <a:cubicBezTo>
                    <a:pt x="63" y="95"/>
                    <a:pt x="64" y="96"/>
                    <a:pt x="65" y="97"/>
                  </a:cubicBezTo>
                  <a:cubicBezTo>
                    <a:pt x="65" y="93"/>
                    <a:pt x="65" y="93"/>
                    <a:pt x="65" y="93"/>
                  </a:cubicBezTo>
                  <a:cubicBezTo>
                    <a:pt x="64" y="93"/>
                    <a:pt x="61" y="92"/>
                    <a:pt x="59" y="93"/>
                  </a:cubicBezTo>
                  <a:cubicBezTo>
                    <a:pt x="57" y="94"/>
                    <a:pt x="52" y="98"/>
                    <a:pt x="50" y="99"/>
                  </a:cubicBezTo>
                  <a:cubicBezTo>
                    <a:pt x="48" y="100"/>
                    <a:pt x="48" y="95"/>
                    <a:pt x="48" y="95"/>
                  </a:cubicBezTo>
                  <a:cubicBezTo>
                    <a:pt x="50" y="92"/>
                    <a:pt x="55" y="89"/>
                    <a:pt x="58" y="89"/>
                  </a:cubicBezTo>
                  <a:cubicBezTo>
                    <a:pt x="60" y="89"/>
                    <a:pt x="64" y="89"/>
                    <a:pt x="65" y="90"/>
                  </a:cubicBezTo>
                  <a:cubicBezTo>
                    <a:pt x="65" y="90"/>
                    <a:pt x="65" y="90"/>
                    <a:pt x="65" y="90"/>
                  </a:cubicBezTo>
                  <a:cubicBezTo>
                    <a:pt x="65" y="82"/>
                    <a:pt x="65" y="82"/>
                    <a:pt x="65" y="82"/>
                  </a:cubicBezTo>
                  <a:cubicBezTo>
                    <a:pt x="65" y="82"/>
                    <a:pt x="53" y="80"/>
                    <a:pt x="48" y="84"/>
                  </a:cubicBezTo>
                  <a:cubicBezTo>
                    <a:pt x="45" y="86"/>
                    <a:pt x="40" y="93"/>
                    <a:pt x="42" y="98"/>
                  </a:cubicBezTo>
                  <a:cubicBezTo>
                    <a:pt x="42" y="99"/>
                    <a:pt x="42" y="99"/>
                    <a:pt x="42" y="99"/>
                  </a:cubicBezTo>
                  <a:cubicBezTo>
                    <a:pt x="43" y="100"/>
                    <a:pt x="44" y="101"/>
                    <a:pt x="44" y="102"/>
                  </a:cubicBezTo>
                  <a:cubicBezTo>
                    <a:pt x="44" y="109"/>
                    <a:pt x="46" y="111"/>
                    <a:pt x="46" y="111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2" y="120"/>
                    <a:pt x="40" y="118"/>
                  </a:cubicBezTo>
                  <a:cubicBezTo>
                    <a:pt x="39" y="116"/>
                    <a:pt x="35" y="112"/>
                    <a:pt x="35" y="107"/>
                  </a:cubicBezTo>
                  <a:cubicBezTo>
                    <a:pt x="34" y="103"/>
                    <a:pt x="34" y="98"/>
                    <a:pt x="32" y="97"/>
                  </a:cubicBezTo>
                  <a:cubicBezTo>
                    <a:pt x="32" y="96"/>
                    <a:pt x="30" y="90"/>
                    <a:pt x="30" y="87"/>
                  </a:cubicBezTo>
                  <a:cubicBezTo>
                    <a:pt x="30" y="86"/>
                    <a:pt x="30" y="85"/>
                    <a:pt x="30" y="84"/>
                  </a:cubicBezTo>
                  <a:cubicBezTo>
                    <a:pt x="30" y="83"/>
                    <a:pt x="30" y="83"/>
                    <a:pt x="30" y="82"/>
                  </a:cubicBezTo>
                  <a:cubicBezTo>
                    <a:pt x="30" y="82"/>
                    <a:pt x="30" y="82"/>
                    <a:pt x="30" y="82"/>
                  </a:cubicBezTo>
                  <a:cubicBezTo>
                    <a:pt x="30" y="82"/>
                    <a:pt x="30" y="81"/>
                    <a:pt x="30" y="81"/>
                  </a:cubicBezTo>
                  <a:cubicBezTo>
                    <a:pt x="29" y="71"/>
                    <a:pt x="23" y="54"/>
                    <a:pt x="23" y="50"/>
                  </a:cubicBezTo>
                  <a:cubicBezTo>
                    <a:pt x="23" y="47"/>
                    <a:pt x="23" y="39"/>
                    <a:pt x="23" y="33"/>
                  </a:cubicBezTo>
                  <a:cubicBezTo>
                    <a:pt x="24" y="27"/>
                    <a:pt x="19" y="22"/>
                    <a:pt x="19" y="22"/>
                  </a:cubicBezTo>
                  <a:cubicBezTo>
                    <a:pt x="19" y="22"/>
                    <a:pt x="20" y="21"/>
                    <a:pt x="21" y="19"/>
                  </a:cubicBezTo>
                  <a:cubicBezTo>
                    <a:pt x="22" y="18"/>
                    <a:pt x="22" y="17"/>
                    <a:pt x="22" y="16"/>
                  </a:cubicBezTo>
                  <a:cubicBezTo>
                    <a:pt x="26" y="15"/>
                    <a:pt x="29" y="14"/>
                    <a:pt x="29" y="12"/>
                  </a:cubicBezTo>
                  <a:cubicBezTo>
                    <a:pt x="29" y="12"/>
                    <a:pt x="29" y="11"/>
                    <a:pt x="29" y="11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6"/>
                    <a:pt x="29" y="6"/>
                    <a:pt x="29" y="5"/>
                  </a:cubicBezTo>
                  <a:cubicBezTo>
                    <a:pt x="30" y="3"/>
                    <a:pt x="26" y="1"/>
                    <a:pt x="2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1" y="2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3" y="15"/>
                    <a:pt x="6" y="16"/>
                  </a:cubicBezTo>
                  <a:cubicBezTo>
                    <a:pt x="6" y="18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6" y="23"/>
                    <a:pt x="6" y="29"/>
                  </a:cubicBezTo>
                  <a:cubicBezTo>
                    <a:pt x="5" y="34"/>
                    <a:pt x="9" y="39"/>
                    <a:pt x="9" y="39"/>
                  </a:cubicBezTo>
                  <a:cubicBezTo>
                    <a:pt x="9" y="39"/>
                    <a:pt x="9" y="41"/>
                    <a:pt x="9" y="44"/>
                  </a:cubicBezTo>
                  <a:cubicBezTo>
                    <a:pt x="9" y="48"/>
                    <a:pt x="12" y="54"/>
                    <a:pt x="12" y="54"/>
                  </a:cubicBezTo>
                  <a:cubicBezTo>
                    <a:pt x="12" y="54"/>
                    <a:pt x="13" y="60"/>
                    <a:pt x="12" y="70"/>
                  </a:cubicBezTo>
                  <a:cubicBezTo>
                    <a:pt x="11" y="79"/>
                    <a:pt x="16" y="97"/>
                    <a:pt x="16" y="97"/>
                  </a:cubicBezTo>
                  <a:cubicBezTo>
                    <a:pt x="16" y="97"/>
                    <a:pt x="11" y="104"/>
                    <a:pt x="8" y="113"/>
                  </a:cubicBezTo>
                  <a:cubicBezTo>
                    <a:pt x="4" y="121"/>
                    <a:pt x="14" y="133"/>
                    <a:pt x="14" y="133"/>
                  </a:cubicBezTo>
                  <a:cubicBezTo>
                    <a:pt x="14" y="133"/>
                    <a:pt x="21" y="152"/>
                    <a:pt x="21" y="160"/>
                  </a:cubicBezTo>
                  <a:cubicBezTo>
                    <a:pt x="21" y="167"/>
                    <a:pt x="23" y="227"/>
                    <a:pt x="21" y="240"/>
                  </a:cubicBezTo>
                  <a:cubicBezTo>
                    <a:pt x="19" y="253"/>
                    <a:pt x="16" y="294"/>
                    <a:pt x="17" y="299"/>
                  </a:cubicBezTo>
                  <a:cubicBezTo>
                    <a:pt x="17" y="304"/>
                    <a:pt x="20" y="325"/>
                    <a:pt x="18" y="342"/>
                  </a:cubicBezTo>
                  <a:cubicBezTo>
                    <a:pt x="17" y="349"/>
                    <a:pt x="17" y="357"/>
                    <a:pt x="16" y="365"/>
                  </a:cubicBezTo>
                  <a:cubicBezTo>
                    <a:pt x="61" y="365"/>
                    <a:pt x="61" y="365"/>
                    <a:pt x="61" y="365"/>
                  </a:cubicBezTo>
                  <a:lnTo>
                    <a:pt x="65" y="1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122">
              <a:extLst>
                <a:ext uri="{FF2B5EF4-FFF2-40B4-BE49-F238E27FC236}">
                  <a16:creationId xmlns:a16="http://schemas.microsoft.com/office/drawing/2014/main" id="{3027B17D-1949-4198-9373-7AFFB2DE32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8382" y="4129088"/>
              <a:ext cx="404813" cy="195263"/>
            </a:xfrm>
            <a:custGeom>
              <a:avLst/>
              <a:gdLst>
                <a:gd name="T0" fmla="*/ 255 w 255"/>
                <a:gd name="T1" fmla="*/ 4 h 123"/>
                <a:gd name="T2" fmla="*/ 0 w 255"/>
                <a:gd name="T3" fmla="*/ 0 h 123"/>
                <a:gd name="T4" fmla="*/ 3 w 255"/>
                <a:gd name="T5" fmla="*/ 123 h 123"/>
                <a:gd name="T6" fmla="*/ 255 w 255"/>
                <a:gd name="T7" fmla="*/ 123 h 123"/>
                <a:gd name="T8" fmla="*/ 255 w 255"/>
                <a:gd name="T9" fmla="*/ 4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5" h="123">
                  <a:moveTo>
                    <a:pt x="255" y="4"/>
                  </a:moveTo>
                  <a:lnTo>
                    <a:pt x="0" y="0"/>
                  </a:lnTo>
                  <a:lnTo>
                    <a:pt x="3" y="123"/>
                  </a:lnTo>
                  <a:lnTo>
                    <a:pt x="255" y="123"/>
                  </a:lnTo>
                  <a:lnTo>
                    <a:pt x="255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rgbClr val="656D78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69" name="Rectangle 6">
            <a:extLst>
              <a:ext uri="{FF2B5EF4-FFF2-40B4-BE49-F238E27FC236}">
                <a16:creationId xmlns:a16="http://schemas.microsoft.com/office/drawing/2014/main" id="{83BB98CE-0503-437C-8463-E2E97E7D4EA3}"/>
              </a:ext>
            </a:extLst>
          </p:cNvPr>
          <p:cNvSpPr/>
          <p:nvPr/>
        </p:nvSpPr>
        <p:spPr>
          <a:xfrm>
            <a:off x="1108234" y="4280989"/>
            <a:ext cx="10149840" cy="107646"/>
          </a:xfrm>
          <a:prstGeom prst="rect">
            <a:avLst/>
          </a:prstGeom>
          <a:solidFill>
            <a:srgbClr val="4CDA6C">
              <a:lumMod val="7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70" name="Rectangle 11">
            <a:extLst>
              <a:ext uri="{FF2B5EF4-FFF2-40B4-BE49-F238E27FC236}">
                <a16:creationId xmlns:a16="http://schemas.microsoft.com/office/drawing/2014/main" id="{41A390B1-E4CD-49B5-B43E-AA4849B1D4A0}"/>
              </a:ext>
            </a:extLst>
          </p:cNvPr>
          <p:cNvSpPr/>
          <p:nvPr/>
        </p:nvSpPr>
        <p:spPr>
          <a:xfrm>
            <a:off x="985386" y="4917006"/>
            <a:ext cx="2069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67" dirty="0">
                <a:solidFill>
                  <a:srgbClr val="656D78">
                    <a:lumMod val="65000"/>
                    <a:lumOff val="3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We started as a small company founded in san diego by Jhon Trav</a:t>
            </a:r>
          </a:p>
        </p:txBody>
      </p:sp>
      <p:sp>
        <p:nvSpPr>
          <p:cNvPr id="171" name="Rectangle 12">
            <a:extLst>
              <a:ext uri="{FF2B5EF4-FFF2-40B4-BE49-F238E27FC236}">
                <a16:creationId xmlns:a16="http://schemas.microsoft.com/office/drawing/2014/main" id="{0D6951A9-E46C-49EC-B1DF-951F562BD81F}"/>
              </a:ext>
            </a:extLst>
          </p:cNvPr>
          <p:cNvSpPr/>
          <p:nvPr/>
        </p:nvSpPr>
        <p:spPr>
          <a:xfrm>
            <a:off x="3080826" y="4917005"/>
            <a:ext cx="2069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67" dirty="0">
                <a:solidFill>
                  <a:srgbClr val="656D78">
                    <a:lumMod val="65000"/>
                    <a:lumOff val="3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Opened a New Department! After research and Development we introduced</a:t>
            </a:r>
          </a:p>
        </p:txBody>
      </p:sp>
      <p:sp>
        <p:nvSpPr>
          <p:cNvPr id="172" name="Rectangle 13">
            <a:extLst>
              <a:ext uri="{FF2B5EF4-FFF2-40B4-BE49-F238E27FC236}">
                <a16:creationId xmlns:a16="http://schemas.microsoft.com/office/drawing/2014/main" id="{BB0A3BD2-4392-4C22-90A1-2C5DB0DB826E}"/>
              </a:ext>
            </a:extLst>
          </p:cNvPr>
          <p:cNvSpPr/>
          <p:nvPr/>
        </p:nvSpPr>
        <p:spPr>
          <a:xfrm>
            <a:off x="5163785" y="4917005"/>
            <a:ext cx="2069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67" dirty="0">
                <a:solidFill>
                  <a:srgbClr val="656D78">
                    <a:lumMod val="65000"/>
                    <a:lumOff val="3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We moved to a new Office! More employees and perfect business location</a:t>
            </a:r>
          </a:p>
        </p:txBody>
      </p:sp>
      <p:sp>
        <p:nvSpPr>
          <p:cNvPr id="173" name="Rectangle 14">
            <a:extLst>
              <a:ext uri="{FF2B5EF4-FFF2-40B4-BE49-F238E27FC236}">
                <a16:creationId xmlns:a16="http://schemas.microsoft.com/office/drawing/2014/main" id="{8387640E-5EEF-4057-BB91-6A13CD14D1BE}"/>
              </a:ext>
            </a:extLst>
          </p:cNvPr>
          <p:cNvSpPr/>
          <p:nvPr/>
        </p:nvSpPr>
        <p:spPr>
          <a:xfrm>
            <a:off x="7259225" y="4917006"/>
            <a:ext cx="2069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67" dirty="0">
                <a:solidFill>
                  <a:srgbClr val="656D78">
                    <a:lumMod val="65000"/>
                    <a:lumOff val="3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The market Leader and fastest growing brand</a:t>
            </a:r>
          </a:p>
        </p:txBody>
      </p:sp>
      <p:sp>
        <p:nvSpPr>
          <p:cNvPr id="174" name="Rectangle 15">
            <a:extLst>
              <a:ext uri="{FF2B5EF4-FFF2-40B4-BE49-F238E27FC236}">
                <a16:creationId xmlns:a16="http://schemas.microsoft.com/office/drawing/2014/main" id="{CD5C4A3E-F8E4-4A1D-ACEB-81C40880F203}"/>
              </a:ext>
            </a:extLst>
          </p:cNvPr>
          <p:cNvSpPr/>
          <p:nvPr/>
        </p:nvSpPr>
        <p:spPr>
          <a:xfrm>
            <a:off x="9323748" y="4917006"/>
            <a:ext cx="2069601" cy="5527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id-ID" sz="1067" dirty="0">
                <a:solidFill>
                  <a:srgbClr val="656D78">
                    <a:lumMod val="65000"/>
                    <a:lumOff val="35000"/>
                  </a:srgb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312 Offices Around the globe and 4210 empployees at many Office.</a:t>
            </a:r>
          </a:p>
        </p:txBody>
      </p:sp>
      <p:sp>
        <p:nvSpPr>
          <p:cNvPr id="175" name="Rectangle 16">
            <a:extLst>
              <a:ext uri="{FF2B5EF4-FFF2-40B4-BE49-F238E27FC236}">
                <a16:creationId xmlns:a16="http://schemas.microsoft.com/office/drawing/2014/main" id="{911D9CE5-193A-483D-B550-A1FF4D2BD654}"/>
              </a:ext>
            </a:extLst>
          </p:cNvPr>
          <p:cNvSpPr/>
          <p:nvPr/>
        </p:nvSpPr>
        <p:spPr>
          <a:xfrm>
            <a:off x="985386" y="45587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FRANCE</a:t>
            </a:r>
          </a:p>
        </p:txBody>
      </p:sp>
      <p:sp>
        <p:nvSpPr>
          <p:cNvPr id="176" name="Rectangle 17">
            <a:extLst>
              <a:ext uri="{FF2B5EF4-FFF2-40B4-BE49-F238E27FC236}">
                <a16:creationId xmlns:a16="http://schemas.microsoft.com/office/drawing/2014/main" id="{937A7FD1-B188-4459-93CF-CDECCD6FF162}"/>
              </a:ext>
            </a:extLst>
          </p:cNvPr>
          <p:cNvSpPr/>
          <p:nvPr/>
        </p:nvSpPr>
        <p:spPr>
          <a:xfrm>
            <a:off x="3080826" y="45587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ITALY</a:t>
            </a:r>
          </a:p>
        </p:txBody>
      </p:sp>
      <p:sp>
        <p:nvSpPr>
          <p:cNvPr id="177" name="Rectangle 18">
            <a:extLst>
              <a:ext uri="{FF2B5EF4-FFF2-40B4-BE49-F238E27FC236}">
                <a16:creationId xmlns:a16="http://schemas.microsoft.com/office/drawing/2014/main" id="{B6B3EAAF-EAA6-4935-A852-35650FB0BA11}"/>
              </a:ext>
            </a:extLst>
          </p:cNvPr>
          <p:cNvSpPr/>
          <p:nvPr/>
        </p:nvSpPr>
        <p:spPr>
          <a:xfrm>
            <a:off x="5163785" y="45587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INDIA</a:t>
            </a:r>
          </a:p>
        </p:txBody>
      </p:sp>
      <p:sp>
        <p:nvSpPr>
          <p:cNvPr id="178" name="Rectangle 19">
            <a:extLst>
              <a:ext uri="{FF2B5EF4-FFF2-40B4-BE49-F238E27FC236}">
                <a16:creationId xmlns:a16="http://schemas.microsoft.com/office/drawing/2014/main" id="{2FED239A-7766-434D-AE6F-3FC17AE56AC6}"/>
              </a:ext>
            </a:extLst>
          </p:cNvPr>
          <p:cNvSpPr/>
          <p:nvPr/>
        </p:nvSpPr>
        <p:spPr>
          <a:xfrm>
            <a:off x="7259225" y="45587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THAILAND</a:t>
            </a:r>
          </a:p>
        </p:txBody>
      </p:sp>
      <p:sp>
        <p:nvSpPr>
          <p:cNvPr id="179" name="Rectangle 20">
            <a:extLst>
              <a:ext uri="{FF2B5EF4-FFF2-40B4-BE49-F238E27FC236}">
                <a16:creationId xmlns:a16="http://schemas.microsoft.com/office/drawing/2014/main" id="{49CF0448-367C-4BE6-8DDA-2E124488FE19}"/>
              </a:ext>
            </a:extLst>
          </p:cNvPr>
          <p:cNvSpPr/>
          <p:nvPr/>
        </p:nvSpPr>
        <p:spPr>
          <a:xfrm>
            <a:off x="9323748" y="4558749"/>
            <a:ext cx="206960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UNITED STATES</a:t>
            </a:r>
          </a:p>
        </p:txBody>
      </p:sp>
    </p:spTree>
    <p:extLst>
      <p:ext uri="{BB962C8B-B14F-4D97-AF65-F5344CB8AC3E}">
        <p14:creationId xmlns:p14="http://schemas.microsoft.com/office/powerpoint/2010/main" val="1453792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" grpId="0" animBg="1"/>
      <p:bldP spid="170" grpId="0"/>
      <p:bldP spid="171" grpId="0"/>
      <p:bldP spid="172" grpId="0"/>
      <p:bldP spid="173" grpId="0"/>
      <p:bldP spid="174" grpId="0"/>
      <p:bldP spid="175" grpId="0"/>
      <p:bldP spid="176" grpId="0"/>
      <p:bldP spid="177" grpId="0"/>
      <p:bldP spid="178" grpId="0"/>
      <p:bldP spid="17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A7073ADE-7A55-443F-95C4-FE60FA0EFF76}"/>
              </a:ext>
            </a:extLst>
          </p:cNvPr>
          <p:cNvGrpSpPr/>
          <p:nvPr/>
        </p:nvGrpSpPr>
        <p:grpSpPr>
          <a:xfrm>
            <a:off x="4909026" y="1736438"/>
            <a:ext cx="2312713" cy="4054708"/>
            <a:chOff x="4909026" y="1736438"/>
            <a:chExt cx="2312713" cy="4054708"/>
          </a:xfrm>
        </p:grpSpPr>
        <p:sp>
          <p:nvSpPr>
            <p:cNvPr id="55" name="Freeform 5">
              <a:extLst>
                <a:ext uri="{FF2B5EF4-FFF2-40B4-BE49-F238E27FC236}">
                  <a16:creationId xmlns:a16="http://schemas.microsoft.com/office/drawing/2014/main" id="{BC2A04C4-4426-46AD-B8DD-8CBC9B6368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507" y="4737508"/>
              <a:ext cx="1016341" cy="1053638"/>
            </a:xfrm>
            <a:custGeom>
              <a:avLst/>
              <a:gdLst>
                <a:gd name="T0" fmla="*/ 420 w 439"/>
                <a:gd name="T1" fmla="*/ 78 h 456"/>
                <a:gd name="T2" fmla="*/ 434 w 439"/>
                <a:gd name="T3" fmla="*/ 54 h 456"/>
                <a:gd name="T4" fmla="*/ 434 w 439"/>
                <a:gd name="T5" fmla="*/ 1 h 456"/>
                <a:gd name="T6" fmla="*/ 423 w 439"/>
                <a:gd name="T7" fmla="*/ 0 h 456"/>
                <a:gd name="T8" fmla="*/ 15 w 439"/>
                <a:gd name="T9" fmla="*/ 0 h 456"/>
                <a:gd name="T10" fmla="*/ 4 w 439"/>
                <a:gd name="T11" fmla="*/ 1 h 456"/>
                <a:gd name="T12" fmla="*/ 4 w 439"/>
                <a:gd name="T13" fmla="*/ 54 h 456"/>
                <a:gd name="T14" fmla="*/ 19 w 439"/>
                <a:gd name="T15" fmla="*/ 78 h 456"/>
                <a:gd name="T16" fmla="*/ 22 w 439"/>
                <a:gd name="T17" fmla="*/ 80 h 456"/>
                <a:gd name="T18" fmla="*/ 22 w 439"/>
                <a:gd name="T19" fmla="*/ 80 h 456"/>
                <a:gd name="T20" fmla="*/ 313 w 439"/>
                <a:gd name="T21" fmla="*/ 109 h 456"/>
                <a:gd name="T22" fmla="*/ 17 w 439"/>
                <a:gd name="T23" fmla="*/ 107 h 456"/>
                <a:gd name="T24" fmla="*/ 22 w 439"/>
                <a:gd name="T25" fmla="*/ 141 h 456"/>
                <a:gd name="T26" fmla="*/ 19 w 439"/>
                <a:gd name="T27" fmla="*/ 163 h 456"/>
                <a:gd name="T28" fmla="*/ 21 w 439"/>
                <a:gd name="T29" fmla="*/ 199 h 456"/>
                <a:gd name="T30" fmla="*/ 321 w 439"/>
                <a:gd name="T31" fmla="*/ 215 h 456"/>
                <a:gd name="T32" fmla="*/ 21 w 439"/>
                <a:gd name="T33" fmla="*/ 222 h 456"/>
                <a:gd name="T34" fmla="*/ 21 w 439"/>
                <a:gd name="T35" fmla="*/ 222 h 456"/>
                <a:gd name="T36" fmla="*/ 21 w 439"/>
                <a:gd name="T37" fmla="*/ 222 h 456"/>
                <a:gd name="T38" fmla="*/ 13 w 439"/>
                <a:gd name="T39" fmla="*/ 254 h 456"/>
                <a:gd name="T40" fmla="*/ 26 w 439"/>
                <a:gd name="T41" fmla="*/ 265 h 456"/>
                <a:gd name="T42" fmla="*/ 21 w 439"/>
                <a:gd name="T43" fmla="*/ 281 h 456"/>
                <a:gd name="T44" fmla="*/ 26 w 439"/>
                <a:gd name="T45" fmla="*/ 312 h 456"/>
                <a:gd name="T46" fmla="*/ 133 w 439"/>
                <a:gd name="T47" fmla="*/ 430 h 456"/>
                <a:gd name="T48" fmla="*/ 158 w 439"/>
                <a:gd name="T49" fmla="*/ 455 h 456"/>
                <a:gd name="T50" fmla="*/ 207 w 439"/>
                <a:gd name="T51" fmla="*/ 455 h 456"/>
                <a:gd name="T52" fmla="*/ 232 w 439"/>
                <a:gd name="T53" fmla="*/ 456 h 456"/>
                <a:gd name="T54" fmla="*/ 263 w 439"/>
                <a:gd name="T55" fmla="*/ 455 h 456"/>
                <a:gd name="T56" fmla="*/ 263 w 439"/>
                <a:gd name="T57" fmla="*/ 455 h 456"/>
                <a:gd name="T58" fmla="*/ 280 w 439"/>
                <a:gd name="T59" fmla="*/ 455 h 456"/>
                <a:gd name="T60" fmla="*/ 305 w 439"/>
                <a:gd name="T61" fmla="*/ 430 h 456"/>
                <a:gd name="T62" fmla="*/ 413 w 439"/>
                <a:gd name="T63" fmla="*/ 312 h 456"/>
                <a:gd name="T64" fmla="*/ 418 w 439"/>
                <a:gd name="T65" fmla="*/ 281 h 456"/>
                <a:gd name="T66" fmla="*/ 413 w 439"/>
                <a:gd name="T67" fmla="*/ 265 h 456"/>
                <a:gd name="T68" fmla="*/ 425 w 439"/>
                <a:gd name="T69" fmla="*/ 254 h 456"/>
                <a:gd name="T70" fmla="*/ 418 w 439"/>
                <a:gd name="T71" fmla="*/ 222 h 456"/>
                <a:gd name="T72" fmla="*/ 418 w 439"/>
                <a:gd name="T73" fmla="*/ 199 h 456"/>
                <a:gd name="T74" fmla="*/ 419 w 439"/>
                <a:gd name="T75" fmla="*/ 163 h 456"/>
                <a:gd name="T76" fmla="*/ 206 w 439"/>
                <a:gd name="T77" fmla="*/ 161 h 456"/>
                <a:gd name="T78" fmla="*/ 411 w 439"/>
                <a:gd name="T79" fmla="*/ 144 h 456"/>
                <a:gd name="T80" fmla="*/ 411 w 439"/>
                <a:gd name="T81" fmla="*/ 144 h 456"/>
                <a:gd name="T82" fmla="*/ 417 w 439"/>
                <a:gd name="T83" fmla="*/ 141 h 456"/>
                <a:gd name="T84" fmla="*/ 421 w 439"/>
                <a:gd name="T85" fmla="*/ 107 h 456"/>
                <a:gd name="T86" fmla="*/ 420 w 439"/>
                <a:gd name="T87" fmla="*/ 78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39" h="456">
                  <a:moveTo>
                    <a:pt x="420" y="78"/>
                  </a:moveTo>
                  <a:cubicBezTo>
                    <a:pt x="432" y="70"/>
                    <a:pt x="433" y="66"/>
                    <a:pt x="434" y="54"/>
                  </a:cubicBezTo>
                  <a:cubicBezTo>
                    <a:pt x="435" y="41"/>
                    <a:pt x="434" y="1"/>
                    <a:pt x="434" y="1"/>
                  </a:cubicBezTo>
                  <a:cubicBezTo>
                    <a:pt x="423" y="0"/>
                    <a:pt x="423" y="0"/>
                    <a:pt x="423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41"/>
                    <a:pt x="4" y="54"/>
                  </a:cubicBezTo>
                  <a:cubicBezTo>
                    <a:pt x="5" y="66"/>
                    <a:pt x="7" y="70"/>
                    <a:pt x="19" y="78"/>
                  </a:cubicBezTo>
                  <a:cubicBezTo>
                    <a:pt x="20" y="78"/>
                    <a:pt x="21" y="79"/>
                    <a:pt x="22" y="80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80"/>
                    <a:pt x="255" y="108"/>
                    <a:pt x="313" y="109"/>
                  </a:cubicBezTo>
                  <a:cubicBezTo>
                    <a:pt x="313" y="109"/>
                    <a:pt x="80" y="117"/>
                    <a:pt x="17" y="107"/>
                  </a:cubicBezTo>
                  <a:cubicBezTo>
                    <a:pt x="4" y="118"/>
                    <a:pt x="15" y="138"/>
                    <a:pt x="22" y="141"/>
                  </a:cubicBezTo>
                  <a:cubicBezTo>
                    <a:pt x="28" y="144"/>
                    <a:pt x="39" y="151"/>
                    <a:pt x="19" y="163"/>
                  </a:cubicBezTo>
                  <a:cubicBezTo>
                    <a:pt x="0" y="175"/>
                    <a:pt x="15" y="195"/>
                    <a:pt x="21" y="199"/>
                  </a:cubicBezTo>
                  <a:cubicBezTo>
                    <a:pt x="21" y="199"/>
                    <a:pt x="252" y="226"/>
                    <a:pt x="321" y="215"/>
                  </a:cubicBezTo>
                  <a:cubicBezTo>
                    <a:pt x="321" y="215"/>
                    <a:pt x="180" y="239"/>
                    <a:pt x="21" y="222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21" y="222"/>
                    <a:pt x="21" y="222"/>
                    <a:pt x="21" y="222"/>
                  </a:cubicBezTo>
                  <a:cubicBezTo>
                    <a:pt x="13" y="229"/>
                    <a:pt x="6" y="245"/>
                    <a:pt x="13" y="254"/>
                  </a:cubicBezTo>
                  <a:cubicBezTo>
                    <a:pt x="16" y="259"/>
                    <a:pt x="24" y="259"/>
                    <a:pt x="26" y="265"/>
                  </a:cubicBezTo>
                  <a:cubicBezTo>
                    <a:pt x="28" y="271"/>
                    <a:pt x="25" y="277"/>
                    <a:pt x="21" y="281"/>
                  </a:cubicBezTo>
                  <a:cubicBezTo>
                    <a:pt x="11" y="292"/>
                    <a:pt x="6" y="296"/>
                    <a:pt x="26" y="312"/>
                  </a:cubicBezTo>
                  <a:cubicBezTo>
                    <a:pt x="45" y="329"/>
                    <a:pt x="131" y="405"/>
                    <a:pt x="133" y="430"/>
                  </a:cubicBezTo>
                  <a:cubicBezTo>
                    <a:pt x="136" y="455"/>
                    <a:pt x="158" y="455"/>
                    <a:pt x="158" y="455"/>
                  </a:cubicBezTo>
                  <a:cubicBezTo>
                    <a:pt x="158" y="455"/>
                    <a:pt x="176" y="456"/>
                    <a:pt x="207" y="455"/>
                  </a:cubicBezTo>
                  <a:cubicBezTo>
                    <a:pt x="207" y="455"/>
                    <a:pt x="232" y="455"/>
                    <a:pt x="232" y="456"/>
                  </a:cubicBezTo>
                  <a:cubicBezTo>
                    <a:pt x="244" y="456"/>
                    <a:pt x="255" y="456"/>
                    <a:pt x="263" y="455"/>
                  </a:cubicBezTo>
                  <a:cubicBezTo>
                    <a:pt x="263" y="455"/>
                    <a:pt x="263" y="455"/>
                    <a:pt x="263" y="455"/>
                  </a:cubicBezTo>
                  <a:cubicBezTo>
                    <a:pt x="274" y="455"/>
                    <a:pt x="280" y="455"/>
                    <a:pt x="280" y="455"/>
                  </a:cubicBezTo>
                  <a:cubicBezTo>
                    <a:pt x="280" y="455"/>
                    <a:pt x="303" y="455"/>
                    <a:pt x="305" y="430"/>
                  </a:cubicBezTo>
                  <a:cubicBezTo>
                    <a:pt x="308" y="405"/>
                    <a:pt x="393" y="329"/>
                    <a:pt x="413" y="312"/>
                  </a:cubicBezTo>
                  <a:cubicBezTo>
                    <a:pt x="433" y="296"/>
                    <a:pt x="427" y="292"/>
                    <a:pt x="418" y="281"/>
                  </a:cubicBezTo>
                  <a:cubicBezTo>
                    <a:pt x="413" y="277"/>
                    <a:pt x="411" y="271"/>
                    <a:pt x="413" y="265"/>
                  </a:cubicBezTo>
                  <a:cubicBezTo>
                    <a:pt x="416" y="259"/>
                    <a:pt x="422" y="259"/>
                    <a:pt x="425" y="254"/>
                  </a:cubicBezTo>
                  <a:cubicBezTo>
                    <a:pt x="432" y="244"/>
                    <a:pt x="426" y="229"/>
                    <a:pt x="418" y="222"/>
                  </a:cubicBezTo>
                  <a:cubicBezTo>
                    <a:pt x="399" y="208"/>
                    <a:pt x="411" y="203"/>
                    <a:pt x="418" y="199"/>
                  </a:cubicBezTo>
                  <a:cubicBezTo>
                    <a:pt x="424" y="195"/>
                    <a:pt x="439" y="175"/>
                    <a:pt x="419" y="163"/>
                  </a:cubicBezTo>
                  <a:cubicBezTo>
                    <a:pt x="262" y="172"/>
                    <a:pt x="206" y="161"/>
                    <a:pt x="206" y="161"/>
                  </a:cubicBezTo>
                  <a:cubicBezTo>
                    <a:pt x="292" y="159"/>
                    <a:pt x="411" y="144"/>
                    <a:pt x="411" y="144"/>
                  </a:cubicBezTo>
                  <a:cubicBezTo>
                    <a:pt x="411" y="144"/>
                    <a:pt x="411" y="144"/>
                    <a:pt x="411" y="144"/>
                  </a:cubicBezTo>
                  <a:cubicBezTo>
                    <a:pt x="413" y="143"/>
                    <a:pt x="415" y="142"/>
                    <a:pt x="417" y="141"/>
                  </a:cubicBezTo>
                  <a:cubicBezTo>
                    <a:pt x="423" y="138"/>
                    <a:pt x="435" y="118"/>
                    <a:pt x="421" y="107"/>
                  </a:cubicBezTo>
                  <a:cubicBezTo>
                    <a:pt x="408" y="96"/>
                    <a:pt x="408" y="85"/>
                    <a:pt x="420" y="78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任意多边形: 形状 55">
              <a:extLst>
                <a:ext uri="{FF2B5EF4-FFF2-40B4-BE49-F238E27FC236}">
                  <a16:creationId xmlns:a16="http://schemas.microsoft.com/office/drawing/2014/main" id="{D537411E-A9BC-4F04-B9DA-DCA008235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6000" y="1737770"/>
              <a:ext cx="1125739" cy="1794249"/>
            </a:xfrm>
            <a:custGeom>
              <a:avLst/>
              <a:gdLst>
                <a:gd name="connsiteX0" fmla="*/ 0 w 1125739"/>
                <a:gd name="connsiteY0" fmla="*/ 0 h 1794249"/>
                <a:gd name="connsiteX1" fmla="*/ 814265 w 1125739"/>
                <a:gd name="connsiteY1" fmla="*/ 386306 h 1794249"/>
                <a:gd name="connsiteX2" fmla="*/ 1094169 w 1125739"/>
                <a:gd name="connsiteY2" fmla="*/ 906778 h 1794249"/>
                <a:gd name="connsiteX3" fmla="*/ 1089543 w 1125739"/>
                <a:gd name="connsiteY3" fmla="*/ 1510525 h 1794249"/>
                <a:gd name="connsiteX4" fmla="*/ 696888 w 1125739"/>
                <a:gd name="connsiteY4" fmla="*/ 1510525 h 1794249"/>
                <a:gd name="connsiteX5" fmla="*/ 706679 w 1125739"/>
                <a:gd name="connsiteY5" fmla="*/ 1524998 h 1794249"/>
                <a:gd name="connsiteX6" fmla="*/ 721962 w 1125739"/>
                <a:gd name="connsiteY6" fmla="*/ 1600438 h 1794249"/>
                <a:gd name="connsiteX7" fmla="*/ 527485 w 1125739"/>
                <a:gd name="connsiteY7" fmla="*/ 1794249 h 1794249"/>
                <a:gd name="connsiteX8" fmla="*/ 333008 w 1125739"/>
                <a:gd name="connsiteY8" fmla="*/ 1600438 h 1794249"/>
                <a:gd name="connsiteX9" fmla="*/ 348291 w 1125739"/>
                <a:gd name="connsiteY9" fmla="*/ 1524998 h 1794249"/>
                <a:gd name="connsiteX10" fmla="*/ 358083 w 1125739"/>
                <a:gd name="connsiteY10" fmla="*/ 1510525 h 1794249"/>
                <a:gd name="connsiteX11" fmla="*/ 1 w 1125739"/>
                <a:gd name="connsiteY11" fmla="*/ 1510525 h 1794249"/>
                <a:gd name="connsiteX12" fmla="*/ 1 w 1125739"/>
                <a:gd name="connsiteY12" fmla="*/ 956989 h 1794249"/>
                <a:gd name="connsiteX13" fmla="*/ 32736 w 1125739"/>
                <a:gd name="connsiteY13" fmla="*/ 967116 h 1794249"/>
                <a:gd name="connsiteX14" fmla="*/ 71930 w 1125739"/>
                <a:gd name="connsiteY14" fmla="*/ 971053 h 1794249"/>
                <a:gd name="connsiteX15" fmla="*/ 266407 w 1125739"/>
                <a:gd name="connsiteY15" fmla="*/ 777242 h 1794249"/>
                <a:gd name="connsiteX16" fmla="*/ 71930 w 1125739"/>
                <a:gd name="connsiteY16" fmla="*/ 583431 h 1794249"/>
                <a:gd name="connsiteX17" fmla="*/ 32736 w 1125739"/>
                <a:gd name="connsiteY17" fmla="*/ 587369 h 1794249"/>
                <a:gd name="connsiteX18" fmla="*/ 1 w 1125739"/>
                <a:gd name="connsiteY18" fmla="*/ 597495 h 1794249"/>
                <a:gd name="connsiteX19" fmla="*/ 1 w 1125739"/>
                <a:gd name="connsiteY19" fmla="*/ 980 h 1794249"/>
                <a:gd name="connsiteX20" fmla="*/ 0 w 1125739"/>
                <a:gd name="connsiteY20" fmla="*/ 980 h 1794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125739" h="1794249">
                  <a:moveTo>
                    <a:pt x="0" y="0"/>
                  </a:moveTo>
                  <a:cubicBezTo>
                    <a:pt x="305350" y="11566"/>
                    <a:pt x="608386" y="159612"/>
                    <a:pt x="814265" y="386306"/>
                  </a:cubicBezTo>
                  <a:cubicBezTo>
                    <a:pt x="948434" y="534351"/>
                    <a:pt x="1038651" y="717095"/>
                    <a:pt x="1094169" y="906778"/>
                  </a:cubicBezTo>
                  <a:cubicBezTo>
                    <a:pt x="1094169" y="906778"/>
                    <a:pt x="1168193" y="1200555"/>
                    <a:pt x="1089543" y="1510525"/>
                  </a:cubicBezTo>
                  <a:lnTo>
                    <a:pt x="696888" y="1510525"/>
                  </a:lnTo>
                  <a:lnTo>
                    <a:pt x="706679" y="1524998"/>
                  </a:lnTo>
                  <a:cubicBezTo>
                    <a:pt x="716520" y="1548185"/>
                    <a:pt x="721962" y="1573678"/>
                    <a:pt x="721962" y="1600438"/>
                  </a:cubicBezTo>
                  <a:cubicBezTo>
                    <a:pt x="721962" y="1707477"/>
                    <a:pt x="634892" y="1794249"/>
                    <a:pt x="527485" y="1794249"/>
                  </a:cubicBezTo>
                  <a:cubicBezTo>
                    <a:pt x="420078" y="1794249"/>
                    <a:pt x="333008" y="1707477"/>
                    <a:pt x="333008" y="1600438"/>
                  </a:cubicBezTo>
                  <a:cubicBezTo>
                    <a:pt x="333008" y="1573678"/>
                    <a:pt x="338450" y="1548185"/>
                    <a:pt x="348291" y="1524998"/>
                  </a:cubicBezTo>
                  <a:lnTo>
                    <a:pt x="358083" y="1510525"/>
                  </a:lnTo>
                  <a:lnTo>
                    <a:pt x="1" y="1510525"/>
                  </a:lnTo>
                  <a:lnTo>
                    <a:pt x="1" y="956989"/>
                  </a:lnTo>
                  <a:lnTo>
                    <a:pt x="32736" y="967116"/>
                  </a:lnTo>
                  <a:cubicBezTo>
                    <a:pt x="45396" y="969697"/>
                    <a:pt x="58504" y="971053"/>
                    <a:pt x="71930" y="971053"/>
                  </a:cubicBezTo>
                  <a:cubicBezTo>
                    <a:pt x="179337" y="971053"/>
                    <a:pt x="266407" y="884281"/>
                    <a:pt x="266407" y="777242"/>
                  </a:cubicBezTo>
                  <a:cubicBezTo>
                    <a:pt x="266407" y="670203"/>
                    <a:pt x="179337" y="583431"/>
                    <a:pt x="71930" y="583431"/>
                  </a:cubicBezTo>
                  <a:cubicBezTo>
                    <a:pt x="58504" y="583431"/>
                    <a:pt x="45396" y="584787"/>
                    <a:pt x="32736" y="587369"/>
                  </a:cubicBezTo>
                  <a:lnTo>
                    <a:pt x="1" y="597495"/>
                  </a:lnTo>
                  <a:lnTo>
                    <a:pt x="1" y="980"/>
                  </a:lnTo>
                  <a:lnTo>
                    <a:pt x="0" y="98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8114FCCC-4206-437C-8099-EA0466BF771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9026" y="1736438"/>
              <a:ext cx="1453381" cy="1511857"/>
            </a:xfrm>
            <a:custGeom>
              <a:avLst/>
              <a:gdLst>
                <a:gd name="connsiteX0" fmla="*/ 1156875 w 1453381"/>
                <a:gd name="connsiteY0" fmla="*/ 0 h 1511857"/>
                <a:gd name="connsiteX1" fmla="*/ 1186975 w 1453381"/>
                <a:gd name="connsiteY1" fmla="*/ 2312 h 1511857"/>
                <a:gd name="connsiteX2" fmla="*/ 1186975 w 1453381"/>
                <a:gd name="connsiteY2" fmla="*/ 598827 h 1511857"/>
                <a:gd name="connsiteX3" fmla="*/ 1219710 w 1453381"/>
                <a:gd name="connsiteY3" fmla="*/ 588701 h 1511857"/>
                <a:gd name="connsiteX4" fmla="*/ 1258904 w 1453381"/>
                <a:gd name="connsiteY4" fmla="*/ 584763 h 1511857"/>
                <a:gd name="connsiteX5" fmla="*/ 1453381 w 1453381"/>
                <a:gd name="connsiteY5" fmla="*/ 778574 h 1511857"/>
                <a:gd name="connsiteX6" fmla="*/ 1258904 w 1453381"/>
                <a:gd name="connsiteY6" fmla="*/ 972385 h 1511857"/>
                <a:gd name="connsiteX7" fmla="*/ 1219710 w 1453381"/>
                <a:gd name="connsiteY7" fmla="*/ 968448 h 1511857"/>
                <a:gd name="connsiteX8" fmla="*/ 1186975 w 1453381"/>
                <a:gd name="connsiteY8" fmla="*/ 958321 h 1511857"/>
                <a:gd name="connsiteX9" fmla="*/ 1186975 w 1453381"/>
                <a:gd name="connsiteY9" fmla="*/ 1511857 h 1511857"/>
                <a:gd name="connsiteX10" fmla="*/ 1186974 w 1453381"/>
                <a:gd name="connsiteY10" fmla="*/ 1511857 h 1511857"/>
                <a:gd name="connsiteX11" fmla="*/ 1184728 w 1453381"/>
                <a:gd name="connsiteY11" fmla="*/ 1511857 h 1511857"/>
                <a:gd name="connsiteX12" fmla="*/ 906032 w 1453381"/>
                <a:gd name="connsiteY12" fmla="*/ 1511857 h 1511857"/>
                <a:gd name="connsiteX13" fmla="*/ 843211 w 1453381"/>
                <a:gd name="connsiteY13" fmla="*/ 1511857 h 1511857"/>
                <a:gd name="connsiteX14" fmla="*/ 841340 w 1453381"/>
                <a:gd name="connsiteY14" fmla="*/ 1493303 h 1511857"/>
                <a:gd name="connsiteX15" fmla="*/ 650814 w 1453381"/>
                <a:gd name="connsiteY15" fmla="*/ 1338020 h 1511857"/>
                <a:gd name="connsiteX16" fmla="*/ 460288 w 1453381"/>
                <a:gd name="connsiteY16" fmla="*/ 1493303 h 1511857"/>
                <a:gd name="connsiteX17" fmla="*/ 458418 w 1453381"/>
                <a:gd name="connsiteY17" fmla="*/ 1511857 h 1511857"/>
                <a:gd name="connsiteX18" fmla="*/ 416067 w 1453381"/>
                <a:gd name="connsiteY18" fmla="*/ 1511857 h 1511857"/>
                <a:gd name="connsiteX19" fmla="*/ 36231 w 1453381"/>
                <a:gd name="connsiteY19" fmla="*/ 1511857 h 1511857"/>
                <a:gd name="connsiteX20" fmla="*/ 31600 w 1453381"/>
                <a:gd name="connsiteY20" fmla="*/ 908501 h 1511857"/>
                <a:gd name="connsiteX21" fmla="*/ 311761 w 1453381"/>
                <a:gd name="connsiteY21" fmla="*/ 388367 h 1511857"/>
                <a:gd name="connsiteX22" fmla="*/ 1156875 w 1453381"/>
                <a:gd name="connsiteY22" fmla="*/ 0 h 15118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453381" h="1511857">
                  <a:moveTo>
                    <a:pt x="1156875" y="0"/>
                  </a:moveTo>
                  <a:cubicBezTo>
                    <a:pt x="1168452" y="2312"/>
                    <a:pt x="1177714" y="2312"/>
                    <a:pt x="1186975" y="2312"/>
                  </a:cubicBezTo>
                  <a:lnTo>
                    <a:pt x="1186975" y="598827"/>
                  </a:lnTo>
                  <a:lnTo>
                    <a:pt x="1219710" y="588701"/>
                  </a:lnTo>
                  <a:cubicBezTo>
                    <a:pt x="1232370" y="586119"/>
                    <a:pt x="1245478" y="584763"/>
                    <a:pt x="1258904" y="584763"/>
                  </a:cubicBezTo>
                  <a:cubicBezTo>
                    <a:pt x="1366311" y="584763"/>
                    <a:pt x="1453381" y="671535"/>
                    <a:pt x="1453381" y="778574"/>
                  </a:cubicBezTo>
                  <a:cubicBezTo>
                    <a:pt x="1453381" y="885613"/>
                    <a:pt x="1366311" y="972385"/>
                    <a:pt x="1258904" y="972385"/>
                  </a:cubicBezTo>
                  <a:cubicBezTo>
                    <a:pt x="1245478" y="972385"/>
                    <a:pt x="1232370" y="971029"/>
                    <a:pt x="1219710" y="968448"/>
                  </a:cubicBezTo>
                  <a:lnTo>
                    <a:pt x="1186975" y="958321"/>
                  </a:lnTo>
                  <a:lnTo>
                    <a:pt x="1186975" y="1511857"/>
                  </a:lnTo>
                  <a:lnTo>
                    <a:pt x="1186974" y="1511857"/>
                  </a:lnTo>
                  <a:lnTo>
                    <a:pt x="1184728" y="1511857"/>
                  </a:lnTo>
                  <a:cubicBezTo>
                    <a:pt x="1175738" y="1511857"/>
                    <a:pt x="1130787" y="1511857"/>
                    <a:pt x="906032" y="1511857"/>
                  </a:cubicBezTo>
                  <a:lnTo>
                    <a:pt x="843211" y="1511857"/>
                  </a:lnTo>
                  <a:lnTo>
                    <a:pt x="841340" y="1493303"/>
                  </a:lnTo>
                  <a:cubicBezTo>
                    <a:pt x="823206" y="1404683"/>
                    <a:pt x="744795" y="1338020"/>
                    <a:pt x="650814" y="1338020"/>
                  </a:cubicBezTo>
                  <a:cubicBezTo>
                    <a:pt x="556833" y="1338020"/>
                    <a:pt x="478423" y="1404683"/>
                    <a:pt x="460288" y="1493303"/>
                  </a:cubicBezTo>
                  <a:lnTo>
                    <a:pt x="458418" y="1511857"/>
                  </a:lnTo>
                  <a:lnTo>
                    <a:pt x="416067" y="1511857"/>
                  </a:lnTo>
                  <a:cubicBezTo>
                    <a:pt x="305937" y="1511857"/>
                    <a:pt x="180074" y="1511857"/>
                    <a:pt x="36231" y="1511857"/>
                  </a:cubicBezTo>
                  <a:cubicBezTo>
                    <a:pt x="-42492" y="1202088"/>
                    <a:pt x="31600" y="908501"/>
                    <a:pt x="31600" y="908501"/>
                  </a:cubicBezTo>
                  <a:cubicBezTo>
                    <a:pt x="87170" y="718941"/>
                    <a:pt x="177469" y="536316"/>
                    <a:pt x="311761" y="388367"/>
                  </a:cubicBezTo>
                  <a:cubicBezTo>
                    <a:pt x="522461" y="154885"/>
                    <a:pt x="839668" y="4624"/>
                    <a:pt x="1156875" y="0"/>
                  </a:cubicBezTo>
                  <a:close/>
                </a:path>
              </a:pathLst>
            </a:custGeom>
            <a:solidFill>
              <a:schemeClr val="accent1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任意多边形: 形状 57">
              <a:extLst>
                <a:ext uri="{FF2B5EF4-FFF2-40B4-BE49-F238E27FC236}">
                  <a16:creationId xmlns:a16="http://schemas.microsoft.com/office/drawing/2014/main" id="{C9A40BA5-EF65-4ECC-98D1-BFB974D02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2934" y="3248295"/>
              <a:ext cx="1362669" cy="1542494"/>
            </a:xfrm>
            <a:custGeom>
              <a:avLst/>
              <a:gdLst>
                <a:gd name="connsiteX0" fmla="*/ 273066 w 1362669"/>
                <a:gd name="connsiteY0" fmla="*/ 0 h 1542494"/>
                <a:gd name="connsiteX1" fmla="*/ 273067 w 1362669"/>
                <a:gd name="connsiteY1" fmla="*/ 0 h 1542494"/>
                <a:gd name="connsiteX2" fmla="*/ 631149 w 1362669"/>
                <a:gd name="connsiteY2" fmla="*/ 0 h 1542494"/>
                <a:gd name="connsiteX3" fmla="*/ 621357 w 1362669"/>
                <a:gd name="connsiteY3" fmla="*/ 14473 h 1542494"/>
                <a:gd name="connsiteX4" fmla="*/ 606074 w 1362669"/>
                <a:gd name="connsiteY4" fmla="*/ 89913 h 1542494"/>
                <a:gd name="connsiteX5" fmla="*/ 800551 w 1362669"/>
                <a:gd name="connsiteY5" fmla="*/ 283724 h 1542494"/>
                <a:gd name="connsiteX6" fmla="*/ 995028 w 1362669"/>
                <a:gd name="connsiteY6" fmla="*/ 89913 h 1542494"/>
                <a:gd name="connsiteX7" fmla="*/ 979745 w 1362669"/>
                <a:gd name="connsiteY7" fmla="*/ 14473 h 1542494"/>
                <a:gd name="connsiteX8" fmla="*/ 969954 w 1362669"/>
                <a:gd name="connsiteY8" fmla="*/ 0 h 1542494"/>
                <a:gd name="connsiteX9" fmla="*/ 1362609 w 1362669"/>
                <a:gd name="connsiteY9" fmla="*/ 0 h 1542494"/>
                <a:gd name="connsiteX10" fmla="*/ 1362669 w 1362669"/>
                <a:gd name="connsiteY10" fmla="*/ 0 h 1542494"/>
                <a:gd name="connsiteX11" fmla="*/ 1286328 w 1362669"/>
                <a:gd name="connsiteY11" fmla="*/ 201195 h 1542494"/>
                <a:gd name="connsiteX12" fmla="*/ 886112 w 1362669"/>
                <a:gd name="connsiteY12" fmla="*/ 1049914 h 1542494"/>
                <a:gd name="connsiteX13" fmla="*/ 747310 w 1362669"/>
                <a:gd name="connsiteY13" fmla="*/ 1503180 h 1542494"/>
                <a:gd name="connsiteX14" fmla="*/ 273066 w 1362669"/>
                <a:gd name="connsiteY14" fmla="*/ 1542494 h 1542494"/>
                <a:gd name="connsiteX15" fmla="*/ 273066 w 1362669"/>
                <a:gd name="connsiteY15" fmla="*/ 1041259 h 1542494"/>
                <a:gd name="connsiteX16" fmla="*/ 273066 w 1362669"/>
                <a:gd name="connsiteY16" fmla="*/ 1029747 h 1542494"/>
                <a:gd name="connsiteX17" fmla="*/ 270176 w 1362669"/>
                <a:gd name="connsiteY17" fmla="*/ 1031695 h 1542494"/>
                <a:gd name="connsiteX18" fmla="*/ 194477 w 1362669"/>
                <a:gd name="connsiteY18" fmla="*/ 1046978 h 1542494"/>
                <a:gd name="connsiteX19" fmla="*/ 0 w 1362669"/>
                <a:gd name="connsiteY19" fmla="*/ 852501 h 1542494"/>
                <a:gd name="connsiteX20" fmla="*/ 194477 w 1362669"/>
                <a:gd name="connsiteY20" fmla="*/ 658024 h 1542494"/>
                <a:gd name="connsiteX21" fmla="*/ 270176 w 1362669"/>
                <a:gd name="connsiteY21" fmla="*/ 673307 h 1542494"/>
                <a:gd name="connsiteX22" fmla="*/ 273066 w 1362669"/>
                <a:gd name="connsiteY22" fmla="*/ 675255 h 1542494"/>
                <a:gd name="connsiteX23" fmla="*/ 273066 w 1362669"/>
                <a:gd name="connsiteY23" fmla="*/ 509144 h 1542494"/>
                <a:gd name="connsiteX24" fmla="*/ 273066 w 1362669"/>
                <a:gd name="connsiteY24" fmla="*/ 0 h 15424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362669" h="1542494">
                  <a:moveTo>
                    <a:pt x="273066" y="0"/>
                  </a:moveTo>
                  <a:lnTo>
                    <a:pt x="273067" y="0"/>
                  </a:lnTo>
                  <a:lnTo>
                    <a:pt x="631149" y="0"/>
                  </a:lnTo>
                  <a:lnTo>
                    <a:pt x="621357" y="14473"/>
                  </a:lnTo>
                  <a:cubicBezTo>
                    <a:pt x="611516" y="37660"/>
                    <a:pt x="606074" y="63153"/>
                    <a:pt x="606074" y="89913"/>
                  </a:cubicBezTo>
                  <a:cubicBezTo>
                    <a:pt x="606074" y="196952"/>
                    <a:pt x="693144" y="283724"/>
                    <a:pt x="800551" y="283724"/>
                  </a:cubicBezTo>
                  <a:cubicBezTo>
                    <a:pt x="907958" y="283724"/>
                    <a:pt x="995028" y="196952"/>
                    <a:pt x="995028" y="89913"/>
                  </a:cubicBezTo>
                  <a:cubicBezTo>
                    <a:pt x="995028" y="63153"/>
                    <a:pt x="989586" y="37660"/>
                    <a:pt x="979745" y="14473"/>
                  </a:cubicBezTo>
                  <a:lnTo>
                    <a:pt x="969954" y="0"/>
                  </a:lnTo>
                  <a:lnTo>
                    <a:pt x="1362609" y="0"/>
                  </a:lnTo>
                  <a:lnTo>
                    <a:pt x="1362669" y="0"/>
                  </a:lnTo>
                  <a:cubicBezTo>
                    <a:pt x="1344162" y="67065"/>
                    <a:pt x="1321028" y="136443"/>
                    <a:pt x="1286328" y="201195"/>
                  </a:cubicBezTo>
                  <a:cubicBezTo>
                    <a:pt x="1096630" y="573521"/>
                    <a:pt x="937007" y="705339"/>
                    <a:pt x="886112" y="1049914"/>
                  </a:cubicBezTo>
                  <a:cubicBezTo>
                    <a:pt x="835218" y="1392176"/>
                    <a:pt x="825965" y="1443053"/>
                    <a:pt x="747310" y="1503180"/>
                  </a:cubicBezTo>
                  <a:cubicBezTo>
                    <a:pt x="707982" y="1530931"/>
                    <a:pt x="492838" y="1542494"/>
                    <a:pt x="273066" y="1542494"/>
                  </a:cubicBezTo>
                  <a:cubicBezTo>
                    <a:pt x="273066" y="1542494"/>
                    <a:pt x="273066" y="1542494"/>
                    <a:pt x="273066" y="1041259"/>
                  </a:cubicBezTo>
                  <a:lnTo>
                    <a:pt x="273066" y="1029747"/>
                  </a:lnTo>
                  <a:lnTo>
                    <a:pt x="270176" y="1031695"/>
                  </a:lnTo>
                  <a:cubicBezTo>
                    <a:pt x="246909" y="1041536"/>
                    <a:pt x="221329" y="1046978"/>
                    <a:pt x="194477" y="1046978"/>
                  </a:cubicBezTo>
                  <a:cubicBezTo>
                    <a:pt x="87070" y="1046978"/>
                    <a:pt x="0" y="959908"/>
                    <a:pt x="0" y="852501"/>
                  </a:cubicBezTo>
                  <a:cubicBezTo>
                    <a:pt x="0" y="745094"/>
                    <a:pt x="87070" y="658024"/>
                    <a:pt x="194477" y="658024"/>
                  </a:cubicBezTo>
                  <a:cubicBezTo>
                    <a:pt x="221329" y="658024"/>
                    <a:pt x="246909" y="663466"/>
                    <a:pt x="270176" y="673307"/>
                  </a:cubicBezTo>
                  <a:lnTo>
                    <a:pt x="273066" y="675255"/>
                  </a:lnTo>
                  <a:lnTo>
                    <a:pt x="273066" y="509144"/>
                  </a:lnTo>
                  <a:cubicBezTo>
                    <a:pt x="273066" y="361522"/>
                    <a:pt x="273066" y="192812"/>
                    <a:pt x="273066" y="0"/>
                  </a:cubicBezTo>
                  <a:close/>
                </a:path>
              </a:pathLst>
            </a:custGeom>
            <a:solidFill>
              <a:schemeClr val="accent5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任意多边形: 形状 58">
              <a:extLst>
                <a:ext uri="{FF2B5EF4-FFF2-40B4-BE49-F238E27FC236}">
                  <a16:creationId xmlns:a16="http://schemas.microsoft.com/office/drawing/2014/main" id="{2827FBA5-50C9-439E-8BD7-D43ADAC70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5124" y="3074458"/>
              <a:ext cx="1150876" cy="1715600"/>
            </a:xfrm>
            <a:custGeom>
              <a:avLst/>
              <a:gdLst>
                <a:gd name="connsiteX0" fmla="*/ 614716 w 1150876"/>
                <a:gd name="connsiteY0" fmla="*/ 0 h 1715600"/>
                <a:gd name="connsiteX1" fmla="*/ 805242 w 1150876"/>
                <a:gd name="connsiteY1" fmla="*/ 155283 h 1715600"/>
                <a:gd name="connsiteX2" fmla="*/ 807113 w 1150876"/>
                <a:gd name="connsiteY2" fmla="*/ 173837 h 1715600"/>
                <a:gd name="connsiteX3" fmla="*/ 1150876 w 1150876"/>
                <a:gd name="connsiteY3" fmla="*/ 173837 h 1715600"/>
                <a:gd name="connsiteX4" fmla="*/ 1150876 w 1150876"/>
                <a:gd name="connsiteY4" fmla="*/ 1715352 h 1715600"/>
                <a:gd name="connsiteX5" fmla="*/ 1120773 w 1150876"/>
                <a:gd name="connsiteY5" fmla="*/ 1715352 h 1715600"/>
                <a:gd name="connsiteX6" fmla="*/ 615962 w 1150876"/>
                <a:gd name="connsiteY6" fmla="*/ 1676063 h 1715600"/>
                <a:gd name="connsiteX7" fmla="*/ 477023 w 1150876"/>
                <a:gd name="connsiteY7" fmla="*/ 1223084 h 1715600"/>
                <a:gd name="connsiteX8" fmla="*/ 76417 w 1150876"/>
                <a:gd name="connsiteY8" fmla="*/ 374904 h 1715600"/>
                <a:gd name="connsiteX9" fmla="*/ 0 w 1150876"/>
                <a:gd name="connsiteY9" fmla="*/ 173837 h 1715600"/>
                <a:gd name="connsiteX10" fmla="*/ 422320 w 1150876"/>
                <a:gd name="connsiteY10" fmla="*/ 173837 h 1715600"/>
                <a:gd name="connsiteX11" fmla="*/ 424190 w 1150876"/>
                <a:gd name="connsiteY11" fmla="*/ 155283 h 1715600"/>
                <a:gd name="connsiteX12" fmla="*/ 614716 w 1150876"/>
                <a:gd name="connsiteY12" fmla="*/ 0 h 171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150876" h="1715600">
                  <a:moveTo>
                    <a:pt x="614716" y="0"/>
                  </a:moveTo>
                  <a:cubicBezTo>
                    <a:pt x="708697" y="0"/>
                    <a:pt x="787108" y="66663"/>
                    <a:pt x="805242" y="155283"/>
                  </a:cubicBezTo>
                  <a:lnTo>
                    <a:pt x="807113" y="173837"/>
                  </a:lnTo>
                  <a:lnTo>
                    <a:pt x="1150876" y="173837"/>
                  </a:lnTo>
                  <a:cubicBezTo>
                    <a:pt x="1150876" y="173837"/>
                    <a:pt x="1150876" y="173837"/>
                    <a:pt x="1150876" y="1715352"/>
                  </a:cubicBezTo>
                  <a:cubicBezTo>
                    <a:pt x="1141614" y="1715352"/>
                    <a:pt x="1130035" y="1715352"/>
                    <a:pt x="1120773" y="1715352"/>
                  </a:cubicBezTo>
                  <a:cubicBezTo>
                    <a:pt x="889208" y="1717663"/>
                    <a:pt x="657644" y="1703796"/>
                    <a:pt x="615962" y="1676063"/>
                  </a:cubicBezTo>
                  <a:cubicBezTo>
                    <a:pt x="537230" y="1615974"/>
                    <a:pt x="527967" y="1565129"/>
                    <a:pt x="477023" y="1223084"/>
                  </a:cubicBezTo>
                  <a:cubicBezTo>
                    <a:pt x="426079" y="878728"/>
                    <a:pt x="266300" y="746994"/>
                    <a:pt x="76417" y="374904"/>
                  </a:cubicBezTo>
                  <a:cubicBezTo>
                    <a:pt x="41682" y="310193"/>
                    <a:pt x="18525" y="240860"/>
                    <a:pt x="0" y="173837"/>
                  </a:cubicBezTo>
                  <a:lnTo>
                    <a:pt x="422320" y="173837"/>
                  </a:lnTo>
                  <a:lnTo>
                    <a:pt x="424190" y="155283"/>
                  </a:lnTo>
                  <a:cubicBezTo>
                    <a:pt x="442325" y="66663"/>
                    <a:pt x="520735" y="0"/>
                    <a:pt x="614716" y="0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Rectangle 22">
              <a:extLst>
                <a:ext uri="{FF2B5EF4-FFF2-40B4-BE49-F238E27FC236}">
                  <a16:creationId xmlns:a16="http://schemas.microsoft.com/office/drawing/2014/main" id="{66EC8912-41C0-4510-AD12-FFB431CC48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8092" y="2425099"/>
              <a:ext cx="6806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Rectangle 23">
              <a:extLst>
                <a:ext uri="{FF2B5EF4-FFF2-40B4-BE49-F238E27FC236}">
                  <a16:creationId xmlns:a16="http://schemas.microsoft.com/office/drawing/2014/main" id="{84967F71-DC79-4274-A382-CB86EAF320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1594" y="2413111"/>
              <a:ext cx="6806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B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Rectangle 24">
              <a:extLst>
                <a:ext uri="{FF2B5EF4-FFF2-40B4-BE49-F238E27FC236}">
                  <a16:creationId xmlns:a16="http://schemas.microsoft.com/office/drawing/2014/main" id="{127B94A8-4270-434E-8DE7-89272841E6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45863" y="3650210"/>
              <a:ext cx="680694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4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D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Rectangle 25">
              <a:extLst>
                <a:ext uri="{FF2B5EF4-FFF2-40B4-BE49-F238E27FC236}">
                  <a16:creationId xmlns:a16="http://schemas.microsoft.com/office/drawing/2014/main" id="{2B09B6C9-340F-4D0D-B823-EDE5233CDB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4589" y="3678529"/>
              <a:ext cx="792080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defRPr/>
              </a:pPr>
              <a:r>
                <a:rPr lang="en-US" altLang="en-US" sz="2800">
                  <a:solidFill>
                    <a:srgbClr val="FFFFFF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</a:t>
              </a:r>
              <a:endParaRPr lang="en-US" altLang="en-US" sz="120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64" name="TextBox 34">
            <a:extLst>
              <a:ext uri="{FF2B5EF4-FFF2-40B4-BE49-F238E27FC236}">
                <a16:creationId xmlns:a16="http://schemas.microsoft.com/office/drawing/2014/main" id="{253AA6B6-5EE2-4C4B-B58C-8463CA10E9A5}"/>
              </a:ext>
            </a:extLst>
          </p:cNvPr>
          <p:cNvSpPr txBox="1"/>
          <p:nvPr/>
        </p:nvSpPr>
        <p:spPr>
          <a:xfrm>
            <a:off x="7904255" y="2083397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65" name="TextBox 35">
            <a:extLst>
              <a:ext uri="{FF2B5EF4-FFF2-40B4-BE49-F238E27FC236}">
                <a16:creationId xmlns:a16="http://schemas.microsoft.com/office/drawing/2014/main" id="{D4EDC527-6B51-4385-BAE1-76F03ED80C96}"/>
              </a:ext>
            </a:extLst>
          </p:cNvPr>
          <p:cNvSpPr txBox="1"/>
          <p:nvPr/>
        </p:nvSpPr>
        <p:spPr>
          <a:xfrm>
            <a:off x="7904255" y="2389067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66" name="TextBox 37">
            <a:extLst>
              <a:ext uri="{FF2B5EF4-FFF2-40B4-BE49-F238E27FC236}">
                <a16:creationId xmlns:a16="http://schemas.microsoft.com/office/drawing/2014/main" id="{0D9CBF1A-13FB-4B09-A0BC-A7F1CAF420F0}"/>
              </a:ext>
            </a:extLst>
          </p:cNvPr>
          <p:cNvSpPr txBox="1"/>
          <p:nvPr/>
        </p:nvSpPr>
        <p:spPr>
          <a:xfrm>
            <a:off x="7904255" y="36299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67" name="TextBox 38">
            <a:extLst>
              <a:ext uri="{FF2B5EF4-FFF2-40B4-BE49-F238E27FC236}">
                <a16:creationId xmlns:a16="http://schemas.microsoft.com/office/drawing/2014/main" id="{10802BED-42BC-4C7A-AD0C-6D76AB2A551A}"/>
              </a:ext>
            </a:extLst>
          </p:cNvPr>
          <p:cNvSpPr txBox="1"/>
          <p:nvPr/>
        </p:nvSpPr>
        <p:spPr>
          <a:xfrm>
            <a:off x="7904255" y="3935604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68" name="TextBox 39">
            <a:extLst>
              <a:ext uri="{FF2B5EF4-FFF2-40B4-BE49-F238E27FC236}">
                <a16:creationId xmlns:a16="http://schemas.microsoft.com/office/drawing/2014/main" id="{96616E2B-048C-4074-9833-F0D8217C74D5}"/>
              </a:ext>
            </a:extLst>
          </p:cNvPr>
          <p:cNvSpPr txBox="1"/>
          <p:nvPr/>
        </p:nvSpPr>
        <p:spPr>
          <a:xfrm>
            <a:off x="3004023" y="2083397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69" name="TextBox 40">
            <a:extLst>
              <a:ext uri="{FF2B5EF4-FFF2-40B4-BE49-F238E27FC236}">
                <a16:creationId xmlns:a16="http://schemas.microsoft.com/office/drawing/2014/main" id="{0A542D85-C533-4110-8028-76961F88A758}"/>
              </a:ext>
            </a:extLst>
          </p:cNvPr>
          <p:cNvSpPr txBox="1"/>
          <p:nvPr/>
        </p:nvSpPr>
        <p:spPr>
          <a:xfrm>
            <a:off x="2494909" y="2389067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  <p:sp>
        <p:nvSpPr>
          <p:cNvPr id="70" name="TextBox 41">
            <a:extLst>
              <a:ext uri="{FF2B5EF4-FFF2-40B4-BE49-F238E27FC236}">
                <a16:creationId xmlns:a16="http://schemas.microsoft.com/office/drawing/2014/main" id="{C598F5F4-755F-45F6-BAC1-315DC7C01F49}"/>
              </a:ext>
            </a:extLst>
          </p:cNvPr>
          <p:cNvSpPr txBox="1"/>
          <p:nvPr/>
        </p:nvSpPr>
        <p:spPr>
          <a:xfrm>
            <a:off x="3004023" y="3629934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71" name="TextBox 42">
            <a:extLst>
              <a:ext uri="{FF2B5EF4-FFF2-40B4-BE49-F238E27FC236}">
                <a16:creationId xmlns:a16="http://schemas.microsoft.com/office/drawing/2014/main" id="{DF3FE7FD-444D-4E23-B085-3C7E4D63F6CD}"/>
              </a:ext>
            </a:extLst>
          </p:cNvPr>
          <p:cNvSpPr txBox="1"/>
          <p:nvPr/>
        </p:nvSpPr>
        <p:spPr>
          <a:xfrm>
            <a:off x="2494909" y="3935604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</p:spTree>
    <p:extLst>
      <p:ext uri="{BB962C8B-B14F-4D97-AF65-F5344CB8AC3E}">
        <p14:creationId xmlns:p14="http://schemas.microsoft.com/office/powerpoint/2010/main" val="24952012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/>
      <p:bldP spid="65" grpId="0"/>
      <p:bldP spid="66" grpId="0"/>
      <p:bldP spid="67" grpId="0"/>
      <p:bldP spid="68" grpId="0"/>
      <p:bldP spid="69" grpId="0"/>
      <p:bldP spid="70" grpId="0"/>
      <p:bldP spid="7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244D832-1277-486E-AE40-FEDC5084C2CB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425932" y="2600367"/>
            <a:ext cx="180000" cy="432000"/>
          </a:xfrm>
          <a:prstGeom prst="rect">
            <a:avLst/>
          </a:prstGeom>
          <a:solidFill>
            <a:srgbClr val="E7E6E6">
              <a:lumMod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9" name="Freeform: Shape 15">
            <a:extLst>
              <a:ext uri="{FF2B5EF4-FFF2-40B4-BE49-F238E27FC236}">
                <a16:creationId xmlns:a16="http://schemas.microsoft.com/office/drawing/2014/main" id="{5F49216A-6B40-4F84-A739-08B2696163F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75260" y="2600367"/>
            <a:ext cx="180000" cy="432000"/>
          </a:xfrm>
          <a:custGeom>
            <a:avLst/>
            <a:gdLst>
              <a:gd name="connsiteX0" fmla="*/ 0 w 158198"/>
              <a:gd name="connsiteY0" fmla="*/ 419140 h 419140"/>
              <a:gd name="connsiteX1" fmla="*/ 1 w 158198"/>
              <a:gd name="connsiteY1" fmla="*/ 0 h 419140"/>
              <a:gd name="connsiteX2" fmla="*/ 158198 w 158198"/>
              <a:gd name="connsiteY2" fmla="*/ 0 h 419140"/>
              <a:gd name="connsiteX3" fmla="*/ 158197 w 158198"/>
              <a:gd name="connsiteY3" fmla="*/ 419140 h 419140"/>
              <a:gd name="connsiteX4" fmla="*/ 125158 w 158198"/>
              <a:gd name="connsiteY4" fmla="*/ 419140 h 419140"/>
              <a:gd name="connsiteX5" fmla="*/ 2217 w 158198"/>
              <a:gd name="connsiteY5" fmla="*/ 419140 h 419140"/>
              <a:gd name="connsiteX6" fmla="*/ 0 w 158198"/>
              <a:gd name="connsiteY6" fmla="*/ 419140 h 419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58198" h="419140">
                <a:moveTo>
                  <a:pt x="0" y="419140"/>
                </a:moveTo>
                <a:lnTo>
                  <a:pt x="1" y="0"/>
                </a:lnTo>
                <a:lnTo>
                  <a:pt x="158198" y="0"/>
                </a:lnTo>
                <a:lnTo>
                  <a:pt x="158197" y="419140"/>
                </a:lnTo>
                <a:lnTo>
                  <a:pt x="125158" y="419140"/>
                </a:lnTo>
                <a:cubicBezTo>
                  <a:pt x="90309" y="419140"/>
                  <a:pt x="49651" y="419140"/>
                  <a:pt x="2217" y="419140"/>
                </a:cubicBezTo>
                <a:lnTo>
                  <a:pt x="0" y="419140"/>
                </a:lnTo>
                <a:close/>
              </a:path>
            </a:pathLst>
          </a:custGeom>
          <a:solidFill>
            <a:srgbClr val="E7E6E6">
              <a:lumMod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9975793A-20E6-440F-8F52-E505AA39DBF7}"/>
              </a:ext>
            </a:extLst>
          </p:cNvPr>
          <p:cNvGrpSpPr/>
          <p:nvPr/>
        </p:nvGrpSpPr>
        <p:grpSpPr>
          <a:xfrm>
            <a:off x="1530332" y="3929779"/>
            <a:ext cx="1396536" cy="1490527"/>
            <a:chOff x="1530332" y="3929779"/>
            <a:chExt cx="1396536" cy="1490527"/>
          </a:xfrm>
        </p:grpSpPr>
        <p:sp>
          <p:nvSpPr>
            <p:cNvPr id="20" name="Oval 26">
              <a:extLst>
                <a:ext uri="{FF2B5EF4-FFF2-40B4-BE49-F238E27FC236}">
                  <a16:creationId xmlns:a16="http://schemas.microsoft.com/office/drawing/2014/main" id="{7444EED9-353B-4648-80F3-CA1A88AF07FF}"/>
                </a:ext>
              </a:extLst>
            </p:cNvPr>
            <p:cNvSpPr/>
            <p:nvPr/>
          </p:nvSpPr>
          <p:spPr>
            <a:xfrm>
              <a:off x="2038011" y="3929779"/>
              <a:ext cx="381178" cy="381178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21" name="TextBox 27">
              <a:extLst>
                <a:ext uri="{FF2B5EF4-FFF2-40B4-BE49-F238E27FC236}">
                  <a16:creationId xmlns:a16="http://schemas.microsoft.com/office/drawing/2014/main" id="{DC0558ED-5541-433A-AC55-DA13EC853803}"/>
                </a:ext>
              </a:extLst>
            </p:cNvPr>
            <p:cNvSpPr txBox="1"/>
            <p:nvPr/>
          </p:nvSpPr>
          <p:spPr>
            <a:xfrm>
              <a:off x="1617374" y="453697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2" name="TextBox 28">
              <a:extLst>
                <a:ext uri="{FF2B5EF4-FFF2-40B4-BE49-F238E27FC236}">
                  <a16:creationId xmlns:a16="http://schemas.microsoft.com/office/drawing/2014/main" id="{DA5FEA57-D402-4A1C-A83B-4A9918FB39CE}"/>
                </a:ext>
              </a:extLst>
            </p:cNvPr>
            <p:cNvSpPr txBox="1"/>
            <p:nvPr/>
          </p:nvSpPr>
          <p:spPr>
            <a:xfrm>
              <a:off x="1530332" y="484264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B7C678-D6ED-4BC1-8DAC-DF75A2DB04FB}"/>
              </a:ext>
            </a:extLst>
          </p:cNvPr>
          <p:cNvGrpSpPr/>
          <p:nvPr/>
        </p:nvGrpSpPr>
        <p:grpSpPr>
          <a:xfrm>
            <a:off x="4056428" y="3929779"/>
            <a:ext cx="1396536" cy="1490527"/>
            <a:chOff x="4056428" y="3929779"/>
            <a:chExt cx="1396536" cy="1490527"/>
          </a:xfrm>
        </p:grpSpPr>
        <p:sp>
          <p:nvSpPr>
            <p:cNvPr id="23" name="Oval 30">
              <a:extLst>
                <a:ext uri="{FF2B5EF4-FFF2-40B4-BE49-F238E27FC236}">
                  <a16:creationId xmlns:a16="http://schemas.microsoft.com/office/drawing/2014/main" id="{D5681AF4-F504-43B0-9CC0-BB912ABF2B12}"/>
                </a:ext>
              </a:extLst>
            </p:cNvPr>
            <p:cNvSpPr/>
            <p:nvPr/>
          </p:nvSpPr>
          <p:spPr>
            <a:xfrm>
              <a:off x="4564107" y="3929779"/>
              <a:ext cx="381178" cy="381178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sp>
          <p:nvSpPr>
            <p:cNvPr id="24" name="TextBox 31">
              <a:extLst>
                <a:ext uri="{FF2B5EF4-FFF2-40B4-BE49-F238E27FC236}">
                  <a16:creationId xmlns:a16="http://schemas.microsoft.com/office/drawing/2014/main" id="{3D944A50-E4E4-4C5E-A9E0-AC337E47B6BF}"/>
                </a:ext>
              </a:extLst>
            </p:cNvPr>
            <p:cNvSpPr txBox="1"/>
            <p:nvPr/>
          </p:nvSpPr>
          <p:spPr>
            <a:xfrm>
              <a:off x="4143470" y="453697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5" name="TextBox 32">
              <a:extLst>
                <a:ext uri="{FF2B5EF4-FFF2-40B4-BE49-F238E27FC236}">
                  <a16:creationId xmlns:a16="http://schemas.microsoft.com/office/drawing/2014/main" id="{196EC2B2-629A-45BA-98C1-7137A7059411}"/>
                </a:ext>
              </a:extLst>
            </p:cNvPr>
            <p:cNvSpPr txBox="1"/>
            <p:nvPr/>
          </p:nvSpPr>
          <p:spPr>
            <a:xfrm>
              <a:off x="4056428" y="484264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0E970065-8A00-42ED-9251-C41E9F6B5B44}"/>
              </a:ext>
            </a:extLst>
          </p:cNvPr>
          <p:cNvGrpSpPr/>
          <p:nvPr/>
        </p:nvGrpSpPr>
        <p:grpSpPr>
          <a:xfrm>
            <a:off x="6588236" y="3929779"/>
            <a:ext cx="1396536" cy="1490527"/>
            <a:chOff x="6588236" y="3929779"/>
            <a:chExt cx="1396536" cy="1490527"/>
          </a:xfrm>
        </p:grpSpPr>
        <p:sp>
          <p:nvSpPr>
            <p:cNvPr id="26" name="Oval 34">
              <a:extLst>
                <a:ext uri="{FF2B5EF4-FFF2-40B4-BE49-F238E27FC236}">
                  <a16:creationId xmlns:a16="http://schemas.microsoft.com/office/drawing/2014/main" id="{448370E4-C46B-41E3-B13D-022B52B66CD2}"/>
                </a:ext>
              </a:extLst>
            </p:cNvPr>
            <p:cNvSpPr/>
            <p:nvPr/>
          </p:nvSpPr>
          <p:spPr>
            <a:xfrm>
              <a:off x="7095915" y="3929779"/>
              <a:ext cx="381178" cy="381178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27" name="TextBox 35">
              <a:extLst>
                <a:ext uri="{FF2B5EF4-FFF2-40B4-BE49-F238E27FC236}">
                  <a16:creationId xmlns:a16="http://schemas.microsoft.com/office/drawing/2014/main" id="{456390CA-1108-4E6C-824D-A4D74D8C9CCF}"/>
                </a:ext>
              </a:extLst>
            </p:cNvPr>
            <p:cNvSpPr txBox="1"/>
            <p:nvPr/>
          </p:nvSpPr>
          <p:spPr>
            <a:xfrm>
              <a:off x="6675278" y="453697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8" name="TextBox 36">
              <a:extLst>
                <a:ext uri="{FF2B5EF4-FFF2-40B4-BE49-F238E27FC236}">
                  <a16:creationId xmlns:a16="http://schemas.microsoft.com/office/drawing/2014/main" id="{32AFE135-9548-4AEC-A454-98988FA09A22}"/>
                </a:ext>
              </a:extLst>
            </p:cNvPr>
            <p:cNvSpPr txBox="1"/>
            <p:nvPr/>
          </p:nvSpPr>
          <p:spPr>
            <a:xfrm>
              <a:off x="6588236" y="484264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DD27B7C-FD39-43D6-BB24-104557D5443C}"/>
              </a:ext>
            </a:extLst>
          </p:cNvPr>
          <p:cNvGrpSpPr/>
          <p:nvPr/>
        </p:nvGrpSpPr>
        <p:grpSpPr>
          <a:xfrm>
            <a:off x="9254326" y="3929779"/>
            <a:ext cx="1396536" cy="1490527"/>
            <a:chOff x="9254326" y="3929779"/>
            <a:chExt cx="1396536" cy="1490527"/>
          </a:xfrm>
        </p:grpSpPr>
        <p:sp>
          <p:nvSpPr>
            <p:cNvPr id="31" name="Oval 38">
              <a:extLst>
                <a:ext uri="{FF2B5EF4-FFF2-40B4-BE49-F238E27FC236}">
                  <a16:creationId xmlns:a16="http://schemas.microsoft.com/office/drawing/2014/main" id="{17484FF3-692F-46AD-868F-7F200391EB02}"/>
                </a:ext>
              </a:extLst>
            </p:cNvPr>
            <p:cNvSpPr/>
            <p:nvPr/>
          </p:nvSpPr>
          <p:spPr>
            <a:xfrm>
              <a:off x="9762005" y="3929779"/>
              <a:ext cx="381178" cy="381178"/>
            </a:xfrm>
            <a:prstGeom prst="ellipse">
              <a:avLst/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32" name="TextBox 39">
              <a:extLst>
                <a:ext uri="{FF2B5EF4-FFF2-40B4-BE49-F238E27FC236}">
                  <a16:creationId xmlns:a16="http://schemas.microsoft.com/office/drawing/2014/main" id="{1708E482-743B-4A4C-982D-F481DC95300D}"/>
                </a:ext>
              </a:extLst>
            </p:cNvPr>
            <p:cNvSpPr txBox="1"/>
            <p:nvPr/>
          </p:nvSpPr>
          <p:spPr>
            <a:xfrm>
              <a:off x="9341368" y="453697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33" name="TextBox 40">
              <a:extLst>
                <a:ext uri="{FF2B5EF4-FFF2-40B4-BE49-F238E27FC236}">
                  <a16:creationId xmlns:a16="http://schemas.microsoft.com/office/drawing/2014/main" id="{B224C2C6-9635-49E0-B122-CC331F6D09F7}"/>
                </a:ext>
              </a:extLst>
            </p:cNvPr>
            <p:cNvSpPr txBox="1"/>
            <p:nvPr/>
          </p:nvSpPr>
          <p:spPr>
            <a:xfrm>
              <a:off x="9254326" y="484264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algn="ct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sp>
        <p:nvSpPr>
          <p:cNvPr id="34" name="Rectangle 5">
            <a:extLst>
              <a:ext uri="{FF2B5EF4-FFF2-40B4-BE49-F238E27FC236}">
                <a16:creationId xmlns:a16="http://schemas.microsoft.com/office/drawing/2014/main" id="{3305B3F9-715E-4ED7-9768-486638C6872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00596" y="2600367"/>
            <a:ext cx="180000" cy="432000"/>
          </a:xfrm>
          <a:prstGeom prst="rect">
            <a:avLst/>
          </a:prstGeom>
          <a:solidFill>
            <a:srgbClr val="E7E6E6">
              <a:lumMod val="75000"/>
            </a:srgb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35" name="Group 1">
            <a:extLst>
              <a:ext uri="{FF2B5EF4-FFF2-40B4-BE49-F238E27FC236}">
                <a16:creationId xmlns:a16="http://schemas.microsoft.com/office/drawing/2014/main" id="{5BF8C0A1-0EEB-4A9D-933D-1B16345BCCEC}"/>
              </a:ext>
            </a:extLst>
          </p:cNvPr>
          <p:cNvGrpSpPr/>
          <p:nvPr/>
        </p:nvGrpSpPr>
        <p:grpSpPr>
          <a:xfrm>
            <a:off x="1113475" y="2107279"/>
            <a:ext cx="2230250" cy="1418177"/>
            <a:chOff x="1143000" y="2368062"/>
            <a:chExt cx="2230250" cy="1418177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6F0607FB-F388-41B3-A8F1-BAF9DBC134DC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4943" y="1917285"/>
              <a:ext cx="368051" cy="1269606"/>
            </a:xfrm>
            <a:custGeom>
              <a:avLst/>
              <a:gdLst>
                <a:gd name="T0" fmla="*/ 218 w 218"/>
                <a:gd name="T1" fmla="*/ 752 h 752"/>
                <a:gd name="T2" fmla="*/ 0 w 218"/>
                <a:gd name="T3" fmla="*/ 663 h 752"/>
                <a:gd name="T4" fmla="*/ 0 w 218"/>
                <a:gd name="T5" fmla="*/ 90 h 752"/>
                <a:gd name="T6" fmla="*/ 218 w 218"/>
                <a:gd name="T7" fmla="*/ 0 h 752"/>
                <a:gd name="T8" fmla="*/ 218 w 218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52">
                  <a:moveTo>
                    <a:pt x="218" y="752"/>
                  </a:moveTo>
                  <a:lnTo>
                    <a:pt x="0" y="663"/>
                  </a:lnTo>
                  <a:lnTo>
                    <a:pt x="0" y="90"/>
                  </a:lnTo>
                  <a:lnTo>
                    <a:pt x="218" y="0"/>
                  </a:lnTo>
                  <a:lnTo>
                    <a:pt x="218" y="7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7A82A40E-E77C-410B-B17F-A7369D9C631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2074099" y="2966566"/>
              <a:ext cx="369739" cy="1269606"/>
            </a:xfrm>
            <a:custGeom>
              <a:avLst/>
              <a:gdLst>
                <a:gd name="T0" fmla="*/ 0 w 219"/>
                <a:gd name="T1" fmla="*/ 752 h 752"/>
                <a:gd name="T2" fmla="*/ 219 w 219"/>
                <a:gd name="T3" fmla="*/ 663 h 752"/>
                <a:gd name="T4" fmla="*/ 219 w 219"/>
                <a:gd name="T5" fmla="*/ 90 h 752"/>
                <a:gd name="T6" fmla="*/ 0 w 219"/>
                <a:gd name="T7" fmla="*/ 0 h 752"/>
                <a:gd name="T8" fmla="*/ 0 w 219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752">
                  <a:moveTo>
                    <a:pt x="0" y="752"/>
                  </a:moveTo>
                  <a:lnTo>
                    <a:pt x="219" y="663"/>
                  </a:lnTo>
                  <a:lnTo>
                    <a:pt x="219" y="90"/>
                  </a:lnTo>
                  <a:lnTo>
                    <a:pt x="0" y="0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Freeform 14">
              <a:extLst>
                <a:ext uri="{FF2B5EF4-FFF2-40B4-BE49-F238E27FC236}">
                  <a16:creationId xmlns:a16="http://schemas.microsoft.com/office/drawing/2014/main" id="{38F1B21A-6671-4DC5-8727-9D10F05D939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876568" y="1970467"/>
              <a:ext cx="763114" cy="2230250"/>
            </a:xfrm>
            <a:custGeom>
              <a:avLst/>
              <a:gdLst>
                <a:gd name="T0" fmla="*/ 293 w 293"/>
                <a:gd name="T1" fmla="*/ 810 h 858"/>
                <a:gd name="T2" fmla="*/ 245 w 293"/>
                <a:gd name="T3" fmla="*/ 858 h 858"/>
                <a:gd name="T4" fmla="*/ 48 w 293"/>
                <a:gd name="T5" fmla="*/ 858 h 858"/>
                <a:gd name="T6" fmla="*/ 0 w 293"/>
                <a:gd name="T7" fmla="*/ 810 h 858"/>
                <a:gd name="T8" fmla="*/ 0 w 293"/>
                <a:gd name="T9" fmla="*/ 48 h 858"/>
                <a:gd name="T10" fmla="*/ 48 w 293"/>
                <a:gd name="T11" fmla="*/ 0 h 858"/>
                <a:gd name="T12" fmla="*/ 245 w 293"/>
                <a:gd name="T13" fmla="*/ 0 h 858"/>
                <a:gd name="T14" fmla="*/ 293 w 293"/>
                <a:gd name="T15" fmla="*/ 48 h 858"/>
                <a:gd name="T16" fmla="*/ 293 w 293"/>
                <a:gd name="T17" fmla="*/ 81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858">
                  <a:moveTo>
                    <a:pt x="293" y="810"/>
                  </a:moveTo>
                  <a:cubicBezTo>
                    <a:pt x="293" y="837"/>
                    <a:pt x="272" y="858"/>
                    <a:pt x="245" y="858"/>
                  </a:cubicBezTo>
                  <a:cubicBezTo>
                    <a:pt x="48" y="858"/>
                    <a:pt x="48" y="858"/>
                    <a:pt x="48" y="858"/>
                  </a:cubicBezTo>
                  <a:cubicBezTo>
                    <a:pt x="22" y="858"/>
                    <a:pt x="0" y="837"/>
                    <a:pt x="0" y="8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72" y="0"/>
                    <a:pt x="293" y="21"/>
                    <a:pt x="293" y="48"/>
                  </a:cubicBezTo>
                  <a:lnTo>
                    <a:pt x="293" y="810"/>
                  </a:lnTo>
                  <a:close/>
                </a:path>
              </a:pathLst>
            </a:custGeom>
            <a:solidFill>
              <a:srgbClr val="656D78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Freeform 17">
              <a:extLst>
                <a:ext uri="{FF2B5EF4-FFF2-40B4-BE49-F238E27FC236}">
                  <a16:creationId xmlns:a16="http://schemas.microsoft.com/office/drawing/2014/main" id="{B890CD20-7AD6-4E6A-B9FE-15D4FDFA07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1549037" y="2593451"/>
              <a:ext cx="1418176" cy="967399"/>
            </a:xfrm>
            <a:custGeom>
              <a:avLst/>
              <a:gdLst>
                <a:gd name="T0" fmla="*/ 840 w 840"/>
                <a:gd name="T1" fmla="*/ 0 h 573"/>
                <a:gd name="T2" fmla="*/ 420 w 840"/>
                <a:gd name="T3" fmla="*/ 0 h 573"/>
                <a:gd name="T4" fmla="*/ 0 w 840"/>
                <a:gd name="T5" fmla="*/ 0 h 573"/>
                <a:gd name="T6" fmla="*/ 0 w 840"/>
                <a:gd name="T7" fmla="*/ 573 h 573"/>
                <a:gd name="T8" fmla="*/ 420 w 840"/>
                <a:gd name="T9" fmla="*/ 573 h 573"/>
                <a:gd name="T10" fmla="*/ 840 w 840"/>
                <a:gd name="T11" fmla="*/ 573 h 573"/>
                <a:gd name="T12" fmla="*/ 840 w 84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573">
                  <a:moveTo>
                    <a:pt x="840" y="0"/>
                  </a:moveTo>
                  <a:lnTo>
                    <a:pt x="420" y="0"/>
                  </a:lnTo>
                  <a:lnTo>
                    <a:pt x="0" y="0"/>
                  </a:lnTo>
                  <a:lnTo>
                    <a:pt x="0" y="573"/>
                  </a:lnTo>
                  <a:lnTo>
                    <a:pt x="420" y="573"/>
                  </a:lnTo>
                  <a:lnTo>
                    <a:pt x="840" y="573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0" name="Shape 2368">
              <a:extLst>
                <a:ext uri="{FF2B5EF4-FFF2-40B4-BE49-F238E27FC236}">
                  <a16:creationId xmlns:a16="http://schemas.microsoft.com/office/drawing/2014/main" id="{7790D71F-0D00-41B2-AEFA-6DFD2ED9FCB5}"/>
                </a:ext>
              </a:extLst>
            </p:cNvPr>
            <p:cNvSpPr/>
            <p:nvPr/>
          </p:nvSpPr>
          <p:spPr>
            <a:xfrm>
              <a:off x="2035677" y="2831077"/>
              <a:ext cx="444895" cy="4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1" name="Group 16">
            <a:extLst>
              <a:ext uri="{FF2B5EF4-FFF2-40B4-BE49-F238E27FC236}">
                <a16:creationId xmlns:a16="http://schemas.microsoft.com/office/drawing/2014/main" id="{4FED2551-B73F-496A-956E-65E271DD5324}"/>
              </a:ext>
            </a:extLst>
          </p:cNvPr>
          <p:cNvGrpSpPr/>
          <p:nvPr/>
        </p:nvGrpSpPr>
        <p:grpSpPr>
          <a:xfrm>
            <a:off x="3688139" y="2107279"/>
            <a:ext cx="2230250" cy="1418177"/>
            <a:chOff x="3673768" y="2368062"/>
            <a:chExt cx="2230250" cy="1418177"/>
          </a:xfrm>
        </p:grpSpPr>
        <p:sp>
          <p:nvSpPr>
            <p:cNvPr id="42" name="Freeform 10">
              <a:extLst>
                <a:ext uri="{FF2B5EF4-FFF2-40B4-BE49-F238E27FC236}">
                  <a16:creationId xmlns:a16="http://schemas.microsoft.com/office/drawing/2014/main" id="{F8309F65-242F-4C0C-BFBE-6CD19278E52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604868" y="1918130"/>
              <a:ext cx="368051" cy="1267916"/>
            </a:xfrm>
            <a:custGeom>
              <a:avLst/>
              <a:gdLst>
                <a:gd name="T0" fmla="*/ 218 w 218"/>
                <a:gd name="T1" fmla="*/ 751 h 751"/>
                <a:gd name="T2" fmla="*/ 0 w 218"/>
                <a:gd name="T3" fmla="*/ 662 h 751"/>
                <a:gd name="T4" fmla="*/ 0 w 218"/>
                <a:gd name="T5" fmla="*/ 89 h 751"/>
                <a:gd name="T6" fmla="*/ 218 w 218"/>
                <a:gd name="T7" fmla="*/ 0 h 751"/>
                <a:gd name="T8" fmla="*/ 218 w 218"/>
                <a:gd name="T9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51">
                  <a:moveTo>
                    <a:pt x="218" y="751"/>
                  </a:moveTo>
                  <a:lnTo>
                    <a:pt x="0" y="662"/>
                  </a:lnTo>
                  <a:lnTo>
                    <a:pt x="0" y="89"/>
                  </a:lnTo>
                  <a:lnTo>
                    <a:pt x="218" y="0"/>
                  </a:lnTo>
                  <a:lnTo>
                    <a:pt x="218" y="7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Freeform 11">
              <a:extLst>
                <a:ext uri="{FF2B5EF4-FFF2-40B4-BE49-F238E27FC236}">
                  <a16:creationId xmlns:a16="http://schemas.microsoft.com/office/drawing/2014/main" id="{86809470-7419-49EF-8921-02F83EE715C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604024" y="2967411"/>
              <a:ext cx="369739" cy="1267916"/>
            </a:xfrm>
            <a:custGeom>
              <a:avLst/>
              <a:gdLst>
                <a:gd name="T0" fmla="*/ 0 w 219"/>
                <a:gd name="T1" fmla="*/ 751 h 751"/>
                <a:gd name="T2" fmla="*/ 219 w 219"/>
                <a:gd name="T3" fmla="*/ 662 h 751"/>
                <a:gd name="T4" fmla="*/ 219 w 219"/>
                <a:gd name="T5" fmla="*/ 89 h 751"/>
                <a:gd name="T6" fmla="*/ 0 w 219"/>
                <a:gd name="T7" fmla="*/ 0 h 751"/>
                <a:gd name="T8" fmla="*/ 0 w 219"/>
                <a:gd name="T9" fmla="*/ 751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751">
                  <a:moveTo>
                    <a:pt x="0" y="751"/>
                  </a:moveTo>
                  <a:lnTo>
                    <a:pt x="219" y="662"/>
                  </a:lnTo>
                  <a:lnTo>
                    <a:pt x="219" y="89"/>
                  </a:lnTo>
                  <a:lnTo>
                    <a:pt x="0" y="0"/>
                  </a:lnTo>
                  <a:lnTo>
                    <a:pt x="0" y="751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Freeform 12">
              <a:extLst>
                <a:ext uri="{FF2B5EF4-FFF2-40B4-BE49-F238E27FC236}">
                  <a16:creationId xmlns:a16="http://schemas.microsoft.com/office/drawing/2014/main" id="{D6260346-2709-417C-BC8A-B17F3BA8C418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407336" y="1970467"/>
              <a:ext cx="763114" cy="2230250"/>
            </a:xfrm>
            <a:custGeom>
              <a:avLst/>
              <a:gdLst>
                <a:gd name="T0" fmla="*/ 293 w 293"/>
                <a:gd name="T1" fmla="*/ 810 h 858"/>
                <a:gd name="T2" fmla="*/ 245 w 293"/>
                <a:gd name="T3" fmla="*/ 858 h 858"/>
                <a:gd name="T4" fmla="*/ 48 w 293"/>
                <a:gd name="T5" fmla="*/ 858 h 858"/>
                <a:gd name="T6" fmla="*/ 0 w 293"/>
                <a:gd name="T7" fmla="*/ 810 h 858"/>
                <a:gd name="T8" fmla="*/ 0 w 293"/>
                <a:gd name="T9" fmla="*/ 48 h 858"/>
                <a:gd name="T10" fmla="*/ 48 w 293"/>
                <a:gd name="T11" fmla="*/ 0 h 858"/>
                <a:gd name="T12" fmla="*/ 245 w 293"/>
                <a:gd name="T13" fmla="*/ 0 h 858"/>
                <a:gd name="T14" fmla="*/ 293 w 293"/>
                <a:gd name="T15" fmla="*/ 48 h 858"/>
                <a:gd name="T16" fmla="*/ 293 w 293"/>
                <a:gd name="T17" fmla="*/ 81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858">
                  <a:moveTo>
                    <a:pt x="293" y="810"/>
                  </a:moveTo>
                  <a:cubicBezTo>
                    <a:pt x="293" y="837"/>
                    <a:pt x="272" y="858"/>
                    <a:pt x="245" y="858"/>
                  </a:cubicBezTo>
                  <a:cubicBezTo>
                    <a:pt x="48" y="858"/>
                    <a:pt x="48" y="858"/>
                    <a:pt x="48" y="858"/>
                  </a:cubicBezTo>
                  <a:cubicBezTo>
                    <a:pt x="22" y="858"/>
                    <a:pt x="0" y="837"/>
                    <a:pt x="0" y="8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72" y="0"/>
                    <a:pt x="293" y="21"/>
                    <a:pt x="293" y="48"/>
                  </a:cubicBezTo>
                  <a:lnTo>
                    <a:pt x="293" y="810"/>
                  </a:lnTo>
                  <a:close/>
                </a:path>
              </a:pathLst>
            </a:custGeom>
            <a:solidFill>
              <a:srgbClr val="656D78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Freeform 16">
              <a:extLst>
                <a:ext uri="{FF2B5EF4-FFF2-40B4-BE49-F238E27FC236}">
                  <a16:creationId xmlns:a16="http://schemas.microsoft.com/office/drawing/2014/main" id="{4370FD9E-174F-44CC-9DEF-85B967FC089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4079805" y="2593451"/>
              <a:ext cx="1418176" cy="967399"/>
            </a:xfrm>
            <a:custGeom>
              <a:avLst/>
              <a:gdLst>
                <a:gd name="T0" fmla="*/ 840 w 840"/>
                <a:gd name="T1" fmla="*/ 0 h 573"/>
                <a:gd name="T2" fmla="*/ 420 w 840"/>
                <a:gd name="T3" fmla="*/ 0 h 573"/>
                <a:gd name="T4" fmla="*/ 0 w 840"/>
                <a:gd name="T5" fmla="*/ 0 h 573"/>
                <a:gd name="T6" fmla="*/ 0 w 840"/>
                <a:gd name="T7" fmla="*/ 573 h 573"/>
                <a:gd name="T8" fmla="*/ 420 w 840"/>
                <a:gd name="T9" fmla="*/ 573 h 573"/>
                <a:gd name="T10" fmla="*/ 840 w 840"/>
                <a:gd name="T11" fmla="*/ 573 h 573"/>
                <a:gd name="T12" fmla="*/ 840 w 84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573">
                  <a:moveTo>
                    <a:pt x="840" y="0"/>
                  </a:moveTo>
                  <a:lnTo>
                    <a:pt x="420" y="0"/>
                  </a:lnTo>
                  <a:lnTo>
                    <a:pt x="0" y="0"/>
                  </a:lnTo>
                  <a:lnTo>
                    <a:pt x="0" y="573"/>
                  </a:lnTo>
                  <a:lnTo>
                    <a:pt x="420" y="573"/>
                  </a:lnTo>
                  <a:lnTo>
                    <a:pt x="840" y="573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Shape 2430">
              <a:extLst>
                <a:ext uri="{FF2B5EF4-FFF2-40B4-BE49-F238E27FC236}">
                  <a16:creationId xmlns:a16="http://schemas.microsoft.com/office/drawing/2014/main" id="{A7C24E93-FCDF-414C-9685-1D961F9A0D94}"/>
                </a:ext>
              </a:extLst>
            </p:cNvPr>
            <p:cNvSpPr/>
            <p:nvPr/>
          </p:nvSpPr>
          <p:spPr>
            <a:xfrm>
              <a:off x="4557492" y="2854718"/>
              <a:ext cx="444895" cy="4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7" name="Group 29">
            <a:extLst>
              <a:ext uri="{FF2B5EF4-FFF2-40B4-BE49-F238E27FC236}">
                <a16:creationId xmlns:a16="http://schemas.microsoft.com/office/drawing/2014/main" id="{C1518F50-263B-4CD9-A313-AF22FA15657E}"/>
              </a:ext>
            </a:extLst>
          </p:cNvPr>
          <p:cNvGrpSpPr/>
          <p:nvPr/>
        </p:nvGrpSpPr>
        <p:grpSpPr>
          <a:xfrm>
            <a:off x="8837469" y="2107279"/>
            <a:ext cx="2230250" cy="1418177"/>
            <a:chOff x="8866994" y="2368062"/>
            <a:chExt cx="2230250" cy="1418177"/>
          </a:xfrm>
        </p:grpSpPr>
        <p:sp>
          <p:nvSpPr>
            <p:cNvPr id="48" name="Freeform 6">
              <a:extLst>
                <a:ext uri="{FF2B5EF4-FFF2-40B4-BE49-F238E27FC236}">
                  <a16:creationId xmlns:a16="http://schemas.microsoft.com/office/drawing/2014/main" id="{545DC0C4-F7BA-4DFA-A6D3-0111B367DE6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98938" y="1917285"/>
              <a:ext cx="368051" cy="1269605"/>
            </a:xfrm>
            <a:custGeom>
              <a:avLst/>
              <a:gdLst>
                <a:gd name="T0" fmla="*/ 218 w 218"/>
                <a:gd name="T1" fmla="*/ 752 h 752"/>
                <a:gd name="T2" fmla="*/ 0 w 218"/>
                <a:gd name="T3" fmla="*/ 663 h 752"/>
                <a:gd name="T4" fmla="*/ 0 w 218"/>
                <a:gd name="T5" fmla="*/ 90 h 752"/>
                <a:gd name="T6" fmla="*/ 218 w 218"/>
                <a:gd name="T7" fmla="*/ 0 h 752"/>
                <a:gd name="T8" fmla="*/ 218 w 218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52">
                  <a:moveTo>
                    <a:pt x="218" y="752"/>
                  </a:moveTo>
                  <a:lnTo>
                    <a:pt x="0" y="663"/>
                  </a:lnTo>
                  <a:lnTo>
                    <a:pt x="0" y="90"/>
                  </a:lnTo>
                  <a:lnTo>
                    <a:pt x="218" y="0"/>
                  </a:lnTo>
                  <a:lnTo>
                    <a:pt x="218" y="7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EB59C334-97B8-4061-91F5-ED43111AFE4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798094" y="2966566"/>
              <a:ext cx="369739" cy="1269605"/>
            </a:xfrm>
            <a:custGeom>
              <a:avLst/>
              <a:gdLst>
                <a:gd name="T0" fmla="*/ 0 w 219"/>
                <a:gd name="T1" fmla="*/ 752 h 752"/>
                <a:gd name="T2" fmla="*/ 219 w 219"/>
                <a:gd name="T3" fmla="*/ 663 h 752"/>
                <a:gd name="T4" fmla="*/ 219 w 219"/>
                <a:gd name="T5" fmla="*/ 90 h 752"/>
                <a:gd name="T6" fmla="*/ 0 w 219"/>
                <a:gd name="T7" fmla="*/ 0 h 752"/>
                <a:gd name="T8" fmla="*/ 0 w 219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752">
                  <a:moveTo>
                    <a:pt x="0" y="752"/>
                  </a:moveTo>
                  <a:lnTo>
                    <a:pt x="219" y="663"/>
                  </a:lnTo>
                  <a:lnTo>
                    <a:pt x="219" y="90"/>
                  </a:lnTo>
                  <a:lnTo>
                    <a:pt x="0" y="0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Freeform 13">
              <a:extLst>
                <a:ext uri="{FF2B5EF4-FFF2-40B4-BE49-F238E27FC236}">
                  <a16:creationId xmlns:a16="http://schemas.microsoft.com/office/drawing/2014/main" id="{9FC55B6A-767E-4BE0-B82A-C12E0C09F18E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600562" y="1965403"/>
              <a:ext cx="763114" cy="2230250"/>
            </a:xfrm>
            <a:custGeom>
              <a:avLst/>
              <a:gdLst>
                <a:gd name="T0" fmla="*/ 293 w 293"/>
                <a:gd name="T1" fmla="*/ 810 h 858"/>
                <a:gd name="T2" fmla="*/ 245 w 293"/>
                <a:gd name="T3" fmla="*/ 858 h 858"/>
                <a:gd name="T4" fmla="*/ 48 w 293"/>
                <a:gd name="T5" fmla="*/ 858 h 858"/>
                <a:gd name="T6" fmla="*/ 0 w 293"/>
                <a:gd name="T7" fmla="*/ 810 h 858"/>
                <a:gd name="T8" fmla="*/ 0 w 293"/>
                <a:gd name="T9" fmla="*/ 48 h 858"/>
                <a:gd name="T10" fmla="*/ 48 w 293"/>
                <a:gd name="T11" fmla="*/ 0 h 858"/>
                <a:gd name="T12" fmla="*/ 245 w 293"/>
                <a:gd name="T13" fmla="*/ 0 h 858"/>
                <a:gd name="T14" fmla="*/ 293 w 293"/>
                <a:gd name="T15" fmla="*/ 48 h 858"/>
                <a:gd name="T16" fmla="*/ 293 w 293"/>
                <a:gd name="T17" fmla="*/ 81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858">
                  <a:moveTo>
                    <a:pt x="293" y="810"/>
                  </a:moveTo>
                  <a:cubicBezTo>
                    <a:pt x="293" y="837"/>
                    <a:pt x="272" y="858"/>
                    <a:pt x="245" y="858"/>
                  </a:cubicBezTo>
                  <a:cubicBezTo>
                    <a:pt x="48" y="858"/>
                    <a:pt x="48" y="858"/>
                    <a:pt x="48" y="858"/>
                  </a:cubicBezTo>
                  <a:cubicBezTo>
                    <a:pt x="22" y="858"/>
                    <a:pt x="0" y="837"/>
                    <a:pt x="0" y="8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72" y="0"/>
                    <a:pt x="293" y="21"/>
                    <a:pt x="293" y="48"/>
                  </a:cubicBezTo>
                  <a:lnTo>
                    <a:pt x="293" y="810"/>
                  </a:lnTo>
                  <a:close/>
                </a:path>
              </a:pathLst>
            </a:custGeom>
            <a:solidFill>
              <a:srgbClr val="656D78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15">
              <a:extLst>
                <a:ext uri="{FF2B5EF4-FFF2-40B4-BE49-F238E27FC236}">
                  <a16:creationId xmlns:a16="http://schemas.microsoft.com/office/drawing/2014/main" id="{AAA71E7C-5F6F-4CA9-B479-D25C3623CCB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9273031" y="2593451"/>
              <a:ext cx="1418176" cy="967399"/>
            </a:xfrm>
            <a:custGeom>
              <a:avLst/>
              <a:gdLst>
                <a:gd name="T0" fmla="*/ 840 w 840"/>
                <a:gd name="T1" fmla="*/ 0 h 573"/>
                <a:gd name="T2" fmla="*/ 420 w 840"/>
                <a:gd name="T3" fmla="*/ 0 h 573"/>
                <a:gd name="T4" fmla="*/ 0 w 840"/>
                <a:gd name="T5" fmla="*/ 0 h 573"/>
                <a:gd name="T6" fmla="*/ 0 w 840"/>
                <a:gd name="T7" fmla="*/ 573 h 573"/>
                <a:gd name="T8" fmla="*/ 420 w 840"/>
                <a:gd name="T9" fmla="*/ 573 h 573"/>
                <a:gd name="T10" fmla="*/ 840 w 840"/>
                <a:gd name="T11" fmla="*/ 573 h 573"/>
                <a:gd name="T12" fmla="*/ 840 w 84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573">
                  <a:moveTo>
                    <a:pt x="840" y="0"/>
                  </a:moveTo>
                  <a:lnTo>
                    <a:pt x="420" y="0"/>
                  </a:lnTo>
                  <a:lnTo>
                    <a:pt x="0" y="0"/>
                  </a:lnTo>
                  <a:lnTo>
                    <a:pt x="0" y="573"/>
                  </a:lnTo>
                  <a:lnTo>
                    <a:pt x="420" y="573"/>
                  </a:lnTo>
                  <a:lnTo>
                    <a:pt x="840" y="573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Shape 2369">
              <a:extLst>
                <a:ext uri="{FF2B5EF4-FFF2-40B4-BE49-F238E27FC236}">
                  <a16:creationId xmlns:a16="http://schemas.microsoft.com/office/drawing/2014/main" id="{532451EC-8B7F-4BEC-A317-DA091A6D96DE}"/>
                </a:ext>
              </a:extLst>
            </p:cNvPr>
            <p:cNvSpPr/>
            <p:nvPr/>
          </p:nvSpPr>
          <p:spPr>
            <a:xfrm>
              <a:off x="9755448" y="2831077"/>
              <a:ext cx="444895" cy="4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3" name="Group 25">
            <a:extLst>
              <a:ext uri="{FF2B5EF4-FFF2-40B4-BE49-F238E27FC236}">
                <a16:creationId xmlns:a16="http://schemas.microsoft.com/office/drawing/2014/main" id="{75A726AC-2061-4099-BEEB-9DAAF78190CC}"/>
              </a:ext>
            </a:extLst>
          </p:cNvPr>
          <p:cNvGrpSpPr/>
          <p:nvPr/>
        </p:nvGrpSpPr>
        <p:grpSpPr>
          <a:xfrm>
            <a:off x="6262803" y="2107279"/>
            <a:ext cx="2230250" cy="1418177"/>
            <a:chOff x="6202849" y="2368062"/>
            <a:chExt cx="2230250" cy="1418177"/>
          </a:xfrm>
        </p:grpSpPr>
        <p:sp>
          <p:nvSpPr>
            <p:cNvPr id="54" name="Freeform 6">
              <a:extLst>
                <a:ext uri="{FF2B5EF4-FFF2-40B4-BE49-F238E27FC236}">
                  <a16:creationId xmlns:a16="http://schemas.microsoft.com/office/drawing/2014/main" id="{B6E3B154-823E-48EE-8DE8-FBE873A52A8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134792" y="1917285"/>
              <a:ext cx="368051" cy="1269606"/>
            </a:xfrm>
            <a:custGeom>
              <a:avLst/>
              <a:gdLst>
                <a:gd name="T0" fmla="*/ 218 w 218"/>
                <a:gd name="T1" fmla="*/ 752 h 752"/>
                <a:gd name="T2" fmla="*/ 0 w 218"/>
                <a:gd name="T3" fmla="*/ 663 h 752"/>
                <a:gd name="T4" fmla="*/ 0 w 218"/>
                <a:gd name="T5" fmla="*/ 90 h 752"/>
                <a:gd name="T6" fmla="*/ 218 w 218"/>
                <a:gd name="T7" fmla="*/ 0 h 752"/>
                <a:gd name="T8" fmla="*/ 218 w 218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752">
                  <a:moveTo>
                    <a:pt x="218" y="752"/>
                  </a:moveTo>
                  <a:lnTo>
                    <a:pt x="0" y="663"/>
                  </a:lnTo>
                  <a:lnTo>
                    <a:pt x="0" y="90"/>
                  </a:lnTo>
                  <a:lnTo>
                    <a:pt x="218" y="0"/>
                  </a:lnTo>
                  <a:lnTo>
                    <a:pt x="218" y="7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Freeform 7">
              <a:extLst>
                <a:ext uri="{FF2B5EF4-FFF2-40B4-BE49-F238E27FC236}">
                  <a16:creationId xmlns:a16="http://schemas.microsoft.com/office/drawing/2014/main" id="{3D2D75CC-A679-449C-B070-B1D2955C191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7133949" y="2966566"/>
              <a:ext cx="369739" cy="1269606"/>
            </a:xfrm>
            <a:custGeom>
              <a:avLst/>
              <a:gdLst>
                <a:gd name="T0" fmla="*/ 0 w 219"/>
                <a:gd name="T1" fmla="*/ 752 h 752"/>
                <a:gd name="T2" fmla="*/ 219 w 219"/>
                <a:gd name="T3" fmla="*/ 663 h 752"/>
                <a:gd name="T4" fmla="*/ 219 w 219"/>
                <a:gd name="T5" fmla="*/ 90 h 752"/>
                <a:gd name="T6" fmla="*/ 0 w 219"/>
                <a:gd name="T7" fmla="*/ 0 h 752"/>
                <a:gd name="T8" fmla="*/ 0 w 219"/>
                <a:gd name="T9" fmla="*/ 752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9" h="752">
                  <a:moveTo>
                    <a:pt x="0" y="752"/>
                  </a:moveTo>
                  <a:lnTo>
                    <a:pt x="219" y="663"/>
                  </a:lnTo>
                  <a:lnTo>
                    <a:pt x="219" y="90"/>
                  </a:lnTo>
                  <a:lnTo>
                    <a:pt x="0" y="0"/>
                  </a:lnTo>
                  <a:lnTo>
                    <a:pt x="0" y="752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Freeform 13">
              <a:extLst>
                <a:ext uri="{FF2B5EF4-FFF2-40B4-BE49-F238E27FC236}">
                  <a16:creationId xmlns:a16="http://schemas.microsoft.com/office/drawing/2014/main" id="{757017B7-B709-4AF1-AE49-397C270B394D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936417" y="1965403"/>
              <a:ext cx="763114" cy="2230250"/>
            </a:xfrm>
            <a:custGeom>
              <a:avLst/>
              <a:gdLst>
                <a:gd name="T0" fmla="*/ 293 w 293"/>
                <a:gd name="T1" fmla="*/ 810 h 858"/>
                <a:gd name="T2" fmla="*/ 245 w 293"/>
                <a:gd name="T3" fmla="*/ 858 h 858"/>
                <a:gd name="T4" fmla="*/ 48 w 293"/>
                <a:gd name="T5" fmla="*/ 858 h 858"/>
                <a:gd name="T6" fmla="*/ 0 w 293"/>
                <a:gd name="T7" fmla="*/ 810 h 858"/>
                <a:gd name="T8" fmla="*/ 0 w 293"/>
                <a:gd name="T9" fmla="*/ 48 h 858"/>
                <a:gd name="T10" fmla="*/ 48 w 293"/>
                <a:gd name="T11" fmla="*/ 0 h 858"/>
                <a:gd name="T12" fmla="*/ 245 w 293"/>
                <a:gd name="T13" fmla="*/ 0 h 858"/>
                <a:gd name="T14" fmla="*/ 293 w 293"/>
                <a:gd name="T15" fmla="*/ 48 h 858"/>
                <a:gd name="T16" fmla="*/ 293 w 293"/>
                <a:gd name="T17" fmla="*/ 810 h 8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3" h="858">
                  <a:moveTo>
                    <a:pt x="293" y="810"/>
                  </a:moveTo>
                  <a:cubicBezTo>
                    <a:pt x="293" y="837"/>
                    <a:pt x="272" y="858"/>
                    <a:pt x="245" y="858"/>
                  </a:cubicBezTo>
                  <a:cubicBezTo>
                    <a:pt x="48" y="858"/>
                    <a:pt x="48" y="858"/>
                    <a:pt x="48" y="858"/>
                  </a:cubicBezTo>
                  <a:cubicBezTo>
                    <a:pt x="22" y="858"/>
                    <a:pt x="0" y="837"/>
                    <a:pt x="0" y="81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21"/>
                    <a:pt x="22" y="0"/>
                    <a:pt x="48" y="0"/>
                  </a:cubicBezTo>
                  <a:cubicBezTo>
                    <a:pt x="245" y="0"/>
                    <a:pt x="245" y="0"/>
                    <a:pt x="245" y="0"/>
                  </a:cubicBezTo>
                  <a:cubicBezTo>
                    <a:pt x="272" y="0"/>
                    <a:pt x="293" y="21"/>
                    <a:pt x="293" y="48"/>
                  </a:cubicBezTo>
                  <a:lnTo>
                    <a:pt x="293" y="810"/>
                  </a:lnTo>
                  <a:close/>
                </a:path>
              </a:pathLst>
            </a:custGeom>
            <a:solidFill>
              <a:srgbClr val="656D78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Freeform 15">
              <a:extLst>
                <a:ext uri="{FF2B5EF4-FFF2-40B4-BE49-F238E27FC236}">
                  <a16:creationId xmlns:a16="http://schemas.microsoft.com/office/drawing/2014/main" id="{FFBFB283-E82F-45E0-ACC0-BABB030A4ACF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6608886" y="2593451"/>
              <a:ext cx="1418176" cy="967399"/>
            </a:xfrm>
            <a:custGeom>
              <a:avLst/>
              <a:gdLst>
                <a:gd name="T0" fmla="*/ 840 w 840"/>
                <a:gd name="T1" fmla="*/ 0 h 573"/>
                <a:gd name="T2" fmla="*/ 420 w 840"/>
                <a:gd name="T3" fmla="*/ 0 h 573"/>
                <a:gd name="T4" fmla="*/ 0 w 840"/>
                <a:gd name="T5" fmla="*/ 0 h 573"/>
                <a:gd name="T6" fmla="*/ 0 w 840"/>
                <a:gd name="T7" fmla="*/ 573 h 573"/>
                <a:gd name="T8" fmla="*/ 420 w 840"/>
                <a:gd name="T9" fmla="*/ 573 h 573"/>
                <a:gd name="T10" fmla="*/ 840 w 840"/>
                <a:gd name="T11" fmla="*/ 573 h 573"/>
                <a:gd name="T12" fmla="*/ 840 w 840"/>
                <a:gd name="T13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0" h="573">
                  <a:moveTo>
                    <a:pt x="840" y="0"/>
                  </a:moveTo>
                  <a:lnTo>
                    <a:pt x="420" y="0"/>
                  </a:lnTo>
                  <a:lnTo>
                    <a:pt x="0" y="0"/>
                  </a:lnTo>
                  <a:lnTo>
                    <a:pt x="0" y="573"/>
                  </a:lnTo>
                  <a:lnTo>
                    <a:pt x="420" y="573"/>
                  </a:lnTo>
                  <a:lnTo>
                    <a:pt x="840" y="573"/>
                  </a:lnTo>
                  <a:lnTo>
                    <a:pt x="84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Shape 2434">
              <a:extLst>
                <a:ext uri="{FF2B5EF4-FFF2-40B4-BE49-F238E27FC236}">
                  <a16:creationId xmlns:a16="http://schemas.microsoft.com/office/drawing/2014/main" id="{3B40BC3C-FFD3-491F-BA7A-8147B03B469C}"/>
                </a:ext>
              </a:extLst>
            </p:cNvPr>
            <p:cNvSpPr/>
            <p:nvPr/>
          </p:nvSpPr>
          <p:spPr>
            <a:xfrm>
              <a:off x="7093581" y="2834548"/>
              <a:ext cx="444895" cy="4448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41382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4" name="Group 2">
            <a:extLst>
              <a:ext uri="{FF2B5EF4-FFF2-40B4-BE49-F238E27FC236}">
                <a16:creationId xmlns:a16="http://schemas.microsoft.com/office/drawing/2014/main" id="{09674CEE-3151-4E11-8C2F-69616019A80E}"/>
              </a:ext>
            </a:extLst>
          </p:cNvPr>
          <p:cNvGrpSpPr/>
          <p:nvPr/>
        </p:nvGrpSpPr>
        <p:grpSpPr>
          <a:xfrm>
            <a:off x="3684972" y="1710569"/>
            <a:ext cx="5165313" cy="3436862"/>
            <a:chOff x="3553097" y="2223710"/>
            <a:chExt cx="5268342" cy="3505415"/>
          </a:xfrm>
        </p:grpSpPr>
        <p:sp>
          <p:nvSpPr>
            <p:cNvPr id="55" name="Oval 10">
              <a:extLst>
                <a:ext uri="{FF2B5EF4-FFF2-40B4-BE49-F238E27FC236}">
                  <a16:creationId xmlns:a16="http://schemas.microsoft.com/office/drawing/2014/main" id="{7D68D116-EACB-45B5-B01D-4DBEC13400E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3097" y="2223710"/>
              <a:ext cx="1924175" cy="192758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7">
              <a:extLst>
                <a:ext uri="{FF2B5EF4-FFF2-40B4-BE49-F238E27FC236}">
                  <a16:creationId xmlns:a16="http://schemas.microsoft.com/office/drawing/2014/main" id="{01CE2EBA-BF14-4261-A036-DACA3CF382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4903" y="3525608"/>
              <a:ext cx="807937" cy="722204"/>
            </a:xfrm>
            <a:custGeom>
              <a:avLst/>
              <a:gdLst>
                <a:gd name="T0" fmla="*/ 258 w 375"/>
                <a:gd name="T1" fmla="*/ 0 h 335"/>
                <a:gd name="T2" fmla="*/ 375 w 375"/>
                <a:gd name="T3" fmla="*/ 117 h 335"/>
                <a:gd name="T4" fmla="*/ 75 w 375"/>
                <a:gd name="T5" fmla="*/ 335 h 335"/>
                <a:gd name="T6" fmla="*/ 0 w 375"/>
                <a:gd name="T7" fmla="*/ 187 h 335"/>
                <a:gd name="T8" fmla="*/ 258 w 375"/>
                <a:gd name="T9" fmla="*/ 0 h 3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5" h="335">
                  <a:moveTo>
                    <a:pt x="258" y="0"/>
                  </a:moveTo>
                  <a:cubicBezTo>
                    <a:pt x="229" y="63"/>
                    <a:pt x="281" y="136"/>
                    <a:pt x="375" y="117"/>
                  </a:cubicBezTo>
                  <a:cubicBezTo>
                    <a:pt x="75" y="335"/>
                    <a:pt x="75" y="335"/>
                    <a:pt x="75" y="335"/>
                  </a:cubicBezTo>
                  <a:cubicBezTo>
                    <a:pt x="123" y="251"/>
                    <a:pt x="70" y="179"/>
                    <a:pt x="0" y="187"/>
                  </a:cubicBezTo>
                  <a:cubicBezTo>
                    <a:pt x="258" y="0"/>
                    <a:pt x="258" y="0"/>
                    <a:pt x="258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Oval 10">
              <a:extLst>
                <a:ext uri="{FF2B5EF4-FFF2-40B4-BE49-F238E27FC236}">
                  <a16:creationId xmlns:a16="http://schemas.microsoft.com/office/drawing/2014/main" id="{6CD18F50-986C-4E3B-A9D8-D5746EF59B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98789" y="3758393"/>
              <a:ext cx="1922650" cy="1926054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8">
              <a:extLst>
                <a:ext uri="{FF2B5EF4-FFF2-40B4-BE49-F238E27FC236}">
                  <a16:creationId xmlns:a16="http://schemas.microsoft.com/office/drawing/2014/main" id="{62D72BD7-8310-4CB4-A035-AF8C0DA606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4179" y="3560242"/>
              <a:ext cx="918085" cy="911839"/>
            </a:xfrm>
            <a:custGeom>
              <a:avLst/>
              <a:gdLst>
                <a:gd name="T0" fmla="*/ 0 w 426"/>
                <a:gd name="T1" fmla="*/ 246 h 423"/>
                <a:gd name="T2" fmla="*/ 179 w 426"/>
                <a:gd name="T3" fmla="*/ 0 h 423"/>
                <a:gd name="T4" fmla="*/ 426 w 426"/>
                <a:gd name="T5" fmla="*/ 156 h 423"/>
                <a:gd name="T6" fmla="*/ 278 w 426"/>
                <a:gd name="T7" fmla="*/ 423 h 423"/>
                <a:gd name="T8" fmla="*/ 0 w 426"/>
                <a:gd name="T9" fmla="*/ 246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6" h="423">
                  <a:moveTo>
                    <a:pt x="0" y="246"/>
                  </a:moveTo>
                  <a:cubicBezTo>
                    <a:pt x="168" y="266"/>
                    <a:pt x="245" y="118"/>
                    <a:pt x="179" y="0"/>
                  </a:cubicBezTo>
                  <a:cubicBezTo>
                    <a:pt x="426" y="156"/>
                    <a:pt x="426" y="156"/>
                    <a:pt x="426" y="156"/>
                  </a:cubicBezTo>
                  <a:cubicBezTo>
                    <a:pt x="290" y="147"/>
                    <a:pt x="189" y="280"/>
                    <a:pt x="278" y="423"/>
                  </a:cubicBezTo>
                  <a:cubicBezTo>
                    <a:pt x="0" y="246"/>
                    <a:pt x="0" y="246"/>
                    <a:pt x="0" y="246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ffectLst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Oval 10">
              <a:extLst>
                <a:ext uri="{FF2B5EF4-FFF2-40B4-BE49-F238E27FC236}">
                  <a16:creationId xmlns:a16="http://schemas.microsoft.com/office/drawing/2014/main" id="{2A54FFB7-2CC3-497B-B18B-65AD51B658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82724" y="2543932"/>
              <a:ext cx="1400480" cy="140296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11">
              <a:extLst>
                <a:ext uri="{FF2B5EF4-FFF2-40B4-BE49-F238E27FC236}">
                  <a16:creationId xmlns:a16="http://schemas.microsoft.com/office/drawing/2014/main" id="{F6A84319-1520-401B-B835-BC4E515F4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4608" y="3594876"/>
              <a:ext cx="1094661" cy="1024258"/>
            </a:xfrm>
            <a:custGeom>
              <a:avLst/>
              <a:gdLst>
                <a:gd name="T0" fmla="*/ 363 w 508"/>
                <a:gd name="T1" fmla="*/ 0 h 475"/>
                <a:gd name="T2" fmla="*/ 508 w 508"/>
                <a:gd name="T3" fmla="*/ 245 h 475"/>
                <a:gd name="T4" fmla="*/ 182 w 508"/>
                <a:gd name="T5" fmla="*/ 475 h 475"/>
                <a:gd name="T6" fmla="*/ 0 w 508"/>
                <a:gd name="T7" fmla="*/ 256 h 475"/>
                <a:gd name="T8" fmla="*/ 363 w 508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8" h="475">
                  <a:moveTo>
                    <a:pt x="363" y="0"/>
                  </a:moveTo>
                  <a:cubicBezTo>
                    <a:pt x="297" y="142"/>
                    <a:pt x="381" y="249"/>
                    <a:pt x="508" y="245"/>
                  </a:cubicBezTo>
                  <a:cubicBezTo>
                    <a:pt x="182" y="475"/>
                    <a:pt x="182" y="475"/>
                    <a:pt x="182" y="475"/>
                  </a:cubicBezTo>
                  <a:cubicBezTo>
                    <a:pt x="229" y="356"/>
                    <a:pt x="157" y="241"/>
                    <a:pt x="0" y="256"/>
                  </a:cubicBezTo>
                  <a:cubicBezTo>
                    <a:pt x="363" y="0"/>
                    <a:pt x="363" y="0"/>
                    <a:pt x="363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Oval 10">
              <a:extLst>
                <a:ext uri="{FF2B5EF4-FFF2-40B4-BE49-F238E27FC236}">
                  <a16:creationId xmlns:a16="http://schemas.microsoft.com/office/drawing/2014/main" id="{9656EFBA-C37A-42E2-AECC-E7E1BEB64C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06163" y="4084294"/>
              <a:ext cx="1641924" cy="164483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/>
          </p:spPr>
          <p:txBody>
            <a:bodyPr vert="horz" wrap="square" lIns="91464" tIns="45732" rIns="91464" bIns="45732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3601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Freeform: Shape 19">
              <a:extLst>
                <a:ext uri="{FF2B5EF4-FFF2-40B4-BE49-F238E27FC236}">
                  <a16:creationId xmlns:a16="http://schemas.microsoft.com/office/drawing/2014/main" id="{FF48ADA8-EFAE-48CD-9B8A-0783FE9CD2A7}"/>
                </a:ext>
              </a:extLst>
            </p:cNvPr>
            <p:cNvSpPr/>
            <p:nvPr/>
          </p:nvSpPr>
          <p:spPr>
            <a:xfrm>
              <a:off x="3674928" y="2353047"/>
              <a:ext cx="1653020" cy="1655755"/>
            </a:xfrm>
            <a:custGeom>
              <a:avLst/>
              <a:gdLst>
                <a:gd name="connsiteX0" fmla="*/ 2311544 w 4623088"/>
                <a:gd name="connsiteY0" fmla="*/ 0 h 4630738"/>
                <a:gd name="connsiteX1" fmla="*/ 4623088 w 4623088"/>
                <a:gd name="connsiteY1" fmla="*/ 2315369 h 4630738"/>
                <a:gd name="connsiteX2" fmla="*/ 2311544 w 4623088"/>
                <a:gd name="connsiteY2" fmla="*/ 4630738 h 4630738"/>
                <a:gd name="connsiteX3" fmla="*/ 0 w 4623088"/>
                <a:gd name="connsiteY3" fmla="*/ 2315369 h 4630738"/>
                <a:gd name="connsiteX4" fmla="*/ 2311544 w 4623088"/>
                <a:gd name="connsiteY4" fmla="*/ 0 h 46307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23088" h="4630738">
                  <a:moveTo>
                    <a:pt x="2311544" y="0"/>
                  </a:moveTo>
                  <a:cubicBezTo>
                    <a:pt x="3588174" y="0"/>
                    <a:pt x="4623088" y="1036626"/>
                    <a:pt x="4623088" y="2315369"/>
                  </a:cubicBezTo>
                  <a:cubicBezTo>
                    <a:pt x="4623088" y="3594112"/>
                    <a:pt x="3588174" y="4630738"/>
                    <a:pt x="2311544" y="4630738"/>
                  </a:cubicBezTo>
                  <a:cubicBezTo>
                    <a:pt x="1034914" y="4630738"/>
                    <a:pt x="0" y="3594112"/>
                    <a:pt x="0" y="2315369"/>
                  </a:cubicBezTo>
                  <a:cubicBezTo>
                    <a:pt x="0" y="1036626"/>
                    <a:pt x="1034914" y="0"/>
                    <a:pt x="2311544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Freeform: Shape 20">
              <a:extLst>
                <a:ext uri="{FF2B5EF4-FFF2-40B4-BE49-F238E27FC236}">
                  <a16:creationId xmlns:a16="http://schemas.microsoft.com/office/drawing/2014/main" id="{80BA0DAF-081B-45C9-A378-71FFAE9F8B77}"/>
                </a:ext>
              </a:extLst>
            </p:cNvPr>
            <p:cNvSpPr/>
            <p:nvPr/>
          </p:nvSpPr>
          <p:spPr>
            <a:xfrm>
              <a:off x="4995146" y="4174265"/>
              <a:ext cx="1462981" cy="1464466"/>
            </a:xfrm>
            <a:custGeom>
              <a:avLst/>
              <a:gdLst>
                <a:gd name="connsiteX0" fmla="*/ 2045798 w 4091596"/>
                <a:gd name="connsiteY0" fmla="*/ 0 h 4095750"/>
                <a:gd name="connsiteX1" fmla="*/ 4091596 w 4091596"/>
                <a:gd name="connsiteY1" fmla="*/ 2047875 h 4095750"/>
                <a:gd name="connsiteX2" fmla="*/ 2045798 w 4091596"/>
                <a:gd name="connsiteY2" fmla="*/ 4095750 h 4095750"/>
                <a:gd name="connsiteX3" fmla="*/ 0 w 4091596"/>
                <a:gd name="connsiteY3" fmla="*/ 2047875 h 4095750"/>
                <a:gd name="connsiteX4" fmla="*/ 2045798 w 4091596"/>
                <a:gd name="connsiteY4" fmla="*/ 0 h 4095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91596" h="4095750">
                  <a:moveTo>
                    <a:pt x="2045798" y="0"/>
                  </a:moveTo>
                  <a:cubicBezTo>
                    <a:pt x="3175661" y="0"/>
                    <a:pt x="4091596" y="916865"/>
                    <a:pt x="4091596" y="2047875"/>
                  </a:cubicBezTo>
                  <a:cubicBezTo>
                    <a:pt x="4091596" y="3178885"/>
                    <a:pt x="3175661" y="4095750"/>
                    <a:pt x="2045798" y="4095750"/>
                  </a:cubicBezTo>
                  <a:cubicBezTo>
                    <a:pt x="915935" y="4095750"/>
                    <a:pt x="0" y="3178885"/>
                    <a:pt x="0" y="2047875"/>
                  </a:cubicBezTo>
                  <a:cubicBezTo>
                    <a:pt x="0" y="916865"/>
                    <a:pt x="915935" y="0"/>
                    <a:pt x="20457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Freeform: Shape 21">
              <a:extLst>
                <a:ext uri="{FF2B5EF4-FFF2-40B4-BE49-F238E27FC236}">
                  <a16:creationId xmlns:a16="http://schemas.microsoft.com/office/drawing/2014/main" id="{676F8458-472C-41E3-BC45-9C594C70C453}"/>
                </a:ext>
              </a:extLst>
            </p:cNvPr>
            <p:cNvSpPr/>
            <p:nvPr/>
          </p:nvSpPr>
          <p:spPr>
            <a:xfrm>
              <a:off x="7025240" y="3882522"/>
              <a:ext cx="1678446" cy="1678998"/>
            </a:xfrm>
            <a:custGeom>
              <a:avLst/>
              <a:gdLst>
                <a:gd name="connsiteX0" fmla="*/ 2347098 w 4694198"/>
                <a:gd name="connsiteY0" fmla="*/ 0 h 4695742"/>
                <a:gd name="connsiteX1" fmla="*/ 4694198 w 4694198"/>
                <a:gd name="connsiteY1" fmla="*/ 2347871 h 4695742"/>
                <a:gd name="connsiteX2" fmla="*/ 2347098 w 4694198"/>
                <a:gd name="connsiteY2" fmla="*/ 4695742 h 4695742"/>
                <a:gd name="connsiteX3" fmla="*/ 0 w 4694198"/>
                <a:gd name="connsiteY3" fmla="*/ 2347871 h 4695742"/>
                <a:gd name="connsiteX4" fmla="*/ 2347098 w 4694198"/>
                <a:gd name="connsiteY4" fmla="*/ 0 h 4695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694198" h="4695742">
                  <a:moveTo>
                    <a:pt x="2347098" y="0"/>
                  </a:moveTo>
                  <a:cubicBezTo>
                    <a:pt x="3643366" y="0"/>
                    <a:pt x="4694198" y="1051178"/>
                    <a:pt x="4694198" y="2347871"/>
                  </a:cubicBezTo>
                  <a:cubicBezTo>
                    <a:pt x="4694198" y="3644564"/>
                    <a:pt x="3643366" y="4695742"/>
                    <a:pt x="2347098" y="4695742"/>
                  </a:cubicBezTo>
                  <a:cubicBezTo>
                    <a:pt x="1050832" y="4695742"/>
                    <a:pt x="0" y="3644564"/>
                    <a:pt x="0" y="2347871"/>
                  </a:cubicBezTo>
                  <a:cubicBezTo>
                    <a:pt x="0" y="1051178"/>
                    <a:pt x="1050832" y="0"/>
                    <a:pt x="2347098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: Shape 22">
              <a:extLst>
                <a:ext uri="{FF2B5EF4-FFF2-40B4-BE49-F238E27FC236}">
                  <a16:creationId xmlns:a16="http://schemas.microsoft.com/office/drawing/2014/main" id="{CC6A533F-1A01-4D9E-8088-7305C79FD52E}"/>
                </a:ext>
              </a:extLst>
            </p:cNvPr>
            <p:cNvSpPr/>
            <p:nvPr/>
          </p:nvSpPr>
          <p:spPr>
            <a:xfrm>
              <a:off x="6166545" y="2616454"/>
              <a:ext cx="1243418" cy="1243602"/>
            </a:xfrm>
            <a:custGeom>
              <a:avLst/>
              <a:gdLst>
                <a:gd name="connsiteX0" fmla="*/ 1738766 w 3477532"/>
                <a:gd name="connsiteY0" fmla="*/ 0 h 3478046"/>
                <a:gd name="connsiteX1" fmla="*/ 3477532 w 3477532"/>
                <a:gd name="connsiteY1" fmla="*/ 1739023 h 3478046"/>
                <a:gd name="connsiteX2" fmla="*/ 1738766 w 3477532"/>
                <a:gd name="connsiteY2" fmla="*/ 3478046 h 3478046"/>
                <a:gd name="connsiteX3" fmla="*/ 0 w 3477532"/>
                <a:gd name="connsiteY3" fmla="*/ 1739023 h 3478046"/>
                <a:gd name="connsiteX4" fmla="*/ 1738766 w 3477532"/>
                <a:gd name="connsiteY4" fmla="*/ 0 h 3478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477532" h="3478046">
                  <a:moveTo>
                    <a:pt x="1738766" y="0"/>
                  </a:moveTo>
                  <a:cubicBezTo>
                    <a:pt x="2699060" y="0"/>
                    <a:pt x="3477532" y="778587"/>
                    <a:pt x="3477532" y="1739023"/>
                  </a:cubicBezTo>
                  <a:cubicBezTo>
                    <a:pt x="3477532" y="2699459"/>
                    <a:pt x="2699060" y="3478046"/>
                    <a:pt x="1738766" y="3478046"/>
                  </a:cubicBezTo>
                  <a:cubicBezTo>
                    <a:pt x="778472" y="3478046"/>
                    <a:pt x="0" y="2699459"/>
                    <a:pt x="0" y="1739023"/>
                  </a:cubicBezTo>
                  <a:cubicBezTo>
                    <a:pt x="0" y="778587"/>
                    <a:pt x="778472" y="0"/>
                    <a:pt x="1738766" y="0"/>
                  </a:cubicBez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Shape 2368">
              <a:extLst>
                <a:ext uri="{FF2B5EF4-FFF2-40B4-BE49-F238E27FC236}">
                  <a16:creationId xmlns:a16="http://schemas.microsoft.com/office/drawing/2014/main" id="{9877CEB9-A3F1-45ED-8141-D5546D300865}"/>
                </a:ext>
              </a:extLst>
            </p:cNvPr>
            <p:cNvSpPr/>
            <p:nvPr/>
          </p:nvSpPr>
          <p:spPr>
            <a:xfrm>
              <a:off x="4252625" y="2857743"/>
              <a:ext cx="497626" cy="49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Shape 2370">
              <a:extLst>
                <a:ext uri="{FF2B5EF4-FFF2-40B4-BE49-F238E27FC236}">
                  <a16:creationId xmlns:a16="http://schemas.microsoft.com/office/drawing/2014/main" id="{15368CBE-B88C-42C6-B33A-DA24CAABCBD7}"/>
                </a:ext>
              </a:extLst>
            </p:cNvPr>
            <p:cNvSpPr/>
            <p:nvPr/>
          </p:nvSpPr>
          <p:spPr>
            <a:xfrm>
              <a:off x="6563537" y="3013795"/>
              <a:ext cx="438854" cy="43882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4236" y="10309"/>
                  </a:moveTo>
                  <a:lnTo>
                    <a:pt x="12694" y="10309"/>
                  </a:lnTo>
                  <a:cubicBezTo>
                    <a:pt x="12516" y="9622"/>
                    <a:pt x="11979" y="9084"/>
                    <a:pt x="11291" y="8906"/>
                  </a:cubicBez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4236" y="11291"/>
                  </a:lnTo>
                  <a:cubicBezTo>
                    <a:pt x="14507" y="11291"/>
                    <a:pt x="14727" y="11072"/>
                    <a:pt x="14727" y="10800"/>
                  </a:cubicBezTo>
                  <a:cubicBezTo>
                    <a:pt x="14727" y="10529"/>
                    <a:pt x="14507" y="10309"/>
                    <a:pt x="14236" y="10309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0800" y="18655"/>
                  </a:moveTo>
                  <a:cubicBezTo>
                    <a:pt x="6462" y="18655"/>
                    <a:pt x="2945" y="15138"/>
                    <a:pt x="2945" y="10800"/>
                  </a:cubicBezTo>
                  <a:cubicBezTo>
                    <a:pt x="2945" y="6462"/>
                    <a:pt x="6462" y="2945"/>
                    <a:pt x="10800" y="2945"/>
                  </a:cubicBezTo>
                  <a:cubicBezTo>
                    <a:pt x="15138" y="2945"/>
                    <a:pt x="18655" y="6462"/>
                    <a:pt x="18655" y="10800"/>
                  </a:cubicBezTo>
                  <a:cubicBezTo>
                    <a:pt x="18655" y="15138"/>
                    <a:pt x="15138" y="18655"/>
                    <a:pt x="10800" y="18655"/>
                  </a:cubicBezTo>
                  <a:moveTo>
                    <a:pt x="10800" y="1964"/>
                  </a:moveTo>
                  <a:cubicBezTo>
                    <a:pt x="5920" y="1964"/>
                    <a:pt x="1964" y="5920"/>
                    <a:pt x="1964" y="10800"/>
                  </a:cubicBezTo>
                  <a:cubicBezTo>
                    <a:pt x="1964" y="15680"/>
                    <a:pt x="5920" y="19636"/>
                    <a:pt x="10800" y="19636"/>
                  </a:cubicBezTo>
                  <a:cubicBezTo>
                    <a:pt x="15680" y="19636"/>
                    <a:pt x="19636" y="15680"/>
                    <a:pt x="19636" y="10800"/>
                  </a:cubicBezTo>
                  <a:cubicBezTo>
                    <a:pt x="19636" y="5920"/>
                    <a:pt x="15680" y="1964"/>
                    <a:pt x="10800" y="1964"/>
                  </a:cubicBezTo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Shape 2430">
              <a:extLst>
                <a:ext uri="{FF2B5EF4-FFF2-40B4-BE49-F238E27FC236}">
                  <a16:creationId xmlns:a16="http://schemas.microsoft.com/office/drawing/2014/main" id="{1E63F565-F634-4C23-872B-8A1DC34C30CD}"/>
                </a:ext>
              </a:extLst>
            </p:cNvPr>
            <p:cNvSpPr/>
            <p:nvPr/>
          </p:nvSpPr>
          <p:spPr>
            <a:xfrm>
              <a:off x="5504723" y="4657704"/>
              <a:ext cx="497626" cy="497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Shape 2435">
              <a:extLst>
                <a:ext uri="{FF2B5EF4-FFF2-40B4-BE49-F238E27FC236}">
                  <a16:creationId xmlns:a16="http://schemas.microsoft.com/office/drawing/2014/main" id="{B6938390-3665-4916-9FD7-AE21DD3E3DAF}"/>
                </a:ext>
              </a:extLst>
            </p:cNvPr>
            <p:cNvSpPr/>
            <p:nvPr/>
          </p:nvSpPr>
          <p:spPr>
            <a:xfrm>
              <a:off x="7552975" y="4414305"/>
              <a:ext cx="614277" cy="6142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0" name="Group 4">
            <a:extLst>
              <a:ext uri="{FF2B5EF4-FFF2-40B4-BE49-F238E27FC236}">
                <a16:creationId xmlns:a16="http://schemas.microsoft.com/office/drawing/2014/main" id="{51E03169-FEBA-43CE-AC0F-91AEBB6B0F57}"/>
              </a:ext>
            </a:extLst>
          </p:cNvPr>
          <p:cNvGrpSpPr/>
          <p:nvPr/>
        </p:nvGrpSpPr>
        <p:grpSpPr>
          <a:xfrm>
            <a:off x="1746247" y="2105895"/>
            <a:ext cx="1731564" cy="883329"/>
            <a:chOff x="1273055" y="2370815"/>
            <a:chExt cx="1731564" cy="883329"/>
          </a:xfrm>
        </p:grpSpPr>
        <p:sp>
          <p:nvSpPr>
            <p:cNvPr id="71" name="TextBox 44">
              <a:extLst>
                <a:ext uri="{FF2B5EF4-FFF2-40B4-BE49-F238E27FC236}">
                  <a16:creationId xmlns:a16="http://schemas.microsoft.com/office/drawing/2014/main" id="{B1B42102-D6CF-4BCB-AF51-7328D584A4CE}"/>
                </a:ext>
              </a:extLst>
            </p:cNvPr>
            <p:cNvSpPr txBox="1"/>
            <p:nvPr/>
          </p:nvSpPr>
          <p:spPr>
            <a:xfrm>
              <a:off x="1782169" y="2370815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 dirty="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2" name="TextBox 45">
              <a:extLst>
                <a:ext uri="{FF2B5EF4-FFF2-40B4-BE49-F238E27FC236}">
                  <a16:creationId xmlns:a16="http://schemas.microsoft.com/office/drawing/2014/main" id="{C21EEF36-DDF4-4EB7-A565-BB65E7508654}"/>
                </a:ext>
              </a:extLst>
            </p:cNvPr>
            <p:cNvSpPr txBox="1"/>
            <p:nvPr/>
          </p:nvSpPr>
          <p:spPr>
            <a:xfrm>
              <a:off x="1273055" y="2676485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73" name="Group 48">
            <a:extLst>
              <a:ext uri="{FF2B5EF4-FFF2-40B4-BE49-F238E27FC236}">
                <a16:creationId xmlns:a16="http://schemas.microsoft.com/office/drawing/2014/main" id="{C3834E11-7F13-4491-99BA-DC8ACF3008D9}"/>
              </a:ext>
            </a:extLst>
          </p:cNvPr>
          <p:cNvGrpSpPr/>
          <p:nvPr/>
        </p:nvGrpSpPr>
        <p:grpSpPr>
          <a:xfrm>
            <a:off x="3068548" y="3995085"/>
            <a:ext cx="1731564" cy="883329"/>
            <a:chOff x="2447262" y="2449697"/>
            <a:chExt cx="1731564" cy="883329"/>
          </a:xfrm>
        </p:grpSpPr>
        <p:sp>
          <p:nvSpPr>
            <p:cNvPr id="74" name="TextBox 50">
              <a:extLst>
                <a:ext uri="{FF2B5EF4-FFF2-40B4-BE49-F238E27FC236}">
                  <a16:creationId xmlns:a16="http://schemas.microsoft.com/office/drawing/2014/main" id="{779236BB-959D-4FC6-B1CA-B6BBCF1063BE}"/>
                </a:ext>
              </a:extLst>
            </p:cNvPr>
            <p:cNvSpPr txBox="1"/>
            <p:nvPr/>
          </p:nvSpPr>
          <p:spPr>
            <a:xfrm>
              <a:off x="2956376" y="2449697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5" name="TextBox 51">
              <a:extLst>
                <a:ext uri="{FF2B5EF4-FFF2-40B4-BE49-F238E27FC236}">
                  <a16:creationId xmlns:a16="http://schemas.microsoft.com/office/drawing/2014/main" id="{3952FBC6-0E29-4B80-8122-5FA979D9D6B9}"/>
                </a:ext>
              </a:extLst>
            </p:cNvPr>
            <p:cNvSpPr txBox="1"/>
            <p:nvPr/>
          </p:nvSpPr>
          <p:spPr>
            <a:xfrm>
              <a:off x="2447262" y="2755367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76" name="Group 53">
            <a:extLst>
              <a:ext uri="{FF2B5EF4-FFF2-40B4-BE49-F238E27FC236}">
                <a16:creationId xmlns:a16="http://schemas.microsoft.com/office/drawing/2014/main" id="{3C797D99-9255-4052-8D41-8B790A157845}"/>
              </a:ext>
            </a:extLst>
          </p:cNvPr>
          <p:cNvGrpSpPr/>
          <p:nvPr/>
        </p:nvGrpSpPr>
        <p:grpSpPr>
          <a:xfrm>
            <a:off x="7745382" y="2127675"/>
            <a:ext cx="1731564" cy="883264"/>
            <a:chOff x="1660060" y="2449762"/>
            <a:chExt cx="1731564" cy="883264"/>
          </a:xfrm>
        </p:grpSpPr>
        <p:sp>
          <p:nvSpPr>
            <p:cNvPr id="77" name="TextBox 55">
              <a:extLst>
                <a:ext uri="{FF2B5EF4-FFF2-40B4-BE49-F238E27FC236}">
                  <a16:creationId xmlns:a16="http://schemas.microsoft.com/office/drawing/2014/main" id="{C2BAD41D-9C99-4F50-A0A9-947D83E155D7}"/>
                </a:ext>
              </a:extLst>
            </p:cNvPr>
            <p:cNvSpPr txBox="1"/>
            <p:nvPr/>
          </p:nvSpPr>
          <p:spPr>
            <a:xfrm>
              <a:off x="1660060" y="2449762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8" name="TextBox 56">
              <a:extLst>
                <a:ext uri="{FF2B5EF4-FFF2-40B4-BE49-F238E27FC236}">
                  <a16:creationId xmlns:a16="http://schemas.microsoft.com/office/drawing/2014/main" id="{6F7CD92D-0D61-4F56-A9E5-F8D6D11410E6}"/>
                </a:ext>
              </a:extLst>
            </p:cNvPr>
            <p:cNvSpPr txBox="1"/>
            <p:nvPr/>
          </p:nvSpPr>
          <p:spPr>
            <a:xfrm>
              <a:off x="1660060" y="2755367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79" name="Group 58">
            <a:extLst>
              <a:ext uri="{FF2B5EF4-FFF2-40B4-BE49-F238E27FC236}">
                <a16:creationId xmlns:a16="http://schemas.microsoft.com/office/drawing/2014/main" id="{B04535F1-5D31-43E4-A556-A9141DA123BE}"/>
              </a:ext>
            </a:extLst>
          </p:cNvPr>
          <p:cNvGrpSpPr/>
          <p:nvPr/>
        </p:nvGrpSpPr>
        <p:grpSpPr>
          <a:xfrm>
            <a:off x="9003749" y="3687527"/>
            <a:ext cx="1731564" cy="883264"/>
            <a:chOff x="1660060" y="2449762"/>
            <a:chExt cx="1731564" cy="883264"/>
          </a:xfrm>
        </p:grpSpPr>
        <p:sp>
          <p:nvSpPr>
            <p:cNvPr id="80" name="TextBox 60">
              <a:extLst>
                <a:ext uri="{FF2B5EF4-FFF2-40B4-BE49-F238E27FC236}">
                  <a16:creationId xmlns:a16="http://schemas.microsoft.com/office/drawing/2014/main" id="{490D7544-7218-414B-87F9-A93A0024023C}"/>
                </a:ext>
              </a:extLst>
            </p:cNvPr>
            <p:cNvSpPr txBox="1"/>
            <p:nvPr/>
          </p:nvSpPr>
          <p:spPr>
            <a:xfrm>
              <a:off x="1660060" y="2449762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1" name="TextBox 61">
              <a:extLst>
                <a:ext uri="{FF2B5EF4-FFF2-40B4-BE49-F238E27FC236}">
                  <a16:creationId xmlns:a16="http://schemas.microsoft.com/office/drawing/2014/main" id="{675C9E2A-ED60-437F-8580-1E4A05F62C0C}"/>
                </a:ext>
              </a:extLst>
            </p:cNvPr>
            <p:cNvSpPr txBox="1"/>
            <p:nvPr/>
          </p:nvSpPr>
          <p:spPr>
            <a:xfrm>
              <a:off x="1660060" y="2755367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480530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0" name="Group 1">
            <a:extLst>
              <a:ext uri="{FF2B5EF4-FFF2-40B4-BE49-F238E27FC236}">
                <a16:creationId xmlns:a16="http://schemas.microsoft.com/office/drawing/2014/main" id="{226C5D35-2BF8-4C5A-B731-D56DEE7CAD3A}"/>
              </a:ext>
            </a:extLst>
          </p:cNvPr>
          <p:cNvGrpSpPr/>
          <p:nvPr/>
        </p:nvGrpSpPr>
        <p:grpSpPr>
          <a:xfrm>
            <a:off x="5147605" y="1617045"/>
            <a:ext cx="2414950" cy="3796930"/>
            <a:chOff x="4918805" y="2165685"/>
            <a:chExt cx="2414950" cy="3796930"/>
          </a:xfrm>
        </p:grpSpPr>
        <p:sp>
          <p:nvSpPr>
            <p:cNvPr id="121" name="Freeform 20">
              <a:extLst>
                <a:ext uri="{FF2B5EF4-FFF2-40B4-BE49-F238E27FC236}">
                  <a16:creationId xmlns:a16="http://schemas.microsoft.com/office/drawing/2014/main" id="{63DAC86F-8C3D-4CC2-8675-096BDF1B73F3}"/>
                </a:ext>
              </a:extLst>
            </p:cNvPr>
            <p:cNvSpPr>
              <a:spLocks/>
            </p:cNvSpPr>
            <p:nvPr/>
          </p:nvSpPr>
          <p:spPr bwMode="auto">
            <a:xfrm>
              <a:off x="5347775" y="2187453"/>
              <a:ext cx="720270" cy="1170930"/>
            </a:xfrm>
            <a:custGeom>
              <a:avLst/>
              <a:gdLst>
                <a:gd name="T0" fmla="*/ 276 w 279"/>
                <a:gd name="T1" fmla="*/ 1 h 492"/>
                <a:gd name="T2" fmla="*/ 46 w 279"/>
                <a:gd name="T3" fmla="*/ 167 h 492"/>
                <a:gd name="T4" fmla="*/ 0 w 279"/>
                <a:gd name="T5" fmla="*/ 492 h 492"/>
                <a:gd name="T6" fmla="*/ 23 w 279"/>
                <a:gd name="T7" fmla="*/ 492 h 492"/>
                <a:gd name="T8" fmla="*/ 67 w 279"/>
                <a:gd name="T9" fmla="*/ 176 h 492"/>
                <a:gd name="T10" fmla="*/ 278 w 279"/>
                <a:gd name="T11" fmla="*/ 24 h 492"/>
                <a:gd name="T12" fmla="*/ 279 w 279"/>
                <a:gd name="T13" fmla="*/ 24 h 492"/>
                <a:gd name="T14" fmla="*/ 279 w 279"/>
                <a:gd name="T15" fmla="*/ 0 h 492"/>
                <a:gd name="T16" fmla="*/ 276 w 279"/>
                <a:gd name="T17" fmla="*/ 1 h 4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9" h="492">
                  <a:moveTo>
                    <a:pt x="276" y="1"/>
                  </a:moveTo>
                  <a:cubicBezTo>
                    <a:pt x="175" y="12"/>
                    <a:pt x="87" y="75"/>
                    <a:pt x="46" y="167"/>
                  </a:cubicBezTo>
                  <a:cubicBezTo>
                    <a:pt x="0" y="269"/>
                    <a:pt x="0" y="393"/>
                    <a:pt x="0" y="492"/>
                  </a:cubicBezTo>
                  <a:cubicBezTo>
                    <a:pt x="23" y="492"/>
                    <a:pt x="23" y="492"/>
                    <a:pt x="23" y="492"/>
                  </a:cubicBezTo>
                  <a:cubicBezTo>
                    <a:pt x="23" y="395"/>
                    <a:pt x="23" y="274"/>
                    <a:pt x="67" y="176"/>
                  </a:cubicBezTo>
                  <a:cubicBezTo>
                    <a:pt x="105" y="92"/>
                    <a:pt x="186" y="34"/>
                    <a:pt x="278" y="24"/>
                  </a:cubicBezTo>
                  <a:cubicBezTo>
                    <a:pt x="278" y="24"/>
                    <a:pt x="279" y="24"/>
                    <a:pt x="279" y="24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8" y="0"/>
                    <a:pt x="277" y="0"/>
                    <a:pt x="27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21">
              <a:extLst>
                <a:ext uri="{FF2B5EF4-FFF2-40B4-BE49-F238E27FC236}">
                  <a16:creationId xmlns:a16="http://schemas.microsoft.com/office/drawing/2014/main" id="{8020426B-92F6-4ECC-95A1-2395E4952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8045" y="2165685"/>
              <a:ext cx="797132" cy="1370286"/>
            </a:xfrm>
            <a:custGeom>
              <a:avLst/>
              <a:gdLst>
                <a:gd name="T0" fmla="*/ 231 w 309"/>
                <a:gd name="T1" fmla="*/ 109 h 576"/>
                <a:gd name="T2" fmla="*/ 0 w 309"/>
                <a:gd name="T3" fmla="*/ 9 h 576"/>
                <a:gd name="T4" fmla="*/ 0 w 309"/>
                <a:gd name="T5" fmla="*/ 33 h 576"/>
                <a:gd name="T6" fmla="*/ 212 w 309"/>
                <a:gd name="T7" fmla="*/ 123 h 576"/>
                <a:gd name="T8" fmla="*/ 275 w 309"/>
                <a:gd name="T9" fmla="*/ 489 h 576"/>
                <a:gd name="T10" fmla="*/ 273 w 309"/>
                <a:gd name="T11" fmla="*/ 576 h 576"/>
                <a:gd name="T12" fmla="*/ 296 w 309"/>
                <a:gd name="T13" fmla="*/ 576 h 576"/>
                <a:gd name="T14" fmla="*/ 298 w 309"/>
                <a:gd name="T15" fmla="*/ 490 h 576"/>
                <a:gd name="T16" fmla="*/ 231 w 309"/>
                <a:gd name="T17" fmla="*/ 109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9" h="576">
                  <a:moveTo>
                    <a:pt x="231" y="109"/>
                  </a:moveTo>
                  <a:cubicBezTo>
                    <a:pt x="176" y="37"/>
                    <a:pt x="92" y="0"/>
                    <a:pt x="0" y="9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84" y="24"/>
                    <a:pt x="162" y="57"/>
                    <a:pt x="212" y="123"/>
                  </a:cubicBezTo>
                  <a:cubicBezTo>
                    <a:pt x="285" y="220"/>
                    <a:pt x="280" y="363"/>
                    <a:pt x="275" y="489"/>
                  </a:cubicBezTo>
                  <a:cubicBezTo>
                    <a:pt x="274" y="519"/>
                    <a:pt x="273" y="548"/>
                    <a:pt x="273" y="576"/>
                  </a:cubicBezTo>
                  <a:cubicBezTo>
                    <a:pt x="296" y="576"/>
                    <a:pt x="296" y="576"/>
                    <a:pt x="296" y="576"/>
                  </a:cubicBezTo>
                  <a:cubicBezTo>
                    <a:pt x="296" y="549"/>
                    <a:pt x="297" y="520"/>
                    <a:pt x="298" y="490"/>
                  </a:cubicBezTo>
                  <a:cubicBezTo>
                    <a:pt x="303" y="360"/>
                    <a:pt x="309" y="213"/>
                    <a:pt x="231" y="10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Oval 22">
              <a:extLst>
                <a:ext uri="{FF2B5EF4-FFF2-40B4-BE49-F238E27FC236}">
                  <a16:creationId xmlns:a16="http://schemas.microsoft.com/office/drawing/2014/main" id="{90BD620F-2955-4782-918B-913998302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53572" y="3146425"/>
              <a:ext cx="169840" cy="156964"/>
            </a:xfrm>
            <a:prstGeom prst="ellipse">
              <a:avLst/>
            </a:prstGeom>
            <a:solidFill>
              <a:srgbClr val="4E9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Oval 23">
              <a:extLst>
                <a:ext uri="{FF2B5EF4-FFF2-40B4-BE49-F238E27FC236}">
                  <a16:creationId xmlns:a16="http://schemas.microsoft.com/office/drawing/2014/main" id="{4E50B049-BE91-4253-A1C2-62E1C5BD2F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9148" y="3146425"/>
              <a:ext cx="169840" cy="156964"/>
            </a:xfrm>
            <a:prstGeom prst="ellipse">
              <a:avLst/>
            </a:prstGeom>
            <a:solidFill>
              <a:srgbClr val="4E9E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24">
              <a:extLst>
                <a:ext uri="{FF2B5EF4-FFF2-40B4-BE49-F238E27FC236}">
                  <a16:creationId xmlns:a16="http://schemas.microsoft.com/office/drawing/2014/main" id="{BC67E026-4DA9-43B0-96D5-96DEA811F0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8805" y="4439947"/>
              <a:ext cx="1501285" cy="1522668"/>
            </a:xfrm>
            <a:custGeom>
              <a:avLst/>
              <a:gdLst>
                <a:gd name="T0" fmla="*/ 481 w 582"/>
                <a:gd name="T1" fmla="*/ 259 h 640"/>
                <a:gd name="T2" fmla="*/ 460 w 582"/>
                <a:gd name="T3" fmla="*/ 261 h 640"/>
                <a:gd name="T4" fmla="*/ 460 w 582"/>
                <a:gd name="T5" fmla="*/ 0 h 640"/>
                <a:gd name="T6" fmla="*/ 24 w 582"/>
                <a:gd name="T7" fmla="*/ 0 h 640"/>
                <a:gd name="T8" fmla="*/ 0 w 582"/>
                <a:gd name="T9" fmla="*/ 640 h 640"/>
                <a:gd name="T10" fmla="*/ 460 w 582"/>
                <a:gd name="T11" fmla="*/ 640 h 640"/>
                <a:gd name="T12" fmla="*/ 460 w 582"/>
                <a:gd name="T13" fmla="*/ 460 h 640"/>
                <a:gd name="T14" fmla="*/ 481 w 582"/>
                <a:gd name="T15" fmla="*/ 462 h 640"/>
                <a:gd name="T16" fmla="*/ 582 w 582"/>
                <a:gd name="T17" fmla="*/ 360 h 640"/>
                <a:gd name="T18" fmla="*/ 481 w 582"/>
                <a:gd name="T19" fmla="*/ 259 h 6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2" h="640">
                  <a:moveTo>
                    <a:pt x="481" y="259"/>
                  </a:moveTo>
                  <a:cubicBezTo>
                    <a:pt x="474" y="259"/>
                    <a:pt x="466" y="260"/>
                    <a:pt x="460" y="261"/>
                  </a:cubicBezTo>
                  <a:cubicBezTo>
                    <a:pt x="460" y="0"/>
                    <a:pt x="460" y="0"/>
                    <a:pt x="46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0" y="640"/>
                    <a:pt x="0" y="640"/>
                    <a:pt x="0" y="640"/>
                  </a:cubicBezTo>
                  <a:cubicBezTo>
                    <a:pt x="460" y="640"/>
                    <a:pt x="460" y="640"/>
                    <a:pt x="460" y="640"/>
                  </a:cubicBezTo>
                  <a:cubicBezTo>
                    <a:pt x="460" y="460"/>
                    <a:pt x="460" y="460"/>
                    <a:pt x="460" y="460"/>
                  </a:cubicBezTo>
                  <a:cubicBezTo>
                    <a:pt x="466" y="461"/>
                    <a:pt x="474" y="462"/>
                    <a:pt x="481" y="462"/>
                  </a:cubicBezTo>
                  <a:cubicBezTo>
                    <a:pt x="537" y="462"/>
                    <a:pt x="582" y="416"/>
                    <a:pt x="582" y="360"/>
                  </a:cubicBezTo>
                  <a:cubicBezTo>
                    <a:pt x="582" y="304"/>
                    <a:pt x="537" y="259"/>
                    <a:pt x="481" y="259"/>
                  </a:cubicBezTo>
                  <a:close/>
                </a:path>
              </a:pathLst>
            </a:custGeom>
            <a:solidFill>
              <a:schemeClr val="accent4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25">
              <a:extLst>
                <a:ext uri="{FF2B5EF4-FFF2-40B4-BE49-F238E27FC236}">
                  <a16:creationId xmlns:a16="http://schemas.microsoft.com/office/drawing/2014/main" id="{A28A9041-12BD-4871-85F6-09F307DA84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0790" y="2934465"/>
              <a:ext cx="1124415" cy="1836596"/>
            </a:xfrm>
            <a:custGeom>
              <a:avLst/>
              <a:gdLst>
                <a:gd name="T0" fmla="*/ 436 w 436"/>
                <a:gd name="T1" fmla="*/ 0 h 772"/>
                <a:gd name="T2" fmla="*/ 23 w 436"/>
                <a:gd name="T3" fmla="*/ 0 h 772"/>
                <a:gd name="T4" fmla="*/ 0 w 436"/>
                <a:gd name="T5" fmla="*/ 633 h 772"/>
                <a:gd name="T6" fmla="*/ 121 w 436"/>
                <a:gd name="T7" fmla="*/ 633 h 772"/>
                <a:gd name="T8" fmla="*/ 114 w 436"/>
                <a:gd name="T9" fmla="*/ 670 h 772"/>
                <a:gd name="T10" fmla="*/ 216 w 436"/>
                <a:gd name="T11" fmla="*/ 772 h 772"/>
                <a:gd name="T12" fmla="*/ 317 w 436"/>
                <a:gd name="T13" fmla="*/ 670 h 772"/>
                <a:gd name="T14" fmla="*/ 310 w 436"/>
                <a:gd name="T15" fmla="*/ 633 h 772"/>
                <a:gd name="T16" fmla="*/ 436 w 436"/>
                <a:gd name="T17" fmla="*/ 633 h 772"/>
                <a:gd name="T18" fmla="*/ 436 w 436"/>
                <a:gd name="T19" fmla="*/ 0 h 7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36" h="772">
                  <a:moveTo>
                    <a:pt x="436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0" y="633"/>
                    <a:pt x="0" y="633"/>
                    <a:pt x="0" y="633"/>
                  </a:cubicBezTo>
                  <a:cubicBezTo>
                    <a:pt x="121" y="633"/>
                    <a:pt x="121" y="633"/>
                    <a:pt x="121" y="633"/>
                  </a:cubicBezTo>
                  <a:cubicBezTo>
                    <a:pt x="116" y="645"/>
                    <a:pt x="114" y="657"/>
                    <a:pt x="114" y="670"/>
                  </a:cubicBezTo>
                  <a:cubicBezTo>
                    <a:pt x="114" y="727"/>
                    <a:pt x="159" y="772"/>
                    <a:pt x="216" y="772"/>
                  </a:cubicBezTo>
                  <a:cubicBezTo>
                    <a:pt x="272" y="772"/>
                    <a:pt x="317" y="727"/>
                    <a:pt x="317" y="670"/>
                  </a:cubicBezTo>
                  <a:cubicBezTo>
                    <a:pt x="317" y="657"/>
                    <a:pt x="315" y="645"/>
                    <a:pt x="310" y="633"/>
                  </a:cubicBezTo>
                  <a:cubicBezTo>
                    <a:pt x="436" y="633"/>
                    <a:pt x="436" y="633"/>
                    <a:pt x="436" y="633"/>
                  </a:cubicBezTo>
                  <a:lnTo>
                    <a:pt x="436" y="0"/>
                  </a:lnTo>
                  <a:close/>
                </a:path>
              </a:pathLst>
            </a:custGeom>
            <a:solidFill>
              <a:schemeClr val="accent2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Freeform 26">
              <a:extLst>
                <a:ext uri="{FF2B5EF4-FFF2-40B4-BE49-F238E27FC236}">
                  <a16:creationId xmlns:a16="http://schemas.microsoft.com/office/drawing/2014/main" id="{57364E65-3C9C-4EC3-A48B-BFF792A1F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368" y="2934465"/>
              <a:ext cx="1517401" cy="1505482"/>
            </a:xfrm>
            <a:custGeom>
              <a:avLst/>
              <a:gdLst>
                <a:gd name="T0" fmla="*/ 588 w 588"/>
                <a:gd name="T1" fmla="*/ 633 h 633"/>
                <a:gd name="T2" fmla="*/ 565 w 588"/>
                <a:gd name="T3" fmla="*/ 0 h 633"/>
                <a:gd name="T4" fmla="*/ 136 w 588"/>
                <a:gd name="T5" fmla="*/ 0 h 633"/>
                <a:gd name="T6" fmla="*/ 136 w 588"/>
                <a:gd name="T7" fmla="*/ 237 h 633"/>
                <a:gd name="T8" fmla="*/ 102 w 588"/>
                <a:gd name="T9" fmla="*/ 232 h 633"/>
                <a:gd name="T10" fmla="*/ 0 w 588"/>
                <a:gd name="T11" fmla="*/ 333 h 633"/>
                <a:gd name="T12" fmla="*/ 102 w 588"/>
                <a:gd name="T13" fmla="*/ 435 h 633"/>
                <a:gd name="T14" fmla="*/ 136 w 588"/>
                <a:gd name="T15" fmla="*/ 429 h 633"/>
                <a:gd name="T16" fmla="*/ 136 w 588"/>
                <a:gd name="T17" fmla="*/ 633 h 633"/>
                <a:gd name="T18" fmla="*/ 588 w 588"/>
                <a:gd name="T19" fmla="*/ 633 h 6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8" h="633">
                  <a:moveTo>
                    <a:pt x="588" y="633"/>
                  </a:moveTo>
                  <a:cubicBezTo>
                    <a:pt x="565" y="0"/>
                    <a:pt x="565" y="0"/>
                    <a:pt x="565" y="0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25" y="234"/>
                    <a:pt x="114" y="232"/>
                    <a:pt x="102" y="232"/>
                  </a:cubicBezTo>
                  <a:cubicBezTo>
                    <a:pt x="46" y="232"/>
                    <a:pt x="0" y="277"/>
                    <a:pt x="0" y="333"/>
                  </a:cubicBezTo>
                  <a:cubicBezTo>
                    <a:pt x="0" y="390"/>
                    <a:pt x="46" y="435"/>
                    <a:pt x="102" y="435"/>
                  </a:cubicBezTo>
                  <a:cubicBezTo>
                    <a:pt x="114" y="435"/>
                    <a:pt x="125" y="433"/>
                    <a:pt x="136" y="429"/>
                  </a:cubicBezTo>
                  <a:cubicBezTo>
                    <a:pt x="136" y="633"/>
                    <a:pt x="136" y="633"/>
                    <a:pt x="136" y="633"/>
                  </a:cubicBezTo>
                  <a:lnTo>
                    <a:pt x="588" y="633"/>
                  </a:lnTo>
                  <a:close/>
                </a:path>
              </a:pathLst>
            </a:custGeom>
            <a:solidFill>
              <a:schemeClr val="accent3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27">
              <a:extLst>
                <a:ext uri="{FF2B5EF4-FFF2-40B4-BE49-F238E27FC236}">
                  <a16:creationId xmlns:a16="http://schemas.microsoft.com/office/drawing/2014/main" id="{611E5D32-F6F9-429F-A5BF-5A36BCCEF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5205" y="4092793"/>
              <a:ext cx="1228550" cy="1869822"/>
            </a:xfrm>
            <a:custGeom>
              <a:avLst/>
              <a:gdLst>
                <a:gd name="T0" fmla="*/ 452 w 476"/>
                <a:gd name="T1" fmla="*/ 146 h 786"/>
                <a:gd name="T2" fmla="*/ 327 w 476"/>
                <a:gd name="T3" fmla="*/ 146 h 786"/>
                <a:gd name="T4" fmla="*/ 338 w 476"/>
                <a:gd name="T5" fmla="*/ 102 h 786"/>
                <a:gd name="T6" fmla="*/ 236 w 476"/>
                <a:gd name="T7" fmla="*/ 0 h 786"/>
                <a:gd name="T8" fmla="*/ 134 w 476"/>
                <a:gd name="T9" fmla="*/ 102 h 786"/>
                <a:gd name="T10" fmla="*/ 144 w 476"/>
                <a:gd name="T11" fmla="*/ 146 h 786"/>
                <a:gd name="T12" fmla="*/ 0 w 476"/>
                <a:gd name="T13" fmla="*/ 146 h 786"/>
                <a:gd name="T14" fmla="*/ 0 w 476"/>
                <a:gd name="T15" fmla="*/ 786 h 786"/>
                <a:gd name="T16" fmla="*/ 476 w 476"/>
                <a:gd name="T17" fmla="*/ 786 h 786"/>
                <a:gd name="T18" fmla="*/ 452 w 476"/>
                <a:gd name="T19" fmla="*/ 146 h 7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76" h="786">
                  <a:moveTo>
                    <a:pt x="452" y="146"/>
                  </a:moveTo>
                  <a:cubicBezTo>
                    <a:pt x="327" y="146"/>
                    <a:pt x="327" y="146"/>
                    <a:pt x="327" y="146"/>
                  </a:cubicBezTo>
                  <a:cubicBezTo>
                    <a:pt x="334" y="133"/>
                    <a:pt x="338" y="118"/>
                    <a:pt x="338" y="102"/>
                  </a:cubicBezTo>
                  <a:cubicBezTo>
                    <a:pt x="338" y="46"/>
                    <a:pt x="292" y="0"/>
                    <a:pt x="236" y="0"/>
                  </a:cubicBezTo>
                  <a:cubicBezTo>
                    <a:pt x="180" y="0"/>
                    <a:pt x="134" y="46"/>
                    <a:pt x="134" y="102"/>
                  </a:cubicBezTo>
                  <a:cubicBezTo>
                    <a:pt x="134" y="118"/>
                    <a:pt x="138" y="133"/>
                    <a:pt x="144" y="146"/>
                  </a:cubicBezTo>
                  <a:cubicBezTo>
                    <a:pt x="0" y="146"/>
                    <a:pt x="0" y="146"/>
                    <a:pt x="0" y="146"/>
                  </a:cubicBezTo>
                  <a:cubicBezTo>
                    <a:pt x="0" y="786"/>
                    <a:pt x="0" y="786"/>
                    <a:pt x="0" y="786"/>
                  </a:cubicBezTo>
                  <a:cubicBezTo>
                    <a:pt x="476" y="786"/>
                    <a:pt x="476" y="786"/>
                    <a:pt x="476" y="786"/>
                  </a:cubicBezTo>
                  <a:lnTo>
                    <a:pt x="452" y="146"/>
                  </a:lnTo>
                  <a:close/>
                </a:path>
              </a:pathLst>
            </a:custGeom>
            <a:solidFill>
              <a:schemeClr val="accent5"/>
            </a:solidFill>
            <a:ln w="57150">
              <a:solidFill>
                <a:srgbClr val="FFFFFF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Rectangle 10">
              <a:extLst>
                <a:ext uri="{FF2B5EF4-FFF2-40B4-BE49-F238E27FC236}">
                  <a16:creationId xmlns:a16="http://schemas.microsoft.com/office/drawing/2014/main" id="{2AFD44F9-B9EC-48D8-AF13-F4DB45E6E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5539" y="3482211"/>
              <a:ext cx="5795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Rectangle 11">
              <a:extLst>
                <a:ext uri="{FF2B5EF4-FFF2-40B4-BE49-F238E27FC236}">
                  <a16:creationId xmlns:a16="http://schemas.microsoft.com/office/drawing/2014/main" id="{21247DF2-E7B3-4110-833E-9D1CA6C632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28744" y="5062000"/>
              <a:ext cx="5795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Rectangle 12">
              <a:extLst>
                <a:ext uri="{FF2B5EF4-FFF2-40B4-BE49-F238E27FC236}">
                  <a16:creationId xmlns:a16="http://schemas.microsoft.com/office/drawing/2014/main" id="{AF7F9F1F-7D91-4F27-BC02-8B7630222B9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33920" y="3475220"/>
              <a:ext cx="5795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Rectangle 13">
              <a:extLst>
                <a:ext uri="{FF2B5EF4-FFF2-40B4-BE49-F238E27FC236}">
                  <a16:creationId xmlns:a16="http://schemas.microsoft.com/office/drawing/2014/main" id="{52AE1FB0-6F64-493E-8019-90C96C64CA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52703" y="4996286"/>
              <a:ext cx="57955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2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kumimoji="0" lang="en-US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33" name="TextBox 19">
            <a:extLst>
              <a:ext uri="{FF2B5EF4-FFF2-40B4-BE49-F238E27FC236}">
                <a16:creationId xmlns:a16="http://schemas.microsoft.com/office/drawing/2014/main" id="{874593F5-E1E8-437D-82C2-5B06D3AA7AB3}"/>
              </a:ext>
            </a:extLst>
          </p:cNvPr>
          <p:cNvSpPr txBox="1"/>
          <p:nvPr/>
        </p:nvSpPr>
        <p:spPr>
          <a:xfrm>
            <a:off x="8163691" y="2412673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134" name="TextBox 20">
            <a:extLst>
              <a:ext uri="{FF2B5EF4-FFF2-40B4-BE49-F238E27FC236}">
                <a16:creationId xmlns:a16="http://schemas.microsoft.com/office/drawing/2014/main" id="{A3AC8C87-9214-4D11-BE59-5305BE54BCD9}"/>
              </a:ext>
            </a:extLst>
          </p:cNvPr>
          <p:cNvSpPr txBox="1"/>
          <p:nvPr/>
        </p:nvSpPr>
        <p:spPr>
          <a:xfrm>
            <a:off x="8163691" y="2718343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135" name="TextBox 22">
            <a:extLst>
              <a:ext uri="{FF2B5EF4-FFF2-40B4-BE49-F238E27FC236}">
                <a16:creationId xmlns:a16="http://schemas.microsoft.com/office/drawing/2014/main" id="{317051FE-3614-429F-90DB-95FDD095EE47}"/>
              </a:ext>
            </a:extLst>
          </p:cNvPr>
          <p:cNvSpPr txBox="1"/>
          <p:nvPr/>
        </p:nvSpPr>
        <p:spPr>
          <a:xfrm>
            <a:off x="8163691" y="3959210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136" name="TextBox 23">
            <a:extLst>
              <a:ext uri="{FF2B5EF4-FFF2-40B4-BE49-F238E27FC236}">
                <a16:creationId xmlns:a16="http://schemas.microsoft.com/office/drawing/2014/main" id="{86BAFC1A-3B0D-4DFA-B6F4-FA18A3C3B9BC}"/>
              </a:ext>
            </a:extLst>
          </p:cNvPr>
          <p:cNvSpPr txBox="1"/>
          <p:nvPr/>
        </p:nvSpPr>
        <p:spPr>
          <a:xfrm>
            <a:off x="8163691" y="4264880"/>
            <a:ext cx="1762021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 </a:t>
            </a:r>
          </a:p>
          <a:p>
            <a:pPr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  <p:sp>
        <p:nvSpPr>
          <p:cNvPr id="137" name="TextBox 25">
            <a:extLst>
              <a:ext uri="{FF2B5EF4-FFF2-40B4-BE49-F238E27FC236}">
                <a16:creationId xmlns:a16="http://schemas.microsoft.com/office/drawing/2014/main" id="{643AA0F1-B60B-470C-8B39-1295B22FDFD3}"/>
              </a:ext>
            </a:extLst>
          </p:cNvPr>
          <p:cNvSpPr txBox="1"/>
          <p:nvPr/>
        </p:nvSpPr>
        <p:spPr>
          <a:xfrm>
            <a:off x="3263459" y="2412673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138" name="TextBox 26">
            <a:extLst>
              <a:ext uri="{FF2B5EF4-FFF2-40B4-BE49-F238E27FC236}">
                <a16:creationId xmlns:a16="http://schemas.microsoft.com/office/drawing/2014/main" id="{FCE2A241-4A1F-4E45-85C7-15D73148E234}"/>
              </a:ext>
            </a:extLst>
          </p:cNvPr>
          <p:cNvSpPr txBox="1"/>
          <p:nvPr/>
        </p:nvSpPr>
        <p:spPr>
          <a:xfrm>
            <a:off x="2754345" y="2718343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  <p:sp>
        <p:nvSpPr>
          <p:cNvPr id="139" name="TextBox 28">
            <a:extLst>
              <a:ext uri="{FF2B5EF4-FFF2-40B4-BE49-F238E27FC236}">
                <a16:creationId xmlns:a16="http://schemas.microsoft.com/office/drawing/2014/main" id="{13FD4E2F-90C6-488E-B1CF-6174C1636FA2}"/>
              </a:ext>
            </a:extLst>
          </p:cNvPr>
          <p:cNvSpPr txBox="1"/>
          <p:nvPr/>
        </p:nvSpPr>
        <p:spPr>
          <a:xfrm>
            <a:off x="3263459" y="3959210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140" name="TextBox 29">
            <a:extLst>
              <a:ext uri="{FF2B5EF4-FFF2-40B4-BE49-F238E27FC236}">
                <a16:creationId xmlns:a16="http://schemas.microsoft.com/office/drawing/2014/main" id="{5FBA0DCD-B644-4394-AFCB-8C2A7FF5D175}"/>
              </a:ext>
            </a:extLst>
          </p:cNvPr>
          <p:cNvSpPr txBox="1"/>
          <p:nvPr/>
        </p:nvSpPr>
        <p:spPr>
          <a:xfrm>
            <a:off x="2754345" y="4264880"/>
            <a:ext cx="1731564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consectetur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</a:t>
            </a:r>
          </a:p>
        </p:txBody>
      </p:sp>
    </p:spTree>
    <p:extLst>
      <p:ext uri="{BB962C8B-B14F-4D97-AF65-F5344CB8AC3E}">
        <p14:creationId xmlns:p14="http://schemas.microsoft.com/office/powerpoint/2010/main" val="41009821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/>
      <p:bldP spid="137" grpId="0"/>
      <p:bldP spid="138" grpId="0"/>
      <p:bldP spid="139" grpId="0"/>
      <p:bldP spid="14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4" name="Group 66">
            <a:extLst>
              <a:ext uri="{FF2B5EF4-FFF2-40B4-BE49-F238E27FC236}">
                <a16:creationId xmlns:a16="http://schemas.microsoft.com/office/drawing/2014/main" id="{8A1D5C22-9A92-423F-A0BE-D6D5554433D3}"/>
              </a:ext>
            </a:extLst>
          </p:cNvPr>
          <p:cNvGrpSpPr/>
          <p:nvPr/>
        </p:nvGrpSpPr>
        <p:grpSpPr>
          <a:xfrm>
            <a:off x="1373034" y="1957787"/>
            <a:ext cx="1689092" cy="1687466"/>
            <a:chOff x="1749231" y="1983765"/>
            <a:chExt cx="2438179" cy="2435835"/>
          </a:xfrm>
          <a:solidFill>
            <a:schemeClr val="accent1"/>
          </a:solidFill>
        </p:grpSpPr>
        <p:sp>
          <p:nvSpPr>
            <p:cNvPr id="75" name="Freeform 458">
              <a:extLst>
                <a:ext uri="{FF2B5EF4-FFF2-40B4-BE49-F238E27FC236}">
                  <a16:creationId xmlns:a16="http://schemas.microsoft.com/office/drawing/2014/main" id="{707B8225-C7EF-45CE-9520-6C4DDF20DD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7684" y="3163578"/>
              <a:ext cx="391516" cy="712698"/>
            </a:xfrm>
            <a:custGeom>
              <a:avLst/>
              <a:gdLst>
                <a:gd name="T0" fmla="*/ 167 w 167"/>
                <a:gd name="T1" fmla="*/ 0 h 304"/>
                <a:gd name="T2" fmla="*/ 0 w 167"/>
                <a:gd name="T3" fmla="*/ 304 h 304"/>
                <a:gd name="T4" fmla="*/ 167 w 167"/>
                <a:gd name="T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" h="304">
                  <a:moveTo>
                    <a:pt x="167" y="0"/>
                  </a:moveTo>
                  <a:lnTo>
                    <a:pt x="0" y="30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11113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438">
              <a:extLst>
                <a:ext uri="{FF2B5EF4-FFF2-40B4-BE49-F238E27FC236}">
                  <a16:creationId xmlns:a16="http://schemas.microsoft.com/office/drawing/2014/main" id="{4234045E-E621-4CE1-B068-9BB0BF8FD77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49231" y="1983765"/>
              <a:ext cx="2438179" cy="2435835"/>
            </a:xfrm>
            <a:custGeom>
              <a:avLst/>
              <a:gdLst>
                <a:gd name="T0" fmla="*/ 577 w 1154"/>
                <a:gd name="T1" fmla="*/ 1154 h 1154"/>
                <a:gd name="T2" fmla="*/ 0 w 1154"/>
                <a:gd name="T3" fmla="*/ 577 h 1154"/>
                <a:gd name="T4" fmla="*/ 577 w 1154"/>
                <a:gd name="T5" fmla="*/ 0 h 1154"/>
                <a:gd name="T6" fmla="*/ 1154 w 1154"/>
                <a:gd name="T7" fmla="*/ 577 h 1154"/>
                <a:gd name="T8" fmla="*/ 577 w 1154"/>
                <a:gd name="T9" fmla="*/ 1154 h 1154"/>
                <a:gd name="T10" fmla="*/ 577 w 1154"/>
                <a:gd name="T11" fmla="*/ 38 h 1154"/>
                <a:gd name="T12" fmla="*/ 38 w 1154"/>
                <a:gd name="T13" fmla="*/ 577 h 1154"/>
                <a:gd name="T14" fmla="*/ 577 w 1154"/>
                <a:gd name="T15" fmla="*/ 1116 h 1154"/>
                <a:gd name="T16" fmla="*/ 1116 w 1154"/>
                <a:gd name="T17" fmla="*/ 577 h 1154"/>
                <a:gd name="T18" fmla="*/ 577 w 1154"/>
                <a:gd name="T19" fmla="*/ 38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4" h="1154">
                  <a:moveTo>
                    <a:pt x="577" y="1154"/>
                  </a:moveTo>
                  <a:cubicBezTo>
                    <a:pt x="259" y="1154"/>
                    <a:pt x="0" y="895"/>
                    <a:pt x="0" y="577"/>
                  </a:cubicBezTo>
                  <a:cubicBezTo>
                    <a:pt x="0" y="259"/>
                    <a:pt x="259" y="0"/>
                    <a:pt x="577" y="0"/>
                  </a:cubicBezTo>
                  <a:cubicBezTo>
                    <a:pt x="895" y="0"/>
                    <a:pt x="1154" y="259"/>
                    <a:pt x="1154" y="577"/>
                  </a:cubicBezTo>
                  <a:cubicBezTo>
                    <a:pt x="1154" y="895"/>
                    <a:pt x="895" y="1154"/>
                    <a:pt x="577" y="1154"/>
                  </a:cubicBezTo>
                  <a:close/>
                  <a:moveTo>
                    <a:pt x="577" y="38"/>
                  </a:moveTo>
                  <a:cubicBezTo>
                    <a:pt x="280" y="38"/>
                    <a:pt x="38" y="280"/>
                    <a:pt x="38" y="577"/>
                  </a:cubicBezTo>
                  <a:cubicBezTo>
                    <a:pt x="38" y="874"/>
                    <a:pt x="280" y="1116"/>
                    <a:pt x="577" y="1116"/>
                  </a:cubicBezTo>
                  <a:cubicBezTo>
                    <a:pt x="874" y="1116"/>
                    <a:pt x="1116" y="874"/>
                    <a:pt x="1116" y="577"/>
                  </a:cubicBezTo>
                  <a:cubicBezTo>
                    <a:pt x="1116" y="280"/>
                    <a:pt x="874" y="38"/>
                    <a:pt x="577" y="3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Oval 439">
              <a:extLst>
                <a:ext uri="{FF2B5EF4-FFF2-40B4-BE49-F238E27FC236}">
                  <a16:creationId xmlns:a16="http://schemas.microsoft.com/office/drawing/2014/main" id="{C2481FD3-81DA-4239-AAE1-E86A6A5DE0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01868" y="3036401"/>
              <a:ext cx="335250" cy="332905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Oval 440">
              <a:extLst>
                <a:ext uri="{FF2B5EF4-FFF2-40B4-BE49-F238E27FC236}">
                  <a16:creationId xmlns:a16="http://schemas.microsoft.com/office/drawing/2014/main" id="{2CE81081-9431-4270-849D-FA97014840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777" y="2180695"/>
              <a:ext cx="93776" cy="96121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Oval 441">
              <a:extLst>
                <a:ext uri="{FF2B5EF4-FFF2-40B4-BE49-F238E27FC236}">
                  <a16:creationId xmlns:a16="http://schemas.microsoft.com/office/drawing/2014/main" id="{C5740050-829A-45C1-A08F-5A41D5B0BE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23777" y="4135927"/>
              <a:ext cx="93776" cy="93776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Oval 442">
              <a:extLst>
                <a:ext uri="{FF2B5EF4-FFF2-40B4-BE49-F238E27FC236}">
                  <a16:creationId xmlns:a16="http://schemas.microsoft.com/office/drawing/2014/main" id="{6B59001A-C2AB-4C49-8057-BAF246A632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1393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Oval 443">
              <a:extLst>
                <a:ext uri="{FF2B5EF4-FFF2-40B4-BE49-F238E27FC236}">
                  <a16:creationId xmlns:a16="http://schemas.microsoft.com/office/drawing/2014/main" id="{83FCBC92-2017-456A-9C63-A8A3A2A53F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43817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444">
              <a:extLst>
                <a:ext uri="{FF2B5EF4-FFF2-40B4-BE49-F238E27FC236}">
                  <a16:creationId xmlns:a16="http://schemas.microsoft.com/office/drawing/2014/main" id="{CF552297-0A56-4025-9668-617AB1F41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172" y="3617813"/>
              <a:ext cx="105499" cy="93776"/>
            </a:xfrm>
            <a:custGeom>
              <a:avLst/>
              <a:gdLst>
                <a:gd name="T0" fmla="*/ 34 w 49"/>
                <a:gd name="T1" fmla="*/ 2 h 44"/>
                <a:gd name="T2" fmla="*/ 23 w 49"/>
                <a:gd name="T3" fmla="*/ 0 h 44"/>
                <a:gd name="T4" fmla="*/ 3 w 49"/>
                <a:gd name="T5" fmla="*/ 12 h 44"/>
                <a:gd name="T6" fmla="*/ 2 w 49"/>
                <a:gd name="T7" fmla="*/ 29 h 44"/>
                <a:gd name="T8" fmla="*/ 13 w 49"/>
                <a:gd name="T9" fmla="*/ 42 h 44"/>
                <a:gd name="T10" fmla="*/ 23 w 49"/>
                <a:gd name="T11" fmla="*/ 44 h 44"/>
                <a:gd name="T12" fmla="*/ 43 w 49"/>
                <a:gd name="T13" fmla="*/ 33 h 44"/>
                <a:gd name="T14" fmla="*/ 34 w 49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4">
                  <a:moveTo>
                    <a:pt x="34" y="2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4"/>
                    <a:pt x="3" y="12"/>
                  </a:cubicBezTo>
                  <a:cubicBezTo>
                    <a:pt x="1" y="17"/>
                    <a:pt x="0" y="23"/>
                    <a:pt x="2" y="29"/>
                  </a:cubicBezTo>
                  <a:cubicBezTo>
                    <a:pt x="4" y="34"/>
                    <a:pt x="7" y="39"/>
                    <a:pt x="13" y="42"/>
                  </a:cubicBezTo>
                  <a:cubicBezTo>
                    <a:pt x="16" y="44"/>
                    <a:pt x="20" y="44"/>
                    <a:pt x="23" y="44"/>
                  </a:cubicBezTo>
                  <a:cubicBezTo>
                    <a:pt x="32" y="44"/>
                    <a:pt x="39" y="40"/>
                    <a:pt x="43" y="33"/>
                  </a:cubicBezTo>
                  <a:cubicBezTo>
                    <a:pt x="49" y="22"/>
                    <a:pt x="45" y="8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Freeform 445">
              <a:extLst>
                <a:ext uri="{FF2B5EF4-FFF2-40B4-BE49-F238E27FC236}">
                  <a16:creationId xmlns:a16="http://schemas.microsoft.com/office/drawing/2014/main" id="{60371B02-D3A3-4209-ACE5-1FE01231F6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1660" y="2698807"/>
              <a:ext cx="107843" cy="96121"/>
            </a:xfrm>
            <a:custGeom>
              <a:avLst/>
              <a:gdLst>
                <a:gd name="T0" fmla="*/ 36 w 51"/>
                <a:gd name="T1" fmla="*/ 3 h 45"/>
                <a:gd name="T2" fmla="*/ 25 w 51"/>
                <a:gd name="T3" fmla="*/ 0 h 45"/>
                <a:gd name="T4" fmla="*/ 5 w 51"/>
                <a:gd name="T5" fmla="*/ 12 h 45"/>
                <a:gd name="T6" fmla="*/ 15 w 51"/>
                <a:gd name="T7" fmla="*/ 42 h 45"/>
                <a:gd name="T8" fmla="*/ 25 w 51"/>
                <a:gd name="T9" fmla="*/ 45 h 45"/>
                <a:gd name="T10" fmla="*/ 45 w 51"/>
                <a:gd name="T11" fmla="*/ 33 h 45"/>
                <a:gd name="T12" fmla="*/ 36 w 51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5">
                  <a:moveTo>
                    <a:pt x="36" y="3"/>
                  </a:moveTo>
                  <a:cubicBezTo>
                    <a:pt x="32" y="1"/>
                    <a:pt x="29" y="0"/>
                    <a:pt x="25" y="0"/>
                  </a:cubicBezTo>
                  <a:cubicBezTo>
                    <a:pt x="17" y="0"/>
                    <a:pt x="9" y="5"/>
                    <a:pt x="5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8" y="44"/>
                    <a:pt x="21" y="45"/>
                    <a:pt x="25" y="45"/>
                  </a:cubicBezTo>
                  <a:cubicBezTo>
                    <a:pt x="33" y="45"/>
                    <a:pt x="41" y="40"/>
                    <a:pt x="45" y="33"/>
                  </a:cubicBezTo>
                  <a:cubicBezTo>
                    <a:pt x="51" y="22"/>
                    <a:pt x="47" y="8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Freeform 446">
              <a:extLst>
                <a:ext uri="{FF2B5EF4-FFF2-40B4-BE49-F238E27FC236}">
                  <a16:creationId xmlns:a16="http://schemas.microsoft.com/office/drawing/2014/main" id="{8E27299F-3688-4679-B133-B5012F0C6A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897" y="4018706"/>
              <a:ext cx="105499" cy="93776"/>
            </a:xfrm>
            <a:custGeom>
              <a:avLst/>
              <a:gdLst>
                <a:gd name="T0" fmla="*/ 34 w 49"/>
                <a:gd name="T1" fmla="*/ 3 h 45"/>
                <a:gd name="T2" fmla="*/ 23 w 49"/>
                <a:gd name="T3" fmla="*/ 0 h 45"/>
                <a:gd name="T4" fmla="*/ 3 w 49"/>
                <a:gd name="T5" fmla="*/ 12 h 45"/>
                <a:gd name="T6" fmla="*/ 2 w 49"/>
                <a:gd name="T7" fmla="*/ 29 h 45"/>
                <a:gd name="T8" fmla="*/ 13 w 49"/>
                <a:gd name="T9" fmla="*/ 42 h 45"/>
                <a:gd name="T10" fmla="*/ 23 w 49"/>
                <a:gd name="T11" fmla="*/ 45 h 45"/>
                <a:gd name="T12" fmla="*/ 43 w 49"/>
                <a:gd name="T13" fmla="*/ 33 h 45"/>
                <a:gd name="T14" fmla="*/ 34 w 49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34" y="3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5"/>
                    <a:pt x="3" y="12"/>
                  </a:cubicBezTo>
                  <a:cubicBezTo>
                    <a:pt x="1" y="17"/>
                    <a:pt x="0" y="23"/>
                    <a:pt x="2" y="29"/>
                  </a:cubicBezTo>
                  <a:cubicBezTo>
                    <a:pt x="4" y="35"/>
                    <a:pt x="7" y="39"/>
                    <a:pt x="13" y="42"/>
                  </a:cubicBezTo>
                  <a:cubicBezTo>
                    <a:pt x="16" y="44"/>
                    <a:pt x="20" y="45"/>
                    <a:pt x="23" y="45"/>
                  </a:cubicBezTo>
                  <a:cubicBezTo>
                    <a:pt x="32" y="45"/>
                    <a:pt x="39" y="40"/>
                    <a:pt x="43" y="33"/>
                  </a:cubicBezTo>
                  <a:cubicBezTo>
                    <a:pt x="49" y="22"/>
                    <a:pt x="45" y="8"/>
                    <a:pt x="34" y="3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Freeform 447">
              <a:extLst>
                <a:ext uri="{FF2B5EF4-FFF2-40B4-BE49-F238E27FC236}">
                  <a16:creationId xmlns:a16="http://schemas.microsoft.com/office/drawing/2014/main" id="{55BF820F-5695-47EE-9419-C517E9D2D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9068" y="2328391"/>
              <a:ext cx="103154" cy="96121"/>
            </a:xfrm>
            <a:custGeom>
              <a:avLst/>
              <a:gdLst>
                <a:gd name="T0" fmla="*/ 47 w 49"/>
                <a:gd name="T1" fmla="*/ 16 h 45"/>
                <a:gd name="T2" fmla="*/ 37 w 49"/>
                <a:gd name="T3" fmla="*/ 3 h 45"/>
                <a:gd name="T4" fmla="*/ 26 w 49"/>
                <a:gd name="T5" fmla="*/ 0 h 45"/>
                <a:gd name="T6" fmla="*/ 6 w 49"/>
                <a:gd name="T7" fmla="*/ 12 h 45"/>
                <a:gd name="T8" fmla="*/ 16 w 49"/>
                <a:gd name="T9" fmla="*/ 42 h 45"/>
                <a:gd name="T10" fmla="*/ 26 w 49"/>
                <a:gd name="T11" fmla="*/ 45 h 45"/>
                <a:gd name="T12" fmla="*/ 46 w 49"/>
                <a:gd name="T13" fmla="*/ 33 h 45"/>
                <a:gd name="T14" fmla="*/ 47 w 49"/>
                <a:gd name="T15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7" y="16"/>
                  </a:moveTo>
                  <a:cubicBezTo>
                    <a:pt x="46" y="10"/>
                    <a:pt x="42" y="5"/>
                    <a:pt x="37" y="3"/>
                  </a:cubicBezTo>
                  <a:cubicBezTo>
                    <a:pt x="33" y="1"/>
                    <a:pt x="30" y="0"/>
                    <a:pt x="26" y="0"/>
                  </a:cubicBezTo>
                  <a:cubicBezTo>
                    <a:pt x="18" y="0"/>
                    <a:pt x="10" y="5"/>
                    <a:pt x="6" y="12"/>
                  </a:cubicBezTo>
                  <a:cubicBezTo>
                    <a:pt x="0" y="23"/>
                    <a:pt x="5" y="36"/>
                    <a:pt x="16" y="42"/>
                  </a:cubicBezTo>
                  <a:cubicBezTo>
                    <a:pt x="19" y="44"/>
                    <a:pt x="22" y="45"/>
                    <a:pt x="26" y="45"/>
                  </a:cubicBezTo>
                  <a:cubicBezTo>
                    <a:pt x="34" y="45"/>
                    <a:pt x="42" y="40"/>
                    <a:pt x="46" y="33"/>
                  </a:cubicBezTo>
                  <a:cubicBezTo>
                    <a:pt x="49" y="28"/>
                    <a:pt x="49" y="22"/>
                    <a:pt x="47" y="16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Freeform 448">
              <a:extLst>
                <a:ext uri="{FF2B5EF4-FFF2-40B4-BE49-F238E27FC236}">
                  <a16:creationId xmlns:a16="http://schemas.microsoft.com/office/drawing/2014/main" id="{1376F2B2-4D7B-41BA-979E-51F7A1D628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0791" y="3985885"/>
              <a:ext cx="103154" cy="93776"/>
            </a:xfrm>
            <a:custGeom>
              <a:avLst/>
              <a:gdLst>
                <a:gd name="T0" fmla="*/ 42 w 49"/>
                <a:gd name="T1" fmla="*/ 10 h 45"/>
                <a:gd name="T2" fmla="*/ 23 w 49"/>
                <a:gd name="T3" fmla="*/ 0 h 45"/>
                <a:gd name="T4" fmla="*/ 11 w 49"/>
                <a:gd name="T5" fmla="*/ 4 h 45"/>
                <a:gd name="T6" fmla="*/ 1 w 49"/>
                <a:gd name="T7" fmla="*/ 18 h 45"/>
                <a:gd name="T8" fmla="*/ 5 w 49"/>
                <a:gd name="T9" fmla="*/ 35 h 45"/>
                <a:gd name="T10" fmla="*/ 23 w 49"/>
                <a:gd name="T11" fmla="*/ 45 h 45"/>
                <a:gd name="T12" fmla="*/ 36 w 49"/>
                <a:gd name="T13" fmla="*/ 41 h 45"/>
                <a:gd name="T14" fmla="*/ 42 w 49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2" y="10"/>
                  </a:moveTo>
                  <a:cubicBezTo>
                    <a:pt x="38" y="4"/>
                    <a:pt x="31" y="0"/>
                    <a:pt x="23" y="0"/>
                  </a:cubicBezTo>
                  <a:cubicBezTo>
                    <a:pt x="19" y="0"/>
                    <a:pt x="15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5" y="35"/>
                  </a:cubicBezTo>
                  <a:cubicBezTo>
                    <a:pt x="9" y="41"/>
                    <a:pt x="16" y="45"/>
                    <a:pt x="23" y="45"/>
                  </a:cubicBezTo>
                  <a:cubicBezTo>
                    <a:pt x="28" y="45"/>
                    <a:pt x="32" y="44"/>
                    <a:pt x="36" y="41"/>
                  </a:cubicBezTo>
                  <a:cubicBezTo>
                    <a:pt x="46" y="34"/>
                    <a:pt x="49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7" name="Freeform 449">
              <a:extLst>
                <a:ext uri="{FF2B5EF4-FFF2-40B4-BE49-F238E27FC236}">
                  <a16:creationId xmlns:a16="http://schemas.microsoft.com/office/drawing/2014/main" id="{4715039B-B052-40A8-BF46-DA95CC3BB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372842" y="2344803"/>
              <a:ext cx="103154" cy="96121"/>
            </a:xfrm>
            <a:custGeom>
              <a:avLst/>
              <a:gdLst>
                <a:gd name="T0" fmla="*/ 47 w 48"/>
                <a:gd name="T1" fmla="*/ 27 h 45"/>
                <a:gd name="T2" fmla="*/ 44 w 48"/>
                <a:gd name="T3" fmla="*/ 10 h 45"/>
                <a:gd name="T4" fmla="*/ 25 w 48"/>
                <a:gd name="T5" fmla="*/ 0 h 45"/>
                <a:gd name="T6" fmla="*/ 13 w 48"/>
                <a:gd name="T7" fmla="*/ 4 h 45"/>
                <a:gd name="T8" fmla="*/ 6 w 48"/>
                <a:gd name="T9" fmla="*/ 35 h 45"/>
                <a:gd name="T10" fmla="*/ 25 w 48"/>
                <a:gd name="T11" fmla="*/ 45 h 45"/>
                <a:gd name="T12" fmla="*/ 37 w 48"/>
                <a:gd name="T13" fmla="*/ 41 h 45"/>
                <a:gd name="T14" fmla="*/ 47 w 48"/>
                <a:gd name="T1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7" y="27"/>
                  </a:moveTo>
                  <a:cubicBezTo>
                    <a:pt x="48" y="21"/>
                    <a:pt x="47" y="15"/>
                    <a:pt x="44" y="10"/>
                  </a:cubicBezTo>
                  <a:cubicBezTo>
                    <a:pt x="40" y="4"/>
                    <a:pt x="33" y="0"/>
                    <a:pt x="25" y="0"/>
                  </a:cubicBezTo>
                  <a:cubicBezTo>
                    <a:pt x="21" y="0"/>
                    <a:pt x="16" y="1"/>
                    <a:pt x="13" y="4"/>
                  </a:cubicBezTo>
                  <a:cubicBezTo>
                    <a:pt x="2" y="11"/>
                    <a:pt x="0" y="25"/>
                    <a:pt x="6" y="35"/>
                  </a:cubicBezTo>
                  <a:cubicBezTo>
                    <a:pt x="11" y="41"/>
                    <a:pt x="18" y="45"/>
                    <a:pt x="25" y="45"/>
                  </a:cubicBezTo>
                  <a:cubicBezTo>
                    <a:pt x="30" y="45"/>
                    <a:pt x="34" y="44"/>
                    <a:pt x="37" y="41"/>
                  </a:cubicBezTo>
                  <a:cubicBezTo>
                    <a:pt x="42" y="38"/>
                    <a:pt x="46" y="33"/>
                    <a:pt x="47" y="27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Freeform 450">
              <a:extLst>
                <a:ext uri="{FF2B5EF4-FFF2-40B4-BE49-F238E27FC236}">
                  <a16:creationId xmlns:a16="http://schemas.microsoft.com/office/drawing/2014/main" id="{76965CA6-8882-4DDC-8197-29EB42DFB9A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1514" y="3681112"/>
              <a:ext cx="103154" cy="93776"/>
            </a:xfrm>
            <a:custGeom>
              <a:avLst/>
              <a:gdLst>
                <a:gd name="T0" fmla="*/ 42 w 49"/>
                <a:gd name="T1" fmla="*/ 10 h 45"/>
                <a:gd name="T2" fmla="*/ 23 w 49"/>
                <a:gd name="T3" fmla="*/ 0 h 45"/>
                <a:gd name="T4" fmla="*/ 11 w 49"/>
                <a:gd name="T5" fmla="*/ 4 h 45"/>
                <a:gd name="T6" fmla="*/ 1 w 49"/>
                <a:gd name="T7" fmla="*/ 18 h 45"/>
                <a:gd name="T8" fmla="*/ 5 w 49"/>
                <a:gd name="T9" fmla="*/ 35 h 45"/>
                <a:gd name="T10" fmla="*/ 23 w 49"/>
                <a:gd name="T11" fmla="*/ 45 h 45"/>
                <a:gd name="T12" fmla="*/ 36 w 49"/>
                <a:gd name="T13" fmla="*/ 41 h 45"/>
                <a:gd name="T14" fmla="*/ 42 w 49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2" y="10"/>
                  </a:moveTo>
                  <a:cubicBezTo>
                    <a:pt x="38" y="4"/>
                    <a:pt x="31" y="0"/>
                    <a:pt x="23" y="0"/>
                  </a:cubicBezTo>
                  <a:cubicBezTo>
                    <a:pt x="19" y="0"/>
                    <a:pt x="14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5" y="35"/>
                  </a:cubicBezTo>
                  <a:cubicBezTo>
                    <a:pt x="9" y="41"/>
                    <a:pt x="16" y="45"/>
                    <a:pt x="23" y="45"/>
                  </a:cubicBezTo>
                  <a:cubicBezTo>
                    <a:pt x="28" y="45"/>
                    <a:pt x="32" y="43"/>
                    <a:pt x="36" y="41"/>
                  </a:cubicBezTo>
                  <a:cubicBezTo>
                    <a:pt x="46" y="34"/>
                    <a:pt x="49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Freeform 451">
              <a:extLst>
                <a:ext uri="{FF2B5EF4-FFF2-40B4-BE49-F238E27FC236}">
                  <a16:creationId xmlns:a16="http://schemas.microsoft.com/office/drawing/2014/main" id="{8C652EC2-EDB9-4351-8F60-F134C4135D6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32596" y="2654264"/>
              <a:ext cx="107843" cy="91432"/>
            </a:xfrm>
            <a:custGeom>
              <a:avLst/>
              <a:gdLst>
                <a:gd name="T0" fmla="*/ 44 w 51"/>
                <a:gd name="T1" fmla="*/ 10 h 44"/>
                <a:gd name="T2" fmla="*/ 26 w 51"/>
                <a:gd name="T3" fmla="*/ 0 h 44"/>
                <a:gd name="T4" fmla="*/ 13 w 51"/>
                <a:gd name="T5" fmla="*/ 3 h 44"/>
                <a:gd name="T6" fmla="*/ 7 w 51"/>
                <a:gd name="T7" fmla="*/ 34 h 44"/>
                <a:gd name="T8" fmla="*/ 26 w 51"/>
                <a:gd name="T9" fmla="*/ 44 h 44"/>
                <a:gd name="T10" fmla="*/ 38 w 51"/>
                <a:gd name="T11" fmla="*/ 41 h 44"/>
                <a:gd name="T12" fmla="*/ 44 w 51"/>
                <a:gd name="T13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4" y="10"/>
                  </a:moveTo>
                  <a:cubicBezTo>
                    <a:pt x="40" y="3"/>
                    <a:pt x="33" y="0"/>
                    <a:pt x="26" y="0"/>
                  </a:cubicBezTo>
                  <a:cubicBezTo>
                    <a:pt x="21" y="0"/>
                    <a:pt x="17" y="1"/>
                    <a:pt x="13" y="3"/>
                  </a:cubicBezTo>
                  <a:cubicBezTo>
                    <a:pt x="3" y="10"/>
                    <a:pt x="0" y="24"/>
                    <a:pt x="7" y="34"/>
                  </a:cubicBezTo>
                  <a:cubicBezTo>
                    <a:pt x="11" y="41"/>
                    <a:pt x="18" y="44"/>
                    <a:pt x="26" y="44"/>
                  </a:cubicBezTo>
                  <a:cubicBezTo>
                    <a:pt x="30" y="44"/>
                    <a:pt x="35" y="43"/>
                    <a:pt x="38" y="41"/>
                  </a:cubicBezTo>
                  <a:cubicBezTo>
                    <a:pt x="49" y="34"/>
                    <a:pt x="51" y="2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Freeform 452">
              <a:extLst>
                <a:ext uri="{FF2B5EF4-FFF2-40B4-BE49-F238E27FC236}">
                  <a16:creationId xmlns:a16="http://schemas.microsoft.com/office/drawing/2014/main" id="{2C7BA04C-18F2-41E2-8C4C-308C479C9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320" y="2661297"/>
              <a:ext cx="0" cy="375104"/>
            </a:xfrm>
            <a:custGeom>
              <a:avLst/>
              <a:gdLst>
                <a:gd name="T0" fmla="*/ 0 h 160"/>
                <a:gd name="T1" fmla="*/ 160 h 160"/>
                <a:gd name="T2" fmla="*/ 0 h 160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60">
                  <a:moveTo>
                    <a:pt x="0" y="0"/>
                  </a:moveTo>
                  <a:lnTo>
                    <a:pt x="0" y="16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9688" cap="rnd">
              <a:solidFill>
                <a:schemeClr val="accent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Freeform 453">
              <a:extLst>
                <a:ext uri="{FF2B5EF4-FFF2-40B4-BE49-F238E27FC236}">
                  <a16:creationId xmlns:a16="http://schemas.microsoft.com/office/drawing/2014/main" id="{20D49B6B-028E-41B7-A17F-C31D252E5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362" y="3282564"/>
              <a:ext cx="482947" cy="260229"/>
            </a:xfrm>
            <a:custGeom>
              <a:avLst/>
              <a:gdLst>
                <a:gd name="T0" fmla="*/ 206 w 206"/>
                <a:gd name="T1" fmla="*/ 111 h 111"/>
                <a:gd name="T2" fmla="*/ 0 w 206"/>
                <a:gd name="T3" fmla="*/ 0 h 111"/>
                <a:gd name="T4" fmla="*/ 206 w 206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6" h="111">
                  <a:moveTo>
                    <a:pt x="206" y="111"/>
                  </a:moveTo>
                  <a:lnTo>
                    <a:pt x="0" y="0"/>
                  </a:lnTo>
                  <a:lnTo>
                    <a:pt x="206" y="111"/>
                  </a:lnTo>
                  <a:close/>
                </a:path>
              </a:pathLst>
            </a:custGeom>
            <a:grpFill/>
            <a:ln w="39688" cap="rnd">
              <a:solidFill>
                <a:schemeClr val="accent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92" name="TextBox 90">
            <a:extLst>
              <a:ext uri="{FF2B5EF4-FFF2-40B4-BE49-F238E27FC236}">
                <a16:creationId xmlns:a16="http://schemas.microsoft.com/office/drawing/2014/main" id="{A8FAF770-131E-4D57-BE8F-2304BCDE2BC7}"/>
              </a:ext>
            </a:extLst>
          </p:cNvPr>
          <p:cNvSpPr txBox="1"/>
          <p:nvPr/>
        </p:nvSpPr>
        <p:spPr>
          <a:xfrm>
            <a:off x="1618990" y="41982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93" name="TextBox 91">
            <a:extLst>
              <a:ext uri="{FF2B5EF4-FFF2-40B4-BE49-F238E27FC236}">
                <a16:creationId xmlns:a16="http://schemas.microsoft.com/office/drawing/2014/main" id="{453EB9EB-6F38-476D-892A-056050E6C2BC}"/>
              </a:ext>
            </a:extLst>
          </p:cNvPr>
          <p:cNvSpPr txBox="1"/>
          <p:nvPr/>
        </p:nvSpPr>
        <p:spPr>
          <a:xfrm>
            <a:off x="1531947" y="45897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grpSp>
        <p:nvGrpSpPr>
          <p:cNvPr id="94" name="Group 64">
            <a:extLst>
              <a:ext uri="{FF2B5EF4-FFF2-40B4-BE49-F238E27FC236}">
                <a16:creationId xmlns:a16="http://schemas.microsoft.com/office/drawing/2014/main" id="{C43A4EBE-5347-46EE-8029-1044DF70EE1C}"/>
              </a:ext>
            </a:extLst>
          </p:cNvPr>
          <p:cNvGrpSpPr/>
          <p:nvPr/>
        </p:nvGrpSpPr>
        <p:grpSpPr>
          <a:xfrm>
            <a:off x="3943629" y="1957787"/>
            <a:ext cx="1689092" cy="1687466"/>
            <a:chOff x="4968096" y="1983765"/>
            <a:chExt cx="2438179" cy="2435835"/>
          </a:xfrm>
          <a:solidFill>
            <a:schemeClr val="accent2"/>
          </a:solidFill>
        </p:grpSpPr>
        <p:sp>
          <p:nvSpPr>
            <p:cNvPr id="95" name="Freeform 454">
              <a:extLst>
                <a:ext uri="{FF2B5EF4-FFF2-40B4-BE49-F238E27FC236}">
                  <a16:creationId xmlns:a16="http://schemas.microsoft.com/office/drawing/2014/main" id="{DC4E9D85-A618-4624-9A32-6E3A50F83C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841" y="2483122"/>
              <a:ext cx="391516" cy="712698"/>
            </a:xfrm>
            <a:custGeom>
              <a:avLst/>
              <a:gdLst>
                <a:gd name="T0" fmla="*/ 167 w 167"/>
                <a:gd name="T1" fmla="*/ 0 h 304"/>
                <a:gd name="T2" fmla="*/ 0 w 167"/>
                <a:gd name="T3" fmla="*/ 304 h 304"/>
                <a:gd name="T4" fmla="*/ 167 w 167"/>
                <a:gd name="T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" h="304">
                  <a:moveTo>
                    <a:pt x="167" y="0"/>
                  </a:moveTo>
                  <a:lnTo>
                    <a:pt x="0" y="30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11113" cap="flat">
              <a:solidFill>
                <a:srgbClr val="6D6E7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455">
              <a:extLst>
                <a:ext uri="{FF2B5EF4-FFF2-40B4-BE49-F238E27FC236}">
                  <a16:creationId xmlns:a16="http://schemas.microsoft.com/office/drawing/2014/main" id="{AB75B18B-F469-4236-A6AC-C1DE8CFE41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945" y="3005925"/>
              <a:ext cx="382138" cy="382138"/>
            </a:xfrm>
            <a:custGeom>
              <a:avLst/>
              <a:gdLst>
                <a:gd name="T0" fmla="*/ 128 w 181"/>
                <a:gd name="T1" fmla="*/ 160 h 181"/>
                <a:gd name="T2" fmla="*/ 20 w 181"/>
                <a:gd name="T3" fmla="*/ 128 h 181"/>
                <a:gd name="T4" fmla="*/ 52 w 181"/>
                <a:gd name="T5" fmla="*/ 21 h 181"/>
                <a:gd name="T6" fmla="*/ 160 w 181"/>
                <a:gd name="T7" fmla="*/ 53 h 181"/>
                <a:gd name="T8" fmla="*/ 128 w 181"/>
                <a:gd name="T9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128" y="160"/>
                  </a:moveTo>
                  <a:cubicBezTo>
                    <a:pt x="89" y="181"/>
                    <a:pt x="41" y="167"/>
                    <a:pt x="20" y="128"/>
                  </a:cubicBezTo>
                  <a:cubicBezTo>
                    <a:pt x="0" y="90"/>
                    <a:pt x="14" y="42"/>
                    <a:pt x="52" y="21"/>
                  </a:cubicBezTo>
                  <a:cubicBezTo>
                    <a:pt x="91" y="0"/>
                    <a:pt x="139" y="14"/>
                    <a:pt x="160" y="53"/>
                  </a:cubicBezTo>
                  <a:cubicBezTo>
                    <a:pt x="181" y="91"/>
                    <a:pt x="166" y="139"/>
                    <a:pt x="128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456">
              <a:extLst>
                <a:ext uri="{FF2B5EF4-FFF2-40B4-BE49-F238E27FC236}">
                  <a16:creationId xmlns:a16="http://schemas.microsoft.com/office/drawing/2014/main" id="{AB672671-7443-4AE4-88FF-F0A8EA761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539" y="2937936"/>
              <a:ext cx="328216" cy="180520"/>
            </a:xfrm>
            <a:custGeom>
              <a:avLst/>
              <a:gdLst>
                <a:gd name="T0" fmla="*/ 140 w 140"/>
                <a:gd name="T1" fmla="*/ 0 h 77"/>
                <a:gd name="T2" fmla="*/ 0 w 140"/>
                <a:gd name="T3" fmla="*/ 77 h 77"/>
                <a:gd name="T4" fmla="*/ 140 w 140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77">
                  <a:moveTo>
                    <a:pt x="140" y="0"/>
                  </a:moveTo>
                  <a:lnTo>
                    <a:pt x="0" y="77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39688" cap="rnd">
              <a:solidFill>
                <a:srgbClr val="00AAE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457">
              <a:extLst>
                <a:ext uri="{FF2B5EF4-FFF2-40B4-BE49-F238E27FC236}">
                  <a16:creationId xmlns:a16="http://schemas.microsoft.com/office/drawing/2014/main" id="{3DFA7C09-F009-4C43-9D4B-5BF85CFB8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841" y="3364617"/>
              <a:ext cx="0" cy="548590"/>
            </a:xfrm>
            <a:custGeom>
              <a:avLst/>
              <a:gdLst>
                <a:gd name="T0" fmla="*/ 234 h 234"/>
                <a:gd name="T1" fmla="*/ 0 h 234"/>
                <a:gd name="T2" fmla="*/ 234 h 2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4">
                  <a:moveTo>
                    <a:pt x="0" y="234"/>
                  </a:moveTo>
                  <a:lnTo>
                    <a:pt x="0" y="0"/>
                  </a:lnTo>
                  <a:lnTo>
                    <a:pt x="0" y="234"/>
                  </a:lnTo>
                  <a:close/>
                </a:path>
              </a:pathLst>
            </a:custGeom>
            <a:grpFill/>
            <a:ln w="39688" cap="rnd">
              <a:solidFill>
                <a:srgbClr val="00AAE1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458">
              <a:extLst>
                <a:ext uri="{FF2B5EF4-FFF2-40B4-BE49-F238E27FC236}">
                  <a16:creationId xmlns:a16="http://schemas.microsoft.com/office/drawing/2014/main" id="{932A5607-BDB2-4925-831A-AB600DCC6B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841" y="2483122"/>
              <a:ext cx="391516" cy="712698"/>
            </a:xfrm>
            <a:custGeom>
              <a:avLst/>
              <a:gdLst>
                <a:gd name="T0" fmla="*/ 167 w 167"/>
                <a:gd name="T1" fmla="*/ 0 h 304"/>
                <a:gd name="T2" fmla="*/ 0 w 167"/>
                <a:gd name="T3" fmla="*/ 304 h 304"/>
                <a:gd name="T4" fmla="*/ 167 w 167"/>
                <a:gd name="T5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7" h="304">
                  <a:moveTo>
                    <a:pt x="167" y="0"/>
                  </a:moveTo>
                  <a:lnTo>
                    <a:pt x="0" y="304"/>
                  </a:lnTo>
                  <a:lnTo>
                    <a:pt x="167" y="0"/>
                  </a:lnTo>
                  <a:close/>
                </a:path>
              </a:pathLst>
            </a:custGeom>
            <a:grpFill/>
            <a:ln w="11113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459">
              <a:extLst>
                <a:ext uri="{FF2B5EF4-FFF2-40B4-BE49-F238E27FC236}">
                  <a16:creationId xmlns:a16="http://schemas.microsoft.com/office/drawing/2014/main" id="{254F2076-A616-4F57-9E73-9114E75670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4945" y="3005925"/>
              <a:ext cx="382138" cy="382138"/>
            </a:xfrm>
            <a:custGeom>
              <a:avLst/>
              <a:gdLst>
                <a:gd name="T0" fmla="*/ 128 w 181"/>
                <a:gd name="T1" fmla="*/ 160 h 181"/>
                <a:gd name="T2" fmla="*/ 20 w 181"/>
                <a:gd name="T3" fmla="*/ 128 h 181"/>
                <a:gd name="T4" fmla="*/ 52 w 181"/>
                <a:gd name="T5" fmla="*/ 21 h 181"/>
                <a:gd name="T6" fmla="*/ 160 w 181"/>
                <a:gd name="T7" fmla="*/ 53 h 181"/>
                <a:gd name="T8" fmla="*/ 128 w 181"/>
                <a:gd name="T9" fmla="*/ 16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128" y="160"/>
                  </a:moveTo>
                  <a:cubicBezTo>
                    <a:pt x="89" y="181"/>
                    <a:pt x="41" y="167"/>
                    <a:pt x="20" y="128"/>
                  </a:cubicBezTo>
                  <a:cubicBezTo>
                    <a:pt x="0" y="90"/>
                    <a:pt x="14" y="42"/>
                    <a:pt x="52" y="21"/>
                  </a:cubicBezTo>
                  <a:cubicBezTo>
                    <a:pt x="91" y="0"/>
                    <a:pt x="139" y="14"/>
                    <a:pt x="160" y="53"/>
                  </a:cubicBezTo>
                  <a:cubicBezTo>
                    <a:pt x="181" y="91"/>
                    <a:pt x="166" y="139"/>
                    <a:pt x="128" y="1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460">
              <a:extLst>
                <a:ext uri="{FF2B5EF4-FFF2-40B4-BE49-F238E27FC236}">
                  <a16:creationId xmlns:a16="http://schemas.microsoft.com/office/drawing/2014/main" id="{471A2E92-60C9-4873-AE72-6A57A540C9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539" y="2937936"/>
              <a:ext cx="328216" cy="180520"/>
            </a:xfrm>
            <a:custGeom>
              <a:avLst/>
              <a:gdLst>
                <a:gd name="T0" fmla="*/ 140 w 140"/>
                <a:gd name="T1" fmla="*/ 0 h 77"/>
                <a:gd name="T2" fmla="*/ 0 w 140"/>
                <a:gd name="T3" fmla="*/ 77 h 77"/>
                <a:gd name="T4" fmla="*/ 140 w 140"/>
                <a:gd name="T5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0" h="77">
                  <a:moveTo>
                    <a:pt x="140" y="0"/>
                  </a:moveTo>
                  <a:lnTo>
                    <a:pt x="0" y="77"/>
                  </a:lnTo>
                  <a:lnTo>
                    <a:pt x="140" y="0"/>
                  </a:lnTo>
                  <a:close/>
                </a:path>
              </a:pathLst>
            </a:custGeom>
            <a:grpFill/>
            <a:ln w="39688" cap="rnd">
              <a:solidFill>
                <a:schemeClr val="accent2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461">
              <a:extLst>
                <a:ext uri="{FF2B5EF4-FFF2-40B4-BE49-F238E27FC236}">
                  <a16:creationId xmlns:a16="http://schemas.microsoft.com/office/drawing/2014/main" id="{C7F8E6AC-E0CF-4F10-9281-E13B821CA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4841" y="3364617"/>
              <a:ext cx="0" cy="548590"/>
            </a:xfrm>
            <a:custGeom>
              <a:avLst/>
              <a:gdLst>
                <a:gd name="T0" fmla="*/ 234 h 234"/>
                <a:gd name="T1" fmla="*/ 0 h 234"/>
                <a:gd name="T2" fmla="*/ 234 h 234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34">
                  <a:moveTo>
                    <a:pt x="0" y="234"/>
                  </a:moveTo>
                  <a:lnTo>
                    <a:pt x="0" y="0"/>
                  </a:lnTo>
                  <a:lnTo>
                    <a:pt x="0" y="234"/>
                  </a:lnTo>
                  <a:close/>
                </a:path>
              </a:pathLst>
            </a:custGeom>
            <a:grpFill/>
            <a:ln w="39688" cap="rnd">
              <a:solidFill>
                <a:schemeClr val="accent2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Oval 466">
              <a:extLst>
                <a:ext uri="{FF2B5EF4-FFF2-40B4-BE49-F238E27FC236}">
                  <a16:creationId xmlns:a16="http://schemas.microsoft.com/office/drawing/2014/main" id="{8EFEE2F1-3302-4E48-99E8-AF463135C7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298" y="2180695"/>
              <a:ext cx="93776" cy="96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Oval 467">
              <a:extLst>
                <a:ext uri="{FF2B5EF4-FFF2-40B4-BE49-F238E27FC236}">
                  <a16:creationId xmlns:a16="http://schemas.microsoft.com/office/drawing/2014/main" id="{13804C50-D4A1-4B23-9E95-00DC0180BC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40298" y="4135927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Oval 468">
              <a:extLst>
                <a:ext uri="{FF2B5EF4-FFF2-40B4-BE49-F238E27FC236}">
                  <a16:creationId xmlns:a16="http://schemas.microsoft.com/office/drawing/2014/main" id="{EBEC945B-FED7-4517-AD2C-A2DA37A852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17913" y="3155966"/>
              <a:ext cx="96121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Oval 469">
              <a:extLst>
                <a:ext uri="{FF2B5EF4-FFF2-40B4-BE49-F238E27FC236}">
                  <a16:creationId xmlns:a16="http://schemas.microsoft.com/office/drawing/2014/main" id="{D9073369-78EB-4380-BE52-F1A29152A0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60337" y="3155966"/>
              <a:ext cx="96121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470">
              <a:extLst>
                <a:ext uri="{FF2B5EF4-FFF2-40B4-BE49-F238E27FC236}">
                  <a16:creationId xmlns:a16="http://schemas.microsoft.com/office/drawing/2014/main" id="{3903D2D0-2133-4F33-ADC9-75159211C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3038" y="3617813"/>
              <a:ext cx="103154" cy="93776"/>
            </a:xfrm>
            <a:custGeom>
              <a:avLst/>
              <a:gdLst>
                <a:gd name="T0" fmla="*/ 34 w 49"/>
                <a:gd name="T1" fmla="*/ 2 h 44"/>
                <a:gd name="T2" fmla="*/ 23 w 49"/>
                <a:gd name="T3" fmla="*/ 0 h 44"/>
                <a:gd name="T4" fmla="*/ 3 w 49"/>
                <a:gd name="T5" fmla="*/ 12 h 44"/>
                <a:gd name="T6" fmla="*/ 2 w 49"/>
                <a:gd name="T7" fmla="*/ 29 h 44"/>
                <a:gd name="T8" fmla="*/ 13 w 49"/>
                <a:gd name="T9" fmla="*/ 42 h 44"/>
                <a:gd name="T10" fmla="*/ 23 w 49"/>
                <a:gd name="T11" fmla="*/ 44 h 44"/>
                <a:gd name="T12" fmla="*/ 43 w 49"/>
                <a:gd name="T13" fmla="*/ 33 h 44"/>
                <a:gd name="T14" fmla="*/ 34 w 49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4">
                  <a:moveTo>
                    <a:pt x="34" y="2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4"/>
                    <a:pt x="3" y="12"/>
                  </a:cubicBezTo>
                  <a:cubicBezTo>
                    <a:pt x="0" y="17"/>
                    <a:pt x="0" y="23"/>
                    <a:pt x="2" y="29"/>
                  </a:cubicBezTo>
                  <a:cubicBezTo>
                    <a:pt x="3" y="34"/>
                    <a:pt x="7" y="39"/>
                    <a:pt x="13" y="42"/>
                  </a:cubicBezTo>
                  <a:cubicBezTo>
                    <a:pt x="16" y="44"/>
                    <a:pt x="19" y="44"/>
                    <a:pt x="23" y="44"/>
                  </a:cubicBezTo>
                  <a:cubicBezTo>
                    <a:pt x="31" y="44"/>
                    <a:pt x="39" y="40"/>
                    <a:pt x="43" y="33"/>
                  </a:cubicBezTo>
                  <a:cubicBezTo>
                    <a:pt x="49" y="22"/>
                    <a:pt x="44" y="8"/>
                    <a:pt x="3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471">
              <a:extLst>
                <a:ext uri="{FF2B5EF4-FFF2-40B4-BE49-F238E27FC236}">
                  <a16:creationId xmlns:a16="http://schemas.microsoft.com/office/drawing/2014/main" id="{DC61B7E4-F489-44F3-972B-FD00FB9AF4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8180" y="2698807"/>
              <a:ext cx="110188" cy="96121"/>
            </a:xfrm>
            <a:custGeom>
              <a:avLst/>
              <a:gdLst>
                <a:gd name="T0" fmla="*/ 36 w 52"/>
                <a:gd name="T1" fmla="*/ 3 h 45"/>
                <a:gd name="T2" fmla="*/ 26 w 52"/>
                <a:gd name="T3" fmla="*/ 0 h 45"/>
                <a:gd name="T4" fmla="*/ 6 w 52"/>
                <a:gd name="T5" fmla="*/ 12 h 45"/>
                <a:gd name="T6" fmla="*/ 15 w 52"/>
                <a:gd name="T7" fmla="*/ 42 h 45"/>
                <a:gd name="T8" fmla="*/ 26 w 52"/>
                <a:gd name="T9" fmla="*/ 45 h 45"/>
                <a:gd name="T10" fmla="*/ 46 w 52"/>
                <a:gd name="T11" fmla="*/ 33 h 45"/>
                <a:gd name="T12" fmla="*/ 36 w 52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45">
                  <a:moveTo>
                    <a:pt x="36" y="3"/>
                  </a:moveTo>
                  <a:cubicBezTo>
                    <a:pt x="33" y="1"/>
                    <a:pt x="30" y="0"/>
                    <a:pt x="26" y="0"/>
                  </a:cubicBezTo>
                  <a:cubicBezTo>
                    <a:pt x="18" y="0"/>
                    <a:pt x="10" y="5"/>
                    <a:pt x="6" y="12"/>
                  </a:cubicBezTo>
                  <a:cubicBezTo>
                    <a:pt x="0" y="23"/>
                    <a:pt x="5" y="36"/>
                    <a:pt x="15" y="42"/>
                  </a:cubicBezTo>
                  <a:cubicBezTo>
                    <a:pt x="19" y="44"/>
                    <a:pt x="22" y="45"/>
                    <a:pt x="26" y="45"/>
                  </a:cubicBezTo>
                  <a:cubicBezTo>
                    <a:pt x="34" y="45"/>
                    <a:pt x="42" y="40"/>
                    <a:pt x="46" y="33"/>
                  </a:cubicBezTo>
                  <a:cubicBezTo>
                    <a:pt x="52" y="22"/>
                    <a:pt x="47" y="8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472">
              <a:extLst>
                <a:ext uri="{FF2B5EF4-FFF2-40B4-BE49-F238E27FC236}">
                  <a16:creationId xmlns:a16="http://schemas.microsoft.com/office/drawing/2014/main" id="{E94D21CB-88CB-450D-920C-3428F1E08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61" y="4018706"/>
              <a:ext cx="103154" cy="93776"/>
            </a:xfrm>
            <a:custGeom>
              <a:avLst/>
              <a:gdLst>
                <a:gd name="T0" fmla="*/ 34 w 49"/>
                <a:gd name="T1" fmla="*/ 3 h 45"/>
                <a:gd name="T2" fmla="*/ 23 w 49"/>
                <a:gd name="T3" fmla="*/ 0 h 45"/>
                <a:gd name="T4" fmla="*/ 3 w 49"/>
                <a:gd name="T5" fmla="*/ 12 h 45"/>
                <a:gd name="T6" fmla="*/ 2 w 49"/>
                <a:gd name="T7" fmla="*/ 29 h 45"/>
                <a:gd name="T8" fmla="*/ 13 w 49"/>
                <a:gd name="T9" fmla="*/ 42 h 45"/>
                <a:gd name="T10" fmla="*/ 23 w 49"/>
                <a:gd name="T11" fmla="*/ 45 h 45"/>
                <a:gd name="T12" fmla="*/ 43 w 49"/>
                <a:gd name="T13" fmla="*/ 33 h 45"/>
                <a:gd name="T14" fmla="*/ 34 w 49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34" y="3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5"/>
                    <a:pt x="3" y="12"/>
                  </a:cubicBezTo>
                  <a:cubicBezTo>
                    <a:pt x="0" y="17"/>
                    <a:pt x="0" y="23"/>
                    <a:pt x="2" y="29"/>
                  </a:cubicBezTo>
                  <a:cubicBezTo>
                    <a:pt x="3" y="35"/>
                    <a:pt x="7" y="39"/>
                    <a:pt x="13" y="42"/>
                  </a:cubicBezTo>
                  <a:cubicBezTo>
                    <a:pt x="16" y="44"/>
                    <a:pt x="19" y="45"/>
                    <a:pt x="23" y="45"/>
                  </a:cubicBezTo>
                  <a:cubicBezTo>
                    <a:pt x="31" y="45"/>
                    <a:pt x="39" y="40"/>
                    <a:pt x="43" y="33"/>
                  </a:cubicBezTo>
                  <a:cubicBezTo>
                    <a:pt x="49" y="22"/>
                    <a:pt x="44" y="8"/>
                    <a:pt x="3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Freeform 473">
              <a:extLst>
                <a:ext uri="{FF2B5EF4-FFF2-40B4-BE49-F238E27FC236}">
                  <a16:creationId xmlns:a16="http://schemas.microsoft.com/office/drawing/2014/main" id="{9B94DA5B-8F76-4889-8E57-7DDF850C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5588" y="2328391"/>
              <a:ext cx="105499" cy="96121"/>
            </a:xfrm>
            <a:custGeom>
              <a:avLst/>
              <a:gdLst>
                <a:gd name="T0" fmla="*/ 47 w 49"/>
                <a:gd name="T1" fmla="*/ 16 h 45"/>
                <a:gd name="T2" fmla="*/ 36 w 49"/>
                <a:gd name="T3" fmla="*/ 3 h 45"/>
                <a:gd name="T4" fmla="*/ 26 w 49"/>
                <a:gd name="T5" fmla="*/ 0 h 45"/>
                <a:gd name="T6" fmla="*/ 6 w 49"/>
                <a:gd name="T7" fmla="*/ 12 h 45"/>
                <a:gd name="T8" fmla="*/ 15 w 49"/>
                <a:gd name="T9" fmla="*/ 42 h 45"/>
                <a:gd name="T10" fmla="*/ 26 w 49"/>
                <a:gd name="T11" fmla="*/ 45 h 45"/>
                <a:gd name="T12" fmla="*/ 46 w 49"/>
                <a:gd name="T13" fmla="*/ 33 h 45"/>
                <a:gd name="T14" fmla="*/ 47 w 49"/>
                <a:gd name="T15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7" y="16"/>
                  </a:moveTo>
                  <a:cubicBezTo>
                    <a:pt x="46" y="10"/>
                    <a:pt x="42" y="5"/>
                    <a:pt x="36" y="3"/>
                  </a:cubicBezTo>
                  <a:cubicBezTo>
                    <a:pt x="33" y="1"/>
                    <a:pt x="30" y="0"/>
                    <a:pt x="26" y="0"/>
                  </a:cubicBezTo>
                  <a:cubicBezTo>
                    <a:pt x="18" y="0"/>
                    <a:pt x="10" y="5"/>
                    <a:pt x="6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9" y="44"/>
                    <a:pt x="22" y="45"/>
                    <a:pt x="26" y="45"/>
                  </a:cubicBezTo>
                  <a:cubicBezTo>
                    <a:pt x="34" y="45"/>
                    <a:pt x="42" y="40"/>
                    <a:pt x="46" y="33"/>
                  </a:cubicBezTo>
                  <a:cubicBezTo>
                    <a:pt x="48" y="28"/>
                    <a:pt x="49" y="22"/>
                    <a:pt x="4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474">
              <a:extLst>
                <a:ext uri="{FF2B5EF4-FFF2-40B4-BE49-F238E27FC236}">
                  <a16:creationId xmlns:a16="http://schemas.microsoft.com/office/drawing/2014/main" id="{21F50F5C-DEBF-492F-B1E7-ACDCD53EF4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9655" y="3985885"/>
              <a:ext cx="103154" cy="93776"/>
            </a:xfrm>
            <a:custGeom>
              <a:avLst/>
              <a:gdLst>
                <a:gd name="T0" fmla="*/ 42 w 49"/>
                <a:gd name="T1" fmla="*/ 10 h 45"/>
                <a:gd name="T2" fmla="*/ 23 w 49"/>
                <a:gd name="T3" fmla="*/ 0 h 45"/>
                <a:gd name="T4" fmla="*/ 11 w 49"/>
                <a:gd name="T5" fmla="*/ 4 h 45"/>
                <a:gd name="T6" fmla="*/ 1 w 49"/>
                <a:gd name="T7" fmla="*/ 18 h 45"/>
                <a:gd name="T8" fmla="*/ 4 w 49"/>
                <a:gd name="T9" fmla="*/ 35 h 45"/>
                <a:gd name="T10" fmla="*/ 23 w 49"/>
                <a:gd name="T11" fmla="*/ 45 h 45"/>
                <a:gd name="T12" fmla="*/ 36 w 49"/>
                <a:gd name="T13" fmla="*/ 41 h 45"/>
                <a:gd name="T14" fmla="*/ 42 w 49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2" y="10"/>
                  </a:moveTo>
                  <a:cubicBezTo>
                    <a:pt x="38" y="4"/>
                    <a:pt x="31" y="0"/>
                    <a:pt x="23" y="0"/>
                  </a:cubicBezTo>
                  <a:cubicBezTo>
                    <a:pt x="19" y="0"/>
                    <a:pt x="14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9" y="41"/>
                    <a:pt x="16" y="45"/>
                    <a:pt x="23" y="45"/>
                  </a:cubicBezTo>
                  <a:cubicBezTo>
                    <a:pt x="28" y="45"/>
                    <a:pt x="32" y="44"/>
                    <a:pt x="36" y="41"/>
                  </a:cubicBezTo>
                  <a:cubicBezTo>
                    <a:pt x="46" y="34"/>
                    <a:pt x="49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475">
              <a:extLst>
                <a:ext uri="{FF2B5EF4-FFF2-40B4-BE49-F238E27FC236}">
                  <a16:creationId xmlns:a16="http://schemas.microsoft.com/office/drawing/2014/main" id="{6E5E61A1-747F-4170-853F-7AAEE896379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89362" y="2344803"/>
              <a:ext cx="103154" cy="96121"/>
            </a:xfrm>
            <a:custGeom>
              <a:avLst/>
              <a:gdLst>
                <a:gd name="T0" fmla="*/ 48 w 49"/>
                <a:gd name="T1" fmla="*/ 27 h 45"/>
                <a:gd name="T2" fmla="*/ 45 w 49"/>
                <a:gd name="T3" fmla="*/ 10 h 45"/>
                <a:gd name="T4" fmla="*/ 26 w 49"/>
                <a:gd name="T5" fmla="*/ 0 h 45"/>
                <a:gd name="T6" fmla="*/ 13 w 49"/>
                <a:gd name="T7" fmla="*/ 4 h 45"/>
                <a:gd name="T8" fmla="*/ 7 w 49"/>
                <a:gd name="T9" fmla="*/ 35 h 45"/>
                <a:gd name="T10" fmla="*/ 26 w 49"/>
                <a:gd name="T11" fmla="*/ 45 h 45"/>
                <a:gd name="T12" fmla="*/ 38 w 49"/>
                <a:gd name="T13" fmla="*/ 41 h 45"/>
                <a:gd name="T14" fmla="*/ 48 w 49"/>
                <a:gd name="T1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8" y="27"/>
                  </a:moveTo>
                  <a:cubicBezTo>
                    <a:pt x="49" y="21"/>
                    <a:pt x="48" y="15"/>
                    <a:pt x="45" y="10"/>
                  </a:cubicBezTo>
                  <a:cubicBezTo>
                    <a:pt x="40" y="4"/>
                    <a:pt x="33" y="0"/>
                    <a:pt x="26" y="0"/>
                  </a:cubicBezTo>
                  <a:cubicBezTo>
                    <a:pt x="21" y="0"/>
                    <a:pt x="17" y="1"/>
                    <a:pt x="13" y="4"/>
                  </a:cubicBezTo>
                  <a:cubicBezTo>
                    <a:pt x="3" y="11"/>
                    <a:pt x="0" y="25"/>
                    <a:pt x="7" y="35"/>
                  </a:cubicBezTo>
                  <a:cubicBezTo>
                    <a:pt x="11" y="41"/>
                    <a:pt x="18" y="45"/>
                    <a:pt x="26" y="45"/>
                  </a:cubicBezTo>
                  <a:cubicBezTo>
                    <a:pt x="30" y="45"/>
                    <a:pt x="35" y="44"/>
                    <a:pt x="38" y="41"/>
                  </a:cubicBezTo>
                  <a:cubicBezTo>
                    <a:pt x="43" y="38"/>
                    <a:pt x="47" y="33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476">
              <a:extLst>
                <a:ext uri="{FF2B5EF4-FFF2-40B4-BE49-F238E27FC236}">
                  <a16:creationId xmlns:a16="http://schemas.microsoft.com/office/drawing/2014/main" id="{725B77C9-C8C6-4477-B61C-064D2C7F0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8034" y="3681112"/>
              <a:ext cx="100810" cy="93776"/>
            </a:xfrm>
            <a:custGeom>
              <a:avLst/>
              <a:gdLst>
                <a:gd name="T0" fmla="*/ 42 w 48"/>
                <a:gd name="T1" fmla="*/ 10 h 45"/>
                <a:gd name="T2" fmla="*/ 23 w 48"/>
                <a:gd name="T3" fmla="*/ 0 h 45"/>
                <a:gd name="T4" fmla="*/ 11 w 48"/>
                <a:gd name="T5" fmla="*/ 4 h 45"/>
                <a:gd name="T6" fmla="*/ 1 w 48"/>
                <a:gd name="T7" fmla="*/ 18 h 45"/>
                <a:gd name="T8" fmla="*/ 4 w 48"/>
                <a:gd name="T9" fmla="*/ 35 h 45"/>
                <a:gd name="T10" fmla="*/ 23 w 48"/>
                <a:gd name="T11" fmla="*/ 45 h 45"/>
                <a:gd name="T12" fmla="*/ 35 w 48"/>
                <a:gd name="T13" fmla="*/ 41 h 45"/>
                <a:gd name="T14" fmla="*/ 42 w 48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2" y="10"/>
                  </a:moveTo>
                  <a:cubicBezTo>
                    <a:pt x="37" y="4"/>
                    <a:pt x="30" y="0"/>
                    <a:pt x="23" y="0"/>
                  </a:cubicBezTo>
                  <a:cubicBezTo>
                    <a:pt x="19" y="0"/>
                    <a:pt x="14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9" y="41"/>
                    <a:pt x="15" y="45"/>
                    <a:pt x="23" y="45"/>
                  </a:cubicBezTo>
                  <a:cubicBezTo>
                    <a:pt x="27" y="45"/>
                    <a:pt x="32" y="43"/>
                    <a:pt x="35" y="41"/>
                  </a:cubicBezTo>
                  <a:cubicBezTo>
                    <a:pt x="46" y="34"/>
                    <a:pt x="48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477">
              <a:extLst>
                <a:ext uri="{FF2B5EF4-FFF2-40B4-BE49-F238E27FC236}">
                  <a16:creationId xmlns:a16="http://schemas.microsoft.com/office/drawing/2014/main" id="{4D651928-6884-44F2-B688-D2B31686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9116" y="2654264"/>
              <a:ext cx="107843" cy="91432"/>
            </a:xfrm>
            <a:custGeom>
              <a:avLst/>
              <a:gdLst>
                <a:gd name="T0" fmla="*/ 44 w 51"/>
                <a:gd name="T1" fmla="*/ 10 h 44"/>
                <a:gd name="T2" fmla="*/ 26 w 51"/>
                <a:gd name="T3" fmla="*/ 0 h 44"/>
                <a:gd name="T4" fmla="*/ 13 w 51"/>
                <a:gd name="T5" fmla="*/ 3 h 44"/>
                <a:gd name="T6" fmla="*/ 7 w 51"/>
                <a:gd name="T7" fmla="*/ 34 h 44"/>
                <a:gd name="T8" fmla="*/ 26 w 51"/>
                <a:gd name="T9" fmla="*/ 44 h 44"/>
                <a:gd name="T10" fmla="*/ 38 w 51"/>
                <a:gd name="T11" fmla="*/ 41 h 44"/>
                <a:gd name="T12" fmla="*/ 44 w 51"/>
                <a:gd name="T13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4" y="10"/>
                  </a:moveTo>
                  <a:cubicBezTo>
                    <a:pt x="40" y="3"/>
                    <a:pt x="33" y="0"/>
                    <a:pt x="26" y="0"/>
                  </a:cubicBezTo>
                  <a:cubicBezTo>
                    <a:pt x="21" y="0"/>
                    <a:pt x="17" y="1"/>
                    <a:pt x="13" y="3"/>
                  </a:cubicBezTo>
                  <a:cubicBezTo>
                    <a:pt x="3" y="10"/>
                    <a:pt x="0" y="24"/>
                    <a:pt x="7" y="34"/>
                  </a:cubicBezTo>
                  <a:cubicBezTo>
                    <a:pt x="11" y="41"/>
                    <a:pt x="18" y="44"/>
                    <a:pt x="26" y="44"/>
                  </a:cubicBezTo>
                  <a:cubicBezTo>
                    <a:pt x="30" y="44"/>
                    <a:pt x="34" y="43"/>
                    <a:pt x="38" y="41"/>
                  </a:cubicBezTo>
                  <a:cubicBezTo>
                    <a:pt x="48" y="34"/>
                    <a:pt x="51" y="2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478">
              <a:extLst>
                <a:ext uri="{FF2B5EF4-FFF2-40B4-BE49-F238E27FC236}">
                  <a16:creationId xmlns:a16="http://schemas.microsoft.com/office/drawing/2014/main" id="{BBA2AEF6-2D4A-4960-A441-7192767AB37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68096" y="1983765"/>
              <a:ext cx="2438179" cy="2435835"/>
            </a:xfrm>
            <a:custGeom>
              <a:avLst/>
              <a:gdLst>
                <a:gd name="T0" fmla="*/ 577 w 1154"/>
                <a:gd name="T1" fmla="*/ 1154 h 1154"/>
                <a:gd name="T2" fmla="*/ 0 w 1154"/>
                <a:gd name="T3" fmla="*/ 577 h 1154"/>
                <a:gd name="T4" fmla="*/ 577 w 1154"/>
                <a:gd name="T5" fmla="*/ 0 h 1154"/>
                <a:gd name="T6" fmla="*/ 1154 w 1154"/>
                <a:gd name="T7" fmla="*/ 577 h 1154"/>
                <a:gd name="T8" fmla="*/ 577 w 1154"/>
                <a:gd name="T9" fmla="*/ 1154 h 1154"/>
                <a:gd name="T10" fmla="*/ 577 w 1154"/>
                <a:gd name="T11" fmla="*/ 38 h 1154"/>
                <a:gd name="T12" fmla="*/ 38 w 1154"/>
                <a:gd name="T13" fmla="*/ 577 h 1154"/>
                <a:gd name="T14" fmla="*/ 577 w 1154"/>
                <a:gd name="T15" fmla="*/ 1116 h 1154"/>
                <a:gd name="T16" fmla="*/ 1116 w 1154"/>
                <a:gd name="T17" fmla="*/ 577 h 1154"/>
                <a:gd name="T18" fmla="*/ 577 w 1154"/>
                <a:gd name="T19" fmla="*/ 38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4" h="1154">
                  <a:moveTo>
                    <a:pt x="577" y="1154"/>
                  </a:moveTo>
                  <a:cubicBezTo>
                    <a:pt x="259" y="1154"/>
                    <a:pt x="0" y="895"/>
                    <a:pt x="0" y="577"/>
                  </a:cubicBezTo>
                  <a:cubicBezTo>
                    <a:pt x="0" y="259"/>
                    <a:pt x="259" y="0"/>
                    <a:pt x="577" y="0"/>
                  </a:cubicBezTo>
                  <a:cubicBezTo>
                    <a:pt x="895" y="0"/>
                    <a:pt x="1154" y="259"/>
                    <a:pt x="1154" y="577"/>
                  </a:cubicBezTo>
                  <a:cubicBezTo>
                    <a:pt x="1154" y="895"/>
                    <a:pt x="895" y="1154"/>
                    <a:pt x="577" y="1154"/>
                  </a:cubicBezTo>
                  <a:close/>
                  <a:moveTo>
                    <a:pt x="577" y="38"/>
                  </a:moveTo>
                  <a:cubicBezTo>
                    <a:pt x="280" y="38"/>
                    <a:pt x="38" y="280"/>
                    <a:pt x="38" y="577"/>
                  </a:cubicBezTo>
                  <a:cubicBezTo>
                    <a:pt x="38" y="874"/>
                    <a:pt x="280" y="1116"/>
                    <a:pt x="577" y="1116"/>
                  </a:cubicBezTo>
                  <a:cubicBezTo>
                    <a:pt x="874" y="1116"/>
                    <a:pt x="1116" y="874"/>
                    <a:pt x="1116" y="577"/>
                  </a:cubicBezTo>
                  <a:cubicBezTo>
                    <a:pt x="1116" y="280"/>
                    <a:pt x="874" y="38"/>
                    <a:pt x="57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16" name="TextBox 92">
            <a:extLst>
              <a:ext uri="{FF2B5EF4-FFF2-40B4-BE49-F238E27FC236}">
                <a16:creationId xmlns:a16="http://schemas.microsoft.com/office/drawing/2014/main" id="{5813753F-6DA2-407A-BA86-0B7D04D0124D}"/>
              </a:ext>
            </a:extLst>
          </p:cNvPr>
          <p:cNvSpPr txBox="1"/>
          <p:nvPr/>
        </p:nvSpPr>
        <p:spPr>
          <a:xfrm>
            <a:off x="4270825" y="41982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117" name="TextBox 93">
            <a:extLst>
              <a:ext uri="{FF2B5EF4-FFF2-40B4-BE49-F238E27FC236}">
                <a16:creationId xmlns:a16="http://schemas.microsoft.com/office/drawing/2014/main" id="{83982591-32D5-44F7-B938-9926C1F3E531}"/>
              </a:ext>
            </a:extLst>
          </p:cNvPr>
          <p:cNvSpPr txBox="1"/>
          <p:nvPr/>
        </p:nvSpPr>
        <p:spPr>
          <a:xfrm>
            <a:off x="4183782" y="45897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grpSp>
        <p:nvGrpSpPr>
          <p:cNvPr id="118" name="Group 65">
            <a:extLst>
              <a:ext uri="{FF2B5EF4-FFF2-40B4-BE49-F238E27FC236}">
                <a16:creationId xmlns:a16="http://schemas.microsoft.com/office/drawing/2014/main" id="{09D1501B-EAE1-41F8-9CA8-C71382B28234}"/>
              </a:ext>
            </a:extLst>
          </p:cNvPr>
          <p:cNvGrpSpPr/>
          <p:nvPr/>
        </p:nvGrpSpPr>
        <p:grpSpPr>
          <a:xfrm>
            <a:off x="6514224" y="1957787"/>
            <a:ext cx="1689092" cy="1687466"/>
            <a:chOff x="8186960" y="1983765"/>
            <a:chExt cx="2438179" cy="2435835"/>
          </a:xfrm>
          <a:solidFill>
            <a:schemeClr val="accent3"/>
          </a:solidFill>
        </p:grpSpPr>
        <p:sp>
          <p:nvSpPr>
            <p:cNvPr id="119" name="Freeform 462">
              <a:extLst>
                <a:ext uri="{FF2B5EF4-FFF2-40B4-BE49-F238E27FC236}">
                  <a16:creationId xmlns:a16="http://schemas.microsoft.com/office/drawing/2014/main" id="{291A370D-7EDB-4A18-A382-B8E6763871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8395" y="3198166"/>
              <a:ext cx="715044" cy="391516"/>
            </a:xfrm>
            <a:custGeom>
              <a:avLst/>
              <a:gdLst>
                <a:gd name="T0" fmla="*/ 305 w 305"/>
                <a:gd name="T1" fmla="*/ 167 h 167"/>
                <a:gd name="T2" fmla="*/ 0 w 305"/>
                <a:gd name="T3" fmla="*/ 0 h 167"/>
                <a:gd name="T4" fmla="*/ 305 w 305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5" h="167">
                  <a:moveTo>
                    <a:pt x="305" y="167"/>
                  </a:moveTo>
                  <a:lnTo>
                    <a:pt x="0" y="0"/>
                  </a:lnTo>
                  <a:lnTo>
                    <a:pt x="305" y="167"/>
                  </a:lnTo>
                  <a:close/>
                </a:path>
              </a:pathLst>
            </a:custGeom>
            <a:grpFill/>
            <a:ln w="11113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9" name="Freeform 463">
              <a:extLst>
                <a:ext uri="{FF2B5EF4-FFF2-40B4-BE49-F238E27FC236}">
                  <a16:creationId xmlns:a16="http://schemas.microsoft.com/office/drawing/2014/main" id="{9B99AC82-F5FE-4871-B79C-2648C480B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154" y="3008268"/>
              <a:ext cx="384482" cy="382138"/>
            </a:xfrm>
            <a:custGeom>
              <a:avLst/>
              <a:gdLst>
                <a:gd name="T0" fmla="*/ 21 w 181"/>
                <a:gd name="T1" fmla="*/ 128 h 181"/>
                <a:gd name="T2" fmla="*/ 53 w 181"/>
                <a:gd name="T3" fmla="*/ 21 h 181"/>
                <a:gd name="T4" fmla="*/ 160 w 181"/>
                <a:gd name="T5" fmla="*/ 53 h 181"/>
                <a:gd name="T6" fmla="*/ 128 w 181"/>
                <a:gd name="T7" fmla="*/ 160 h 181"/>
                <a:gd name="T8" fmla="*/ 21 w 181"/>
                <a:gd name="T9" fmla="*/ 1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21" y="128"/>
                  </a:moveTo>
                  <a:cubicBezTo>
                    <a:pt x="0" y="90"/>
                    <a:pt x="14" y="42"/>
                    <a:pt x="53" y="21"/>
                  </a:cubicBezTo>
                  <a:cubicBezTo>
                    <a:pt x="91" y="0"/>
                    <a:pt x="139" y="14"/>
                    <a:pt x="160" y="53"/>
                  </a:cubicBezTo>
                  <a:cubicBezTo>
                    <a:pt x="181" y="91"/>
                    <a:pt x="167" y="139"/>
                    <a:pt x="128" y="160"/>
                  </a:cubicBezTo>
                  <a:cubicBezTo>
                    <a:pt x="90" y="181"/>
                    <a:pt x="42" y="167"/>
                    <a:pt x="2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0" name="Freeform 464">
              <a:extLst>
                <a:ext uri="{FF2B5EF4-FFF2-40B4-BE49-F238E27FC236}">
                  <a16:creationId xmlns:a16="http://schemas.microsoft.com/office/drawing/2014/main" id="{57A982D1-5091-469F-A1D8-483C2EFD3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8105" y="3345862"/>
              <a:ext cx="178175" cy="328216"/>
            </a:xfrm>
            <a:custGeom>
              <a:avLst/>
              <a:gdLst>
                <a:gd name="T0" fmla="*/ 76 w 76"/>
                <a:gd name="T1" fmla="*/ 140 h 140"/>
                <a:gd name="T2" fmla="*/ 0 w 76"/>
                <a:gd name="T3" fmla="*/ 0 h 140"/>
                <a:gd name="T4" fmla="*/ 76 w 76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40">
                  <a:moveTo>
                    <a:pt x="76" y="140"/>
                  </a:moveTo>
                  <a:lnTo>
                    <a:pt x="0" y="0"/>
                  </a:lnTo>
                  <a:lnTo>
                    <a:pt x="76" y="140"/>
                  </a:lnTo>
                  <a:close/>
                </a:path>
              </a:pathLst>
            </a:custGeom>
            <a:grpFill/>
            <a:ln w="39688" cap="rnd">
              <a:solidFill>
                <a:schemeClr val="accent3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1" name="Freeform 465">
              <a:extLst>
                <a:ext uri="{FF2B5EF4-FFF2-40B4-BE49-F238E27FC236}">
                  <a16:creationId xmlns:a16="http://schemas.microsoft.com/office/drawing/2014/main" id="{DA4DFBAF-128F-40F7-A2CF-3444677EC3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008" y="3198166"/>
              <a:ext cx="548590" cy="0"/>
            </a:xfrm>
            <a:custGeom>
              <a:avLst/>
              <a:gdLst>
                <a:gd name="T0" fmla="*/ 0 w 234"/>
                <a:gd name="T1" fmla="*/ 234 w 234"/>
                <a:gd name="T2" fmla="*/ 0 w 23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4">
                  <a:moveTo>
                    <a:pt x="0" y="0"/>
                  </a:moveTo>
                  <a:lnTo>
                    <a:pt x="23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9688" cap="rnd">
              <a:solidFill>
                <a:schemeClr val="accent3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2" name="Oval 479">
              <a:extLst>
                <a:ext uri="{FF2B5EF4-FFF2-40B4-BE49-F238E27FC236}">
                  <a16:creationId xmlns:a16="http://schemas.microsoft.com/office/drawing/2014/main" id="{6FAC55DD-9BA5-4597-A5D3-D312F2EB1D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818" y="2180695"/>
              <a:ext cx="93776" cy="96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3" name="Oval 480">
              <a:extLst>
                <a:ext uri="{FF2B5EF4-FFF2-40B4-BE49-F238E27FC236}">
                  <a16:creationId xmlns:a16="http://schemas.microsoft.com/office/drawing/2014/main" id="{56373F2D-6E25-4D96-BABD-97106AB1C2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818" y="4135927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4" name="Oval 481">
              <a:extLst>
                <a:ext uri="{FF2B5EF4-FFF2-40B4-BE49-F238E27FC236}">
                  <a16:creationId xmlns:a16="http://schemas.microsoft.com/office/drawing/2014/main" id="{0D66839C-ACD9-476F-BD8E-98CF5B688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778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5" name="Oval 482">
              <a:extLst>
                <a:ext uri="{FF2B5EF4-FFF2-40B4-BE49-F238E27FC236}">
                  <a16:creationId xmlns:a16="http://schemas.microsoft.com/office/drawing/2014/main" id="{42E072C5-4E56-48D1-A647-AD7F110514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9201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6" name="Freeform 483">
              <a:extLst>
                <a:ext uri="{FF2B5EF4-FFF2-40B4-BE49-F238E27FC236}">
                  <a16:creationId xmlns:a16="http://schemas.microsoft.com/office/drawing/2014/main" id="{A39B34EB-4813-40D7-8165-4FBD170FC8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9558" y="3617813"/>
              <a:ext cx="103154" cy="93776"/>
            </a:xfrm>
            <a:custGeom>
              <a:avLst/>
              <a:gdLst>
                <a:gd name="T0" fmla="*/ 33 w 48"/>
                <a:gd name="T1" fmla="*/ 2 h 44"/>
                <a:gd name="T2" fmla="*/ 23 w 48"/>
                <a:gd name="T3" fmla="*/ 0 h 44"/>
                <a:gd name="T4" fmla="*/ 3 w 48"/>
                <a:gd name="T5" fmla="*/ 12 h 44"/>
                <a:gd name="T6" fmla="*/ 1 w 48"/>
                <a:gd name="T7" fmla="*/ 29 h 44"/>
                <a:gd name="T8" fmla="*/ 12 w 48"/>
                <a:gd name="T9" fmla="*/ 42 h 44"/>
                <a:gd name="T10" fmla="*/ 23 w 48"/>
                <a:gd name="T11" fmla="*/ 44 h 44"/>
                <a:gd name="T12" fmla="*/ 43 w 48"/>
                <a:gd name="T13" fmla="*/ 33 h 44"/>
                <a:gd name="T14" fmla="*/ 33 w 48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4">
                  <a:moveTo>
                    <a:pt x="33" y="2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4"/>
                    <a:pt x="3" y="12"/>
                  </a:cubicBezTo>
                  <a:cubicBezTo>
                    <a:pt x="0" y="17"/>
                    <a:pt x="0" y="23"/>
                    <a:pt x="1" y="29"/>
                  </a:cubicBezTo>
                  <a:cubicBezTo>
                    <a:pt x="3" y="34"/>
                    <a:pt x="7" y="39"/>
                    <a:pt x="12" y="42"/>
                  </a:cubicBezTo>
                  <a:cubicBezTo>
                    <a:pt x="16" y="44"/>
                    <a:pt x="19" y="44"/>
                    <a:pt x="23" y="44"/>
                  </a:cubicBezTo>
                  <a:cubicBezTo>
                    <a:pt x="31" y="44"/>
                    <a:pt x="39" y="40"/>
                    <a:pt x="43" y="33"/>
                  </a:cubicBezTo>
                  <a:cubicBezTo>
                    <a:pt x="48" y="22"/>
                    <a:pt x="44" y="8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7" name="Freeform 484">
              <a:extLst>
                <a:ext uri="{FF2B5EF4-FFF2-40B4-BE49-F238E27FC236}">
                  <a16:creationId xmlns:a16="http://schemas.microsoft.com/office/drawing/2014/main" id="{54D68717-C5B1-4B84-89D7-5407629D3744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044" y="2698807"/>
              <a:ext cx="107843" cy="96121"/>
            </a:xfrm>
            <a:custGeom>
              <a:avLst/>
              <a:gdLst>
                <a:gd name="T0" fmla="*/ 36 w 51"/>
                <a:gd name="T1" fmla="*/ 3 h 45"/>
                <a:gd name="T2" fmla="*/ 26 w 51"/>
                <a:gd name="T3" fmla="*/ 0 h 45"/>
                <a:gd name="T4" fmla="*/ 6 w 51"/>
                <a:gd name="T5" fmla="*/ 12 h 45"/>
                <a:gd name="T6" fmla="*/ 15 w 51"/>
                <a:gd name="T7" fmla="*/ 42 h 45"/>
                <a:gd name="T8" fmla="*/ 26 w 51"/>
                <a:gd name="T9" fmla="*/ 45 h 45"/>
                <a:gd name="T10" fmla="*/ 46 w 51"/>
                <a:gd name="T11" fmla="*/ 33 h 45"/>
                <a:gd name="T12" fmla="*/ 36 w 51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5">
                  <a:moveTo>
                    <a:pt x="36" y="3"/>
                  </a:moveTo>
                  <a:cubicBezTo>
                    <a:pt x="33" y="1"/>
                    <a:pt x="30" y="0"/>
                    <a:pt x="26" y="0"/>
                  </a:cubicBezTo>
                  <a:cubicBezTo>
                    <a:pt x="18" y="0"/>
                    <a:pt x="10" y="5"/>
                    <a:pt x="6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9" y="44"/>
                    <a:pt x="22" y="45"/>
                    <a:pt x="26" y="45"/>
                  </a:cubicBezTo>
                  <a:cubicBezTo>
                    <a:pt x="34" y="45"/>
                    <a:pt x="42" y="40"/>
                    <a:pt x="46" y="33"/>
                  </a:cubicBezTo>
                  <a:cubicBezTo>
                    <a:pt x="51" y="22"/>
                    <a:pt x="47" y="8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8" name="Freeform 485">
              <a:extLst>
                <a:ext uri="{FF2B5EF4-FFF2-40B4-BE49-F238E27FC236}">
                  <a16:creationId xmlns:a16="http://schemas.microsoft.com/office/drawing/2014/main" id="{2D698CC3-089C-47C7-A6A0-7E6A430ED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626" y="4018706"/>
              <a:ext cx="100810" cy="93776"/>
            </a:xfrm>
            <a:custGeom>
              <a:avLst/>
              <a:gdLst>
                <a:gd name="T0" fmla="*/ 33 w 48"/>
                <a:gd name="T1" fmla="*/ 3 h 45"/>
                <a:gd name="T2" fmla="*/ 23 w 48"/>
                <a:gd name="T3" fmla="*/ 0 h 45"/>
                <a:gd name="T4" fmla="*/ 3 w 48"/>
                <a:gd name="T5" fmla="*/ 12 h 45"/>
                <a:gd name="T6" fmla="*/ 1 w 48"/>
                <a:gd name="T7" fmla="*/ 29 h 45"/>
                <a:gd name="T8" fmla="*/ 12 w 48"/>
                <a:gd name="T9" fmla="*/ 42 h 45"/>
                <a:gd name="T10" fmla="*/ 23 w 48"/>
                <a:gd name="T11" fmla="*/ 45 h 45"/>
                <a:gd name="T12" fmla="*/ 43 w 48"/>
                <a:gd name="T13" fmla="*/ 33 h 45"/>
                <a:gd name="T14" fmla="*/ 33 w 48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33" y="3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5"/>
                    <a:pt x="3" y="12"/>
                  </a:cubicBezTo>
                  <a:cubicBezTo>
                    <a:pt x="0" y="17"/>
                    <a:pt x="0" y="23"/>
                    <a:pt x="1" y="29"/>
                  </a:cubicBezTo>
                  <a:cubicBezTo>
                    <a:pt x="3" y="35"/>
                    <a:pt x="7" y="39"/>
                    <a:pt x="12" y="42"/>
                  </a:cubicBezTo>
                  <a:cubicBezTo>
                    <a:pt x="16" y="44"/>
                    <a:pt x="19" y="45"/>
                    <a:pt x="23" y="45"/>
                  </a:cubicBezTo>
                  <a:cubicBezTo>
                    <a:pt x="31" y="45"/>
                    <a:pt x="39" y="40"/>
                    <a:pt x="43" y="33"/>
                  </a:cubicBezTo>
                  <a:cubicBezTo>
                    <a:pt x="48" y="22"/>
                    <a:pt x="44" y="8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9" name="Freeform 486">
              <a:extLst>
                <a:ext uri="{FF2B5EF4-FFF2-40B4-BE49-F238E27FC236}">
                  <a16:creationId xmlns:a16="http://schemas.microsoft.com/office/drawing/2014/main" id="{949ED4F4-57DE-4C8F-AAD8-AD23C21EB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454" y="2328391"/>
              <a:ext cx="103154" cy="96121"/>
            </a:xfrm>
            <a:custGeom>
              <a:avLst/>
              <a:gdLst>
                <a:gd name="T0" fmla="*/ 47 w 49"/>
                <a:gd name="T1" fmla="*/ 16 h 45"/>
                <a:gd name="T2" fmla="*/ 36 w 49"/>
                <a:gd name="T3" fmla="*/ 3 h 45"/>
                <a:gd name="T4" fmla="*/ 26 w 49"/>
                <a:gd name="T5" fmla="*/ 0 h 45"/>
                <a:gd name="T6" fmla="*/ 6 w 49"/>
                <a:gd name="T7" fmla="*/ 12 h 45"/>
                <a:gd name="T8" fmla="*/ 15 w 49"/>
                <a:gd name="T9" fmla="*/ 42 h 45"/>
                <a:gd name="T10" fmla="*/ 26 w 49"/>
                <a:gd name="T11" fmla="*/ 45 h 45"/>
                <a:gd name="T12" fmla="*/ 45 w 49"/>
                <a:gd name="T13" fmla="*/ 33 h 45"/>
                <a:gd name="T14" fmla="*/ 47 w 49"/>
                <a:gd name="T15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7" y="16"/>
                  </a:moveTo>
                  <a:cubicBezTo>
                    <a:pt x="45" y="10"/>
                    <a:pt x="42" y="5"/>
                    <a:pt x="36" y="3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17" y="0"/>
                    <a:pt x="10" y="5"/>
                    <a:pt x="6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8" y="44"/>
                    <a:pt x="22" y="45"/>
                    <a:pt x="26" y="45"/>
                  </a:cubicBezTo>
                  <a:cubicBezTo>
                    <a:pt x="34" y="45"/>
                    <a:pt x="42" y="40"/>
                    <a:pt x="45" y="33"/>
                  </a:cubicBezTo>
                  <a:cubicBezTo>
                    <a:pt x="48" y="28"/>
                    <a:pt x="49" y="22"/>
                    <a:pt x="4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0" name="Freeform 487">
              <a:extLst>
                <a:ext uri="{FF2B5EF4-FFF2-40B4-BE49-F238E27FC236}">
                  <a16:creationId xmlns:a16="http://schemas.microsoft.com/office/drawing/2014/main" id="{8B3E35F6-DFB1-410B-A6CD-9F1045F52B4B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175" y="3985885"/>
              <a:ext cx="103154" cy="93776"/>
            </a:xfrm>
            <a:custGeom>
              <a:avLst/>
              <a:gdLst>
                <a:gd name="T0" fmla="*/ 42 w 48"/>
                <a:gd name="T1" fmla="*/ 10 h 45"/>
                <a:gd name="T2" fmla="*/ 23 w 48"/>
                <a:gd name="T3" fmla="*/ 0 h 45"/>
                <a:gd name="T4" fmla="*/ 11 w 48"/>
                <a:gd name="T5" fmla="*/ 4 h 45"/>
                <a:gd name="T6" fmla="*/ 1 w 48"/>
                <a:gd name="T7" fmla="*/ 18 h 45"/>
                <a:gd name="T8" fmla="*/ 4 w 48"/>
                <a:gd name="T9" fmla="*/ 35 h 45"/>
                <a:gd name="T10" fmla="*/ 23 w 48"/>
                <a:gd name="T11" fmla="*/ 45 h 45"/>
                <a:gd name="T12" fmla="*/ 35 w 48"/>
                <a:gd name="T13" fmla="*/ 41 h 45"/>
                <a:gd name="T14" fmla="*/ 42 w 48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2" y="10"/>
                  </a:moveTo>
                  <a:cubicBezTo>
                    <a:pt x="37" y="4"/>
                    <a:pt x="30" y="0"/>
                    <a:pt x="23" y="0"/>
                  </a:cubicBezTo>
                  <a:cubicBezTo>
                    <a:pt x="19" y="0"/>
                    <a:pt x="14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8" y="41"/>
                    <a:pt x="15" y="45"/>
                    <a:pt x="23" y="45"/>
                  </a:cubicBezTo>
                  <a:cubicBezTo>
                    <a:pt x="27" y="45"/>
                    <a:pt x="32" y="44"/>
                    <a:pt x="35" y="41"/>
                  </a:cubicBezTo>
                  <a:cubicBezTo>
                    <a:pt x="46" y="34"/>
                    <a:pt x="48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1" name="Freeform 488">
              <a:extLst>
                <a:ext uri="{FF2B5EF4-FFF2-40B4-BE49-F238E27FC236}">
                  <a16:creationId xmlns:a16="http://schemas.microsoft.com/office/drawing/2014/main" id="{FA3C9C13-9834-4AC8-B675-05D98D5CD9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28" y="2344803"/>
              <a:ext cx="103154" cy="96121"/>
            </a:xfrm>
            <a:custGeom>
              <a:avLst/>
              <a:gdLst>
                <a:gd name="T0" fmla="*/ 48 w 49"/>
                <a:gd name="T1" fmla="*/ 27 h 45"/>
                <a:gd name="T2" fmla="*/ 44 w 49"/>
                <a:gd name="T3" fmla="*/ 10 h 45"/>
                <a:gd name="T4" fmla="*/ 26 w 49"/>
                <a:gd name="T5" fmla="*/ 0 h 45"/>
                <a:gd name="T6" fmla="*/ 13 w 49"/>
                <a:gd name="T7" fmla="*/ 4 h 45"/>
                <a:gd name="T8" fmla="*/ 7 w 49"/>
                <a:gd name="T9" fmla="*/ 35 h 45"/>
                <a:gd name="T10" fmla="*/ 26 w 49"/>
                <a:gd name="T11" fmla="*/ 45 h 45"/>
                <a:gd name="T12" fmla="*/ 38 w 49"/>
                <a:gd name="T13" fmla="*/ 41 h 45"/>
                <a:gd name="T14" fmla="*/ 48 w 49"/>
                <a:gd name="T1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8" y="27"/>
                  </a:moveTo>
                  <a:cubicBezTo>
                    <a:pt x="49" y="21"/>
                    <a:pt x="48" y="15"/>
                    <a:pt x="44" y="10"/>
                  </a:cubicBezTo>
                  <a:cubicBezTo>
                    <a:pt x="40" y="4"/>
                    <a:pt x="33" y="0"/>
                    <a:pt x="26" y="0"/>
                  </a:cubicBezTo>
                  <a:cubicBezTo>
                    <a:pt x="21" y="0"/>
                    <a:pt x="17" y="1"/>
                    <a:pt x="13" y="4"/>
                  </a:cubicBezTo>
                  <a:cubicBezTo>
                    <a:pt x="3" y="11"/>
                    <a:pt x="0" y="25"/>
                    <a:pt x="7" y="35"/>
                  </a:cubicBezTo>
                  <a:cubicBezTo>
                    <a:pt x="11" y="41"/>
                    <a:pt x="18" y="45"/>
                    <a:pt x="26" y="45"/>
                  </a:cubicBezTo>
                  <a:cubicBezTo>
                    <a:pt x="30" y="45"/>
                    <a:pt x="34" y="44"/>
                    <a:pt x="38" y="41"/>
                  </a:cubicBezTo>
                  <a:cubicBezTo>
                    <a:pt x="43" y="38"/>
                    <a:pt x="47" y="33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2" name="Freeform 489">
              <a:extLst>
                <a:ext uri="{FF2B5EF4-FFF2-40B4-BE49-F238E27FC236}">
                  <a16:creationId xmlns:a16="http://schemas.microsoft.com/office/drawing/2014/main" id="{6611B318-8829-489D-9B6E-D32E613B44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99" y="3681112"/>
              <a:ext cx="100810" cy="93776"/>
            </a:xfrm>
            <a:custGeom>
              <a:avLst/>
              <a:gdLst>
                <a:gd name="T0" fmla="*/ 41 w 48"/>
                <a:gd name="T1" fmla="*/ 10 h 45"/>
                <a:gd name="T2" fmla="*/ 23 w 48"/>
                <a:gd name="T3" fmla="*/ 0 h 45"/>
                <a:gd name="T4" fmla="*/ 10 w 48"/>
                <a:gd name="T5" fmla="*/ 4 h 45"/>
                <a:gd name="T6" fmla="*/ 1 w 48"/>
                <a:gd name="T7" fmla="*/ 18 h 45"/>
                <a:gd name="T8" fmla="*/ 4 w 48"/>
                <a:gd name="T9" fmla="*/ 35 h 45"/>
                <a:gd name="T10" fmla="*/ 23 w 48"/>
                <a:gd name="T11" fmla="*/ 45 h 45"/>
                <a:gd name="T12" fmla="*/ 35 w 48"/>
                <a:gd name="T13" fmla="*/ 41 h 45"/>
                <a:gd name="T14" fmla="*/ 41 w 48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1" y="10"/>
                  </a:moveTo>
                  <a:cubicBezTo>
                    <a:pt x="37" y="4"/>
                    <a:pt x="30" y="0"/>
                    <a:pt x="23" y="0"/>
                  </a:cubicBezTo>
                  <a:cubicBezTo>
                    <a:pt x="18" y="0"/>
                    <a:pt x="14" y="1"/>
                    <a:pt x="10" y="4"/>
                  </a:cubicBezTo>
                  <a:cubicBezTo>
                    <a:pt x="5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8" y="41"/>
                    <a:pt x="15" y="45"/>
                    <a:pt x="23" y="45"/>
                  </a:cubicBezTo>
                  <a:cubicBezTo>
                    <a:pt x="27" y="45"/>
                    <a:pt x="32" y="43"/>
                    <a:pt x="35" y="41"/>
                  </a:cubicBezTo>
                  <a:cubicBezTo>
                    <a:pt x="46" y="34"/>
                    <a:pt x="48" y="20"/>
                    <a:pt x="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3" name="Freeform 490">
              <a:extLst>
                <a:ext uri="{FF2B5EF4-FFF2-40B4-BE49-F238E27FC236}">
                  <a16:creationId xmlns:a16="http://schemas.microsoft.com/office/drawing/2014/main" id="{742712F8-440D-487A-8549-8BA90C393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7981" y="2654264"/>
              <a:ext cx="107843" cy="91432"/>
            </a:xfrm>
            <a:custGeom>
              <a:avLst/>
              <a:gdLst>
                <a:gd name="T0" fmla="*/ 44 w 51"/>
                <a:gd name="T1" fmla="*/ 10 h 44"/>
                <a:gd name="T2" fmla="*/ 25 w 51"/>
                <a:gd name="T3" fmla="*/ 0 h 44"/>
                <a:gd name="T4" fmla="*/ 13 w 51"/>
                <a:gd name="T5" fmla="*/ 3 h 44"/>
                <a:gd name="T6" fmla="*/ 7 w 51"/>
                <a:gd name="T7" fmla="*/ 34 h 44"/>
                <a:gd name="T8" fmla="*/ 25 w 51"/>
                <a:gd name="T9" fmla="*/ 44 h 44"/>
                <a:gd name="T10" fmla="*/ 38 w 51"/>
                <a:gd name="T11" fmla="*/ 41 h 44"/>
                <a:gd name="T12" fmla="*/ 44 w 51"/>
                <a:gd name="T13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4" y="10"/>
                  </a:moveTo>
                  <a:cubicBezTo>
                    <a:pt x="40" y="3"/>
                    <a:pt x="33" y="0"/>
                    <a:pt x="25" y="0"/>
                  </a:cubicBezTo>
                  <a:cubicBezTo>
                    <a:pt x="21" y="0"/>
                    <a:pt x="17" y="1"/>
                    <a:pt x="13" y="3"/>
                  </a:cubicBezTo>
                  <a:cubicBezTo>
                    <a:pt x="3" y="10"/>
                    <a:pt x="0" y="24"/>
                    <a:pt x="7" y="34"/>
                  </a:cubicBezTo>
                  <a:cubicBezTo>
                    <a:pt x="11" y="41"/>
                    <a:pt x="18" y="44"/>
                    <a:pt x="25" y="44"/>
                  </a:cubicBezTo>
                  <a:cubicBezTo>
                    <a:pt x="30" y="44"/>
                    <a:pt x="34" y="43"/>
                    <a:pt x="38" y="41"/>
                  </a:cubicBezTo>
                  <a:cubicBezTo>
                    <a:pt x="48" y="34"/>
                    <a:pt x="51" y="2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4" name="Freeform 491">
              <a:extLst>
                <a:ext uri="{FF2B5EF4-FFF2-40B4-BE49-F238E27FC236}">
                  <a16:creationId xmlns:a16="http://schemas.microsoft.com/office/drawing/2014/main" id="{9A182AA6-4534-49AD-A411-63998766A2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6960" y="1983765"/>
              <a:ext cx="2438179" cy="2435835"/>
            </a:xfrm>
            <a:custGeom>
              <a:avLst/>
              <a:gdLst>
                <a:gd name="T0" fmla="*/ 577 w 1154"/>
                <a:gd name="T1" fmla="*/ 1154 h 1154"/>
                <a:gd name="T2" fmla="*/ 0 w 1154"/>
                <a:gd name="T3" fmla="*/ 577 h 1154"/>
                <a:gd name="T4" fmla="*/ 577 w 1154"/>
                <a:gd name="T5" fmla="*/ 0 h 1154"/>
                <a:gd name="T6" fmla="*/ 1154 w 1154"/>
                <a:gd name="T7" fmla="*/ 577 h 1154"/>
                <a:gd name="T8" fmla="*/ 577 w 1154"/>
                <a:gd name="T9" fmla="*/ 1154 h 1154"/>
                <a:gd name="T10" fmla="*/ 577 w 1154"/>
                <a:gd name="T11" fmla="*/ 38 h 1154"/>
                <a:gd name="T12" fmla="*/ 38 w 1154"/>
                <a:gd name="T13" fmla="*/ 577 h 1154"/>
                <a:gd name="T14" fmla="*/ 577 w 1154"/>
                <a:gd name="T15" fmla="*/ 1116 h 1154"/>
                <a:gd name="T16" fmla="*/ 1116 w 1154"/>
                <a:gd name="T17" fmla="*/ 577 h 1154"/>
                <a:gd name="T18" fmla="*/ 577 w 1154"/>
                <a:gd name="T19" fmla="*/ 38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4" h="1154">
                  <a:moveTo>
                    <a:pt x="577" y="1154"/>
                  </a:moveTo>
                  <a:cubicBezTo>
                    <a:pt x="259" y="1154"/>
                    <a:pt x="0" y="895"/>
                    <a:pt x="0" y="577"/>
                  </a:cubicBezTo>
                  <a:cubicBezTo>
                    <a:pt x="0" y="259"/>
                    <a:pt x="259" y="0"/>
                    <a:pt x="577" y="0"/>
                  </a:cubicBezTo>
                  <a:cubicBezTo>
                    <a:pt x="895" y="0"/>
                    <a:pt x="1154" y="259"/>
                    <a:pt x="1154" y="577"/>
                  </a:cubicBezTo>
                  <a:cubicBezTo>
                    <a:pt x="1154" y="895"/>
                    <a:pt x="895" y="1154"/>
                    <a:pt x="577" y="1154"/>
                  </a:cubicBezTo>
                  <a:close/>
                  <a:moveTo>
                    <a:pt x="577" y="38"/>
                  </a:moveTo>
                  <a:cubicBezTo>
                    <a:pt x="280" y="38"/>
                    <a:pt x="38" y="280"/>
                    <a:pt x="38" y="577"/>
                  </a:cubicBezTo>
                  <a:cubicBezTo>
                    <a:pt x="38" y="874"/>
                    <a:pt x="280" y="1116"/>
                    <a:pt x="577" y="1116"/>
                  </a:cubicBezTo>
                  <a:cubicBezTo>
                    <a:pt x="874" y="1116"/>
                    <a:pt x="1116" y="874"/>
                    <a:pt x="1116" y="577"/>
                  </a:cubicBezTo>
                  <a:cubicBezTo>
                    <a:pt x="1116" y="280"/>
                    <a:pt x="874" y="38"/>
                    <a:pt x="57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205" name="TextBox 94">
            <a:extLst>
              <a:ext uri="{FF2B5EF4-FFF2-40B4-BE49-F238E27FC236}">
                <a16:creationId xmlns:a16="http://schemas.microsoft.com/office/drawing/2014/main" id="{FFCCE2DC-BFE4-4076-9D2D-37B1880B59A3}"/>
              </a:ext>
            </a:extLst>
          </p:cNvPr>
          <p:cNvSpPr txBox="1"/>
          <p:nvPr/>
        </p:nvSpPr>
        <p:spPr>
          <a:xfrm>
            <a:off x="6785993" y="41982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206" name="TextBox 95">
            <a:extLst>
              <a:ext uri="{FF2B5EF4-FFF2-40B4-BE49-F238E27FC236}">
                <a16:creationId xmlns:a16="http://schemas.microsoft.com/office/drawing/2014/main" id="{C7C0BD5D-8672-4F0B-A1BC-DE780787DA23}"/>
              </a:ext>
            </a:extLst>
          </p:cNvPr>
          <p:cNvSpPr txBox="1"/>
          <p:nvPr/>
        </p:nvSpPr>
        <p:spPr>
          <a:xfrm>
            <a:off x="6698950" y="45897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grpSp>
        <p:nvGrpSpPr>
          <p:cNvPr id="207" name="Group 67">
            <a:extLst>
              <a:ext uri="{FF2B5EF4-FFF2-40B4-BE49-F238E27FC236}">
                <a16:creationId xmlns:a16="http://schemas.microsoft.com/office/drawing/2014/main" id="{AA5A6B5A-7586-4CC4-9F86-03430DDA5546}"/>
              </a:ext>
            </a:extLst>
          </p:cNvPr>
          <p:cNvGrpSpPr/>
          <p:nvPr/>
        </p:nvGrpSpPr>
        <p:grpSpPr>
          <a:xfrm>
            <a:off x="9084819" y="1957787"/>
            <a:ext cx="1689092" cy="1687466"/>
            <a:chOff x="8186960" y="1983765"/>
            <a:chExt cx="2438179" cy="2435835"/>
          </a:xfrm>
          <a:solidFill>
            <a:schemeClr val="accent4"/>
          </a:solidFill>
        </p:grpSpPr>
        <p:sp>
          <p:nvSpPr>
            <p:cNvPr id="208" name="Freeform 462">
              <a:extLst>
                <a:ext uri="{FF2B5EF4-FFF2-40B4-BE49-F238E27FC236}">
                  <a16:creationId xmlns:a16="http://schemas.microsoft.com/office/drawing/2014/main" id="{1C4EEF33-0D61-4AA7-8708-88D5ABF52BCA}"/>
                </a:ext>
              </a:extLst>
            </p:cNvPr>
            <p:cNvSpPr>
              <a:spLocks/>
            </p:cNvSpPr>
            <p:nvPr/>
          </p:nvSpPr>
          <p:spPr bwMode="auto">
            <a:xfrm rot="18491970">
              <a:off x="9385976" y="2860528"/>
              <a:ext cx="715045" cy="391516"/>
            </a:xfrm>
            <a:custGeom>
              <a:avLst/>
              <a:gdLst>
                <a:gd name="T0" fmla="*/ 305 w 305"/>
                <a:gd name="T1" fmla="*/ 167 h 167"/>
                <a:gd name="T2" fmla="*/ 0 w 305"/>
                <a:gd name="T3" fmla="*/ 0 h 167"/>
                <a:gd name="T4" fmla="*/ 305 w 305"/>
                <a:gd name="T5" fmla="*/ 167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5" h="167">
                  <a:moveTo>
                    <a:pt x="305" y="167"/>
                  </a:moveTo>
                  <a:lnTo>
                    <a:pt x="0" y="0"/>
                  </a:lnTo>
                  <a:lnTo>
                    <a:pt x="305" y="167"/>
                  </a:lnTo>
                  <a:close/>
                </a:path>
              </a:pathLst>
            </a:custGeom>
            <a:grpFill/>
            <a:ln w="11113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9" name="Freeform 463">
              <a:extLst>
                <a:ext uri="{FF2B5EF4-FFF2-40B4-BE49-F238E27FC236}">
                  <a16:creationId xmlns:a16="http://schemas.microsoft.com/office/drawing/2014/main" id="{85643807-9CFF-45F6-8941-B78C43C06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16154" y="3008268"/>
              <a:ext cx="384482" cy="382138"/>
            </a:xfrm>
            <a:custGeom>
              <a:avLst/>
              <a:gdLst>
                <a:gd name="T0" fmla="*/ 21 w 181"/>
                <a:gd name="T1" fmla="*/ 128 h 181"/>
                <a:gd name="T2" fmla="*/ 53 w 181"/>
                <a:gd name="T3" fmla="*/ 21 h 181"/>
                <a:gd name="T4" fmla="*/ 160 w 181"/>
                <a:gd name="T5" fmla="*/ 53 h 181"/>
                <a:gd name="T6" fmla="*/ 128 w 181"/>
                <a:gd name="T7" fmla="*/ 160 h 181"/>
                <a:gd name="T8" fmla="*/ 21 w 181"/>
                <a:gd name="T9" fmla="*/ 128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1" h="181">
                  <a:moveTo>
                    <a:pt x="21" y="128"/>
                  </a:moveTo>
                  <a:cubicBezTo>
                    <a:pt x="0" y="90"/>
                    <a:pt x="14" y="42"/>
                    <a:pt x="53" y="21"/>
                  </a:cubicBezTo>
                  <a:cubicBezTo>
                    <a:pt x="91" y="0"/>
                    <a:pt x="139" y="14"/>
                    <a:pt x="160" y="53"/>
                  </a:cubicBezTo>
                  <a:cubicBezTo>
                    <a:pt x="181" y="91"/>
                    <a:pt x="167" y="139"/>
                    <a:pt x="128" y="160"/>
                  </a:cubicBezTo>
                  <a:cubicBezTo>
                    <a:pt x="90" y="181"/>
                    <a:pt x="42" y="167"/>
                    <a:pt x="21" y="1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0" name="Freeform 464">
              <a:extLst>
                <a:ext uri="{FF2B5EF4-FFF2-40B4-BE49-F238E27FC236}">
                  <a16:creationId xmlns:a16="http://schemas.microsoft.com/office/drawing/2014/main" id="{A7BB1903-A639-45CD-A94B-29B8DD23D977}"/>
                </a:ext>
              </a:extLst>
            </p:cNvPr>
            <p:cNvSpPr>
              <a:spLocks/>
            </p:cNvSpPr>
            <p:nvPr/>
          </p:nvSpPr>
          <p:spPr bwMode="auto">
            <a:xfrm rot="5075809">
              <a:off x="9076116" y="3229816"/>
              <a:ext cx="178175" cy="328215"/>
            </a:xfrm>
            <a:custGeom>
              <a:avLst/>
              <a:gdLst>
                <a:gd name="T0" fmla="*/ 76 w 76"/>
                <a:gd name="T1" fmla="*/ 140 h 140"/>
                <a:gd name="T2" fmla="*/ 0 w 76"/>
                <a:gd name="T3" fmla="*/ 0 h 140"/>
                <a:gd name="T4" fmla="*/ 76 w 76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6" h="140">
                  <a:moveTo>
                    <a:pt x="76" y="140"/>
                  </a:moveTo>
                  <a:lnTo>
                    <a:pt x="0" y="0"/>
                  </a:lnTo>
                  <a:lnTo>
                    <a:pt x="76" y="140"/>
                  </a:lnTo>
                  <a:close/>
                </a:path>
              </a:pathLst>
            </a:custGeom>
            <a:grpFill/>
            <a:ln w="39688" cap="rnd">
              <a:solidFill>
                <a:schemeClr val="accent4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1" name="Freeform 465">
              <a:extLst>
                <a:ext uri="{FF2B5EF4-FFF2-40B4-BE49-F238E27FC236}">
                  <a16:creationId xmlns:a16="http://schemas.microsoft.com/office/drawing/2014/main" id="{9BFBE4F0-C1F7-4C32-82E5-8DA44D7BEE50}"/>
                </a:ext>
              </a:extLst>
            </p:cNvPr>
            <p:cNvSpPr>
              <a:spLocks/>
            </p:cNvSpPr>
            <p:nvPr/>
          </p:nvSpPr>
          <p:spPr bwMode="auto">
            <a:xfrm rot="5050729">
              <a:off x="9079150" y="2793379"/>
              <a:ext cx="548591" cy="0"/>
            </a:xfrm>
            <a:custGeom>
              <a:avLst/>
              <a:gdLst>
                <a:gd name="T0" fmla="*/ 0 w 234"/>
                <a:gd name="T1" fmla="*/ 234 w 234"/>
                <a:gd name="T2" fmla="*/ 0 w 23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34">
                  <a:moveTo>
                    <a:pt x="0" y="0"/>
                  </a:moveTo>
                  <a:lnTo>
                    <a:pt x="23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39688" cap="rnd">
              <a:solidFill>
                <a:schemeClr val="accent4"/>
              </a:solidFill>
              <a:prstDash val="solid"/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2" name="Oval 479">
              <a:extLst>
                <a:ext uri="{FF2B5EF4-FFF2-40B4-BE49-F238E27FC236}">
                  <a16:creationId xmlns:a16="http://schemas.microsoft.com/office/drawing/2014/main" id="{003FA38B-1DEC-457F-9BF7-80022D5E22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818" y="2180695"/>
              <a:ext cx="93776" cy="9612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3" name="Oval 480">
              <a:extLst>
                <a:ext uri="{FF2B5EF4-FFF2-40B4-BE49-F238E27FC236}">
                  <a16:creationId xmlns:a16="http://schemas.microsoft.com/office/drawing/2014/main" id="{7C5E3B98-F95E-44C3-A22B-95AF44F7B8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56818" y="4135927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4" name="Oval 481">
              <a:extLst>
                <a:ext uri="{FF2B5EF4-FFF2-40B4-BE49-F238E27FC236}">
                  <a16:creationId xmlns:a16="http://schemas.microsoft.com/office/drawing/2014/main" id="{C8D57402-E9E9-4823-821C-2A698491AD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36778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5" name="Oval 482">
              <a:extLst>
                <a:ext uri="{FF2B5EF4-FFF2-40B4-BE49-F238E27FC236}">
                  <a16:creationId xmlns:a16="http://schemas.microsoft.com/office/drawing/2014/main" id="{CD4F6544-22B2-42FB-9DBC-B7341A493B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79201" y="3155966"/>
              <a:ext cx="93776" cy="9377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6" name="Freeform 483">
              <a:extLst>
                <a:ext uri="{FF2B5EF4-FFF2-40B4-BE49-F238E27FC236}">
                  <a16:creationId xmlns:a16="http://schemas.microsoft.com/office/drawing/2014/main" id="{7533B45A-C14C-41FA-A97C-8B1D9A77F7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9558" y="3617813"/>
              <a:ext cx="103154" cy="93776"/>
            </a:xfrm>
            <a:custGeom>
              <a:avLst/>
              <a:gdLst>
                <a:gd name="T0" fmla="*/ 33 w 48"/>
                <a:gd name="T1" fmla="*/ 2 h 44"/>
                <a:gd name="T2" fmla="*/ 23 w 48"/>
                <a:gd name="T3" fmla="*/ 0 h 44"/>
                <a:gd name="T4" fmla="*/ 3 w 48"/>
                <a:gd name="T5" fmla="*/ 12 h 44"/>
                <a:gd name="T6" fmla="*/ 1 w 48"/>
                <a:gd name="T7" fmla="*/ 29 h 44"/>
                <a:gd name="T8" fmla="*/ 12 w 48"/>
                <a:gd name="T9" fmla="*/ 42 h 44"/>
                <a:gd name="T10" fmla="*/ 23 w 48"/>
                <a:gd name="T11" fmla="*/ 44 h 44"/>
                <a:gd name="T12" fmla="*/ 43 w 48"/>
                <a:gd name="T13" fmla="*/ 33 h 44"/>
                <a:gd name="T14" fmla="*/ 33 w 48"/>
                <a:gd name="T15" fmla="*/ 2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4">
                  <a:moveTo>
                    <a:pt x="33" y="2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4"/>
                    <a:pt x="3" y="12"/>
                  </a:cubicBezTo>
                  <a:cubicBezTo>
                    <a:pt x="0" y="17"/>
                    <a:pt x="0" y="23"/>
                    <a:pt x="1" y="29"/>
                  </a:cubicBezTo>
                  <a:cubicBezTo>
                    <a:pt x="3" y="34"/>
                    <a:pt x="7" y="39"/>
                    <a:pt x="12" y="42"/>
                  </a:cubicBezTo>
                  <a:cubicBezTo>
                    <a:pt x="16" y="44"/>
                    <a:pt x="19" y="44"/>
                    <a:pt x="23" y="44"/>
                  </a:cubicBezTo>
                  <a:cubicBezTo>
                    <a:pt x="31" y="44"/>
                    <a:pt x="39" y="40"/>
                    <a:pt x="43" y="33"/>
                  </a:cubicBezTo>
                  <a:cubicBezTo>
                    <a:pt x="48" y="22"/>
                    <a:pt x="44" y="8"/>
                    <a:pt x="3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7" name="Freeform 484">
              <a:extLst>
                <a:ext uri="{FF2B5EF4-FFF2-40B4-BE49-F238E27FC236}">
                  <a16:creationId xmlns:a16="http://schemas.microsoft.com/office/drawing/2014/main" id="{101F06DD-24EF-4763-895B-64E42AF04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7044" y="2698807"/>
              <a:ext cx="107843" cy="96121"/>
            </a:xfrm>
            <a:custGeom>
              <a:avLst/>
              <a:gdLst>
                <a:gd name="T0" fmla="*/ 36 w 51"/>
                <a:gd name="T1" fmla="*/ 3 h 45"/>
                <a:gd name="T2" fmla="*/ 26 w 51"/>
                <a:gd name="T3" fmla="*/ 0 h 45"/>
                <a:gd name="T4" fmla="*/ 6 w 51"/>
                <a:gd name="T5" fmla="*/ 12 h 45"/>
                <a:gd name="T6" fmla="*/ 15 w 51"/>
                <a:gd name="T7" fmla="*/ 42 h 45"/>
                <a:gd name="T8" fmla="*/ 26 w 51"/>
                <a:gd name="T9" fmla="*/ 45 h 45"/>
                <a:gd name="T10" fmla="*/ 46 w 51"/>
                <a:gd name="T11" fmla="*/ 33 h 45"/>
                <a:gd name="T12" fmla="*/ 36 w 51"/>
                <a:gd name="T13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5">
                  <a:moveTo>
                    <a:pt x="36" y="3"/>
                  </a:moveTo>
                  <a:cubicBezTo>
                    <a:pt x="33" y="1"/>
                    <a:pt x="30" y="0"/>
                    <a:pt x="26" y="0"/>
                  </a:cubicBezTo>
                  <a:cubicBezTo>
                    <a:pt x="18" y="0"/>
                    <a:pt x="10" y="5"/>
                    <a:pt x="6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9" y="44"/>
                    <a:pt x="22" y="45"/>
                    <a:pt x="26" y="45"/>
                  </a:cubicBezTo>
                  <a:cubicBezTo>
                    <a:pt x="34" y="45"/>
                    <a:pt x="42" y="40"/>
                    <a:pt x="46" y="33"/>
                  </a:cubicBezTo>
                  <a:cubicBezTo>
                    <a:pt x="51" y="22"/>
                    <a:pt x="47" y="8"/>
                    <a:pt x="3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8" name="Freeform 485">
              <a:extLst>
                <a:ext uri="{FF2B5EF4-FFF2-40B4-BE49-F238E27FC236}">
                  <a16:creationId xmlns:a16="http://schemas.microsoft.com/office/drawing/2014/main" id="{E219B91E-16D0-4D58-B2EA-B9D723C807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2626" y="4018706"/>
              <a:ext cx="100810" cy="93776"/>
            </a:xfrm>
            <a:custGeom>
              <a:avLst/>
              <a:gdLst>
                <a:gd name="T0" fmla="*/ 33 w 48"/>
                <a:gd name="T1" fmla="*/ 3 h 45"/>
                <a:gd name="T2" fmla="*/ 23 w 48"/>
                <a:gd name="T3" fmla="*/ 0 h 45"/>
                <a:gd name="T4" fmla="*/ 3 w 48"/>
                <a:gd name="T5" fmla="*/ 12 h 45"/>
                <a:gd name="T6" fmla="*/ 1 w 48"/>
                <a:gd name="T7" fmla="*/ 29 h 45"/>
                <a:gd name="T8" fmla="*/ 12 w 48"/>
                <a:gd name="T9" fmla="*/ 42 h 45"/>
                <a:gd name="T10" fmla="*/ 23 w 48"/>
                <a:gd name="T11" fmla="*/ 45 h 45"/>
                <a:gd name="T12" fmla="*/ 43 w 48"/>
                <a:gd name="T13" fmla="*/ 33 h 45"/>
                <a:gd name="T14" fmla="*/ 33 w 48"/>
                <a:gd name="T15" fmla="*/ 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33" y="3"/>
                  </a:moveTo>
                  <a:cubicBezTo>
                    <a:pt x="30" y="1"/>
                    <a:pt x="27" y="0"/>
                    <a:pt x="23" y="0"/>
                  </a:cubicBezTo>
                  <a:cubicBezTo>
                    <a:pt x="15" y="0"/>
                    <a:pt x="7" y="5"/>
                    <a:pt x="3" y="12"/>
                  </a:cubicBezTo>
                  <a:cubicBezTo>
                    <a:pt x="0" y="17"/>
                    <a:pt x="0" y="23"/>
                    <a:pt x="1" y="29"/>
                  </a:cubicBezTo>
                  <a:cubicBezTo>
                    <a:pt x="3" y="35"/>
                    <a:pt x="7" y="39"/>
                    <a:pt x="12" y="42"/>
                  </a:cubicBezTo>
                  <a:cubicBezTo>
                    <a:pt x="16" y="44"/>
                    <a:pt x="19" y="45"/>
                    <a:pt x="23" y="45"/>
                  </a:cubicBezTo>
                  <a:cubicBezTo>
                    <a:pt x="31" y="45"/>
                    <a:pt x="39" y="40"/>
                    <a:pt x="43" y="33"/>
                  </a:cubicBezTo>
                  <a:cubicBezTo>
                    <a:pt x="48" y="22"/>
                    <a:pt x="44" y="8"/>
                    <a:pt x="3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9" name="Freeform 486">
              <a:extLst>
                <a:ext uri="{FF2B5EF4-FFF2-40B4-BE49-F238E27FC236}">
                  <a16:creationId xmlns:a16="http://schemas.microsoft.com/office/drawing/2014/main" id="{0052ED19-BACC-42BC-B65A-6195457F7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4454" y="2328391"/>
              <a:ext cx="103154" cy="96121"/>
            </a:xfrm>
            <a:custGeom>
              <a:avLst/>
              <a:gdLst>
                <a:gd name="T0" fmla="*/ 47 w 49"/>
                <a:gd name="T1" fmla="*/ 16 h 45"/>
                <a:gd name="T2" fmla="*/ 36 w 49"/>
                <a:gd name="T3" fmla="*/ 3 h 45"/>
                <a:gd name="T4" fmla="*/ 26 w 49"/>
                <a:gd name="T5" fmla="*/ 0 h 45"/>
                <a:gd name="T6" fmla="*/ 6 w 49"/>
                <a:gd name="T7" fmla="*/ 12 h 45"/>
                <a:gd name="T8" fmla="*/ 15 w 49"/>
                <a:gd name="T9" fmla="*/ 42 h 45"/>
                <a:gd name="T10" fmla="*/ 26 w 49"/>
                <a:gd name="T11" fmla="*/ 45 h 45"/>
                <a:gd name="T12" fmla="*/ 45 w 49"/>
                <a:gd name="T13" fmla="*/ 33 h 45"/>
                <a:gd name="T14" fmla="*/ 47 w 49"/>
                <a:gd name="T15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7" y="16"/>
                  </a:moveTo>
                  <a:cubicBezTo>
                    <a:pt x="45" y="10"/>
                    <a:pt x="42" y="5"/>
                    <a:pt x="36" y="3"/>
                  </a:cubicBezTo>
                  <a:cubicBezTo>
                    <a:pt x="33" y="1"/>
                    <a:pt x="29" y="0"/>
                    <a:pt x="26" y="0"/>
                  </a:cubicBezTo>
                  <a:cubicBezTo>
                    <a:pt x="17" y="0"/>
                    <a:pt x="10" y="5"/>
                    <a:pt x="6" y="12"/>
                  </a:cubicBezTo>
                  <a:cubicBezTo>
                    <a:pt x="0" y="23"/>
                    <a:pt x="4" y="36"/>
                    <a:pt x="15" y="42"/>
                  </a:cubicBezTo>
                  <a:cubicBezTo>
                    <a:pt x="18" y="44"/>
                    <a:pt x="22" y="45"/>
                    <a:pt x="26" y="45"/>
                  </a:cubicBezTo>
                  <a:cubicBezTo>
                    <a:pt x="34" y="45"/>
                    <a:pt x="42" y="40"/>
                    <a:pt x="45" y="33"/>
                  </a:cubicBezTo>
                  <a:cubicBezTo>
                    <a:pt x="48" y="28"/>
                    <a:pt x="49" y="22"/>
                    <a:pt x="47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0" name="Freeform 487">
              <a:extLst>
                <a:ext uri="{FF2B5EF4-FFF2-40B4-BE49-F238E27FC236}">
                  <a16:creationId xmlns:a16="http://schemas.microsoft.com/office/drawing/2014/main" id="{427C489C-3311-4C3E-8FA5-A7D21949D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175" y="3985885"/>
              <a:ext cx="103154" cy="93776"/>
            </a:xfrm>
            <a:custGeom>
              <a:avLst/>
              <a:gdLst>
                <a:gd name="T0" fmla="*/ 42 w 48"/>
                <a:gd name="T1" fmla="*/ 10 h 45"/>
                <a:gd name="T2" fmla="*/ 23 w 48"/>
                <a:gd name="T3" fmla="*/ 0 h 45"/>
                <a:gd name="T4" fmla="*/ 11 w 48"/>
                <a:gd name="T5" fmla="*/ 4 h 45"/>
                <a:gd name="T6" fmla="*/ 1 w 48"/>
                <a:gd name="T7" fmla="*/ 18 h 45"/>
                <a:gd name="T8" fmla="*/ 4 w 48"/>
                <a:gd name="T9" fmla="*/ 35 h 45"/>
                <a:gd name="T10" fmla="*/ 23 w 48"/>
                <a:gd name="T11" fmla="*/ 45 h 45"/>
                <a:gd name="T12" fmla="*/ 35 w 48"/>
                <a:gd name="T13" fmla="*/ 41 h 45"/>
                <a:gd name="T14" fmla="*/ 42 w 48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2" y="10"/>
                  </a:moveTo>
                  <a:cubicBezTo>
                    <a:pt x="37" y="4"/>
                    <a:pt x="30" y="0"/>
                    <a:pt x="23" y="0"/>
                  </a:cubicBezTo>
                  <a:cubicBezTo>
                    <a:pt x="19" y="0"/>
                    <a:pt x="14" y="1"/>
                    <a:pt x="11" y="4"/>
                  </a:cubicBezTo>
                  <a:cubicBezTo>
                    <a:pt x="6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8" y="41"/>
                    <a:pt x="15" y="45"/>
                    <a:pt x="23" y="45"/>
                  </a:cubicBezTo>
                  <a:cubicBezTo>
                    <a:pt x="27" y="45"/>
                    <a:pt x="32" y="44"/>
                    <a:pt x="35" y="41"/>
                  </a:cubicBezTo>
                  <a:cubicBezTo>
                    <a:pt x="46" y="34"/>
                    <a:pt x="48" y="20"/>
                    <a:pt x="42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1" name="Freeform 488">
              <a:extLst>
                <a:ext uri="{FF2B5EF4-FFF2-40B4-BE49-F238E27FC236}">
                  <a16:creationId xmlns:a16="http://schemas.microsoft.com/office/drawing/2014/main" id="{B10F28C4-E5A1-4A6A-AFA7-FBE124345C0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8228" y="2344803"/>
              <a:ext cx="103154" cy="96121"/>
            </a:xfrm>
            <a:custGeom>
              <a:avLst/>
              <a:gdLst>
                <a:gd name="T0" fmla="*/ 48 w 49"/>
                <a:gd name="T1" fmla="*/ 27 h 45"/>
                <a:gd name="T2" fmla="*/ 44 w 49"/>
                <a:gd name="T3" fmla="*/ 10 h 45"/>
                <a:gd name="T4" fmla="*/ 26 w 49"/>
                <a:gd name="T5" fmla="*/ 0 h 45"/>
                <a:gd name="T6" fmla="*/ 13 w 49"/>
                <a:gd name="T7" fmla="*/ 4 h 45"/>
                <a:gd name="T8" fmla="*/ 7 w 49"/>
                <a:gd name="T9" fmla="*/ 35 h 45"/>
                <a:gd name="T10" fmla="*/ 26 w 49"/>
                <a:gd name="T11" fmla="*/ 45 h 45"/>
                <a:gd name="T12" fmla="*/ 38 w 49"/>
                <a:gd name="T13" fmla="*/ 41 h 45"/>
                <a:gd name="T14" fmla="*/ 48 w 49"/>
                <a:gd name="T15" fmla="*/ 27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45">
                  <a:moveTo>
                    <a:pt x="48" y="27"/>
                  </a:moveTo>
                  <a:cubicBezTo>
                    <a:pt x="49" y="21"/>
                    <a:pt x="48" y="15"/>
                    <a:pt x="44" y="10"/>
                  </a:cubicBezTo>
                  <a:cubicBezTo>
                    <a:pt x="40" y="4"/>
                    <a:pt x="33" y="0"/>
                    <a:pt x="26" y="0"/>
                  </a:cubicBezTo>
                  <a:cubicBezTo>
                    <a:pt x="21" y="0"/>
                    <a:pt x="17" y="1"/>
                    <a:pt x="13" y="4"/>
                  </a:cubicBezTo>
                  <a:cubicBezTo>
                    <a:pt x="3" y="11"/>
                    <a:pt x="0" y="25"/>
                    <a:pt x="7" y="35"/>
                  </a:cubicBezTo>
                  <a:cubicBezTo>
                    <a:pt x="11" y="41"/>
                    <a:pt x="18" y="45"/>
                    <a:pt x="26" y="45"/>
                  </a:cubicBezTo>
                  <a:cubicBezTo>
                    <a:pt x="30" y="45"/>
                    <a:pt x="34" y="44"/>
                    <a:pt x="38" y="41"/>
                  </a:cubicBezTo>
                  <a:cubicBezTo>
                    <a:pt x="43" y="38"/>
                    <a:pt x="47" y="33"/>
                    <a:pt x="48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2" name="Freeform 489">
              <a:extLst>
                <a:ext uri="{FF2B5EF4-FFF2-40B4-BE49-F238E27FC236}">
                  <a16:creationId xmlns:a16="http://schemas.microsoft.com/office/drawing/2014/main" id="{61244349-A28F-481B-8257-110FCCDE40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6899" y="3681112"/>
              <a:ext cx="100810" cy="93776"/>
            </a:xfrm>
            <a:custGeom>
              <a:avLst/>
              <a:gdLst>
                <a:gd name="T0" fmla="*/ 41 w 48"/>
                <a:gd name="T1" fmla="*/ 10 h 45"/>
                <a:gd name="T2" fmla="*/ 23 w 48"/>
                <a:gd name="T3" fmla="*/ 0 h 45"/>
                <a:gd name="T4" fmla="*/ 10 w 48"/>
                <a:gd name="T5" fmla="*/ 4 h 45"/>
                <a:gd name="T6" fmla="*/ 1 w 48"/>
                <a:gd name="T7" fmla="*/ 18 h 45"/>
                <a:gd name="T8" fmla="*/ 4 w 48"/>
                <a:gd name="T9" fmla="*/ 35 h 45"/>
                <a:gd name="T10" fmla="*/ 23 w 48"/>
                <a:gd name="T11" fmla="*/ 45 h 45"/>
                <a:gd name="T12" fmla="*/ 35 w 48"/>
                <a:gd name="T13" fmla="*/ 41 h 45"/>
                <a:gd name="T14" fmla="*/ 41 w 48"/>
                <a:gd name="T15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" h="45">
                  <a:moveTo>
                    <a:pt x="41" y="10"/>
                  </a:moveTo>
                  <a:cubicBezTo>
                    <a:pt x="37" y="4"/>
                    <a:pt x="30" y="0"/>
                    <a:pt x="23" y="0"/>
                  </a:cubicBezTo>
                  <a:cubicBezTo>
                    <a:pt x="18" y="0"/>
                    <a:pt x="14" y="1"/>
                    <a:pt x="10" y="4"/>
                  </a:cubicBezTo>
                  <a:cubicBezTo>
                    <a:pt x="5" y="7"/>
                    <a:pt x="2" y="12"/>
                    <a:pt x="1" y="18"/>
                  </a:cubicBezTo>
                  <a:cubicBezTo>
                    <a:pt x="0" y="24"/>
                    <a:pt x="1" y="30"/>
                    <a:pt x="4" y="35"/>
                  </a:cubicBezTo>
                  <a:cubicBezTo>
                    <a:pt x="8" y="41"/>
                    <a:pt x="15" y="45"/>
                    <a:pt x="23" y="45"/>
                  </a:cubicBezTo>
                  <a:cubicBezTo>
                    <a:pt x="27" y="45"/>
                    <a:pt x="32" y="43"/>
                    <a:pt x="35" y="41"/>
                  </a:cubicBezTo>
                  <a:cubicBezTo>
                    <a:pt x="46" y="34"/>
                    <a:pt x="48" y="20"/>
                    <a:pt x="4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3" name="Freeform 490">
              <a:extLst>
                <a:ext uri="{FF2B5EF4-FFF2-40B4-BE49-F238E27FC236}">
                  <a16:creationId xmlns:a16="http://schemas.microsoft.com/office/drawing/2014/main" id="{B0C216D0-7F95-4244-9EA3-233B498D9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7981" y="2654264"/>
              <a:ext cx="107843" cy="91432"/>
            </a:xfrm>
            <a:custGeom>
              <a:avLst/>
              <a:gdLst>
                <a:gd name="T0" fmla="*/ 44 w 51"/>
                <a:gd name="T1" fmla="*/ 10 h 44"/>
                <a:gd name="T2" fmla="*/ 25 w 51"/>
                <a:gd name="T3" fmla="*/ 0 h 44"/>
                <a:gd name="T4" fmla="*/ 13 w 51"/>
                <a:gd name="T5" fmla="*/ 3 h 44"/>
                <a:gd name="T6" fmla="*/ 7 w 51"/>
                <a:gd name="T7" fmla="*/ 34 h 44"/>
                <a:gd name="T8" fmla="*/ 25 w 51"/>
                <a:gd name="T9" fmla="*/ 44 h 44"/>
                <a:gd name="T10" fmla="*/ 38 w 51"/>
                <a:gd name="T11" fmla="*/ 41 h 44"/>
                <a:gd name="T12" fmla="*/ 44 w 51"/>
                <a:gd name="T13" fmla="*/ 1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44">
                  <a:moveTo>
                    <a:pt x="44" y="10"/>
                  </a:moveTo>
                  <a:cubicBezTo>
                    <a:pt x="40" y="3"/>
                    <a:pt x="33" y="0"/>
                    <a:pt x="25" y="0"/>
                  </a:cubicBezTo>
                  <a:cubicBezTo>
                    <a:pt x="21" y="0"/>
                    <a:pt x="17" y="1"/>
                    <a:pt x="13" y="3"/>
                  </a:cubicBezTo>
                  <a:cubicBezTo>
                    <a:pt x="3" y="10"/>
                    <a:pt x="0" y="24"/>
                    <a:pt x="7" y="34"/>
                  </a:cubicBezTo>
                  <a:cubicBezTo>
                    <a:pt x="11" y="41"/>
                    <a:pt x="18" y="44"/>
                    <a:pt x="25" y="44"/>
                  </a:cubicBezTo>
                  <a:cubicBezTo>
                    <a:pt x="30" y="44"/>
                    <a:pt x="34" y="43"/>
                    <a:pt x="38" y="41"/>
                  </a:cubicBezTo>
                  <a:cubicBezTo>
                    <a:pt x="48" y="34"/>
                    <a:pt x="51" y="20"/>
                    <a:pt x="44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4" name="Freeform 491">
              <a:extLst>
                <a:ext uri="{FF2B5EF4-FFF2-40B4-BE49-F238E27FC236}">
                  <a16:creationId xmlns:a16="http://schemas.microsoft.com/office/drawing/2014/main" id="{E55D6E3E-3553-4901-BBCC-B953969E3F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6960" y="1983765"/>
              <a:ext cx="2438179" cy="2435835"/>
            </a:xfrm>
            <a:custGeom>
              <a:avLst/>
              <a:gdLst>
                <a:gd name="T0" fmla="*/ 577 w 1154"/>
                <a:gd name="T1" fmla="*/ 1154 h 1154"/>
                <a:gd name="T2" fmla="*/ 0 w 1154"/>
                <a:gd name="T3" fmla="*/ 577 h 1154"/>
                <a:gd name="T4" fmla="*/ 577 w 1154"/>
                <a:gd name="T5" fmla="*/ 0 h 1154"/>
                <a:gd name="T6" fmla="*/ 1154 w 1154"/>
                <a:gd name="T7" fmla="*/ 577 h 1154"/>
                <a:gd name="T8" fmla="*/ 577 w 1154"/>
                <a:gd name="T9" fmla="*/ 1154 h 1154"/>
                <a:gd name="T10" fmla="*/ 577 w 1154"/>
                <a:gd name="T11" fmla="*/ 38 h 1154"/>
                <a:gd name="T12" fmla="*/ 38 w 1154"/>
                <a:gd name="T13" fmla="*/ 577 h 1154"/>
                <a:gd name="T14" fmla="*/ 577 w 1154"/>
                <a:gd name="T15" fmla="*/ 1116 h 1154"/>
                <a:gd name="T16" fmla="*/ 1116 w 1154"/>
                <a:gd name="T17" fmla="*/ 577 h 1154"/>
                <a:gd name="T18" fmla="*/ 577 w 1154"/>
                <a:gd name="T19" fmla="*/ 38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4" h="1154">
                  <a:moveTo>
                    <a:pt x="577" y="1154"/>
                  </a:moveTo>
                  <a:cubicBezTo>
                    <a:pt x="259" y="1154"/>
                    <a:pt x="0" y="895"/>
                    <a:pt x="0" y="577"/>
                  </a:cubicBezTo>
                  <a:cubicBezTo>
                    <a:pt x="0" y="259"/>
                    <a:pt x="259" y="0"/>
                    <a:pt x="577" y="0"/>
                  </a:cubicBezTo>
                  <a:cubicBezTo>
                    <a:pt x="895" y="0"/>
                    <a:pt x="1154" y="259"/>
                    <a:pt x="1154" y="577"/>
                  </a:cubicBezTo>
                  <a:cubicBezTo>
                    <a:pt x="1154" y="895"/>
                    <a:pt x="895" y="1154"/>
                    <a:pt x="577" y="1154"/>
                  </a:cubicBezTo>
                  <a:close/>
                  <a:moveTo>
                    <a:pt x="577" y="38"/>
                  </a:moveTo>
                  <a:cubicBezTo>
                    <a:pt x="280" y="38"/>
                    <a:pt x="38" y="280"/>
                    <a:pt x="38" y="577"/>
                  </a:cubicBezTo>
                  <a:cubicBezTo>
                    <a:pt x="38" y="874"/>
                    <a:pt x="280" y="1116"/>
                    <a:pt x="577" y="1116"/>
                  </a:cubicBezTo>
                  <a:cubicBezTo>
                    <a:pt x="874" y="1116"/>
                    <a:pt x="1116" y="874"/>
                    <a:pt x="1116" y="577"/>
                  </a:cubicBezTo>
                  <a:cubicBezTo>
                    <a:pt x="1116" y="280"/>
                    <a:pt x="874" y="38"/>
                    <a:pt x="577" y="3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225" name="TextBox 96">
            <a:extLst>
              <a:ext uri="{FF2B5EF4-FFF2-40B4-BE49-F238E27FC236}">
                <a16:creationId xmlns:a16="http://schemas.microsoft.com/office/drawing/2014/main" id="{A0E7D921-42F4-4449-9C33-BE8E6CB5180D}"/>
              </a:ext>
            </a:extLst>
          </p:cNvPr>
          <p:cNvSpPr txBox="1"/>
          <p:nvPr/>
        </p:nvSpPr>
        <p:spPr>
          <a:xfrm>
            <a:off x="9365800" y="41982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226" name="TextBox 97">
            <a:extLst>
              <a:ext uri="{FF2B5EF4-FFF2-40B4-BE49-F238E27FC236}">
                <a16:creationId xmlns:a16="http://schemas.microsoft.com/office/drawing/2014/main" id="{9C30141C-97DC-466C-96B1-4A1234C4FC76}"/>
              </a:ext>
            </a:extLst>
          </p:cNvPr>
          <p:cNvSpPr txBox="1"/>
          <p:nvPr/>
        </p:nvSpPr>
        <p:spPr>
          <a:xfrm>
            <a:off x="9278757" y="45897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</p:spTree>
    <p:extLst>
      <p:ext uri="{BB962C8B-B14F-4D97-AF65-F5344CB8AC3E}">
        <p14:creationId xmlns:p14="http://schemas.microsoft.com/office/powerpoint/2010/main" val="153122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" grpId="0"/>
      <p:bldP spid="93" grpId="0"/>
      <p:bldP spid="116" grpId="0"/>
      <p:bldP spid="117" grpId="0"/>
      <p:bldP spid="205" grpId="0"/>
      <p:bldP spid="206" grpId="0"/>
      <p:bldP spid="225" grpId="0"/>
      <p:bldP spid="22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4" name="Group 72">
            <a:extLst>
              <a:ext uri="{FF2B5EF4-FFF2-40B4-BE49-F238E27FC236}">
                <a16:creationId xmlns:a16="http://schemas.microsoft.com/office/drawing/2014/main" id="{B65C3CBE-F819-496E-924E-3E59ECA788C3}"/>
              </a:ext>
            </a:extLst>
          </p:cNvPr>
          <p:cNvGrpSpPr/>
          <p:nvPr/>
        </p:nvGrpSpPr>
        <p:grpSpPr>
          <a:xfrm>
            <a:off x="3772972" y="2054505"/>
            <a:ext cx="4468219" cy="3043164"/>
            <a:chOff x="3894892" y="2782035"/>
            <a:chExt cx="4468219" cy="3043164"/>
          </a:xfrm>
        </p:grpSpPr>
        <p:sp>
          <p:nvSpPr>
            <p:cNvPr id="25" name="Freeform 11">
              <a:extLst>
                <a:ext uri="{FF2B5EF4-FFF2-40B4-BE49-F238E27FC236}">
                  <a16:creationId xmlns:a16="http://schemas.microsoft.com/office/drawing/2014/main" id="{87B36E15-B99F-4BE4-82A1-100269355F8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525" y="4491592"/>
              <a:ext cx="1949607" cy="490259"/>
            </a:xfrm>
            <a:custGeom>
              <a:avLst/>
              <a:gdLst>
                <a:gd name="T0" fmla="*/ 820 w 1535"/>
                <a:gd name="T1" fmla="*/ 0 h 386"/>
                <a:gd name="T2" fmla="*/ 0 w 1535"/>
                <a:gd name="T3" fmla="*/ 0 h 386"/>
                <a:gd name="T4" fmla="*/ 710 w 1535"/>
                <a:gd name="T5" fmla="*/ 386 h 386"/>
                <a:gd name="T6" fmla="*/ 1535 w 1535"/>
                <a:gd name="T7" fmla="*/ 386 h 386"/>
                <a:gd name="T8" fmla="*/ 820 w 1535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386">
                  <a:moveTo>
                    <a:pt x="820" y="0"/>
                  </a:moveTo>
                  <a:lnTo>
                    <a:pt x="0" y="0"/>
                  </a:lnTo>
                  <a:lnTo>
                    <a:pt x="710" y="386"/>
                  </a:lnTo>
                  <a:lnTo>
                    <a:pt x="1535" y="386"/>
                  </a:lnTo>
                  <a:lnTo>
                    <a:pt x="820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" name="Freeform 12">
              <a:extLst>
                <a:ext uri="{FF2B5EF4-FFF2-40B4-BE49-F238E27FC236}">
                  <a16:creationId xmlns:a16="http://schemas.microsoft.com/office/drawing/2014/main" id="{14D3EA1A-0345-4A5B-A8BC-2CD3D54F28C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35525" y="4491592"/>
              <a:ext cx="1949607" cy="490259"/>
            </a:xfrm>
            <a:custGeom>
              <a:avLst/>
              <a:gdLst>
                <a:gd name="T0" fmla="*/ 820 w 1535"/>
                <a:gd name="T1" fmla="*/ 0 h 386"/>
                <a:gd name="T2" fmla="*/ 0 w 1535"/>
                <a:gd name="T3" fmla="*/ 0 h 386"/>
                <a:gd name="T4" fmla="*/ 710 w 1535"/>
                <a:gd name="T5" fmla="*/ 386 h 386"/>
                <a:gd name="T6" fmla="*/ 1535 w 1535"/>
                <a:gd name="T7" fmla="*/ 386 h 386"/>
                <a:gd name="T8" fmla="*/ 820 w 1535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35" h="386">
                  <a:moveTo>
                    <a:pt x="820" y="0"/>
                  </a:moveTo>
                  <a:lnTo>
                    <a:pt x="0" y="0"/>
                  </a:lnTo>
                  <a:lnTo>
                    <a:pt x="710" y="386"/>
                  </a:lnTo>
                  <a:lnTo>
                    <a:pt x="1535" y="386"/>
                  </a:lnTo>
                  <a:lnTo>
                    <a:pt x="82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5834F6D8-2544-46E4-9425-F1897E843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827" y="3017004"/>
              <a:ext cx="1135471" cy="490259"/>
            </a:xfrm>
            <a:custGeom>
              <a:avLst/>
              <a:gdLst>
                <a:gd name="T0" fmla="*/ 178 w 894"/>
                <a:gd name="T1" fmla="*/ 0 h 386"/>
                <a:gd name="T2" fmla="*/ 894 w 894"/>
                <a:gd name="T3" fmla="*/ 386 h 386"/>
                <a:gd name="T4" fmla="*/ 709 w 894"/>
                <a:gd name="T5" fmla="*/ 386 h 386"/>
                <a:gd name="T6" fmla="*/ 0 w 894"/>
                <a:gd name="T7" fmla="*/ 0 h 386"/>
                <a:gd name="T8" fmla="*/ 178 w 894"/>
                <a:gd name="T9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4" h="386">
                  <a:moveTo>
                    <a:pt x="178" y="0"/>
                  </a:moveTo>
                  <a:lnTo>
                    <a:pt x="894" y="386"/>
                  </a:lnTo>
                  <a:lnTo>
                    <a:pt x="709" y="386"/>
                  </a:lnTo>
                  <a:lnTo>
                    <a:pt x="0" y="0"/>
                  </a:lnTo>
                  <a:lnTo>
                    <a:pt x="178" y="0"/>
                  </a:lnTo>
                  <a:close/>
                </a:path>
              </a:pathLst>
            </a:custGeom>
            <a:solidFill>
              <a:srgbClr val="C064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8" name="Rectangle 14">
              <a:extLst>
                <a:ext uri="{FF2B5EF4-FFF2-40B4-BE49-F238E27FC236}">
                  <a16:creationId xmlns:a16="http://schemas.microsoft.com/office/drawing/2014/main" id="{E315B3C7-593B-478B-88D6-3442D66226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02329" y="3507264"/>
              <a:ext cx="234969" cy="1474589"/>
            </a:xfrm>
            <a:prstGeom prst="rect">
              <a:avLst/>
            </a:prstGeom>
            <a:solidFill>
              <a:srgbClr val="A152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6EE339DC-9640-4631-A578-975C0DBF1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01827" y="3017004"/>
              <a:ext cx="900503" cy="1964848"/>
            </a:xfrm>
            <a:custGeom>
              <a:avLst/>
              <a:gdLst>
                <a:gd name="T0" fmla="*/ 0 w 709"/>
                <a:gd name="T1" fmla="*/ 0 h 1547"/>
                <a:gd name="T2" fmla="*/ 0 w 709"/>
                <a:gd name="T3" fmla="*/ 1161 h 1547"/>
                <a:gd name="T4" fmla="*/ 709 w 709"/>
                <a:gd name="T5" fmla="*/ 1547 h 1547"/>
                <a:gd name="T6" fmla="*/ 709 w 709"/>
                <a:gd name="T7" fmla="*/ 386 h 1547"/>
                <a:gd name="T8" fmla="*/ 0 w 709"/>
                <a:gd name="T9" fmla="*/ 0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9" h="1547">
                  <a:moveTo>
                    <a:pt x="0" y="0"/>
                  </a:moveTo>
                  <a:lnTo>
                    <a:pt x="0" y="1161"/>
                  </a:lnTo>
                  <a:lnTo>
                    <a:pt x="709" y="1547"/>
                  </a:lnTo>
                  <a:lnTo>
                    <a:pt x="709" y="38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AB58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25BB0339-5C80-4417-B78E-18ADC4CC9B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71774" y="4646544"/>
              <a:ext cx="904313" cy="167653"/>
            </a:xfrm>
            <a:custGeom>
              <a:avLst/>
              <a:gdLst>
                <a:gd name="T0" fmla="*/ 585 w 790"/>
                <a:gd name="T1" fmla="*/ 9 h 147"/>
                <a:gd name="T2" fmla="*/ 580 w 790"/>
                <a:gd name="T3" fmla="*/ 21 h 147"/>
                <a:gd name="T4" fmla="*/ 615 w 790"/>
                <a:gd name="T5" fmla="*/ 12 h 147"/>
                <a:gd name="T6" fmla="*/ 585 w 790"/>
                <a:gd name="T7" fmla="*/ 9 h 147"/>
                <a:gd name="T8" fmla="*/ 396 w 790"/>
                <a:gd name="T9" fmla="*/ 0 h 147"/>
                <a:gd name="T10" fmla="*/ 395 w 790"/>
                <a:gd name="T11" fmla="*/ 0 h 147"/>
                <a:gd name="T12" fmla="*/ 161 w 790"/>
                <a:gd name="T13" fmla="*/ 14 h 147"/>
                <a:gd name="T14" fmla="*/ 150 w 790"/>
                <a:gd name="T15" fmla="*/ 47 h 147"/>
                <a:gd name="T16" fmla="*/ 211 w 790"/>
                <a:gd name="T17" fmla="*/ 23 h 147"/>
                <a:gd name="T18" fmla="*/ 269 w 790"/>
                <a:gd name="T19" fmla="*/ 59 h 147"/>
                <a:gd name="T20" fmla="*/ 233 w 790"/>
                <a:gd name="T21" fmla="*/ 102 h 147"/>
                <a:gd name="T22" fmla="*/ 119 w 790"/>
                <a:gd name="T23" fmla="*/ 84 h 147"/>
                <a:gd name="T24" fmla="*/ 129 w 790"/>
                <a:gd name="T25" fmla="*/ 19 h 147"/>
                <a:gd name="T26" fmla="*/ 0 w 790"/>
                <a:gd name="T27" fmla="*/ 74 h 147"/>
                <a:gd name="T28" fmla="*/ 393 w 790"/>
                <a:gd name="T29" fmla="*/ 147 h 147"/>
                <a:gd name="T30" fmla="*/ 395 w 790"/>
                <a:gd name="T31" fmla="*/ 147 h 147"/>
                <a:gd name="T32" fmla="*/ 790 w 790"/>
                <a:gd name="T33" fmla="*/ 73 h 147"/>
                <a:gd name="T34" fmla="*/ 656 w 790"/>
                <a:gd name="T35" fmla="*/ 18 h 147"/>
                <a:gd name="T36" fmla="*/ 678 w 790"/>
                <a:gd name="T37" fmla="*/ 39 h 147"/>
                <a:gd name="T38" fmla="*/ 649 w 790"/>
                <a:gd name="T39" fmla="*/ 84 h 147"/>
                <a:gd name="T40" fmla="*/ 540 w 790"/>
                <a:gd name="T41" fmla="*/ 63 h 147"/>
                <a:gd name="T42" fmla="*/ 553 w 790"/>
                <a:gd name="T43" fmla="*/ 6 h 147"/>
                <a:gd name="T44" fmla="*/ 396 w 790"/>
                <a:gd name="T45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90" h="147">
                  <a:moveTo>
                    <a:pt x="585" y="9"/>
                  </a:moveTo>
                  <a:cubicBezTo>
                    <a:pt x="580" y="21"/>
                    <a:pt x="580" y="21"/>
                    <a:pt x="580" y="21"/>
                  </a:cubicBezTo>
                  <a:cubicBezTo>
                    <a:pt x="580" y="21"/>
                    <a:pt x="595" y="14"/>
                    <a:pt x="615" y="12"/>
                  </a:cubicBezTo>
                  <a:cubicBezTo>
                    <a:pt x="605" y="11"/>
                    <a:pt x="595" y="10"/>
                    <a:pt x="585" y="9"/>
                  </a:cubicBezTo>
                  <a:moveTo>
                    <a:pt x="396" y="0"/>
                  </a:moveTo>
                  <a:cubicBezTo>
                    <a:pt x="396" y="0"/>
                    <a:pt x="395" y="0"/>
                    <a:pt x="395" y="0"/>
                  </a:cubicBezTo>
                  <a:cubicBezTo>
                    <a:pt x="307" y="0"/>
                    <a:pt x="227" y="5"/>
                    <a:pt x="161" y="14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0" y="47"/>
                    <a:pt x="178" y="23"/>
                    <a:pt x="211" y="23"/>
                  </a:cubicBezTo>
                  <a:cubicBezTo>
                    <a:pt x="230" y="23"/>
                    <a:pt x="251" y="32"/>
                    <a:pt x="269" y="59"/>
                  </a:cubicBezTo>
                  <a:cubicBezTo>
                    <a:pt x="290" y="92"/>
                    <a:pt x="267" y="102"/>
                    <a:pt x="233" y="102"/>
                  </a:cubicBezTo>
                  <a:cubicBezTo>
                    <a:pt x="186" y="102"/>
                    <a:pt x="119" y="84"/>
                    <a:pt x="119" y="84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49" y="33"/>
                    <a:pt x="0" y="52"/>
                    <a:pt x="0" y="74"/>
                  </a:cubicBezTo>
                  <a:cubicBezTo>
                    <a:pt x="0" y="114"/>
                    <a:pt x="176" y="147"/>
                    <a:pt x="393" y="147"/>
                  </a:cubicBezTo>
                  <a:cubicBezTo>
                    <a:pt x="394" y="147"/>
                    <a:pt x="394" y="147"/>
                    <a:pt x="395" y="147"/>
                  </a:cubicBezTo>
                  <a:cubicBezTo>
                    <a:pt x="613" y="147"/>
                    <a:pt x="790" y="114"/>
                    <a:pt x="790" y="73"/>
                  </a:cubicBezTo>
                  <a:cubicBezTo>
                    <a:pt x="790" y="51"/>
                    <a:pt x="738" y="31"/>
                    <a:pt x="656" y="18"/>
                  </a:cubicBezTo>
                  <a:cubicBezTo>
                    <a:pt x="664" y="22"/>
                    <a:pt x="672" y="29"/>
                    <a:pt x="678" y="39"/>
                  </a:cubicBezTo>
                  <a:cubicBezTo>
                    <a:pt x="699" y="74"/>
                    <a:pt x="680" y="84"/>
                    <a:pt x="649" y="84"/>
                  </a:cubicBezTo>
                  <a:cubicBezTo>
                    <a:pt x="606" y="84"/>
                    <a:pt x="540" y="63"/>
                    <a:pt x="540" y="63"/>
                  </a:cubicBezTo>
                  <a:cubicBezTo>
                    <a:pt x="553" y="6"/>
                    <a:pt x="553" y="6"/>
                    <a:pt x="553" y="6"/>
                  </a:cubicBezTo>
                  <a:cubicBezTo>
                    <a:pt x="505" y="2"/>
                    <a:pt x="452" y="0"/>
                    <a:pt x="396" y="0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4B5D38D8-B836-42E2-A664-23890BF875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481" y="3155445"/>
              <a:ext cx="729039" cy="950036"/>
            </a:xfrm>
            <a:custGeom>
              <a:avLst/>
              <a:gdLst>
                <a:gd name="T0" fmla="*/ 637 w 637"/>
                <a:gd name="T1" fmla="*/ 726 h 831"/>
                <a:gd name="T2" fmla="*/ 134 w 637"/>
                <a:gd name="T3" fmla="*/ 316 h 831"/>
                <a:gd name="T4" fmla="*/ 75 w 637"/>
                <a:gd name="T5" fmla="*/ 786 h 831"/>
                <a:gd name="T6" fmla="*/ 637 w 637"/>
                <a:gd name="T7" fmla="*/ 726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7" h="831">
                  <a:moveTo>
                    <a:pt x="637" y="726"/>
                  </a:moveTo>
                  <a:cubicBezTo>
                    <a:pt x="637" y="726"/>
                    <a:pt x="555" y="0"/>
                    <a:pt x="134" y="316"/>
                  </a:cubicBezTo>
                  <a:cubicBezTo>
                    <a:pt x="134" y="316"/>
                    <a:pt x="0" y="429"/>
                    <a:pt x="75" y="786"/>
                  </a:cubicBezTo>
                  <a:cubicBezTo>
                    <a:pt x="460" y="831"/>
                    <a:pt x="637" y="726"/>
                    <a:pt x="637" y="726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ED2124D8-80BC-4741-BFFD-A98430C3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5069" y="3315478"/>
              <a:ext cx="773493" cy="737930"/>
            </a:xfrm>
            <a:custGeom>
              <a:avLst/>
              <a:gdLst>
                <a:gd name="T0" fmla="*/ 288 w 675"/>
                <a:gd name="T1" fmla="*/ 445 h 646"/>
                <a:gd name="T2" fmla="*/ 275 w 675"/>
                <a:gd name="T3" fmla="*/ 322 h 646"/>
                <a:gd name="T4" fmla="*/ 675 w 675"/>
                <a:gd name="T5" fmla="*/ 194 h 646"/>
                <a:gd name="T6" fmla="*/ 326 w 675"/>
                <a:gd name="T7" fmla="*/ 37 h 646"/>
                <a:gd name="T8" fmla="*/ 148 w 675"/>
                <a:gd name="T9" fmla="*/ 190 h 646"/>
                <a:gd name="T10" fmla="*/ 134 w 675"/>
                <a:gd name="T11" fmla="*/ 164 h 646"/>
                <a:gd name="T12" fmla="*/ 131 w 675"/>
                <a:gd name="T13" fmla="*/ 205 h 646"/>
                <a:gd name="T14" fmla="*/ 100 w 675"/>
                <a:gd name="T15" fmla="*/ 234 h 646"/>
                <a:gd name="T16" fmla="*/ 123 w 675"/>
                <a:gd name="T17" fmla="*/ 230 h 646"/>
                <a:gd name="T18" fmla="*/ 208 w 675"/>
                <a:gd name="T19" fmla="*/ 646 h 646"/>
                <a:gd name="T20" fmla="*/ 285 w 675"/>
                <a:gd name="T21" fmla="*/ 479 h 646"/>
                <a:gd name="T22" fmla="*/ 236 w 675"/>
                <a:gd name="T23" fmla="*/ 460 h 646"/>
                <a:gd name="T24" fmla="*/ 288 w 675"/>
                <a:gd name="T25" fmla="*/ 44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5" h="646">
                  <a:moveTo>
                    <a:pt x="288" y="445"/>
                  </a:moveTo>
                  <a:cubicBezTo>
                    <a:pt x="275" y="322"/>
                    <a:pt x="275" y="322"/>
                    <a:pt x="275" y="322"/>
                  </a:cubicBezTo>
                  <a:cubicBezTo>
                    <a:pt x="501" y="288"/>
                    <a:pt x="675" y="194"/>
                    <a:pt x="675" y="194"/>
                  </a:cubicBezTo>
                  <a:cubicBezTo>
                    <a:pt x="607" y="0"/>
                    <a:pt x="424" y="7"/>
                    <a:pt x="326" y="37"/>
                  </a:cubicBezTo>
                  <a:cubicBezTo>
                    <a:pt x="200" y="73"/>
                    <a:pt x="157" y="159"/>
                    <a:pt x="148" y="190"/>
                  </a:cubicBezTo>
                  <a:cubicBezTo>
                    <a:pt x="137" y="179"/>
                    <a:pt x="134" y="164"/>
                    <a:pt x="134" y="164"/>
                  </a:cubicBezTo>
                  <a:cubicBezTo>
                    <a:pt x="119" y="188"/>
                    <a:pt x="131" y="205"/>
                    <a:pt x="131" y="205"/>
                  </a:cubicBezTo>
                  <a:cubicBezTo>
                    <a:pt x="106" y="209"/>
                    <a:pt x="100" y="234"/>
                    <a:pt x="100" y="234"/>
                  </a:cubicBezTo>
                  <a:cubicBezTo>
                    <a:pt x="108" y="230"/>
                    <a:pt x="116" y="230"/>
                    <a:pt x="123" y="230"/>
                  </a:cubicBezTo>
                  <a:cubicBezTo>
                    <a:pt x="0" y="305"/>
                    <a:pt x="208" y="646"/>
                    <a:pt x="208" y="646"/>
                  </a:cubicBezTo>
                  <a:cubicBezTo>
                    <a:pt x="259" y="606"/>
                    <a:pt x="285" y="479"/>
                    <a:pt x="285" y="479"/>
                  </a:cubicBezTo>
                  <a:cubicBezTo>
                    <a:pt x="285" y="479"/>
                    <a:pt x="234" y="507"/>
                    <a:pt x="236" y="460"/>
                  </a:cubicBezTo>
                  <a:cubicBezTo>
                    <a:pt x="237" y="413"/>
                    <a:pt x="288" y="445"/>
                    <a:pt x="288" y="445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7712D572-0958-49E7-9ACC-7F8040F0E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8269" y="3659676"/>
              <a:ext cx="1271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B1ACF123-19E5-4CE7-AB84-85392E11C0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892" y="3566958"/>
              <a:ext cx="346738" cy="567736"/>
            </a:xfrm>
            <a:custGeom>
              <a:avLst/>
              <a:gdLst>
                <a:gd name="T0" fmla="*/ 30 w 303"/>
                <a:gd name="T1" fmla="*/ 281 h 497"/>
                <a:gd name="T2" fmla="*/ 98 w 303"/>
                <a:gd name="T3" fmla="*/ 70 h 497"/>
                <a:gd name="T4" fmla="*/ 219 w 303"/>
                <a:gd name="T5" fmla="*/ 49 h 497"/>
                <a:gd name="T6" fmla="*/ 216 w 303"/>
                <a:gd name="T7" fmla="*/ 60 h 497"/>
                <a:gd name="T8" fmla="*/ 175 w 303"/>
                <a:gd name="T9" fmla="*/ 54 h 497"/>
                <a:gd name="T10" fmla="*/ 191 w 303"/>
                <a:gd name="T11" fmla="*/ 61 h 497"/>
                <a:gd name="T12" fmla="*/ 177 w 303"/>
                <a:gd name="T13" fmla="*/ 68 h 497"/>
                <a:gd name="T14" fmla="*/ 176 w 303"/>
                <a:gd name="T15" fmla="*/ 68 h 497"/>
                <a:gd name="T16" fmla="*/ 177 w 303"/>
                <a:gd name="T17" fmla="*/ 68 h 497"/>
                <a:gd name="T18" fmla="*/ 192 w 303"/>
                <a:gd name="T19" fmla="*/ 75 h 497"/>
                <a:gd name="T20" fmla="*/ 181 w 303"/>
                <a:gd name="T21" fmla="*/ 86 h 497"/>
                <a:gd name="T22" fmla="*/ 180 w 303"/>
                <a:gd name="T23" fmla="*/ 86 h 497"/>
                <a:gd name="T24" fmla="*/ 181 w 303"/>
                <a:gd name="T25" fmla="*/ 86 h 497"/>
                <a:gd name="T26" fmla="*/ 189 w 303"/>
                <a:gd name="T27" fmla="*/ 97 h 497"/>
                <a:gd name="T28" fmla="*/ 171 w 303"/>
                <a:gd name="T29" fmla="*/ 101 h 497"/>
                <a:gd name="T30" fmla="*/ 120 w 303"/>
                <a:gd name="T31" fmla="*/ 124 h 497"/>
                <a:gd name="T32" fmla="*/ 287 w 303"/>
                <a:gd name="T33" fmla="*/ 426 h 497"/>
                <a:gd name="T34" fmla="*/ 303 w 303"/>
                <a:gd name="T35" fmla="*/ 497 h 497"/>
                <a:gd name="T36" fmla="*/ 30 w 303"/>
                <a:gd name="T37" fmla="*/ 281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03" h="497">
                  <a:moveTo>
                    <a:pt x="30" y="281"/>
                  </a:moveTo>
                  <a:cubicBezTo>
                    <a:pt x="2" y="147"/>
                    <a:pt x="98" y="70"/>
                    <a:pt x="98" y="70"/>
                  </a:cubicBezTo>
                  <a:cubicBezTo>
                    <a:pt x="98" y="70"/>
                    <a:pt x="184" y="0"/>
                    <a:pt x="219" y="49"/>
                  </a:cubicBezTo>
                  <a:cubicBezTo>
                    <a:pt x="219" y="49"/>
                    <a:pt x="227" y="59"/>
                    <a:pt x="216" y="60"/>
                  </a:cubicBezTo>
                  <a:cubicBezTo>
                    <a:pt x="205" y="60"/>
                    <a:pt x="190" y="44"/>
                    <a:pt x="175" y="54"/>
                  </a:cubicBezTo>
                  <a:cubicBezTo>
                    <a:pt x="175" y="54"/>
                    <a:pt x="190" y="48"/>
                    <a:pt x="191" y="61"/>
                  </a:cubicBezTo>
                  <a:cubicBezTo>
                    <a:pt x="192" y="67"/>
                    <a:pt x="180" y="68"/>
                    <a:pt x="177" y="68"/>
                  </a:cubicBezTo>
                  <a:cubicBezTo>
                    <a:pt x="176" y="68"/>
                    <a:pt x="176" y="68"/>
                    <a:pt x="176" y="68"/>
                  </a:cubicBezTo>
                  <a:cubicBezTo>
                    <a:pt x="176" y="68"/>
                    <a:pt x="176" y="68"/>
                    <a:pt x="177" y="68"/>
                  </a:cubicBezTo>
                  <a:cubicBezTo>
                    <a:pt x="180" y="68"/>
                    <a:pt x="191" y="68"/>
                    <a:pt x="192" y="75"/>
                  </a:cubicBezTo>
                  <a:cubicBezTo>
                    <a:pt x="193" y="85"/>
                    <a:pt x="184" y="86"/>
                    <a:pt x="181" y="86"/>
                  </a:cubicBezTo>
                  <a:cubicBezTo>
                    <a:pt x="181" y="86"/>
                    <a:pt x="180" y="86"/>
                    <a:pt x="180" y="86"/>
                  </a:cubicBezTo>
                  <a:cubicBezTo>
                    <a:pt x="180" y="86"/>
                    <a:pt x="181" y="86"/>
                    <a:pt x="181" y="86"/>
                  </a:cubicBezTo>
                  <a:cubicBezTo>
                    <a:pt x="184" y="86"/>
                    <a:pt x="192" y="87"/>
                    <a:pt x="189" y="97"/>
                  </a:cubicBezTo>
                  <a:cubicBezTo>
                    <a:pt x="187" y="107"/>
                    <a:pt x="171" y="101"/>
                    <a:pt x="171" y="101"/>
                  </a:cubicBezTo>
                  <a:cubicBezTo>
                    <a:pt x="171" y="101"/>
                    <a:pt x="135" y="103"/>
                    <a:pt x="120" y="124"/>
                  </a:cubicBezTo>
                  <a:cubicBezTo>
                    <a:pt x="0" y="302"/>
                    <a:pt x="198" y="416"/>
                    <a:pt x="287" y="426"/>
                  </a:cubicBezTo>
                  <a:cubicBezTo>
                    <a:pt x="303" y="497"/>
                    <a:pt x="303" y="497"/>
                    <a:pt x="303" y="497"/>
                  </a:cubicBezTo>
                  <a:cubicBezTo>
                    <a:pt x="190" y="480"/>
                    <a:pt x="59" y="415"/>
                    <a:pt x="30" y="281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CA33456C-C8A0-4957-AA1C-F747E9AFF5F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3350" y="3679997"/>
              <a:ext cx="0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Freeform 22">
              <a:extLst>
                <a:ext uri="{FF2B5EF4-FFF2-40B4-BE49-F238E27FC236}">
                  <a16:creationId xmlns:a16="http://schemas.microsoft.com/office/drawing/2014/main" id="{D990E4BC-858C-45A9-9EBA-2A152C563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8944" y="4386174"/>
              <a:ext cx="697286" cy="417864"/>
            </a:xfrm>
            <a:custGeom>
              <a:avLst/>
              <a:gdLst>
                <a:gd name="T0" fmla="*/ 1 w 610"/>
                <a:gd name="T1" fmla="*/ 54 h 366"/>
                <a:gd name="T2" fmla="*/ 20 w 610"/>
                <a:gd name="T3" fmla="*/ 178 h 366"/>
                <a:gd name="T4" fmla="*/ 0 w 610"/>
                <a:gd name="T5" fmla="*/ 312 h 366"/>
                <a:gd name="T6" fmla="*/ 150 w 610"/>
                <a:gd name="T7" fmla="*/ 287 h 366"/>
                <a:gd name="T8" fmla="*/ 31 w 610"/>
                <a:gd name="T9" fmla="*/ 275 h 366"/>
                <a:gd name="T10" fmla="*/ 67 w 610"/>
                <a:gd name="T11" fmla="*/ 171 h 366"/>
                <a:gd name="T12" fmla="*/ 72 w 610"/>
                <a:gd name="T13" fmla="*/ 92 h 366"/>
                <a:gd name="T14" fmla="*/ 453 w 610"/>
                <a:gd name="T15" fmla="*/ 54 h 366"/>
                <a:gd name="T16" fmla="*/ 453 w 610"/>
                <a:gd name="T17" fmla="*/ 155 h 366"/>
                <a:gd name="T18" fmla="*/ 421 w 610"/>
                <a:gd name="T19" fmla="*/ 291 h 366"/>
                <a:gd name="T20" fmla="*/ 559 w 610"/>
                <a:gd name="T21" fmla="*/ 267 h 366"/>
                <a:gd name="T22" fmla="*/ 461 w 610"/>
                <a:gd name="T23" fmla="*/ 249 h 366"/>
                <a:gd name="T24" fmla="*/ 500 w 610"/>
                <a:gd name="T25" fmla="*/ 155 h 366"/>
                <a:gd name="T26" fmla="*/ 511 w 610"/>
                <a:gd name="T27" fmla="*/ 0 h 366"/>
                <a:gd name="T28" fmla="*/ 1 w 610"/>
                <a:gd name="T29" fmla="*/ 54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10" h="366">
                  <a:moveTo>
                    <a:pt x="1" y="54"/>
                  </a:moveTo>
                  <a:cubicBezTo>
                    <a:pt x="20" y="178"/>
                    <a:pt x="20" y="178"/>
                    <a:pt x="20" y="178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12"/>
                    <a:pt x="200" y="366"/>
                    <a:pt x="150" y="287"/>
                  </a:cubicBezTo>
                  <a:cubicBezTo>
                    <a:pt x="103" y="214"/>
                    <a:pt x="31" y="275"/>
                    <a:pt x="31" y="275"/>
                  </a:cubicBezTo>
                  <a:cubicBezTo>
                    <a:pt x="67" y="171"/>
                    <a:pt x="67" y="171"/>
                    <a:pt x="67" y="171"/>
                  </a:cubicBezTo>
                  <a:cubicBezTo>
                    <a:pt x="72" y="92"/>
                    <a:pt x="72" y="92"/>
                    <a:pt x="72" y="92"/>
                  </a:cubicBezTo>
                  <a:cubicBezTo>
                    <a:pt x="72" y="92"/>
                    <a:pt x="279" y="105"/>
                    <a:pt x="453" y="54"/>
                  </a:cubicBezTo>
                  <a:cubicBezTo>
                    <a:pt x="453" y="155"/>
                    <a:pt x="453" y="155"/>
                    <a:pt x="453" y="155"/>
                  </a:cubicBezTo>
                  <a:cubicBezTo>
                    <a:pt x="421" y="291"/>
                    <a:pt x="421" y="291"/>
                    <a:pt x="421" y="291"/>
                  </a:cubicBezTo>
                  <a:cubicBezTo>
                    <a:pt x="421" y="291"/>
                    <a:pt x="610" y="353"/>
                    <a:pt x="559" y="267"/>
                  </a:cubicBezTo>
                  <a:cubicBezTo>
                    <a:pt x="530" y="219"/>
                    <a:pt x="461" y="249"/>
                    <a:pt x="461" y="249"/>
                  </a:cubicBezTo>
                  <a:cubicBezTo>
                    <a:pt x="500" y="155"/>
                    <a:pt x="500" y="155"/>
                    <a:pt x="500" y="155"/>
                  </a:cubicBezTo>
                  <a:cubicBezTo>
                    <a:pt x="511" y="0"/>
                    <a:pt x="511" y="0"/>
                    <a:pt x="511" y="0"/>
                  </a:cubicBezTo>
                  <a:cubicBezTo>
                    <a:pt x="1" y="54"/>
                    <a:pt x="1" y="54"/>
                    <a:pt x="1" y="54"/>
                  </a:cubicBezTo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Freeform 23">
              <a:extLst>
                <a:ext uri="{FF2B5EF4-FFF2-40B4-BE49-F238E27FC236}">
                  <a16:creationId xmlns:a16="http://schemas.microsoft.com/office/drawing/2014/main" id="{B7082AC6-FD4F-49C5-B2D0-BAEE876D47A0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3848" y="3984822"/>
              <a:ext cx="669344" cy="472478"/>
            </a:xfrm>
            <a:custGeom>
              <a:avLst/>
              <a:gdLst>
                <a:gd name="T0" fmla="*/ 562 w 585"/>
                <a:gd name="T1" fmla="*/ 0 h 413"/>
                <a:gd name="T2" fmla="*/ 585 w 585"/>
                <a:gd name="T3" fmla="*/ 351 h 413"/>
                <a:gd name="T4" fmla="*/ 75 w 585"/>
                <a:gd name="T5" fmla="*/ 405 h 413"/>
                <a:gd name="T6" fmla="*/ 0 w 585"/>
                <a:gd name="T7" fmla="*/ 60 h 413"/>
                <a:gd name="T8" fmla="*/ 562 w 585"/>
                <a:gd name="T9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5" h="413">
                  <a:moveTo>
                    <a:pt x="562" y="0"/>
                  </a:moveTo>
                  <a:cubicBezTo>
                    <a:pt x="585" y="351"/>
                    <a:pt x="585" y="351"/>
                    <a:pt x="585" y="351"/>
                  </a:cubicBezTo>
                  <a:cubicBezTo>
                    <a:pt x="585" y="351"/>
                    <a:pt x="376" y="413"/>
                    <a:pt x="75" y="405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0"/>
                    <a:pt x="349" y="91"/>
                    <a:pt x="562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0" name="Freeform 24">
              <a:extLst>
                <a:ext uri="{FF2B5EF4-FFF2-40B4-BE49-F238E27FC236}">
                  <a16:creationId xmlns:a16="http://schemas.microsoft.com/office/drawing/2014/main" id="{5EA2FF11-C359-49D8-85D1-03FA9DE2E87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2982" y="4058488"/>
              <a:ext cx="118120" cy="336577"/>
            </a:xfrm>
            <a:custGeom>
              <a:avLst/>
              <a:gdLst>
                <a:gd name="T0" fmla="*/ 67 w 93"/>
                <a:gd name="T1" fmla="*/ 0 h 265"/>
                <a:gd name="T2" fmla="*/ 31 w 93"/>
                <a:gd name="T3" fmla="*/ 7 h 265"/>
                <a:gd name="T4" fmla="*/ 24 w 93"/>
                <a:gd name="T5" fmla="*/ 22 h 265"/>
                <a:gd name="T6" fmla="*/ 41 w 93"/>
                <a:gd name="T7" fmla="*/ 43 h 265"/>
                <a:gd name="T8" fmla="*/ 0 w 93"/>
                <a:gd name="T9" fmla="*/ 225 h 265"/>
                <a:gd name="T10" fmla="*/ 46 w 93"/>
                <a:gd name="T11" fmla="*/ 265 h 265"/>
                <a:gd name="T12" fmla="*/ 93 w 93"/>
                <a:gd name="T13" fmla="*/ 221 h 265"/>
                <a:gd name="T14" fmla="*/ 67 w 93"/>
                <a:gd name="T15" fmla="*/ 38 h 265"/>
                <a:gd name="T16" fmla="*/ 78 w 93"/>
                <a:gd name="T17" fmla="*/ 17 h 265"/>
                <a:gd name="T18" fmla="*/ 67 w 93"/>
                <a:gd name="T1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65">
                  <a:moveTo>
                    <a:pt x="67" y="0"/>
                  </a:moveTo>
                  <a:lnTo>
                    <a:pt x="31" y="7"/>
                  </a:lnTo>
                  <a:lnTo>
                    <a:pt x="24" y="22"/>
                  </a:lnTo>
                  <a:lnTo>
                    <a:pt x="41" y="43"/>
                  </a:lnTo>
                  <a:lnTo>
                    <a:pt x="0" y="225"/>
                  </a:lnTo>
                  <a:lnTo>
                    <a:pt x="46" y="265"/>
                  </a:lnTo>
                  <a:lnTo>
                    <a:pt x="93" y="221"/>
                  </a:lnTo>
                  <a:lnTo>
                    <a:pt x="67" y="38"/>
                  </a:lnTo>
                  <a:lnTo>
                    <a:pt x="78" y="17"/>
                  </a:lnTo>
                  <a:lnTo>
                    <a:pt x="67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1" name="Freeform 25">
              <a:extLst>
                <a:ext uri="{FF2B5EF4-FFF2-40B4-BE49-F238E27FC236}">
                  <a16:creationId xmlns:a16="http://schemas.microsoft.com/office/drawing/2014/main" id="{5B45B9FF-7DF7-429B-A611-D285BD5235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42982" y="4058488"/>
              <a:ext cx="118120" cy="336577"/>
            </a:xfrm>
            <a:custGeom>
              <a:avLst/>
              <a:gdLst>
                <a:gd name="T0" fmla="*/ 67 w 93"/>
                <a:gd name="T1" fmla="*/ 0 h 265"/>
                <a:gd name="T2" fmla="*/ 31 w 93"/>
                <a:gd name="T3" fmla="*/ 7 h 265"/>
                <a:gd name="T4" fmla="*/ 24 w 93"/>
                <a:gd name="T5" fmla="*/ 22 h 265"/>
                <a:gd name="T6" fmla="*/ 41 w 93"/>
                <a:gd name="T7" fmla="*/ 43 h 265"/>
                <a:gd name="T8" fmla="*/ 0 w 93"/>
                <a:gd name="T9" fmla="*/ 225 h 265"/>
                <a:gd name="T10" fmla="*/ 46 w 93"/>
                <a:gd name="T11" fmla="*/ 265 h 265"/>
                <a:gd name="T12" fmla="*/ 93 w 93"/>
                <a:gd name="T13" fmla="*/ 221 h 265"/>
                <a:gd name="T14" fmla="*/ 67 w 93"/>
                <a:gd name="T15" fmla="*/ 38 h 265"/>
                <a:gd name="T16" fmla="*/ 78 w 93"/>
                <a:gd name="T17" fmla="*/ 17 h 265"/>
                <a:gd name="T18" fmla="*/ 67 w 93"/>
                <a:gd name="T19" fmla="*/ 0 h 2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3" h="265">
                  <a:moveTo>
                    <a:pt x="67" y="0"/>
                  </a:moveTo>
                  <a:lnTo>
                    <a:pt x="31" y="7"/>
                  </a:lnTo>
                  <a:lnTo>
                    <a:pt x="24" y="22"/>
                  </a:lnTo>
                  <a:lnTo>
                    <a:pt x="41" y="43"/>
                  </a:lnTo>
                  <a:lnTo>
                    <a:pt x="0" y="225"/>
                  </a:lnTo>
                  <a:lnTo>
                    <a:pt x="46" y="265"/>
                  </a:lnTo>
                  <a:lnTo>
                    <a:pt x="93" y="221"/>
                  </a:lnTo>
                  <a:lnTo>
                    <a:pt x="67" y="38"/>
                  </a:lnTo>
                  <a:lnTo>
                    <a:pt x="78" y="17"/>
                  </a:lnTo>
                  <a:lnTo>
                    <a:pt x="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Freeform 26">
              <a:extLst>
                <a:ext uri="{FF2B5EF4-FFF2-40B4-BE49-F238E27FC236}">
                  <a16:creationId xmlns:a16="http://schemas.microsoft.com/office/drawing/2014/main" id="{61618633-22AF-42B2-B3F8-E8C87E54F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952" y="4058488"/>
              <a:ext cx="116849" cy="332767"/>
            </a:xfrm>
            <a:custGeom>
              <a:avLst/>
              <a:gdLst>
                <a:gd name="T0" fmla="*/ 56 w 92"/>
                <a:gd name="T1" fmla="*/ 0 h 262"/>
                <a:gd name="T2" fmla="*/ 67 w 92"/>
                <a:gd name="T3" fmla="*/ 17 h 262"/>
                <a:gd name="T4" fmla="*/ 56 w 92"/>
                <a:gd name="T5" fmla="*/ 38 h 262"/>
                <a:gd name="T6" fmla="*/ 92 w 92"/>
                <a:gd name="T7" fmla="*/ 217 h 262"/>
                <a:gd name="T8" fmla="*/ 46 w 92"/>
                <a:gd name="T9" fmla="*/ 262 h 262"/>
                <a:gd name="T10" fmla="*/ 0 w 92"/>
                <a:gd name="T11" fmla="*/ 221 h 262"/>
                <a:gd name="T12" fmla="*/ 30 w 92"/>
                <a:gd name="T13" fmla="*/ 43 h 262"/>
                <a:gd name="T14" fmla="*/ 13 w 92"/>
                <a:gd name="T15" fmla="*/ 22 h 262"/>
                <a:gd name="T16" fmla="*/ 20 w 92"/>
                <a:gd name="T17" fmla="*/ 7 h 262"/>
                <a:gd name="T18" fmla="*/ 56 w 92"/>
                <a:gd name="T1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262">
                  <a:moveTo>
                    <a:pt x="56" y="0"/>
                  </a:moveTo>
                  <a:lnTo>
                    <a:pt x="67" y="17"/>
                  </a:lnTo>
                  <a:lnTo>
                    <a:pt x="56" y="38"/>
                  </a:lnTo>
                  <a:lnTo>
                    <a:pt x="92" y="217"/>
                  </a:lnTo>
                  <a:lnTo>
                    <a:pt x="46" y="262"/>
                  </a:lnTo>
                  <a:lnTo>
                    <a:pt x="0" y="221"/>
                  </a:lnTo>
                  <a:lnTo>
                    <a:pt x="30" y="43"/>
                  </a:lnTo>
                  <a:lnTo>
                    <a:pt x="13" y="22"/>
                  </a:lnTo>
                  <a:lnTo>
                    <a:pt x="20" y="7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Freeform 27">
              <a:extLst>
                <a:ext uri="{FF2B5EF4-FFF2-40B4-BE49-F238E27FC236}">
                  <a16:creationId xmlns:a16="http://schemas.microsoft.com/office/drawing/2014/main" id="{CA2EA1CF-D883-41BF-9A72-902F6F3994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9382" y="4386174"/>
              <a:ext cx="3811" cy="63505"/>
            </a:xfrm>
            <a:custGeom>
              <a:avLst/>
              <a:gdLst>
                <a:gd name="T0" fmla="*/ 4 w 4"/>
                <a:gd name="T1" fmla="*/ 0 h 56"/>
                <a:gd name="T2" fmla="*/ 0 w 4"/>
                <a:gd name="T3" fmla="*/ 56 h 56"/>
                <a:gd name="T4" fmla="*/ 4 w 4"/>
                <a:gd name="T5" fmla="*/ 53 h 56"/>
                <a:gd name="T6" fmla="*/ 4 w 4"/>
                <a:gd name="T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56">
                  <a:moveTo>
                    <a:pt x="4" y="0"/>
                  </a:moveTo>
                  <a:cubicBezTo>
                    <a:pt x="0" y="56"/>
                    <a:pt x="0" y="56"/>
                    <a:pt x="0" y="56"/>
                  </a:cubicBezTo>
                  <a:cubicBezTo>
                    <a:pt x="1" y="55"/>
                    <a:pt x="3" y="54"/>
                    <a:pt x="4" y="53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7CA4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Freeform 28">
              <a:extLst>
                <a:ext uri="{FF2B5EF4-FFF2-40B4-BE49-F238E27FC236}">
                  <a16:creationId xmlns:a16="http://schemas.microsoft.com/office/drawing/2014/main" id="{0ACCA4FE-1BE0-4055-9A04-143842D855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4768" y="4386174"/>
              <a:ext cx="58425" cy="67316"/>
            </a:xfrm>
            <a:custGeom>
              <a:avLst/>
              <a:gdLst>
                <a:gd name="T0" fmla="*/ 51 w 51"/>
                <a:gd name="T1" fmla="*/ 0 h 59"/>
                <a:gd name="T2" fmla="*/ 2 w 51"/>
                <a:gd name="T3" fmla="*/ 12 h 59"/>
                <a:gd name="T4" fmla="*/ 2 w 51"/>
                <a:gd name="T5" fmla="*/ 21 h 59"/>
                <a:gd name="T6" fmla="*/ 8 w 51"/>
                <a:gd name="T7" fmla="*/ 24 h 59"/>
                <a:gd name="T8" fmla="*/ 13 w 51"/>
                <a:gd name="T9" fmla="*/ 23 h 59"/>
                <a:gd name="T10" fmla="*/ 12 w 51"/>
                <a:gd name="T11" fmla="*/ 33 h 59"/>
                <a:gd name="T12" fmla="*/ 18 w 51"/>
                <a:gd name="T13" fmla="*/ 36 h 59"/>
                <a:gd name="T14" fmla="*/ 22 w 51"/>
                <a:gd name="T15" fmla="*/ 35 h 59"/>
                <a:gd name="T16" fmla="*/ 22 w 51"/>
                <a:gd name="T17" fmla="*/ 44 h 59"/>
                <a:gd name="T18" fmla="*/ 28 w 51"/>
                <a:gd name="T19" fmla="*/ 47 h 59"/>
                <a:gd name="T20" fmla="*/ 33 w 51"/>
                <a:gd name="T21" fmla="*/ 45 h 59"/>
                <a:gd name="T22" fmla="*/ 33 w 51"/>
                <a:gd name="T23" fmla="*/ 56 h 59"/>
                <a:gd name="T24" fmla="*/ 39 w 51"/>
                <a:gd name="T25" fmla="*/ 59 h 59"/>
                <a:gd name="T26" fmla="*/ 47 w 51"/>
                <a:gd name="T27" fmla="*/ 56 h 59"/>
                <a:gd name="T28" fmla="*/ 51 w 51"/>
                <a:gd name="T2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" h="59">
                  <a:moveTo>
                    <a:pt x="51" y="0"/>
                  </a:moveTo>
                  <a:cubicBezTo>
                    <a:pt x="51" y="0"/>
                    <a:pt x="34" y="5"/>
                    <a:pt x="2" y="12"/>
                  </a:cubicBezTo>
                  <a:cubicBezTo>
                    <a:pt x="0" y="16"/>
                    <a:pt x="0" y="19"/>
                    <a:pt x="2" y="21"/>
                  </a:cubicBezTo>
                  <a:cubicBezTo>
                    <a:pt x="3" y="23"/>
                    <a:pt x="5" y="24"/>
                    <a:pt x="8" y="24"/>
                  </a:cubicBezTo>
                  <a:cubicBezTo>
                    <a:pt x="9" y="24"/>
                    <a:pt x="11" y="23"/>
                    <a:pt x="13" y="23"/>
                  </a:cubicBezTo>
                  <a:cubicBezTo>
                    <a:pt x="11" y="26"/>
                    <a:pt x="10" y="30"/>
                    <a:pt x="12" y="33"/>
                  </a:cubicBezTo>
                  <a:cubicBezTo>
                    <a:pt x="14" y="35"/>
                    <a:pt x="16" y="36"/>
                    <a:pt x="18" y="36"/>
                  </a:cubicBezTo>
                  <a:cubicBezTo>
                    <a:pt x="19" y="36"/>
                    <a:pt x="21" y="35"/>
                    <a:pt x="22" y="35"/>
                  </a:cubicBezTo>
                  <a:cubicBezTo>
                    <a:pt x="21" y="38"/>
                    <a:pt x="20" y="41"/>
                    <a:pt x="22" y="44"/>
                  </a:cubicBezTo>
                  <a:cubicBezTo>
                    <a:pt x="24" y="46"/>
                    <a:pt x="26" y="47"/>
                    <a:pt x="28" y="47"/>
                  </a:cubicBezTo>
                  <a:cubicBezTo>
                    <a:pt x="30" y="47"/>
                    <a:pt x="31" y="46"/>
                    <a:pt x="33" y="45"/>
                  </a:cubicBezTo>
                  <a:cubicBezTo>
                    <a:pt x="31" y="49"/>
                    <a:pt x="30" y="53"/>
                    <a:pt x="33" y="56"/>
                  </a:cubicBezTo>
                  <a:cubicBezTo>
                    <a:pt x="35" y="58"/>
                    <a:pt x="37" y="59"/>
                    <a:pt x="39" y="59"/>
                  </a:cubicBezTo>
                  <a:cubicBezTo>
                    <a:pt x="42" y="59"/>
                    <a:pt x="44" y="57"/>
                    <a:pt x="47" y="56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4B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Freeform 29">
              <a:extLst>
                <a:ext uri="{FF2B5EF4-FFF2-40B4-BE49-F238E27FC236}">
                  <a16:creationId xmlns:a16="http://schemas.microsoft.com/office/drawing/2014/main" id="{819C5492-029D-46BA-8729-297194318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7308" y="4348071"/>
              <a:ext cx="55884" cy="52075"/>
            </a:xfrm>
            <a:custGeom>
              <a:avLst/>
              <a:gdLst>
                <a:gd name="T0" fmla="*/ 47 w 49"/>
                <a:gd name="T1" fmla="*/ 0 h 45"/>
                <a:gd name="T2" fmla="*/ 11 w 49"/>
                <a:gd name="T3" fmla="*/ 33 h 45"/>
                <a:gd name="T4" fmla="*/ 0 w 49"/>
                <a:gd name="T5" fmla="*/ 45 h 45"/>
                <a:gd name="T6" fmla="*/ 49 w 49"/>
                <a:gd name="T7" fmla="*/ 33 h 45"/>
                <a:gd name="T8" fmla="*/ 49 w 49"/>
                <a:gd name="T9" fmla="*/ 33 h 45"/>
                <a:gd name="T10" fmla="*/ 49 w 49"/>
                <a:gd name="T11" fmla="*/ 33 h 45"/>
                <a:gd name="T12" fmla="*/ 47 w 49"/>
                <a:gd name="T13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45">
                  <a:moveTo>
                    <a:pt x="47" y="0"/>
                  </a:moveTo>
                  <a:cubicBezTo>
                    <a:pt x="34" y="13"/>
                    <a:pt x="21" y="24"/>
                    <a:pt x="11" y="33"/>
                  </a:cubicBezTo>
                  <a:cubicBezTo>
                    <a:pt x="9" y="34"/>
                    <a:pt x="3" y="40"/>
                    <a:pt x="0" y="45"/>
                  </a:cubicBezTo>
                  <a:cubicBezTo>
                    <a:pt x="32" y="38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7" y="0"/>
                    <a:pt x="47" y="0"/>
                    <a:pt x="47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Freeform 30">
              <a:extLst>
                <a:ext uri="{FF2B5EF4-FFF2-40B4-BE49-F238E27FC236}">
                  <a16:creationId xmlns:a16="http://schemas.microsoft.com/office/drawing/2014/main" id="{6874C1FA-CAAE-4665-B814-92B3524F8D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3497" y="3984822"/>
              <a:ext cx="336577" cy="463588"/>
            </a:xfrm>
            <a:custGeom>
              <a:avLst/>
              <a:gdLst>
                <a:gd name="T0" fmla="*/ 29 w 294"/>
                <a:gd name="T1" fmla="*/ 0 h 405"/>
                <a:gd name="T2" fmla="*/ 34 w 294"/>
                <a:gd name="T3" fmla="*/ 67 h 405"/>
                <a:gd name="T4" fmla="*/ 17 w 294"/>
                <a:gd name="T5" fmla="*/ 343 h 405"/>
                <a:gd name="T6" fmla="*/ 7 w 294"/>
                <a:gd name="T7" fmla="*/ 364 h 405"/>
                <a:gd name="T8" fmla="*/ 17 w 294"/>
                <a:gd name="T9" fmla="*/ 366 h 405"/>
                <a:gd name="T10" fmla="*/ 17 w 294"/>
                <a:gd name="T11" fmla="*/ 376 h 405"/>
                <a:gd name="T12" fmla="*/ 27 w 294"/>
                <a:gd name="T13" fmla="*/ 378 h 405"/>
                <a:gd name="T14" fmla="*/ 27 w 294"/>
                <a:gd name="T15" fmla="*/ 387 h 405"/>
                <a:gd name="T16" fmla="*/ 38 w 294"/>
                <a:gd name="T17" fmla="*/ 388 h 405"/>
                <a:gd name="T18" fmla="*/ 38 w 294"/>
                <a:gd name="T19" fmla="*/ 399 h 405"/>
                <a:gd name="T20" fmla="*/ 57 w 294"/>
                <a:gd name="T21" fmla="*/ 395 h 405"/>
                <a:gd name="T22" fmla="*/ 29 w 294"/>
                <a:gd name="T23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4" h="405">
                  <a:moveTo>
                    <a:pt x="29" y="0"/>
                  </a:moveTo>
                  <a:cubicBezTo>
                    <a:pt x="34" y="67"/>
                    <a:pt x="34" y="67"/>
                    <a:pt x="34" y="67"/>
                  </a:cubicBezTo>
                  <a:cubicBezTo>
                    <a:pt x="238" y="125"/>
                    <a:pt x="90" y="284"/>
                    <a:pt x="17" y="343"/>
                  </a:cubicBezTo>
                  <a:cubicBezTo>
                    <a:pt x="15" y="345"/>
                    <a:pt x="0" y="358"/>
                    <a:pt x="7" y="364"/>
                  </a:cubicBezTo>
                  <a:cubicBezTo>
                    <a:pt x="9" y="368"/>
                    <a:pt x="14" y="367"/>
                    <a:pt x="17" y="366"/>
                  </a:cubicBezTo>
                  <a:cubicBezTo>
                    <a:pt x="15" y="369"/>
                    <a:pt x="14" y="373"/>
                    <a:pt x="17" y="376"/>
                  </a:cubicBezTo>
                  <a:cubicBezTo>
                    <a:pt x="20" y="379"/>
                    <a:pt x="23" y="379"/>
                    <a:pt x="27" y="378"/>
                  </a:cubicBezTo>
                  <a:cubicBezTo>
                    <a:pt x="25" y="381"/>
                    <a:pt x="25" y="384"/>
                    <a:pt x="27" y="387"/>
                  </a:cubicBezTo>
                  <a:cubicBezTo>
                    <a:pt x="30" y="390"/>
                    <a:pt x="34" y="390"/>
                    <a:pt x="38" y="388"/>
                  </a:cubicBezTo>
                  <a:cubicBezTo>
                    <a:pt x="36" y="392"/>
                    <a:pt x="35" y="396"/>
                    <a:pt x="38" y="399"/>
                  </a:cubicBezTo>
                  <a:cubicBezTo>
                    <a:pt x="43" y="405"/>
                    <a:pt x="51" y="399"/>
                    <a:pt x="57" y="395"/>
                  </a:cubicBezTo>
                  <a:cubicBezTo>
                    <a:pt x="223" y="265"/>
                    <a:pt x="294" y="64"/>
                    <a:pt x="29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7" name="Freeform 31">
              <a:extLst>
                <a:ext uri="{FF2B5EF4-FFF2-40B4-BE49-F238E27FC236}">
                  <a16:creationId xmlns:a16="http://schemas.microsoft.com/office/drawing/2014/main" id="{9BAFC337-458A-4884-B4B1-5B792E006A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520" y="3984822"/>
              <a:ext cx="100338" cy="101608"/>
            </a:xfrm>
            <a:custGeom>
              <a:avLst/>
              <a:gdLst>
                <a:gd name="T0" fmla="*/ 0 w 87"/>
                <a:gd name="T1" fmla="*/ 0 h 89"/>
                <a:gd name="T2" fmla="*/ 5 w 87"/>
                <a:gd name="T3" fmla="*/ 67 h 89"/>
                <a:gd name="T4" fmla="*/ 59 w 87"/>
                <a:gd name="T5" fmla="*/ 89 h 89"/>
                <a:gd name="T6" fmla="*/ 87 w 87"/>
                <a:gd name="T7" fmla="*/ 31 h 89"/>
                <a:gd name="T8" fmla="*/ 0 w 87"/>
                <a:gd name="T9" fmla="*/ 0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89">
                  <a:moveTo>
                    <a:pt x="0" y="0"/>
                  </a:moveTo>
                  <a:cubicBezTo>
                    <a:pt x="5" y="67"/>
                    <a:pt x="5" y="67"/>
                    <a:pt x="5" y="67"/>
                  </a:cubicBezTo>
                  <a:cubicBezTo>
                    <a:pt x="27" y="73"/>
                    <a:pt x="45" y="80"/>
                    <a:pt x="59" y="89"/>
                  </a:cubicBezTo>
                  <a:cubicBezTo>
                    <a:pt x="87" y="31"/>
                    <a:pt x="87" y="31"/>
                    <a:pt x="87" y="31"/>
                  </a:cubicBezTo>
                  <a:cubicBezTo>
                    <a:pt x="63" y="19"/>
                    <a:pt x="35" y="8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Freeform 32">
              <a:extLst>
                <a:ext uri="{FF2B5EF4-FFF2-40B4-BE49-F238E27FC236}">
                  <a16:creationId xmlns:a16="http://schemas.microsoft.com/office/drawing/2014/main" id="{DD232D4A-B3FB-496C-86EA-35D375584D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6520" y="3984822"/>
              <a:ext cx="22862" cy="81287"/>
            </a:xfrm>
            <a:custGeom>
              <a:avLst/>
              <a:gdLst>
                <a:gd name="T0" fmla="*/ 5 w 20"/>
                <a:gd name="T1" fmla="*/ 67 h 71"/>
                <a:gd name="T2" fmla="*/ 20 w 20"/>
                <a:gd name="T3" fmla="*/ 71 h 71"/>
                <a:gd name="T4" fmla="*/ 0 w 20"/>
                <a:gd name="T5" fmla="*/ 0 h 71"/>
                <a:gd name="T6" fmla="*/ 5 w 20"/>
                <a:gd name="T7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71">
                  <a:moveTo>
                    <a:pt x="5" y="67"/>
                  </a:moveTo>
                  <a:cubicBezTo>
                    <a:pt x="10" y="68"/>
                    <a:pt x="15" y="70"/>
                    <a:pt x="20" y="71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5" y="6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Freeform 33">
              <a:extLst>
                <a:ext uri="{FF2B5EF4-FFF2-40B4-BE49-F238E27FC236}">
                  <a16:creationId xmlns:a16="http://schemas.microsoft.com/office/drawing/2014/main" id="{121F843F-0477-436C-901C-D61F933F4C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7481" y="4028005"/>
              <a:ext cx="104148" cy="106689"/>
            </a:xfrm>
            <a:custGeom>
              <a:avLst/>
              <a:gdLst>
                <a:gd name="T0" fmla="*/ 75 w 91"/>
                <a:gd name="T1" fmla="*/ 22 h 93"/>
                <a:gd name="T2" fmla="*/ 3 w 91"/>
                <a:gd name="T3" fmla="*/ 0 h 93"/>
                <a:gd name="T4" fmla="*/ 0 w 91"/>
                <a:gd name="T5" fmla="*/ 69 h 93"/>
                <a:gd name="T6" fmla="*/ 91 w 91"/>
                <a:gd name="T7" fmla="*/ 93 h 93"/>
                <a:gd name="T8" fmla="*/ 75 w 91"/>
                <a:gd name="T9" fmla="*/ 2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93">
                  <a:moveTo>
                    <a:pt x="75" y="22"/>
                  </a:moveTo>
                  <a:cubicBezTo>
                    <a:pt x="55" y="20"/>
                    <a:pt x="29" y="12"/>
                    <a:pt x="3" y="0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30" y="81"/>
                    <a:pt x="61" y="89"/>
                    <a:pt x="91" y="93"/>
                  </a:cubicBezTo>
                  <a:lnTo>
                    <a:pt x="75" y="22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Freeform 34">
              <a:extLst>
                <a:ext uri="{FF2B5EF4-FFF2-40B4-BE49-F238E27FC236}">
                  <a16:creationId xmlns:a16="http://schemas.microsoft.com/office/drawing/2014/main" id="{8B13C3E7-51C9-4DA4-9B05-DB639013E9D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4702" y="3793036"/>
              <a:ext cx="223538" cy="151143"/>
            </a:xfrm>
            <a:custGeom>
              <a:avLst/>
              <a:gdLst>
                <a:gd name="T0" fmla="*/ 35 w 196"/>
                <a:gd name="T1" fmla="*/ 132 h 132"/>
                <a:gd name="T2" fmla="*/ 196 w 196"/>
                <a:gd name="T3" fmla="*/ 90 h 132"/>
                <a:gd name="T4" fmla="*/ 94 w 196"/>
                <a:gd name="T5" fmla="*/ 22 h 132"/>
                <a:gd name="T6" fmla="*/ 35 w 196"/>
                <a:gd name="T7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6" h="132">
                  <a:moveTo>
                    <a:pt x="35" y="132"/>
                  </a:moveTo>
                  <a:cubicBezTo>
                    <a:pt x="35" y="132"/>
                    <a:pt x="137" y="120"/>
                    <a:pt x="196" y="90"/>
                  </a:cubicBezTo>
                  <a:cubicBezTo>
                    <a:pt x="196" y="90"/>
                    <a:pt x="189" y="0"/>
                    <a:pt x="94" y="22"/>
                  </a:cubicBezTo>
                  <a:cubicBezTo>
                    <a:pt x="0" y="44"/>
                    <a:pt x="35" y="132"/>
                    <a:pt x="35" y="132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35">
              <a:extLst>
                <a:ext uri="{FF2B5EF4-FFF2-40B4-BE49-F238E27FC236}">
                  <a16:creationId xmlns:a16="http://schemas.microsoft.com/office/drawing/2014/main" id="{029D4FB4-1149-4629-8B50-8974B37F0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4695055" y="3686348"/>
              <a:ext cx="43183" cy="73666"/>
            </a:xfrm>
            <a:custGeom>
              <a:avLst/>
              <a:gdLst>
                <a:gd name="T0" fmla="*/ 5 w 38"/>
                <a:gd name="T1" fmla="*/ 37 h 64"/>
                <a:gd name="T2" fmla="*/ 29 w 38"/>
                <a:gd name="T3" fmla="*/ 62 h 64"/>
                <a:gd name="T4" fmla="*/ 33 w 38"/>
                <a:gd name="T5" fmla="*/ 28 h 64"/>
                <a:gd name="T6" fmla="*/ 9 w 38"/>
                <a:gd name="T7" fmla="*/ 3 h 64"/>
                <a:gd name="T8" fmla="*/ 5 w 38"/>
                <a:gd name="T9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64">
                  <a:moveTo>
                    <a:pt x="5" y="37"/>
                  </a:moveTo>
                  <a:cubicBezTo>
                    <a:pt x="11" y="53"/>
                    <a:pt x="21" y="64"/>
                    <a:pt x="29" y="62"/>
                  </a:cubicBezTo>
                  <a:cubicBezTo>
                    <a:pt x="37" y="59"/>
                    <a:pt x="38" y="44"/>
                    <a:pt x="33" y="28"/>
                  </a:cubicBezTo>
                  <a:cubicBezTo>
                    <a:pt x="28" y="12"/>
                    <a:pt x="17" y="0"/>
                    <a:pt x="9" y="3"/>
                  </a:cubicBezTo>
                  <a:cubicBezTo>
                    <a:pt x="2" y="5"/>
                    <a:pt x="0" y="21"/>
                    <a:pt x="5" y="37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36">
              <a:extLst>
                <a:ext uri="{FF2B5EF4-FFF2-40B4-BE49-F238E27FC236}">
                  <a16:creationId xmlns:a16="http://schemas.microsoft.com/office/drawing/2014/main" id="{6622445F-A9D8-48F0-963E-F1BBE8A560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8656" y="3776525"/>
              <a:ext cx="45724" cy="73666"/>
            </a:xfrm>
            <a:custGeom>
              <a:avLst/>
              <a:gdLst>
                <a:gd name="T0" fmla="*/ 6 w 39"/>
                <a:gd name="T1" fmla="*/ 37 h 64"/>
                <a:gd name="T2" fmla="*/ 29 w 39"/>
                <a:gd name="T3" fmla="*/ 62 h 64"/>
                <a:gd name="T4" fmla="*/ 34 w 39"/>
                <a:gd name="T5" fmla="*/ 28 h 64"/>
                <a:gd name="T6" fmla="*/ 10 w 39"/>
                <a:gd name="T7" fmla="*/ 3 h 64"/>
                <a:gd name="T8" fmla="*/ 6 w 39"/>
                <a:gd name="T9" fmla="*/ 37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64">
                  <a:moveTo>
                    <a:pt x="6" y="37"/>
                  </a:moveTo>
                  <a:cubicBezTo>
                    <a:pt x="11" y="53"/>
                    <a:pt x="22" y="64"/>
                    <a:pt x="29" y="62"/>
                  </a:cubicBezTo>
                  <a:cubicBezTo>
                    <a:pt x="37" y="59"/>
                    <a:pt x="39" y="44"/>
                    <a:pt x="34" y="28"/>
                  </a:cubicBezTo>
                  <a:cubicBezTo>
                    <a:pt x="28" y="11"/>
                    <a:pt x="18" y="0"/>
                    <a:pt x="10" y="3"/>
                  </a:cubicBezTo>
                  <a:cubicBezTo>
                    <a:pt x="2" y="5"/>
                    <a:pt x="0" y="20"/>
                    <a:pt x="6" y="37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37">
              <a:extLst>
                <a:ext uri="{FF2B5EF4-FFF2-40B4-BE49-F238E27FC236}">
                  <a16:creationId xmlns:a16="http://schemas.microsoft.com/office/drawing/2014/main" id="{5D756265-E2FA-45C7-86F2-827C9B45D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4203" y="3728261"/>
              <a:ext cx="68586" cy="95258"/>
            </a:xfrm>
            <a:custGeom>
              <a:avLst/>
              <a:gdLst>
                <a:gd name="T0" fmla="*/ 42 w 54"/>
                <a:gd name="T1" fmla="*/ 0 h 75"/>
                <a:gd name="T2" fmla="*/ 0 w 54"/>
                <a:gd name="T3" fmla="*/ 69 h 75"/>
                <a:gd name="T4" fmla="*/ 9 w 54"/>
                <a:gd name="T5" fmla="*/ 75 h 75"/>
                <a:gd name="T6" fmla="*/ 54 w 54"/>
                <a:gd name="T7" fmla="*/ 7 h 75"/>
                <a:gd name="T8" fmla="*/ 42 w 54"/>
                <a:gd name="T9" fmla="*/ 0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75">
                  <a:moveTo>
                    <a:pt x="42" y="0"/>
                  </a:moveTo>
                  <a:lnTo>
                    <a:pt x="0" y="69"/>
                  </a:lnTo>
                  <a:lnTo>
                    <a:pt x="9" y="75"/>
                  </a:lnTo>
                  <a:lnTo>
                    <a:pt x="54" y="7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Freeform 38">
              <a:extLst>
                <a:ext uri="{FF2B5EF4-FFF2-40B4-BE49-F238E27FC236}">
                  <a16:creationId xmlns:a16="http://schemas.microsoft.com/office/drawing/2014/main" id="{61478310-D05C-4039-8DA8-667309E16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9815" y="3644435"/>
              <a:ext cx="92718" cy="62235"/>
            </a:xfrm>
            <a:custGeom>
              <a:avLst/>
              <a:gdLst>
                <a:gd name="T0" fmla="*/ 4 w 73"/>
                <a:gd name="T1" fmla="*/ 0 h 49"/>
                <a:gd name="T2" fmla="*/ 73 w 73"/>
                <a:gd name="T3" fmla="*/ 39 h 49"/>
                <a:gd name="T4" fmla="*/ 67 w 73"/>
                <a:gd name="T5" fmla="*/ 49 h 49"/>
                <a:gd name="T6" fmla="*/ 0 w 73"/>
                <a:gd name="T7" fmla="*/ 11 h 49"/>
                <a:gd name="T8" fmla="*/ 4 w 73"/>
                <a:gd name="T9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49">
                  <a:moveTo>
                    <a:pt x="4" y="0"/>
                  </a:moveTo>
                  <a:lnTo>
                    <a:pt x="73" y="39"/>
                  </a:lnTo>
                  <a:lnTo>
                    <a:pt x="67" y="49"/>
                  </a:lnTo>
                  <a:lnTo>
                    <a:pt x="0" y="11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Freeform 39">
              <a:extLst>
                <a:ext uri="{FF2B5EF4-FFF2-40B4-BE49-F238E27FC236}">
                  <a16:creationId xmlns:a16="http://schemas.microsoft.com/office/drawing/2014/main" id="{783A3CAE-13E1-412A-9886-0FC1E8DFD5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201827" y="3171957"/>
              <a:ext cx="1135471" cy="1653673"/>
            </a:xfrm>
            <a:custGeom>
              <a:avLst/>
              <a:gdLst>
                <a:gd name="T0" fmla="*/ 715 w 894"/>
                <a:gd name="T1" fmla="*/ 399 h 1302"/>
                <a:gd name="T2" fmla="*/ 703 w 894"/>
                <a:gd name="T3" fmla="*/ 383 h 1302"/>
                <a:gd name="T4" fmla="*/ 644 w 894"/>
                <a:gd name="T5" fmla="*/ 129 h 1302"/>
                <a:gd name="T6" fmla="*/ 417 w 894"/>
                <a:gd name="T7" fmla="*/ 6 h 1302"/>
                <a:gd name="T8" fmla="*/ 0 w 894"/>
                <a:gd name="T9" fmla="*/ 14 h 1302"/>
                <a:gd name="T10" fmla="*/ 107 w 894"/>
                <a:gd name="T11" fmla="*/ 201 h 1302"/>
                <a:gd name="T12" fmla="*/ 107 w 894"/>
                <a:gd name="T13" fmla="*/ 316 h 1302"/>
                <a:gd name="T14" fmla="*/ 0 w 894"/>
                <a:gd name="T15" fmla="*/ 387 h 1302"/>
                <a:gd name="T16" fmla="*/ 226 w 894"/>
                <a:gd name="T17" fmla="*/ 638 h 1302"/>
                <a:gd name="T18" fmla="*/ 107 w 894"/>
                <a:gd name="T19" fmla="*/ 588 h 1302"/>
                <a:gd name="T20" fmla="*/ 119 w 894"/>
                <a:gd name="T21" fmla="*/ 724 h 1302"/>
                <a:gd name="T22" fmla="*/ 0 w 894"/>
                <a:gd name="T23" fmla="*/ 774 h 1302"/>
                <a:gd name="T24" fmla="*/ 0 w 894"/>
                <a:gd name="T25" fmla="*/ 916 h 1302"/>
                <a:gd name="T26" fmla="*/ 238 w 894"/>
                <a:gd name="T27" fmla="*/ 1168 h 1302"/>
                <a:gd name="T28" fmla="*/ 465 w 894"/>
                <a:gd name="T29" fmla="*/ 1292 h 1302"/>
                <a:gd name="T30" fmla="*/ 703 w 894"/>
                <a:gd name="T31" fmla="*/ 1300 h 1302"/>
                <a:gd name="T32" fmla="*/ 894 w 894"/>
                <a:gd name="T33" fmla="*/ 1302 h 1302"/>
                <a:gd name="T34" fmla="*/ 596 w 894"/>
                <a:gd name="T35" fmla="*/ 1228 h 1302"/>
                <a:gd name="T36" fmla="*/ 709 w 894"/>
                <a:gd name="T37" fmla="*/ 1173 h 1302"/>
                <a:gd name="T38" fmla="*/ 711 w 894"/>
                <a:gd name="T39" fmla="*/ 1160 h 1302"/>
                <a:gd name="T40" fmla="*/ 475 w 894"/>
                <a:gd name="T41" fmla="*/ 917 h 1302"/>
                <a:gd name="T42" fmla="*/ 707 w 894"/>
                <a:gd name="T43" fmla="*/ 1043 h 1302"/>
                <a:gd name="T44" fmla="*/ 715 w 894"/>
                <a:gd name="T45" fmla="*/ 1032 h 1302"/>
                <a:gd name="T46" fmla="*/ 703 w 894"/>
                <a:gd name="T47" fmla="*/ 912 h 1302"/>
                <a:gd name="T48" fmla="*/ 894 w 894"/>
                <a:gd name="T49" fmla="*/ 915 h 1302"/>
                <a:gd name="T50" fmla="*/ 596 w 894"/>
                <a:gd name="T51" fmla="*/ 840 h 1302"/>
                <a:gd name="T52" fmla="*/ 596 w 894"/>
                <a:gd name="T53" fmla="*/ 725 h 1302"/>
                <a:gd name="T54" fmla="*/ 715 w 894"/>
                <a:gd name="T55" fmla="*/ 786 h 1302"/>
                <a:gd name="T56" fmla="*/ 703 w 894"/>
                <a:gd name="T57" fmla="*/ 770 h 1302"/>
                <a:gd name="T58" fmla="*/ 707 w 894"/>
                <a:gd name="T59" fmla="*/ 656 h 1302"/>
                <a:gd name="T60" fmla="*/ 715 w 894"/>
                <a:gd name="T61" fmla="*/ 645 h 1302"/>
                <a:gd name="T62" fmla="*/ 475 w 894"/>
                <a:gd name="T63" fmla="*/ 516 h 1302"/>
                <a:gd name="T64" fmla="*/ 706 w 894"/>
                <a:gd name="T65" fmla="*/ 527 h 1302"/>
                <a:gd name="T66" fmla="*/ 894 w 894"/>
                <a:gd name="T67" fmla="*/ 516 h 1302"/>
                <a:gd name="T68" fmla="*/ 596 w 894"/>
                <a:gd name="T69" fmla="*/ 338 h 1302"/>
                <a:gd name="T70" fmla="*/ 346 w 894"/>
                <a:gd name="T71" fmla="*/ 330 h 1302"/>
                <a:gd name="T72" fmla="*/ 346 w 894"/>
                <a:gd name="T73" fmla="*/ 446 h 1302"/>
                <a:gd name="T74" fmla="*/ 346 w 894"/>
                <a:gd name="T75" fmla="*/ 704 h 1302"/>
                <a:gd name="T76" fmla="*/ 225 w 894"/>
                <a:gd name="T77" fmla="*/ 251 h 1302"/>
                <a:gd name="T78" fmla="*/ 346 w 894"/>
                <a:gd name="T79" fmla="*/ 202 h 1302"/>
                <a:gd name="T80" fmla="*/ 119 w 894"/>
                <a:gd name="T81" fmla="*/ 452 h 1302"/>
                <a:gd name="T82" fmla="*/ 346 w 894"/>
                <a:gd name="T83" fmla="*/ 575 h 1302"/>
                <a:gd name="T84" fmla="*/ 119 w 894"/>
                <a:gd name="T85" fmla="*/ 594 h 1302"/>
                <a:gd name="T86" fmla="*/ 237 w 894"/>
                <a:gd name="T87" fmla="*/ 774 h 1302"/>
                <a:gd name="T88" fmla="*/ 119 w 894"/>
                <a:gd name="T89" fmla="*/ 968 h 1302"/>
                <a:gd name="T90" fmla="*/ 346 w 894"/>
                <a:gd name="T91" fmla="*/ 1091 h 1302"/>
                <a:gd name="T92" fmla="*/ 357 w 894"/>
                <a:gd name="T93" fmla="*/ 853 h 1302"/>
                <a:gd name="T94" fmla="*/ 476 w 894"/>
                <a:gd name="T95" fmla="*/ 1047 h 1302"/>
                <a:gd name="T96" fmla="*/ 357 w 894"/>
                <a:gd name="T97" fmla="*/ 1097 h 1302"/>
                <a:gd name="T98" fmla="*/ 584 w 894"/>
                <a:gd name="T99" fmla="*/ 847 h 1302"/>
                <a:gd name="T100" fmla="*/ 357 w 894"/>
                <a:gd name="T101" fmla="*/ 725 h 1302"/>
                <a:gd name="T102" fmla="*/ 584 w 894"/>
                <a:gd name="T103" fmla="*/ 705 h 1302"/>
                <a:gd name="T104" fmla="*/ 463 w 894"/>
                <a:gd name="T105" fmla="*/ 523 h 1302"/>
                <a:gd name="T106" fmla="*/ 357 w 894"/>
                <a:gd name="T107" fmla="*/ 323 h 1302"/>
                <a:gd name="T108" fmla="*/ 584 w 894"/>
                <a:gd name="T109" fmla="*/ 447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894" h="1302">
                  <a:moveTo>
                    <a:pt x="703" y="396"/>
                  </a:moveTo>
                  <a:lnTo>
                    <a:pt x="706" y="398"/>
                  </a:lnTo>
                  <a:lnTo>
                    <a:pt x="707" y="399"/>
                  </a:lnTo>
                  <a:lnTo>
                    <a:pt x="709" y="399"/>
                  </a:lnTo>
                  <a:lnTo>
                    <a:pt x="715" y="399"/>
                  </a:lnTo>
                  <a:lnTo>
                    <a:pt x="894" y="399"/>
                  </a:lnTo>
                  <a:lnTo>
                    <a:pt x="894" y="386"/>
                  </a:lnTo>
                  <a:lnTo>
                    <a:pt x="715" y="386"/>
                  </a:lnTo>
                  <a:lnTo>
                    <a:pt x="711" y="386"/>
                  </a:lnTo>
                  <a:lnTo>
                    <a:pt x="703" y="383"/>
                  </a:lnTo>
                  <a:lnTo>
                    <a:pt x="475" y="258"/>
                  </a:lnTo>
                  <a:lnTo>
                    <a:pt x="474" y="136"/>
                  </a:lnTo>
                  <a:lnTo>
                    <a:pt x="474" y="136"/>
                  </a:lnTo>
                  <a:lnTo>
                    <a:pt x="657" y="136"/>
                  </a:lnTo>
                  <a:lnTo>
                    <a:pt x="644" y="129"/>
                  </a:lnTo>
                  <a:lnTo>
                    <a:pt x="462" y="129"/>
                  </a:lnTo>
                  <a:lnTo>
                    <a:pt x="462" y="251"/>
                  </a:lnTo>
                  <a:lnTo>
                    <a:pt x="237" y="129"/>
                  </a:lnTo>
                  <a:lnTo>
                    <a:pt x="237" y="6"/>
                  </a:lnTo>
                  <a:lnTo>
                    <a:pt x="417" y="6"/>
                  </a:lnTo>
                  <a:lnTo>
                    <a:pt x="405" y="0"/>
                  </a:lnTo>
                  <a:lnTo>
                    <a:pt x="225" y="0"/>
                  </a:lnTo>
                  <a:lnTo>
                    <a:pt x="225" y="123"/>
                  </a:lnTo>
                  <a:lnTo>
                    <a:pt x="0" y="0"/>
                  </a:lnTo>
                  <a:lnTo>
                    <a:pt x="0" y="14"/>
                  </a:lnTo>
                  <a:lnTo>
                    <a:pt x="107" y="72"/>
                  </a:lnTo>
                  <a:lnTo>
                    <a:pt x="107" y="187"/>
                  </a:lnTo>
                  <a:lnTo>
                    <a:pt x="0" y="129"/>
                  </a:lnTo>
                  <a:lnTo>
                    <a:pt x="0" y="142"/>
                  </a:lnTo>
                  <a:lnTo>
                    <a:pt x="107" y="201"/>
                  </a:lnTo>
                  <a:lnTo>
                    <a:pt x="119" y="207"/>
                  </a:lnTo>
                  <a:lnTo>
                    <a:pt x="225" y="265"/>
                  </a:lnTo>
                  <a:lnTo>
                    <a:pt x="225" y="381"/>
                  </a:lnTo>
                  <a:lnTo>
                    <a:pt x="119" y="322"/>
                  </a:lnTo>
                  <a:lnTo>
                    <a:pt x="107" y="316"/>
                  </a:lnTo>
                  <a:lnTo>
                    <a:pt x="0" y="258"/>
                  </a:lnTo>
                  <a:lnTo>
                    <a:pt x="0" y="272"/>
                  </a:lnTo>
                  <a:lnTo>
                    <a:pt x="107" y="330"/>
                  </a:lnTo>
                  <a:lnTo>
                    <a:pt x="107" y="445"/>
                  </a:lnTo>
                  <a:lnTo>
                    <a:pt x="0" y="387"/>
                  </a:lnTo>
                  <a:lnTo>
                    <a:pt x="0" y="401"/>
                  </a:lnTo>
                  <a:lnTo>
                    <a:pt x="107" y="459"/>
                  </a:lnTo>
                  <a:lnTo>
                    <a:pt x="119" y="465"/>
                  </a:lnTo>
                  <a:lnTo>
                    <a:pt x="226" y="523"/>
                  </a:lnTo>
                  <a:lnTo>
                    <a:pt x="226" y="638"/>
                  </a:lnTo>
                  <a:lnTo>
                    <a:pt x="119" y="581"/>
                  </a:lnTo>
                  <a:lnTo>
                    <a:pt x="107" y="574"/>
                  </a:lnTo>
                  <a:lnTo>
                    <a:pt x="0" y="516"/>
                  </a:lnTo>
                  <a:lnTo>
                    <a:pt x="0" y="529"/>
                  </a:lnTo>
                  <a:lnTo>
                    <a:pt x="107" y="588"/>
                  </a:lnTo>
                  <a:lnTo>
                    <a:pt x="107" y="703"/>
                  </a:lnTo>
                  <a:lnTo>
                    <a:pt x="0" y="645"/>
                  </a:lnTo>
                  <a:lnTo>
                    <a:pt x="0" y="659"/>
                  </a:lnTo>
                  <a:lnTo>
                    <a:pt x="107" y="717"/>
                  </a:lnTo>
                  <a:lnTo>
                    <a:pt x="119" y="724"/>
                  </a:lnTo>
                  <a:lnTo>
                    <a:pt x="226" y="781"/>
                  </a:lnTo>
                  <a:lnTo>
                    <a:pt x="226" y="897"/>
                  </a:lnTo>
                  <a:lnTo>
                    <a:pt x="119" y="839"/>
                  </a:lnTo>
                  <a:lnTo>
                    <a:pt x="107" y="833"/>
                  </a:lnTo>
                  <a:lnTo>
                    <a:pt x="0" y="774"/>
                  </a:lnTo>
                  <a:lnTo>
                    <a:pt x="0" y="788"/>
                  </a:lnTo>
                  <a:lnTo>
                    <a:pt x="107" y="846"/>
                  </a:lnTo>
                  <a:lnTo>
                    <a:pt x="107" y="961"/>
                  </a:lnTo>
                  <a:lnTo>
                    <a:pt x="0" y="903"/>
                  </a:lnTo>
                  <a:lnTo>
                    <a:pt x="0" y="916"/>
                  </a:lnTo>
                  <a:lnTo>
                    <a:pt x="107" y="975"/>
                  </a:lnTo>
                  <a:lnTo>
                    <a:pt x="119" y="981"/>
                  </a:lnTo>
                  <a:lnTo>
                    <a:pt x="226" y="1040"/>
                  </a:lnTo>
                  <a:lnTo>
                    <a:pt x="226" y="1162"/>
                  </a:lnTo>
                  <a:lnTo>
                    <a:pt x="238" y="1168"/>
                  </a:lnTo>
                  <a:lnTo>
                    <a:pt x="238" y="1046"/>
                  </a:lnTo>
                  <a:lnTo>
                    <a:pt x="346" y="1104"/>
                  </a:lnTo>
                  <a:lnTo>
                    <a:pt x="357" y="1112"/>
                  </a:lnTo>
                  <a:lnTo>
                    <a:pt x="464" y="1169"/>
                  </a:lnTo>
                  <a:lnTo>
                    <a:pt x="465" y="1292"/>
                  </a:lnTo>
                  <a:lnTo>
                    <a:pt x="476" y="1298"/>
                  </a:lnTo>
                  <a:lnTo>
                    <a:pt x="476" y="1176"/>
                  </a:lnTo>
                  <a:lnTo>
                    <a:pt x="584" y="1234"/>
                  </a:lnTo>
                  <a:lnTo>
                    <a:pt x="596" y="1241"/>
                  </a:lnTo>
                  <a:lnTo>
                    <a:pt x="703" y="1300"/>
                  </a:lnTo>
                  <a:lnTo>
                    <a:pt x="706" y="1301"/>
                  </a:lnTo>
                  <a:lnTo>
                    <a:pt x="708" y="1302"/>
                  </a:lnTo>
                  <a:lnTo>
                    <a:pt x="709" y="1302"/>
                  </a:lnTo>
                  <a:lnTo>
                    <a:pt x="715" y="1302"/>
                  </a:lnTo>
                  <a:lnTo>
                    <a:pt x="894" y="1302"/>
                  </a:lnTo>
                  <a:lnTo>
                    <a:pt x="894" y="1290"/>
                  </a:lnTo>
                  <a:lnTo>
                    <a:pt x="715" y="1290"/>
                  </a:lnTo>
                  <a:lnTo>
                    <a:pt x="711" y="1290"/>
                  </a:lnTo>
                  <a:lnTo>
                    <a:pt x="703" y="1285"/>
                  </a:lnTo>
                  <a:lnTo>
                    <a:pt x="596" y="1228"/>
                  </a:lnTo>
                  <a:lnTo>
                    <a:pt x="596" y="1112"/>
                  </a:lnTo>
                  <a:lnTo>
                    <a:pt x="703" y="1170"/>
                  </a:lnTo>
                  <a:lnTo>
                    <a:pt x="706" y="1172"/>
                  </a:lnTo>
                  <a:lnTo>
                    <a:pt x="707" y="1173"/>
                  </a:lnTo>
                  <a:lnTo>
                    <a:pt x="709" y="1173"/>
                  </a:lnTo>
                  <a:lnTo>
                    <a:pt x="715" y="1173"/>
                  </a:lnTo>
                  <a:lnTo>
                    <a:pt x="894" y="1173"/>
                  </a:lnTo>
                  <a:lnTo>
                    <a:pt x="894" y="1160"/>
                  </a:lnTo>
                  <a:lnTo>
                    <a:pt x="715" y="1160"/>
                  </a:lnTo>
                  <a:lnTo>
                    <a:pt x="711" y="1160"/>
                  </a:lnTo>
                  <a:lnTo>
                    <a:pt x="703" y="1157"/>
                  </a:lnTo>
                  <a:lnTo>
                    <a:pt x="596" y="1098"/>
                  </a:lnTo>
                  <a:lnTo>
                    <a:pt x="584" y="1092"/>
                  </a:lnTo>
                  <a:lnTo>
                    <a:pt x="476" y="1033"/>
                  </a:lnTo>
                  <a:lnTo>
                    <a:pt x="475" y="917"/>
                  </a:lnTo>
                  <a:lnTo>
                    <a:pt x="584" y="977"/>
                  </a:lnTo>
                  <a:lnTo>
                    <a:pt x="596" y="983"/>
                  </a:lnTo>
                  <a:lnTo>
                    <a:pt x="703" y="1041"/>
                  </a:lnTo>
                  <a:lnTo>
                    <a:pt x="706" y="1043"/>
                  </a:lnTo>
                  <a:lnTo>
                    <a:pt x="707" y="1043"/>
                  </a:lnTo>
                  <a:lnTo>
                    <a:pt x="709" y="1044"/>
                  </a:lnTo>
                  <a:lnTo>
                    <a:pt x="715" y="1044"/>
                  </a:lnTo>
                  <a:lnTo>
                    <a:pt x="894" y="1044"/>
                  </a:lnTo>
                  <a:lnTo>
                    <a:pt x="894" y="1032"/>
                  </a:lnTo>
                  <a:lnTo>
                    <a:pt x="715" y="1032"/>
                  </a:lnTo>
                  <a:lnTo>
                    <a:pt x="711" y="1032"/>
                  </a:lnTo>
                  <a:lnTo>
                    <a:pt x="703" y="1028"/>
                  </a:lnTo>
                  <a:lnTo>
                    <a:pt x="596" y="969"/>
                  </a:lnTo>
                  <a:lnTo>
                    <a:pt x="596" y="854"/>
                  </a:lnTo>
                  <a:lnTo>
                    <a:pt x="703" y="912"/>
                  </a:lnTo>
                  <a:lnTo>
                    <a:pt x="706" y="914"/>
                  </a:lnTo>
                  <a:lnTo>
                    <a:pt x="707" y="915"/>
                  </a:lnTo>
                  <a:lnTo>
                    <a:pt x="709" y="915"/>
                  </a:lnTo>
                  <a:lnTo>
                    <a:pt x="715" y="915"/>
                  </a:lnTo>
                  <a:lnTo>
                    <a:pt x="894" y="915"/>
                  </a:lnTo>
                  <a:lnTo>
                    <a:pt x="894" y="903"/>
                  </a:lnTo>
                  <a:lnTo>
                    <a:pt x="715" y="903"/>
                  </a:lnTo>
                  <a:lnTo>
                    <a:pt x="711" y="903"/>
                  </a:lnTo>
                  <a:lnTo>
                    <a:pt x="703" y="898"/>
                  </a:lnTo>
                  <a:lnTo>
                    <a:pt x="596" y="840"/>
                  </a:lnTo>
                  <a:lnTo>
                    <a:pt x="584" y="834"/>
                  </a:lnTo>
                  <a:lnTo>
                    <a:pt x="475" y="775"/>
                  </a:lnTo>
                  <a:lnTo>
                    <a:pt x="475" y="659"/>
                  </a:lnTo>
                  <a:lnTo>
                    <a:pt x="584" y="718"/>
                  </a:lnTo>
                  <a:lnTo>
                    <a:pt x="596" y="725"/>
                  </a:lnTo>
                  <a:lnTo>
                    <a:pt x="703" y="783"/>
                  </a:lnTo>
                  <a:lnTo>
                    <a:pt x="706" y="785"/>
                  </a:lnTo>
                  <a:lnTo>
                    <a:pt x="707" y="786"/>
                  </a:lnTo>
                  <a:lnTo>
                    <a:pt x="709" y="786"/>
                  </a:lnTo>
                  <a:lnTo>
                    <a:pt x="715" y="786"/>
                  </a:lnTo>
                  <a:lnTo>
                    <a:pt x="894" y="786"/>
                  </a:lnTo>
                  <a:lnTo>
                    <a:pt x="894" y="773"/>
                  </a:lnTo>
                  <a:lnTo>
                    <a:pt x="715" y="773"/>
                  </a:lnTo>
                  <a:lnTo>
                    <a:pt x="711" y="773"/>
                  </a:lnTo>
                  <a:lnTo>
                    <a:pt x="703" y="770"/>
                  </a:lnTo>
                  <a:lnTo>
                    <a:pt x="596" y="711"/>
                  </a:lnTo>
                  <a:lnTo>
                    <a:pt x="596" y="596"/>
                  </a:lnTo>
                  <a:lnTo>
                    <a:pt x="703" y="654"/>
                  </a:lnTo>
                  <a:lnTo>
                    <a:pt x="706" y="656"/>
                  </a:lnTo>
                  <a:lnTo>
                    <a:pt x="707" y="656"/>
                  </a:lnTo>
                  <a:lnTo>
                    <a:pt x="709" y="656"/>
                  </a:lnTo>
                  <a:lnTo>
                    <a:pt x="715" y="656"/>
                  </a:lnTo>
                  <a:lnTo>
                    <a:pt x="894" y="656"/>
                  </a:lnTo>
                  <a:lnTo>
                    <a:pt x="894" y="645"/>
                  </a:lnTo>
                  <a:lnTo>
                    <a:pt x="715" y="645"/>
                  </a:lnTo>
                  <a:lnTo>
                    <a:pt x="711" y="645"/>
                  </a:lnTo>
                  <a:lnTo>
                    <a:pt x="703" y="640"/>
                  </a:lnTo>
                  <a:lnTo>
                    <a:pt x="596" y="582"/>
                  </a:lnTo>
                  <a:lnTo>
                    <a:pt x="584" y="575"/>
                  </a:lnTo>
                  <a:lnTo>
                    <a:pt x="475" y="516"/>
                  </a:lnTo>
                  <a:lnTo>
                    <a:pt x="475" y="401"/>
                  </a:lnTo>
                  <a:lnTo>
                    <a:pt x="584" y="460"/>
                  </a:lnTo>
                  <a:lnTo>
                    <a:pt x="596" y="467"/>
                  </a:lnTo>
                  <a:lnTo>
                    <a:pt x="703" y="525"/>
                  </a:lnTo>
                  <a:lnTo>
                    <a:pt x="706" y="527"/>
                  </a:lnTo>
                  <a:lnTo>
                    <a:pt x="707" y="528"/>
                  </a:lnTo>
                  <a:lnTo>
                    <a:pt x="709" y="528"/>
                  </a:lnTo>
                  <a:lnTo>
                    <a:pt x="715" y="528"/>
                  </a:lnTo>
                  <a:lnTo>
                    <a:pt x="894" y="528"/>
                  </a:lnTo>
                  <a:lnTo>
                    <a:pt x="894" y="516"/>
                  </a:lnTo>
                  <a:lnTo>
                    <a:pt x="715" y="516"/>
                  </a:lnTo>
                  <a:lnTo>
                    <a:pt x="711" y="516"/>
                  </a:lnTo>
                  <a:lnTo>
                    <a:pt x="703" y="511"/>
                  </a:lnTo>
                  <a:lnTo>
                    <a:pt x="596" y="453"/>
                  </a:lnTo>
                  <a:lnTo>
                    <a:pt x="596" y="338"/>
                  </a:lnTo>
                  <a:lnTo>
                    <a:pt x="703" y="396"/>
                  </a:lnTo>
                  <a:close/>
                  <a:moveTo>
                    <a:pt x="346" y="446"/>
                  </a:moveTo>
                  <a:lnTo>
                    <a:pt x="237" y="387"/>
                  </a:lnTo>
                  <a:lnTo>
                    <a:pt x="237" y="272"/>
                  </a:lnTo>
                  <a:lnTo>
                    <a:pt x="346" y="330"/>
                  </a:lnTo>
                  <a:lnTo>
                    <a:pt x="357" y="337"/>
                  </a:lnTo>
                  <a:lnTo>
                    <a:pt x="463" y="394"/>
                  </a:lnTo>
                  <a:lnTo>
                    <a:pt x="463" y="510"/>
                  </a:lnTo>
                  <a:lnTo>
                    <a:pt x="357" y="452"/>
                  </a:lnTo>
                  <a:lnTo>
                    <a:pt x="346" y="446"/>
                  </a:lnTo>
                  <a:close/>
                  <a:moveTo>
                    <a:pt x="357" y="595"/>
                  </a:moveTo>
                  <a:lnTo>
                    <a:pt x="463" y="653"/>
                  </a:lnTo>
                  <a:lnTo>
                    <a:pt x="463" y="768"/>
                  </a:lnTo>
                  <a:lnTo>
                    <a:pt x="357" y="710"/>
                  </a:lnTo>
                  <a:lnTo>
                    <a:pt x="346" y="704"/>
                  </a:lnTo>
                  <a:lnTo>
                    <a:pt x="237" y="645"/>
                  </a:lnTo>
                  <a:lnTo>
                    <a:pt x="237" y="530"/>
                  </a:lnTo>
                  <a:lnTo>
                    <a:pt x="346" y="589"/>
                  </a:lnTo>
                  <a:lnTo>
                    <a:pt x="357" y="595"/>
                  </a:lnTo>
                  <a:close/>
                  <a:moveTo>
                    <a:pt x="225" y="251"/>
                  </a:moveTo>
                  <a:lnTo>
                    <a:pt x="119" y="194"/>
                  </a:lnTo>
                  <a:lnTo>
                    <a:pt x="119" y="78"/>
                  </a:lnTo>
                  <a:lnTo>
                    <a:pt x="225" y="136"/>
                  </a:lnTo>
                  <a:lnTo>
                    <a:pt x="237" y="142"/>
                  </a:lnTo>
                  <a:lnTo>
                    <a:pt x="346" y="202"/>
                  </a:lnTo>
                  <a:lnTo>
                    <a:pt x="346" y="317"/>
                  </a:lnTo>
                  <a:lnTo>
                    <a:pt x="237" y="258"/>
                  </a:lnTo>
                  <a:lnTo>
                    <a:pt x="225" y="251"/>
                  </a:lnTo>
                  <a:close/>
                  <a:moveTo>
                    <a:pt x="226" y="510"/>
                  </a:moveTo>
                  <a:lnTo>
                    <a:pt x="119" y="452"/>
                  </a:lnTo>
                  <a:lnTo>
                    <a:pt x="119" y="337"/>
                  </a:lnTo>
                  <a:lnTo>
                    <a:pt x="225" y="394"/>
                  </a:lnTo>
                  <a:lnTo>
                    <a:pt x="237" y="401"/>
                  </a:lnTo>
                  <a:lnTo>
                    <a:pt x="346" y="459"/>
                  </a:lnTo>
                  <a:lnTo>
                    <a:pt x="346" y="575"/>
                  </a:lnTo>
                  <a:lnTo>
                    <a:pt x="237" y="516"/>
                  </a:lnTo>
                  <a:lnTo>
                    <a:pt x="226" y="510"/>
                  </a:lnTo>
                  <a:close/>
                  <a:moveTo>
                    <a:pt x="226" y="768"/>
                  </a:moveTo>
                  <a:lnTo>
                    <a:pt x="119" y="709"/>
                  </a:lnTo>
                  <a:lnTo>
                    <a:pt x="119" y="594"/>
                  </a:lnTo>
                  <a:lnTo>
                    <a:pt x="226" y="653"/>
                  </a:lnTo>
                  <a:lnTo>
                    <a:pt x="237" y="659"/>
                  </a:lnTo>
                  <a:lnTo>
                    <a:pt x="346" y="717"/>
                  </a:lnTo>
                  <a:lnTo>
                    <a:pt x="346" y="833"/>
                  </a:lnTo>
                  <a:lnTo>
                    <a:pt x="237" y="774"/>
                  </a:lnTo>
                  <a:lnTo>
                    <a:pt x="226" y="768"/>
                  </a:lnTo>
                  <a:close/>
                  <a:moveTo>
                    <a:pt x="346" y="1091"/>
                  </a:moveTo>
                  <a:lnTo>
                    <a:pt x="238" y="1032"/>
                  </a:lnTo>
                  <a:lnTo>
                    <a:pt x="226" y="1026"/>
                  </a:lnTo>
                  <a:lnTo>
                    <a:pt x="119" y="968"/>
                  </a:lnTo>
                  <a:lnTo>
                    <a:pt x="119" y="852"/>
                  </a:lnTo>
                  <a:lnTo>
                    <a:pt x="226" y="911"/>
                  </a:lnTo>
                  <a:lnTo>
                    <a:pt x="237" y="917"/>
                  </a:lnTo>
                  <a:lnTo>
                    <a:pt x="346" y="976"/>
                  </a:lnTo>
                  <a:lnTo>
                    <a:pt x="346" y="1091"/>
                  </a:lnTo>
                  <a:close/>
                  <a:moveTo>
                    <a:pt x="346" y="962"/>
                  </a:moveTo>
                  <a:lnTo>
                    <a:pt x="237" y="904"/>
                  </a:lnTo>
                  <a:lnTo>
                    <a:pt x="237" y="789"/>
                  </a:lnTo>
                  <a:lnTo>
                    <a:pt x="346" y="847"/>
                  </a:lnTo>
                  <a:lnTo>
                    <a:pt x="357" y="853"/>
                  </a:lnTo>
                  <a:lnTo>
                    <a:pt x="464" y="911"/>
                  </a:lnTo>
                  <a:lnTo>
                    <a:pt x="464" y="1026"/>
                  </a:lnTo>
                  <a:lnTo>
                    <a:pt x="357" y="969"/>
                  </a:lnTo>
                  <a:lnTo>
                    <a:pt x="346" y="962"/>
                  </a:lnTo>
                  <a:close/>
                  <a:moveTo>
                    <a:pt x="476" y="1047"/>
                  </a:moveTo>
                  <a:lnTo>
                    <a:pt x="584" y="1105"/>
                  </a:lnTo>
                  <a:lnTo>
                    <a:pt x="584" y="1221"/>
                  </a:lnTo>
                  <a:lnTo>
                    <a:pt x="476" y="1162"/>
                  </a:lnTo>
                  <a:lnTo>
                    <a:pt x="464" y="1156"/>
                  </a:lnTo>
                  <a:lnTo>
                    <a:pt x="357" y="1097"/>
                  </a:lnTo>
                  <a:lnTo>
                    <a:pt x="357" y="982"/>
                  </a:lnTo>
                  <a:lnTo>
                    <a:pt x="464" y="1041"/>
                  </a:lnTo>
                  <a:lnTo>
                    <a:pt x="476" y="1047"/>
                  </a:lnTo>
                  <a:close/>
                  <a:moveTo>
                    <a:pt x="475" y="789"/>
                  </a:moveTo>
                  <a:lnTo>
                    <a:pt x="584" y="847"/>
                  </a:lnTo>
                  <a:lnTo>
                    <a:pt x="584" y="962"/>
                  </a:lnTo>
                  <a:lnTo>
                    <a:pt x="475" y="904"/>
                  </a:lnTo>
                  <a:lnTo>
                    <a:pt x="464" y="897"/>
                  </a:lnTo>
                  <a:lnTo>
                    <a:pt x="357" y="840"/>
                  </a:lnTo>
                  <a:lnTo>
                    <a:pt x="357" y="725"/>
                  </a:lnTo>
                  <a:lnTo>
                    <a:pt x="464" y="782"/>
                  </a:lnTo>
                  <a:lnTo>
                    <a:pt x="475" y="789"/>
                  </a:lnTo>
                  <a:close/>
                  <a:moveTo>
                    <a:pt x="475" y="530"/>
                  </a:moveTo>
                  <a:lnTo>
                    <a:pt x="584" y="590"/>
                  </a:lnTo>
                  <a:lnTo>
                    <a:pt x="584" y="705"/>
                  </a:lnTo>
                  <a:lnTo>
                    <a:pt x="475" y="645"/>
                  </a:lnTo>
                  <a:lnTo>
                    <a:pt x="463" y="639"/>
                  </a:lnTo>
                  <a:lnTo>
                    <a:pt x="357" y="582"/>
                  </a:lnTo>
                  <a:lnTo>
                    <a:pt x="357" y="466"/>
                  </a:lnTo>
                  <a:lnTo>
                    <a:pt x="463" y="523"/>
                  </a:lnTo>
                  <a:lnTo>
                    <a:pt x="475" y="530"/>
                  </a:lnTo>
                  <a:close/>
                  <a:moveTo>
                    <a:pt x="584" y="447"/>
                  </a:moveTo>
                  <a:lnTo>
                    <a:pt x="475" y="387"/>
                  </a:lnTo>
                  <a:lnTo>
                    <a:pt x="463" y="381"/>
                  </a:lnTo>
                  <a:lnTo>
                    <a:pt x="357" y="323"/>
                  </a:lnTo>
                  <a:lnTo>
                    <a:pt x="357" y="208"/>
                  </a:lnTo>
                  <a:lnTo>
                    <a:pt x="462" y="265"/>
                  </a:lnTo>
                  <a:lnTo>
                    <a:pt x="475" y="272"/>
                  </a:lnTo>
                  <a:lnTo>
                    <a:pt x="584" y="331"/>
                  </a:lnTo>
                  <a:lnTo>
                    <a:pt x="584" y="447"/>
                  </a:lnTo>
                  <a:close/>
                </a:path>
              </a:pathLst>
            </a:custGeom>
            <a:solidFill>
              <a:srgbClr val="793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40">
              <a:extLst>
                <a:ext uri="{FF2B5EF4-FFF2-40B4-BE49-F238E27FC236}">
                  <a16:creationId xmlns:a16="http://schemas.microsoft.com/office/drawing/2014/main" id="{D73FC7D5-7DF9-4060-A7F1-B18DDAEE415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3159" y="2978901"/>
              <a:ext cx="137171" cy="257831"/>
            </a:xfrm>
            <a:custGeom>
              <a:avLst/>
              <a:gdLst>
                <a:gd name="T0" fmla="*/ 2 w 120"/>
                <a:gd name="T1" fmla="*/ 38 h 225"/>
                <a:gd name="T2" fmla="*/ 3 w 120"/>
                <a:gd name="T3" fmla="*/ 35 h 225"/>
                <a:gd name="T4" fmla="*/ 6 w 120"/>
                <a:gd name="T5" fmla="*/ 30 h 225"/>
                <a:gd name="T6" fmla="*/ 10 w 120"/>
                <a:gd name="T7" fmla="*/ 24 h 225"/>
                <a:gd name="T8" fmla="*/ 44 w 120"/>
                <a:gd name="T9" fmla="*/ 2 h 225"/>
                <a:gd name="T10" fmla="*/ 72 w 120"/>
                <a:gd name="T11" fmla="*/ 2 h 225"/>
                <a:gd name="T12" fmla="*/ 101 w 120"/>
                <a:gd name="T13" fmla="*/ 17 h 225"/>
                <a:gd name="T14" fmla="*/ 112 w 120"/>
                <a:gd name="T15" fmla="*/ 31 h 225"/>
                <a:gd name="T16" fmla="*/ 118 w 120"/>
                <a:gd name="T17" fmla="*/ 47 h 225"/>
                <a:gd name="T18" fmla="*/ 119 w 120"/>
                <a:gd name="T19" fmla="*/ 55 h 225"/>
                <a:gd name="T20" fmla="*/ 120 w 120"/>
                <a:gd name="T21" fmla="*/ 63 h 225"/>
                <a:gd name="T22" fmla="*/ 120 w 120"/>
                <a:gd name="T23" fmla="*/ 67 h 225"/>
                <a:gd name="T24" fmla="*/ 120 w 120"/>
                <a:gd name="T25" fmla="*/ 69 h 225"/>
                <a:gd name="T26" fmla="*/ 120 w 120"/>
                <a:gd name="T27" fmla="*/ 70 h 225"/>
                <a:gd name="T28" fmla="*/ 120 w 120"/>
                <a:gd name="T29" fmla="*/ 72 h 225"/>
                <a:gd name="T30" fmla="*/ 120 w 120"/>
                <a:gd name="T31" fmla="*/ 79 h 225"/>
                <a:gd name="T32" fmla="*/ 119 w 120"/>
                <a:gd name="T33" fmla="*/ 87 h 225"/>
                <a:gd name="T34" fmla="*/ 117 w 120"/>
                <a:gd name="T35" fmla="*/ 95 h 225"/>
                <a:gd name="T36" fmla="*/ 112 w 120"/>
                <a:gd name="T37" fmla="*/ 111 h 225"/>
                <a:gd name="T38" fmla="*/ 97 w 120"/>
                <a:gd name="T39" fmla="*/ 135 h 225"/>
                <a:gd name="T40" fmla="*/ 84 w 120"/>
                <a:gd name="T41" fmla="*/ 155 h 225"/>
                <a:gd name="T42" fmla="*/ 76 w 120"/>
                <a:gd name="T43" fmla="*/ 173 h 225"/>
                <a:gd name="T44" fmla="*/ 73 w 120"/>
                <a:gd name="T45" fmla="*/ 181 h 225"/>
                <a:gd name="T46" fmla="*/ 70 w 120"/>
                <a:gd name="T47" fmla="*/ 189 h 225"/>
                <a:gd name="T48" fmla="*/ 67 w 120"/>
                <a:gd name="T49" fmla="*/ 203 h 225"/>
                <a:gd name="T50" fmla="*/ 64 w 120"/>
                <a:gd name="T51" fmla="*/ 214 h 225"/>
                <a:gd name="T52" fmla="*/ 64 w 120"/>
                <a:gd name="T53" fmla="*/ 215 h 225"/>
                <a:gd name="T54" fmla="*/ 50 w 120"/>
                <a:gd name="T55" fmla="*/ 223 h 225"/>
                <a:gd name="T56" fmla="*/ 42 w 120"/>
                <a:gd name="T57" fmla="*/ 212 h 225"/>
                <a:gd name="T58" fmla="*/ 42 w 120"/>
                <a:gd name="T59" fmla="*/ 199 h 225"/>
                <a:gd name="T60" fmla="*/ 44 w 120"/>
                <a:gd name="T61" fmla="*/ 184 h 225"/>
                <a:gd name="T62" fmla="*/ 46 w 120"/>
                <a:gd name="T63" fmla="*/ 174 h 225"/>
                <a:gd name="T64" fmla="*/ 49 w 120"/>
                <a:gd name="T65" fmla="*/ 164 h 225"/>
                <a:gd name="T66" fmla="*/ 58 w 120"/>
                <a:gd name="T67" fmla="*/ 141 h 225"/>
                <a:gd name="T68" fmla="*/ 71 w 120"/>
                <a:gd name="T69" fmla="*/ 118 h 225"/>
                <a:gd name="T70" fmla="*/ 84 w 120"/>
                <a:gd name="T71" fmla="*/ 98 h 225"/>
                <a:gd name="T72" fmla="*/ 87 w 120"/>
                <a:gd name="T73" fmla="*/ 87 h 225"/>
                <a:gd name="T74" fmla="*/ 88 w 120"/>
                <a:gd name="T75" fmla="*/ 82 h 225"/>
                <a:gd name="T76" fmla="*/ 89 w 120"/>
                <a:gd name="T77" fmla="*/ 77 h 225"/>
                <a:gd name="T78" fmla="*/ 90 w 120"/>
                <a:gd name="T79" fmla="*/ 70 h 225"/>
                <a:gd name="T80" fmla="*/ 90 w 120"/>
                <a:gd name="T81" fmla="*/ 65 h 225"/>
                <a:gd name="T82" fmla="*/ 89 w 120"/>
                <a:gd name="T83" fmla="*/ 59 h 225"/>
                <a:gd name="T84" fmla="*/ 88 w 120"/>
                <a:gd name="T85" fmla="*/ 54 h 225"/>
                <a:gd name="T86" fmla="*/ 80 w 120"/>
                <a:gd name="T87" fmla="*/ 38 h 225"/>
                <a:gd name="T88" fmla="*/ 66 w 120"/>
                <a:gd name="T89" fmla="*/ 29 h 225"/>
                <a:gd name="T90" fmla="*/ 50 w 120"/>
                <a:gd name="T91" fmla="*/ 29 h 225"/>
                <a:gd name="T92" fmla="*/ 36 w 120"/>
                <a:gd name="T93" fmla="*/ 33 h 225"/>
                <a:gd name="T94" fmla="*/ 28 w 120"/>
                <a:gd name="T95" fmla="*/ 40 h 225"/>
                <a:gd name="T96" fmla="*/ 25 w 120"/>
                <a:gd name="T97" fmla="*/ 42 h 225"/>
                <a:gd name="T98" fmla="*/ 24 w 120"/>
                <a:gd name="T99" fmla="*/ 44 h 225"/>
                <a:gd name="T100" fmla="*/ 22 w 120"/>
                <a:gd name="T101" fmla="*/ 47 h 225"/>
                <a:gd name="T102" fmla="*/ 7 w 120"/>
                <a:gd name="T103" fmla="*/ 52 h 225"/>
                <a:gd name="T104" fmla="*/ 2 w 120"/>
                <a:gd name="T105" fmla="*/ 38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20" h="225">
                  <a:moveTo>
                    <a:pt x="2" y="38"/>
                  </a:moveTo>
                  <a:cubicBezTo>
                    <a:pt x="2" y="38"/>
                    <a:pt x="2" y="37"/>
                    <a:pt x="3" y="35"/>
                  </a:cubicBezTo>
                  <a:cubicBezTo>
                    <a:pt x="3" y="34"/>
                    <a:pt x="5" y="32"/>
                    <a:pt x="6" y="30"/>
                  </a:cubicBezTo>
                  <a:cubicBezTo>
                    <a:pt x="7" y="28"/>
                    <a:pt x="8" y="26"/>
                    <a:pt x="10" y="24"/>
                  </a:cubicBezTo>
                  <a:cubicBezTo>
                    <a:pt x="16" y="16"/>
                    <a:pt x="28" y="6"/>
                    <a:pt x="44" y="2"/>
                  </a:cubicBezTo>
                  <a:cubicBezTo>
                    <a:pt x="53" y="0"/>
                    <a:pt x="62" y="0"/>
                    <a:pt x="72" y="2"/>
                  </a:cubicBezTo>
                  <a:cubicBezTo>
                    <a:pt x="82" y="4"/>
                    <a:pt x="93" y="9"/>
                    <a:pt x="101" y="17"/>
                  </a:cubicBezTo>
                  <a:cubicBezTo>
                    <a:pt x="105" y="21"/>
                    <a:pt x="109" y="26"/>
                    <a:pt x="112" y="31"/>
                  </a:cubicBezTo>
                  <a:cubicBezTo>
                    <a:pt x="114" y="36"/>
                    <a:pt x="116" y="42"/>
                    <a:pt x="118" y="47"/>
                  </a:cubicBezTo>
                  <a:cubicBezTo>
                    <a:pt x="118" y="50"/>
                    <a:pt x="119" y="52"/>
                    <a:pt x="119" y="55"/>
                  </a:cubicBezTo>
                  <a:cubicBezTo>
                    <a:pt x="120" y="58"/>
                    <a:pt x="120" y="61"/>
                    <a:pt x="120" y="63"/>
                  </a:cubicBezTo>
                  <a:cubicBezTo>
                    <a:pt x="120" y="67"/>
                    <a:pt x="120" y="67"/>
                    <a:pt x="120" y="67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70"/>
                    <a:pt x="120" y="70"/>
                    <a:pt x="120" y="70"/>
                  </a:cubicBezTo>
                  <a:cubicBezTo>
                    <a:pt x="120" y="72"/>
                    <a:pt x="120" y="72"/>
                    <a:pt x="120" y="72"/>
                  </a:cubicBezTo>
                  <a:cubicBezTo>
                    <a:pt x="120" y="79"/>
                    <a:pt x="120" y="79"/>
                    <a:pt x="120" y="79"/>
                  </a:cubicBezTo>
                  <a:cubicBezTo>
                    <a:pt x="120" y="81"/>
                    <a:pt x="119" y="84"/>
                    <a:pt x="119" y="87"/>
                  </a:cubicBezTo>
                  <a:cubicBezTo>
                    <a:pt x="119" y="90"/>
                    <a:pt x="118" y="93"/>
                    <a:pt x="117" y="95"/>
                  </a:cubicBezTo>
                  <a:cubicBezTo>
                    <a:pt x="116" y="101"/>
                    <a:pt x="114" y="106"/>
                    <a:pt x="112" y="111"/>
                  </a:cubicBezTo>
                  <a:cubicBezTo>
                    <a:pt x="107" y="121"/>
                    <a:pt x="101" y="128"/>
                    <a:pt x="97" y="135"/>
                  </a:cubicBezTo>
                  <a:cubicBezTo>
                    <a:pt x="92" y="142"/>
                    <a:pt x="87" y="149"/>
                    <a:pt x="84" y="155"/>
                  </a:cubicBezTo>
                  <a:cubicBezTo>
                    <a:pt x="81" y="161"/>
                    <a:pt x="78" y="167"/>
                    <a:pt x="76" y="173"/>
                  </a:cubicBezTo>
                  <a:cubicBezTo>
                    <a:pt x="74" y="176"/>
                    <a:pt x="74" y="179"/>
                    <a:pt x="73" y="181"/>
                  </a:cubicBezTo>
                  <a:cubicBezTo>
                    <a:pt x="72" y="184"/>
                    <a:pt x="71" y="187"/>
                    <a:pt x="70" y="189"/>
                  </a:cubicBezTo>
                  <a:cubicBezTo>
                    <a:pt x="69" y="194"/>
                    <a:pt x="68" y="199"/>
                    <a:pt x="67" y="203"/>
                  </a:cubicBezTo>
                  <a:cubicBezTo>
                    <a:pt x="65" y="210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5"/>
                  </a:cubicBezTo>
                  <a:cubicBezTo>
                    <a:pt x="63" y="221"/>
                    <a:pt x="57" y="225"/>
                    <a:pt x="50" y="223"/>
                  </a:cubicBezTo>
                  <a:cubicBezTo>
                    <a:pt x="45" y="222"/>
                    <a:pt x="42" y="217"/>
                    <a:pt x="42" y="212"/>
                  </a:cubicBezTo>
                  <a:cubicBezTo>
                    <a:pt x="42" y="212"/>
                    <a:pt x="42" y="207"/>
                    <a:pt x="42" y="199"/>
                  </a:cubicBezTo>
                  <a:cubicBezTo>
                    <a:pt x="43" y="195"/>
                    <a:pt x="44" y="190"/>
                    <a:pt x="44" y="184"/>
                  </a:cubicBezTo>
                  <a:cubicBezTo>
                    <a:pt x="45" y="181"/>
                    <a:pt x="45" y="178"/>
                    <a:pt x="46" y="174"/>
                  </a:cubicBezTo>
                  <a:cubicBezTo>
                    <a:pt x="47" y="171"/>
                    <a:pt x="48" y="167"/>
                    <a:pt x="49" y="164"/>
                  </a:cubicBezTo>
                  <a:cubicBezTo>
                    <a:pt x="51" y="157"/>
                    <a:pt x="54" y="149"/>
                    <a:pt x="58" y="141"/>
                  </a:cubicBezTo>
                  <a:cubicBezTo>
                    <a:pt x="61" y="133"/>
                    <a:pt x="66" y="125"/>
                    <a:pt x="71" y="118"/>
                  </a:cubicBezTo>
                  <a:cubicBezTo>
                    <a:pt x="76" y="111"/>
                    <a:pt x="81" y="104"/>
                    <a:pt x="84" y="98"/>
                  </a:cubicBezTo>
                  <a:cubicBezTo>
                    <a:pt x="85" y="94"/>
                    <a:pt x="87" y="91"/>
                    <a:pt x="87" y="87"/>
                  </a:cubicBezTo>
                  <a:cubicBezTo>
                    <a:pt x="88" y="86"/>
                    <a:pt x="88" y="84"/>
                    <a:pt x="88" y="82"/>
                  </a:cubicBezTo>
                  <a:cubicBezTo>
                    <a:pt x="89" y="81"/>
                    <a:pt x="89" y="79"/>
                    <a:pt x="89" y="77"/>
                  </a:cubicBezTo>
                  <a:cubicBezTo>
                    <a:pt x="90" y="70"/>
                    <a:pt x="90" y="70"/>
                    <a:pt x="90" y="70"/>
                  </a:cubicBezTo>
                  <a:cubicBezTo>
                    <a:pt x="90" y="65"/>
                    <a:pt x="90" y="65"/>
                    <a:pt x="90" y="65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9" y="58"/>
                    <a:pt x="89" y="56"/>
                    <a:pt x="88" y="54"/>
                  </a:cubicBezTo>
                  <a:cubicBezTo>
                    <a:pt x="87" y="47"/>
                    <a:pt x="84" y="42"/>
                    <a:pt x="80" y="38"/>
                  </a:cubicBezTo>
                  <a:cubicBezTo>
                    <a:pt x="76" y="34"/>
                    <a:pt x="71" y="31"/>
                    <a:pt x="66" y="29"/>
                  </a:cubicBezTo>
                  <a:cubicBezTo>
                    <a:pt x="61" y="28"/>
                    <a:pt x="55" y="28"/>
                    <a:pt x="50" y="29"/>
                  </a:cubicBezTo>
                  <a:cubicBezTo>
                    <a:pt x="45" y="30"/>
                    <a:pt x="40" y="31"/>
                    <a:pt x="36" y="33"/>
                  </a:cubicBezTo>
                  <a:cubicBezTo>
                    <a:pt x="33" y="35"/>
                    <a:pt x="30" y="37"/>
                    <a:pt x="28" y="40"/>
                  </a:cubicBezTo>
                  <a:cubicBezTo>
                    <a:pt x="27" y="41"/>
                    <a:pt x="26" y="42"/>
                    <a:pt x="25" y="42"/>
                  </a:cubicBezTo>
                  <a:cubicBezTo>
                    <a:pt x="25" y="43"/>
                    <a:pt x="24" y="43"/>
                    <a:pt x="24" y="44"/>
                  </a:cubicBezTo>
                  <a:cubicBezTo>
                    <a:pt x="23" y="46"/>
                    <a:pt x="22" y="47"/>
                    <a:pt x="22" y="47"/>
                  </a:cubicBezTo>
                  <a:cubicBezTo>
                    <a:pt x="19" y="53"/>
                    <a:pt x="13" y="55"/>
                    <a:pt x="7" y="52"/>
                  </a:cubicBezTo>
                  <a:cubicBezTo>
                    <a:pt x="2" y="49"/>
                    <a:pt x="0" y="43"/>
                    <a:pt x="2" y="38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41">
              <a:extLst>
                <a:ext uri="{FF2B5EF4-FFF2-40B4-BE49-F238E27FC236}">
                  <a16:creationId xmlns:a16="http://schemas.microsoft.com/office/drawing/2014/main" id="{BBC34888-A3A6-4480-865D-4DB8A0355D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6182" y="3259593"/>
              <a:ext cx="41914" cy="43183"/>
            </a:xfrm>
            <a:custGeom>
              <a:avLst/>
              <a:gdLst>
                <a:gd name="T0" fmla="*/ 35 w 37"/>
                <a:gd name="T1" fmla="*/ 22 h 37"/>
                <a:gd name="T2" fmla="*/ 15 w 37"/>
                <a:gd name="T3" fmla="*/ 35 h 37"/>
                <a:gd name="T4" fmla="*/ 2 w 37"/>
                <a:gd name="T5" fmla="*/ 15 h 37"/>
                <a:gd name="T6" fmla="*/ 22 w 37"/>
                <a:gd name="T7" fmla="*/ 2 h 37"/>
                <a:gd name="T8" fmla="*/ 35 w 37"/>
                <a:gd name="T9" fmla="*/ 2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37">
                  <a:moveTo>
                    <a:pt x="35" y="22"/>
                  </a:moveTo>
                  <a:cubicBezTo>
                    <a:pt x="33" y="31"/>
                    <a:pt x="24" y="37"/>
                    <a:pt x="15" y="35"/>
                  </a:cubicBezTo>
                  <a:cubicBezTo>
                    <a:pt x="6" y="33"/>
                    <a:pt x="0" y="24"/>
                    <a:pt x="2" y="15"/>
                  </a:cubicBezTo>
                  <a:cubicBezTo>
                    <a:pt x="4" y="6"/>
                    <a:pt x="13" y="0"/>
                    <a:pt x="22" y="2"/>
                  </a:cubicBezTo>
                  <a:cubicBezTo>
                    <a:pt x="31" y="4"/>
                    <a:pt x="37" y="13"/>
                    <a:pt x="35" y="22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42">
              <a:extLst>
                <a:ext uri="{FF2B5EF4-FFF2-40B4-BE49-F238E27FC236}">
                  <a16:creationId xmlns:a16="http://schemas.microsoft.com/office/drawing/2014/main" id="{A274B296-A720-4DC1-8C5A-8078FACFA9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479" y="2782035"/>
              <a:ext cx="165113" cy="301015"/>
            </a:xfrm>
            <a:custGeom>
              <a:avLst/>
              <a:gdLst>
                <a:gd name="T0" fmla="*/ 2 w 144"/>
                <a:gd name="T1" fmla="*/ 49 h 263"/>
                <a:gd name="T2" fmla="*/ 3 w 144"/>
                <a:gd name="T3" fmla="*/ 46 h 263"/>
                <a:gd name="T4" fmla="*/ 6 w 144"/>
                <a:gd name="T5" fmla="*/ 40 h 263"/>
                <a:gd name="T6" fmla="*/ 10 w 144"/>
                <a:gd name="T7" fmla="*/ 33 h 263"/>
                <a:gd name="T8" fmla="*/ 48 w 144"/>
                <a:gd name="T9" fmla="*/ 4 h 263"/>
                <a:gd name="T10" fmla="*/ 81 w 144"/>
                <a:gd name="T11" fmla="*/ 1 h 263"/>
                <a:gd name="T12" fmla="*/ 116 w 144"/>
                <a:gd name="T13" fmla="*/ 16 h 263"/>
                <a:gd name="T14" fmla="*/ 129 w 144"/>
                <a:gd name="T15" fmla="*/ 31 h 263"/>
                <a:gd name="T16" fmla="*/ 138 w 144"/>
                <a:gd name="T17" fmla="*/ 49 h 263"/>
                <a:gd name="T18" fmla="*/ 141 w 144"/>
                <a:gd name="T19" fmla="*/ 59 h 263"/>
                <a:gd name="T20" fmla="*/ 142 w 144"/>
                <a:gd name="T21" fmla="*/ 68 h 263"/>
                <a:gd name="T22" fmla="*/ 143 w 144"/>
                <a:gd name="T23" fmla="*/ 73 h 263"/>
                <a:gd name="T24" fmla="*/ 143 w 144"/>
                <a:gd name="T25" fmla="*/ 75 h 263"/>
                <a:gd name="T26" fmla="*/ 143 w 144"/>
                <a:gd name="T27" fmla="*/ 76 h 263"/>
                <a:gd name="T28" fmla="*/ 143 w 144"/>
                <a:gd name="T29" fmla="*/ 78 h 263"/>
                <a:gd name="T30" fmla="*/ 144 w 144"/>
                <a:gd name="T31" fmla="*/ 86 h 263"/>
                <a:gd name="T32" fmla="*/ 143 w 144"/>
                <a:gd name="T33" fmla="*/ 96 h 263"/>
                <a:gd name="T34" fmla="*/ 142 w 144"/>
                <a:gd name="T35" fmla="*/ 106 h 263"/>
                <a:gd name="T36" fmla="*/ 137 w 144"/>
                <a:gd name="T37" fmla="*/ 124 h 263"/>
                <a:gd name="T38" fmla="*/ 122 w 144"/>
                <a:gd name="T39" fmla="*/ 154 h 263"/>
                <a:gd name="T40" fmla="*/ 109 w 144"/>
                <a:gd name="T41" fmla="*/ 178 h 263"/>
                <a:gd name="T42" fmla="*/ 101 w 144"/>
                <a:gd name="T43" fmla="*/ 200 h 263"/>
                <a:gd name="T44" fmla="*/ 98 w 144"/>
                <a:gd name="T45" fmla="*/ 210 h 263"/>
                <a:gd name="T46" fmla="*/ 96 w 144"/>
                <a:gd name="T47" fmla="*/ 220 h 263"/>
                <a:gd name="T48" fmla="*/ 94 w 144"/>
                <a:gd name="T49" fmla="*/ 235 h 263"/>
                <a:gd name="T50" fmla="*/ 92 w 144"/>
                <a:gd name="T51" fmla="*/ 250 h 263"/>
                <a:gd name="T52" fmla="*/ 92 w 144"/>
                <a:gd name="T53" fmla="*/ 250 h 263"/>
                <a:gd name="T54" fmla="*/ 76 w 144"/>
                <a:gd name="T55" fmla="*/ 261 h 263"/>
                <a:gd name="T56" fmla="*/ 65 w 144"/>
                <a:gd name="T57" fmla="*/ 249 h 263"/>
                <a:gd name="T58" fmla="*/ 65 w 144"/>
                <a:gd name="T59" fmla="*/ 234 h 263"/>
                <a:gd name="T60" fmla="*/ 65 w 144"/>
                <a:gd name="T61" fmla="*/ 216 h 263"/>
                <a:gd name="T62" fmla="*/ 67 w 144"/>
                <a:gd name="T63" fmla="*/ 204 h 263"/>
                <a:gd name="T64" fmla="*/ 69 w 144"/>
                <a:gd name="T65" fmla="*/ 192 h 263"/>
                <a:gd name="T66" fmla="*/ 77 w 144"/>
                <a:gd name="T67" fmla="*/ 165 h 263"/>
                <a:gd name="T68" fmla="*/ 90 w 144"/>
                <a:gd name="T69" fmla="*/ 137 h 263"/>
                <a:gd name="T70" fmla="*/ 103 w 144"/>
                <a:gd name="T71" fmla="*/ 111 h 263"/>
                <a:gd name="T72" fmla="*/ 106 w 144"/>
                <a:gd name="T73" fmla="*/ 99 h 263"/>
                <a:gd name="T74" fmla="*/ 107 w 144"/>
                <a:gd name="T75" fmla="*/ 93 h 263"/>
                <a:gd name="T76" fmla="*/ 108 w 144"/>
                <a:gd name="T77" fmla="*/ 87 h 263"/>
                <a:gd name="T78" fmla="*/ 107 w 144"/>
                <a:gd name="T79" fmla="*/ 79 h 263"/>
                <a:gd name="T80" fmla="*/ 107 w 144"/>
                <a:gd name="T81" fmla="*/ 73 h 263"/>
                <a:gd name="T82" fmla="*/ 106 w 144"/>
                <a:gd name="T83" fmla="*/ 67 h 263"/>
                <a:gd name="T84" fmla="*/ 104 w 144"/>
                <a:gd name="T85" fmla="*/ 61 h 263"/>
                <a:gd name="T86" fmla="*/ 93 w 144"/>
                <a:gd name="T87" fmla="*/ 42 h 263"/>
                <a:gd name="T88" fmla="*/ 76 w 144"/>
                <a:gd name="T89" fmla="*/ 34 h 263"/>
                <a:gd name="T90" fmla="*/ 57 w 144"/>
                <a:gd name="T91" fmla="*/ 34 h 263"/>
                <a:gd name="T92" fmla="*/ 42 w 144"/>
                <a:gd name="T93" fmla="*/ 41 h 263"/>
                <a:gd name="T94" fmla="*/ 32 w 144"/>
                <a:gd name="T95" fmla="*/ 49 h 263"/>
                <a:gd name="T96" fmla="*/ 30 w 144"/>
                <a:gd name="T97" fmla="*/ 53 h 263"/>
                <a:gd name="T98" fmla="*/ 28 w 144"/>
                <a:gd name="T99" fmla="*/ 55 h 263"/>
                <a:gd name="T100" fmla="*/ 27 w 144"/>
                <a:gd name="T101" fmla="*/ 59 h 263"/>
                <a:gd name="T102" fmla="*/ 9 w 144"/>
                <a:gd name="T103" fmla="*/ 65 h 263"/>
                <a:gd name="T104" fmla="*/ 2 w 144"/>
                <a:gd name="T105" fmla="*/ 49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4" h="263">
                  <a:moveTo>
                    <a:pt x="2" y="49"/>
                  </a:moveTo>
                  <a:cubicBezTo>
                    <a:pt x="2" y="49"/>
                    <a:pt x="2" y="48"/>
                    <a:pt x="3" y="46"/>
                  </a:cubicBezTo>
                  <a:cubicBezTo>
                    <a:pt x="4" y="45"/>
                    <a:pt x="5" y="42"/>
                    <a:pt x="6" y="40"/>
                  </a:cubicBezTo>
                  <a:cubicBezTo>
                    <a:pt x="7" y="38"/>
                    <a:pt x="8" y="35"/>
                    <a:pt x="10" y="33"/>
                  </a:cubicBezTo>
                  <a:cubicBezTo>
                    <a:pt x="16" y="23"/>
                    <a:pt x="29" y="11"/>
                    <a:pt x="48" y="4"/>
                  </a:cubicBezTo>
                  <a:cubicBezTo>
                    <a:pt x="58" y="1"/>
                    <a:pt x="69" y="0"/>
                    <a:pt x="81" y="1"/>
                  </a:cubicBezTo>
                  <a:cubicBezTo>
                    <a:pt x="93" y="2"/>
                    <a:pt x="105" y="7"/>
                    <a:pt x="116" y="16"/>
                  </a:cubicBezTo>
                  <a:cubicBezTo>
                    <a:pt x="121" y="21"/>
                    <a:pt x="125" y="26"/>
                    <a:pt x="129" y="31"/>
                  </a:cubicBezTo>
                  <a:cubicBezTo>
                    <a:pt x="133" y="37"/>
                    <a:pt x="136" y="43"/>
                    <a:pt x="138" y="49"/>
                  </a:cubicBezTo>
                  <a:cubicBezTo>
                    <a:pt x="139" y="52"/>
                    <a:pt x="140" y="56"/>
                    <a:pt x="141" y="59"/>
                  </a:cubicBezTo>
                  <a:cubicBezTo>
                    <a:pt x="141" y="62"/>
                    <a:pt x="142" y="65"/>
                    <a:pt x="142" y="68"/>
                  </a:cubicBezTo>
                  <a:cubicBezTo>
                    <a:pt x="143" y="73"/>
                    <a:pt x="143" y="73"/>
                    <a:pt x="143" y="73"/>
                  </a:cubicBezTo>
                  <a:cubicBezTo>
                    <a:pt x="143" y="75"/>
                    <a:pt x="143" y="75"/>
                    <a:pt x="143" y="75"/>
                  </a:cubicBezTo>
                  <a:cubicBezTo>
                    <a:pt x="143" y="76"/>
                    <a:pt x="143" y="76"/>
                    <a:pt x="143" y="76"/>
                  </a:cubicBezTo>
                  <a:cubicBezTo>
                    <a:pt x="143" y="78"/>
                    <a:pt x="143" y="78"/>
                    <a:pt x="143" y="78"/>
                  </a:cubicBezTo>
                  <a:cubicBezTo>
                    <a:pt x="144" y="86"/>
                    <a:pt x="144" y="86"/>
                    <a:pt x="144" y="86"/>
                  </a:cubicBezTo>
                  <a:cubicBezTo>
                    <a:pt x="144" y="88"/>
                    <a:pt x="143" y="92"/>
                    <a:pt x="143" y="96"/>
                  </a:cubicBezTo>
                  <a:cubicBezTo>
                    <a:pt x="143" y="99"/>
                    <a:pt x="143" y="103"/>
                    <a:pt x="142" y="106"/>
                  </a:cubicBezTo>
                  <a:cubicBezTo>
                    <a:pt x="141" y="112"/>
                    <a:pt x="139" y="118"/>
                    <a:pt x="137" y="124"/>
                  </a:cubicBezTo>
                  <a:cubicBezTo>
                    <a:pt x="133" y="136"/>
                    <a:pt x="126" y="146"/>
                    <a:pt x="122" y="154"/>
                  </a:cubicBezTo>
                  <a:cubicBezTo>
                    <a:pt x="117" y="163"/>
                    <a:pt x="112" y="171"/>
                    <a:pt x="109" y="178"/>
                  </a:cubicBezTo>
                  <a:cubicBezTo>
                    <a:pt x="106" y="186"/>
                    <a:pt x="103" y="193"/>
                    <a:pt x="101" y="200"/>
                  </a:cubicBezTo>
                  <a:cubicBezTo>
                    <a:pt x="100" y="204"/>
                    <a:pt x="99" y="207"/>
                    <a:pt x="98" y="210"/>
                  </a:cubicBezTo>
                  <a:cubicBezTo>
                    <a:pt x="97" y="214"/>
                    <a:pt x="97" y="217"/>
                    <a:pt x="96" y="220"/>
                  </a:cubicBezTo>
                  <a:cubicBezTo>
                    <a:pt x="95" y="226"/>
                    <a:pt x="94" y="231"/>
                    <a:pt x="94" y="235"/>
                  </a:cubicBezTo>
                  <a:cubicBezTo>
                    <a:pt x="92" y="244"/>
                    <a:pt x="92" y="250"/>
                    <a:pt x="92" y="250"/>
                  </a:cubicBezTo>
                  <a:cubicBezTo>
                    <a:pt x="92" y="250"/>
                    <a:pt x="92" y="250"/>
                    <a:pt x="92" y="250"/>
                  </a:cubicBezTo>
                  <a:cubicBezTo>
                    <a:pt x="90" y="258"/>
                    <a:pt x="84" y="263"/>
                    <a:pt x="76" y="261"/>
                  </a:cubicBezTo>
                  <a:cubicBezTo>
                    <a:pt x="70" y="260"/>
                    <a:pt x="66" y="255"/>
                    <a:pt x="65" y="249"/>
                  </a:cubicBezTo>
                  <a:cubicBezTo>
                    <a:pt x="65" y="249"/>
                    <a:pt x="65" y="243"/>
                    <a:pt x="65" y="234"/>
                  </a:cubicBezTo>
                  <a:cubicBezTo>
                    <a:pt x="64" y="229"/>
                    <a:pt x="65" y="223"/>
                    <a:pt x="65" y="216"/>
                  </a:cubicBezTo>
                  <a:cubicBezTo>
                    <a:pt x="66" y="212"/>
                    <a:pt x="66" y="208"/>
                    <a:pt x="67" y="204"/>
                  </a:cubicBezTo>
                  <a:cubicBezTo>
                    <a:pt x="67" y="201"/>
                    <a:pt x="68" y="196"/>
                    <a:pt x="69" y="192"/>
                  </a:cubicBezTo>
                  <a:cubicBezTo>
                    <a:pt x="71" y="184"/>
                    <a:pt x="73" y="174"/>
                    <a:pt x="77" y="165"/>
                  </a:cubicBezTo>
                  <a:cubicBezTo>
                    <a:pt x="81" y="155"/>
                    <a:pt x="85" y="146"/>
                    <a:pt x="90" y="137"/>
                  </a:cubicBezTo>
                  <a:cubicBezTo>
                    <a:pt x="95" y="128"/>
                    <a:pt x="100" y="119"/>
                    <a:pt x="103" y="111"/>
                  </a:cubicBezTo>
                  <a:cubicBezTo>
                    <a:pt x="104" y="107"/>
                    <a:pt x="106" y="103"/>
                    <a:pt x="106" y="99"/>
                  </a:cubicBezTo>
                  <a:cubicBezTo>
                    <a:pt x="107" y="97"/>
                    <a:pt x="107" y="95"/>
                    <a:pt x="107" y="93"/>
                  </a:cubicBezTo>
                  <a:cubicBezTo>
                    <a:pt x="107" y="91"/>
                    <a:pt x="108" y="90"/>
                    <a:pt x="108" y="87"/>
                  </a:cubicBezTo>
                  <a:cubicBezTo>
                    <a:pt x="107" y="79"/>
                    <a:pt x="107" y="79"/>
                    <a:pt x="107" y="79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6" y="67"/>
                    <a:pt x="106" y="67"/>
                    <a:pt x="106" y="67"/>
                  </a:cubicBezTo>
                  <a:cubicBezTo>
                    <a:pt x="105" y="65"/>
                    <a:pt x="105" y="62"/>
                    <a:pt x="104" y="61"/>
                  </a:cubicBezTo>
                  <a:cubicBezTo>
                    <a:pt x="102" y="53"/>
                    <a:pt x="98" y="47"/>
                    <a:pt x="93" y="42"/>
                  </a:cubicBezTo>
                  <a:cubicBezTo>
                    <a:pt x="89" y="38"/>
                    <a:pt x="83" y="35"/>
                    <a:pt x="76" y="34"/>
                  </a:cubicBezTo>
                  <a:cubicBezTo>
                    <a:pt x="70" y="33"/>
                    <a:pt x="63" y="33"/>
                    <a:pt x="57" y="34"/>
                  </a:cubicBezTo>
                  <a:cubicBezTo>
                    <a:pt x="51" y="36"/>
                    <a:pt x="46" y="38"/>
                    <a:pt x="42" y="41"/>
                  </a:cubicBezTo>
                  <a:cubicBezTo>
                    <a:pt x="38" y="44"/>
                    <a:pt x="35" y="47"/>
                    <a:pt x="32" y="49"/>
                  </a:cubicBezTo>
                  <a:cubicBezTo>
                    <a:pt x="31" y="50"/>
                    <a:pt x="31" y="52"/>
                    <a:pt x="30" y="53"/>
                  </a:cubicBezTo>
                  <a:cubicBezTo>
                    <a:pt x="29" y="54"/>
                    <a:pt x="29" y="54"/>
                    <a:pt x="28" y="55"/>
                  </a:cubicBezTo>
                  <a:cubicBezTo>
                    <a:pt x="27" y="57"/>
                    <a:pt x="27" y="59"/>
                    <a:pt x="27" y="59"/>
                  </a:cubicBezTo>
                  <a:cubicBezTo>
                    <a:pt x="24" y="65"/>
                    <a:pt x="16" y="68"/>
                    <a:pt x="9" y="65"/>
                  </a:cubicBezTo>
                  <a:cubicBezTo>
                    <a:pt x="3" y="63"/>
                    <a:pt x="0" y="56"/>
                    <a:pt x="2" y="49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43">
              <a:extLst>
                <a:ext uri="{FF2B5EF4-FFF2-40B4-BE49-F238E27FC236}">
                  <a16:creationId xmlns:a16="http://schemas.microsoft.com/office/drawing/2014/main" id="{10152F83-CCA5-4CEA-B994-E06FA8BD4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3254" y="3112261"/>
              <a:ext cx="46994" cy="46994"/>
            </a:xfrm>
            <a:custGeom>
              <a:avLst/>
              <a:gdLst>
                <a:gd name="T0" fmla="*/ 40 w 41"/>
                <a:gd name="T1" fmla="*/ 23 h 41"/>
                <a:gd name="T2" fmla="*/ 18 w 41"/>
                <a:gd name="T3" fmla="*/ 40 h 41"/>
                <a:gd name="T4" fmla="*/ 1 w 41"/>
                <a:gd name="T5" fmla="*/ 18 h 41"/>
                <a:gd name="T6" fmla="*/ 23 w 41"/>
                <a:gd name="T7" fmla="*/ 1 h 41"/>
                <a:gd name="T8" fmla="*/ 40 w 41"/>
                <a:gd name="T9" fmla="*/ 23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41">
                  <a:moveTo>
                    <a:pt x="40" y="23"/>
                  </a:moveTo>
                  <a:cubicBezTo>
                    <a:pt x="39" y="34"/>
                    <a:pt x="29" y="41"/>
                    <a:pt x="18" y="40"/>
                  </a:cubicBezTo>
                  <a:cubicBezTo>
                    <a:pt x="7" y="39"/>
                    <a:pt x="0" y="29"/>
                    <a:pt x="1" y="18"/>
                  </a:cubicBezTo>
                  <a:cubicBezTo>
                    <a:pt x="2" y="7"/>
                    <a:pt x="12" y="0"/>
                    <a:pt x="23" y="1"/>
                  </a:cubicBezTo>
                  <a:cubicBezTo>
                    <a:pt x="34" y="2"/>
                    <a:pt x="41" y="12"/>
                    <a:pt x="40" y="23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44">
              <a:extLst>
                <a:ext uri="{FF2B5EF4-FFF2-40B4-BE49-F238E27FC236}">
                  <a16:creationId xmlns:a16="http://schemas.microsoft.com/office/drawing/2014/main" id="{A6AE4139-6C32-4EDE-94C4-60DA47781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3333" y="3057647"/>
              <a:ext cx="110499" cy="179085"/>
            </a:xfrm>
            <a:custGeom>
              <a:avLst/>
              <a:gdLst>
                <a:gd name="T0" fmla="*/ 0 w 96"/>
                <a:gd name="T1" fmla="*/ 47 h 157"/>
                <a:gd name="T2" fmla="*/ 0 w 96"/>
                <a:gd name="T3" fmla="*/ 44 h 157"/>
                <a:gd name="T4" fmla="*/ 0 w 96"/>
                <a:gd name="T5" fmla="*/ 40 h 157"/>
                <a:gd name="T6" fmla="*/ 1 w 96"/>
                <a:gd name="T7" fmla="*/ 35 h 157"/>
                <a:gd name="T8" fmla="*/ 17 w 96"/>
                <a:gd name="T9" fmla="*/ 10 h 157"/>
                <a:gd name="T10" fmla="*/ 36 w 96"/>
                <a:gd name="T11" fmla="*/ 1 h 157"/>
                <a:gd name="T12" fmla="*/ 60 w 96"/>
                <a:gd name="T13" fmla="*/ 3 h 157"/>
                <a:gd name="T14" fmla="*/ 71 w 96"/>
                <a:gd name="T15" fmla="*/ 9 h 157"/>
                <a:gd name="T16" fmla="*/ 80 w 96"/>
                <a:gd name="T17" fmla="*/ 18 h 157"/>
                <a:gd name="T18" fmla="*/ 83 w 96"/>
                <a:gd name="T19" fmla="*/ 23 h 157"/>
                <a:gd name="T20" fmla="*/ 86 w 96"/>
                <a:gd name="T21" fmla="*/ 28 h 157"/>
                <a:gd name="T22" fmla="*/ 88 w 96"/>
                <a:gd name="T23" fmla="*/ 30 h 157"/>
                <a:gd name="T24" fmla="*/ 88 w 96"/>
                <a:gd name="T25" fmla="*/ 32 h 157"/>
                <a:gd name="T26" fmla="*/ 89 w 96"/>
                <a:gd name="T27" fmla="*/ 32 h 157"/>
                <a:gd name="T28" fmla="*/ 89 w 96"/>
                <a:gd name="T29" fmla="*/ 34 h 157"/>
                <a:gd name="T30" fmla="*/ 91 w 96"/>
                <a:gd name="T31" fmla="*/ 38 h 157"/>
                <a:gd name="T32" fmla="*/ 93 w 96"/>
                <a:gd name="T33" fmla="*/ 44 h 157"/>
                <a:gd name="T34" fmla="*/ 94 w 96"/>
                <a:gd name="T35" fmla="*/ 50 h 157"/>
                <a:gd name="T36" fmla="*/ 95 w 96"/>
                <a:gd name="T37" fmla="*/ 62 h 157"/>
                <a:gd name="T38" fmla="*/ 93 w 96"/>
                <a:gd name="T39" fmla="*/ 83 h 157"/>
                <a:gd name="T40" fmla="*/ 90 w 96"/>
                <a:gd name="T41" fmla="*/ 100 h 157"/>
                <a:gd name="T42" fmla="*/ 90 w 96"/>
                <a:gd name="T43" fmla="*/ 115 h 157"/>
                <a:gd name="T44" fmla="*/ 91 w 96"/>
                <a:gd name="T45" fmla="*/ 121 h 157"/>
                <a:gd name="T46" fmla="*/ 92 w 96"/>
                <a:gd name="T47" fmla="*/ 127 h 157"/>
                <a:gd name="T48" fmla="*/ 93 w 96"/>
                <a:gd name="T49" fmla="*/ 137 h 157"/>
                <a:gd name="T50" fmla="*/ 95 w 96"/>
                <a:gd name="T51" fmla="*/ 146 h 157"/>
                <a:gd name="T52" fmla="*/ 95 w 96"/>
                <a:gd name="T53" fmla="*/ 146 h 157"/>
                <a:gd name="T54" fmla="*/ 89 w 96"/>
                <a:gd name="T55" fmla="*/ 156 h 157"/>
                <a:gd name="T56" fmla="*/ 80 w 96"/>
                <a:gd name="T57" fmla="*/ 151 h 157"/>
                <a:gd name="T58" fmla="*/ 76 w 96"/>
                <a:gd name="T59" fmla="*/ 142 h 157"/>
                <a:gd name="T60" fmla="*/ 73 w 96"/>
                <a:gd name="T61" fmla="*/ 131 h 157"/>
                <a:gd name="T62" fmla="*/ 71 w 96"/>
                <a:gd name="T63" fmla="*/ 125 h 157"/>
                <a:gd name="T64" fmla="*/ 70 w 96"/>
                <a:gd name="T65" fmla="*/ 117 h 157"/>
                <a:gd name="T66" fmla="*/ 68 w 96"/>
                <a:gd name="T67" fmla="*/ 99 h 157"/>
                <a:gd name="T68" fmla="*/ 70 w 96"/>
                <a:gd name="T69" fmla="*/ 79 h 157"/>
                <a:gd name="T70" fmla="*/ 73 w 96"/>
                <a:gd name="T71" fmla="*/ 62 h 157"/>
                <a:gd name="T72" fmla="*/ 72 w 96"/>
                <a:gd name="T73" fmla="*/ 54 h 157"/>
                <a:gd name="T74" fmla="*/ 71 w 96"/>
                <a:gd name="T75" fmla="*/ 50 h 157"/>
                <a:gd name="T76" fmla="*/ 70 w 96"/>
                <a:gd name="T77" fmla="*/ 46 h 157"/>
                <a:gd name="T78" fmla="*/ 68 w 96"/>
                <a:gd name="T79" fmla="*/ 42 h 157"/>
                <a:gd name="T80" fmla="*/ 67 w 96"/>
                <a:gd name="T81" fmla="*/ 38 h 157"/>
                <a:gd name="T82" fmla="*/ 65 w 96"/>
                <a:gd name="T83" fmla="*/ 35 h 157"/>
                <a:gd name="T84" fmla="*/ 62 w 96"/>
                <a:gd name="T85" fmla="*/ 32 h 157"/>
                <a:gd name="T86" fmla="*/ 52 w 96"/>
                <a:gd name="T87" fmla="*/ 23 h 157"/>
                <a:gd name="T88" fmla="*/ 40 w 96"/>
                <a:gd name="T89" fmla="*/ 22 h 157"/>
                <a:gd name="T90" fmla="*/ 29 w 96"/>
                <a:gd name="T91" fmla="*/ 26 h 157"/>
                <a:gd name="T92" fmla="*/ 21 w 96"/>
                <a:gd name="T93" fmla="*/ 33 h 157"/>
                <a:gd name="T94" fmla="*/ 18 w 96"/>
                <a:gd name="T95" fmla="*/ 40 h 157"/>
                <a:gd name="T96" fmla="*/ 17 w 96"/>
                <a:gd name="T97" fmla="*/ 43 h 157"/>
                <a:gd name="T98" fmla="*/ 16 w 96"/>
                <a:gd name="T99" fmla="*/ 45 h 157"/>
                <a:gd name="T100" fmla="*/ 16 w 96"/>
                <a:gd name="T101" fmla="*/ 47 h 157"/>
                <a:gd name="T102" fmla="*/ 7 w 96"/>
                <a:gd name="T103" fmla="*/ 55 h 157"/>
                <a:gd name="T104" fmla="*/ 0 w 96"/>
                <a:gd name="T105" fmla="*/ 4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6" h="157">
                  <a:moveTo>
                    <a:pt x="0" y="47"/>
                  </a:moveTo>
                  <a:cubicBezTo>
                    <a:pt x="0" y="47"/>
                    <a:pt x="0" y="46"/>
                    <a:pt x="0" y="44"/>
                  </a:cubicBezTo>
                  <a:cubicBezTo>
                    <a:pt x="0" y="44"/>
                    <a:pt x="0" y="42"/>
                    <a:pt x="0" y="40"/>
                  </a:cubicBezTo>
                  <a:cubicBezTo>
                    <a:pt x="0" y="39"/>
                    <a:pt x="0" y="37"/>
                    <a:pt x="1" y="35"/>
                  </a:cubicBezTo>
                  <a:cubicBezTo>
                    <a:pt x="2" y="28"/>
                    <a:pt x="7" y="18"/>
                    <a:pt x="17" y="10"/>
                  </a:cubicBezTo>
                  <a:cubicBezTo>
                    <a:pt x="22" y="7"/>
                    <a:pt x="29" y="3"/>
                    <a:pt x="36" y="1"/>
                  </a:cubicBezTo>
                  <a:cubicBezTo>
                    <a:pt x="43" y="0"/>
                    <a:pt x="52" y="0"/>
                    <a:pt x="60" y="3"/>
                  </a:cubicBezTo>
                  <a:cubicBezTo>
                    <a:pt x="64" y="4"/>
                    <a:pt x="67" y="7"/>
                    <a:pt x="71" y="9"/>
                  </a:cubicBezTo>
                  <a:cubicBezTo>
                    <a:pt x="74" y="12"/>
                    <a:pt x="77" y="15"/>
                    <a:pt x="80" y="18"/>
                  </a:cubicBezTo>
                  <a:cubicBezTo>
                    <a:pt x="81" y="19"/>
                    <a:pt x="82" y="21"/>
                    <a:pt x="83" y="23"/>
                  </a:cubicBezTo>
                  <a:cubicBezTo>
                    <a:pt x="84" y="24"/>
                    <a:pt x="85" y="26"/>
                    <a:pt x="86" y="28"/>
                  </a:cubicBezTo>
                  <a:cubicBezTo>
                    <a:pt x="88" y="30"/>
                    <a:pt x="88" y="30"/>
                    <a:pt x="88" y="30"/>
                  </a:cubicBezTo>
                  <a:cubicBezTo>
                    <a:pt x="88" y="32"/>
                    <a:pt x="88" y="32"/>
                    <a:pt x="88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9" y="34"/>
                    <a:pt x="89" y="34"/>
                    <a:pt x="89" y="34"/>
                  </a:cubicBezTo>
                  <a:cubicBezTo>
                    <a:pt x="91" y="38"/>
                    <a:pt x="91" y="38"/>
                    <a:pt x="91" y="38"/>
                  </a:cubicBezTo>
                  <a:cubicBezTo>
                    <a:pt x="92" y="40"/>
                    <a:pt x="92" y="42"/>
                    <a:pt x="93" y="44"/>
                  </a:cubicBezTo>
                  <a:cubicBezTo>
                    <a:pt x="93" y="46"/>
                    <a:pt x="94" y="48"/>
                    <a:pt x="94" y="50"/>
                  </a:cubicBezTo>
                  <a:cubicBezTo>
                    <a:pt x="95" y="54"/>
                    <a:pt x="95" y="58"/>
                    <a:pt x="95" y="62"/>
                  </a:cubicBezTo>
                  <a:cubicBezTo>
                    <a:pt x="95" y="70"/>
                    <a:pt x="94" y="77"/>
                    <a:pt x="93" y="83"/>
                  </a:cubicBezTo>
                  <a:cubicBezTo>
                    <a:pt x="92" y="89"/>
                    <a:pt x="91" y="95"/>
                    <a:pt x="90" y="100"/>
                  </a:cubicBezTo>
                  <a:cubicBezTo>
                    <a:pt x="90" y="105"/>
                    <a:pt x="90" y="110"/>
                    <a:pt x="90" y="115"/>
                  </a:cubicBezTo>
                  <a:cubicBezTo>
                    <a:pt x="90" y="117"/>
                    <a:pt x="91" y="119"/>
                    <a:pt x="91" y="121"/>
                  </a:cubicBezTo>
                  <a:cubicBezTo>
                    <a:pt x="91" y="123"/>
                    <a:pt x="91" y="125"/>
                    <a:pt x="92" y="127"/>
                  </a:cubicBezTo>
                  <a:cubicBezTo>
                    <a:pt x="92" y="131"/>
                    <a:pt x="93" y="134"/>
                    <a:pt x="93" y="137"/>
                  </a:cubicBezTo>
                  <a:cubicBezTo>
                    <a:pt x="95" y="143"/>
                    <a:pt x="95" y="146"/>
                    <a:pt x="95" y="146"/>
                  </a:cubicBezTo>
                  <a:cubicBezTo>
                    <a:pt x="95" y="146"/>
                    <a:pt x="95" y="146"/>
                    <a:pt x="95" y="146"/>
                  </a:cubicBezTo>
                  <a:cubicBezTo>
                    <a:pt x="96" y="151"/>
                    <a:pt x="93" y="155"/>
                    <a:pt x="89" y="156"/>
                  </a:cubicBezTo>
                  <a:cubicBezTo>
                    <a:pt x="85" y="157"/>
                    <a:pt x="81" y="155"/>
                    <a:pt x="80" y="151"/>
                  </a:cubicBezTo>
                  <a:cubicBezTo>
                    <a:pt x="80" y="151"/>
                    <a:pt x="78" y="148"/>
                    <a:pt x="76" y="142"/>
                  </a:cubicBezTo>
                  <a:cubicBezTo>
                    <a:pt x="75" y="139"/>
                    <a:pt x="74" y="136"/>
                    <a:pt x="73" y="131"/>
                  </a:cubicBezTo>
                  <a:cubicBezTo>
                    <a:pt x="72" y="129"/>
                    <a:pt x="71" y="127"/>
                    <a:pt x="71" y="125"/>
                  </a:cubicBezTo>
                  <a:cubicBezTo>
                    <a:pt x="70" y="122"/>
                    <a:pt x="70" y="120"/>
                    <a:pt x="70" y="117"/>
                  </a:cubicBezTo>
                  <a:cubicBezTo>
                    <a:pt x="69" y="111"/>
                    <a:pt x="68" y="105"/>
                    <a:pt x="68" y="99"/>
                  </a:cubicBezTo>
                  <a:cubicBezTo>
                    <a:pt x="69" y="92"/>
                    <a:pt x="69" y="86"/>
                    <a:pt x="70" y="79"/>
                  </a:cubicBezTo>
                  <a:cubicBezTo>
                    <a:pt x="71" y="73"/>
                    <a:pt x="73" y="67"/>
                    <a:pt x="73" y="62"/>
                  </a:cubicBezTo>
                  <a:cubicBezTo>
                    <a:pt x="73" y="59"/>
                    <a:pt x="72" y="57"/>
                    <a:pt x="72" y="54"/>
                  </a:cubicBezTo>
                  <a:cubicBezTo>
                    <a:pt x="72" y="53"/>
                    <a:pt x="71" y="51"/>
                    <a:pt x="71" y="50"/>
                  </a:cubicBezTo>
                  <a:cubicBezTo>
                    <a:pt x="71" y="49"/>
                    <a:pt x="71" y="48"/>
                    <a:pt x="70" y="46"/>
                  </a:cubicBezTo>
                  <a:cubicBezTo>
                    <a:pt x="68" y="42"/>
                    <a:pt x="68" y="42"/>
                    <a:pt x="68" y="42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5" y="35"/>
                    <a:pt x="65" y="35"/>
                    <a:pt x="65" y="35"/>
                  </a:cubicBezTo>
                  <a:cubicBezTo>
                    <a:pt x="64" y="34"/>
                    <a:pt x="63" y="32"/>
                    <a:pt x="62" y="32"/>
                  </a:cubicBezTo>
                  <a:cubicBezTo>
                    <a:pt x="59" y="27"/>
                    <a:pt x="56" y="25"/>
                    <a:pt x="52" y="23"/>
                  </a:cubicBezTo>
                  <a:cubicBezTo>
                    <a:pt x="48" y="21"/>
                    <a:pt x="44" y="21"/>
                    <a:pt x="40" y="22"/>
                  </a:cubicBezTo>
                  <a:cubicBezTo>
                    <a:pt x="36" y="22"/>
                    <a:pt x="32" y="24"/>
                    <a:pt x="29" y="26"/>
                  </a:cubicBezTo>
                  <a:cubicBezTo>
                    <a:pt x="26" y="28"/>
                    <a:pt x="23" y="31"/>
                    <a:pt x="21" y="33"/>
                  </a:cubicBezTo>
                  <a:cubicBezTo>
                    <a:pt x="19" y="36"/>
                    <a:pt x="18" y="38"/>
                    <a:pt x="18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3"/>
                    <a:pt x="16" y="44"/>
                    <a:pt x="16" y="45"/>
                  </a:cubicBezTo>
                  <a:cubicBezTo>
                    <a:pt x="16" y="46"/>
                    <a:pt x="16" y="47"/>
                    <a:pt x="16" y="47"/>
                  </a:cubicBezTo>
                  <a:cubicBezTo>
                    <a:pt x="16" y="52"/>
                    <a:pt x="12" y="55"/>
                    <a:pt x="7" y="55"/>
                  </a:cubicBezTo>
                  <a:cubicBezTo>
                    <a:pt x="3" y="54"/>
                    <a:pt x="0" y="51"/>
                    <a:pt x="0" y="47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Freeform 45">
              <a:extLst>
                <a:ext uri="{FF2B5EF4-FFF2-40B4-BE49-F238E27FC236}">
                  <a16:creationId xmlns:a16="http://schemas.microsoft.com/office/drawing/2014/main" id="{4EE5FB3A-5C4E-419D-BE0B-7E61EC3BA8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2400" y="3253243"/>
              <a:ext cx="30482" cy="30482"/>
            </a:xfrm>
            <a:custGeom>
              <a:avLst/>
              <a:gdLst>
                <a:gd name="T0" fmla="*/ 25 w 27"/>
                <a:gd name="T1" fmla="*/ 11 h 27"/>
                <a:gd name="T2" fmla="*/ 16 w 27"/>
                <a:gd name="T3" fmla="*/ 26 h 27"/>
                <a:gd name="T4" fmla="*/ 1 w 27"/>
                <a:gd name="T5" fmla="*/ 16 h 27"/>
                <a:gd name="T6" fmla="*/ 10 w 27"/>
                <a:gd name="T7" fmla="*/ 1 h 27"/>
                <a:gd name="T8" fmla="*/ 25 w 27"/>
                <a:gd name="T9" fmla="*/ 1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25" y="11"/>
                  </a:moveTo>
                  <a:cubicBezTo>
                    <a:pt x="27" y="17"/>
                    <a:pt x="23" y="24"/>
                    <a:pt x="16" y="26"/>
                  </a:cubicBezTo>
                  <a:cubicBezTo>
                    <a:pt x="9" y="27"/>
                    <a:pt x="3" y="23"/>
                    <a:pt x="1" y="16"/>
                  </a:cubicBezTo>
                  <a:cubicBezTo>
                    <a:pt x="0" y="10"/>
                    <a:pt x="4" y="3"/>
                    <a:pt x="10" y="1"/>
                  </a:cubicBezTo>
                  <a:cubicBezTo>
                    <a:pt x="17" y="0"/>
                    <a:pt x="24" y="4"/>
                    <a:pt x="25" y="11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Freeform 46">
              <a:extLst>
                <a:ext uri="{FF2B5EF4-FFF2-40B4-BE49-F238E27FC236}">
                  <a16:creationId xmlns:a16="http://schemas.microsoft.com/office/drawing/2014/main" id="{8465CEE0-DCB3-4C02-9CEF-3A5109EE1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614" y="5284136"/>
              <a:ext cx="1563496" cy="541063"/>
            </a:xfrm>
            <a:custGeom>
              <a:avLst/>
              <a:gdLst>
                <a:gd name="T0" fmla="*/ 361 w 1231"/>
                <a:gd name="T1" fmla="*/ 0 h 426"/>
                <a:gd name="T2" fmla="*/ 0 w 1231"/>
                <a:gd name="T3" fmla="*/ 0 h 426"/>
                <a:gd name="T4" fmla="*/ 0 w 1231"/>
                <a:gd name="T5" fmla="*/ 26 h 426"/>
                <a:gd name="T6" fmla="*/ 216 w 1231"/>
                <a:gd name="T7" fmla="*/ 26 h 426"/>
                <a:gd name="T8" fmla="*/ 987 w 1231"/>
                <a:gd name="T9" fmla="*/ 402 h 426"/>
                <a:gd name="T10" fmla="*/ 728 w 1231"/>
                <a:gd name="T11" fmla="*/ 403 h 426"/>
                <a:gd name="T12" fmla="*/ 777 w 1231"/>
                <a:gd name="T13" fmla="*/ 426 h 426"/>
                <a:gd name="T14" fmla="*/ 1231 w 1231"/>
                <a:gd name="T15" fmla="*/ 426 h 426"/>
                <a:gd name="T16" fmla="*/ 361 w 1231"/>
                <a:gd name="T1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1" h="426">
                  <a:moveTo>
                    <a:pt x="361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16" y="26"/>
                  </a:lnTo>
                  <a:lnTo>
                    <a:pt x="987" y="402"/>
                  </a:lnTo>
                  <a:lnTo>
                    <a:pt x="728" y="403"/>
                  </a:lnTo>
                  <a:lnTo>
                    <a:pt x="777" y="426"/>
                  </a:lnTo>
                  <a:lnTo>
                    <a:pt x="1231" y="426"/>
                  </a:lnTo>
                  <a:lnTo>
                    <a:pt x="361" y="0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Freeform 47">
              <a:extLst>
                <a:ext uri="{FF2B5EF4-FFF2-40B4-BE49-F238E27FC236}">
                  <a16:creationId xmlns:a16="http://schemas.microsoft.com/office/drawing/2014/main" id="{4447C3FA-E317-4384-B030-C8616B7EA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9615" y="5284136"/>
              <a:ext cx="1563496" cy="541063"/>
            </a:xfrm>
            <a:custGeom>
              <a:avLst/>
              <a:gdLst>
                <a:gd name="T0" fmla="*/ 361 w 1231"/>
                <a:gd name="T1" fmla="*/ 0 h 426"/>
                <a:gd name="T2" fmla="*/ 0 w 1231"/>
                <a:gd name="T3" fmla="*/ 0 h 426"/>
                <a:gd name="T4" fmla="*/ 0 w 1231"/>
                <a:gd name="T5" fmla="*/ 26 h 426"/>
                <a:gd name="T6" fmla="*/ 216 w 1231"/>
                <a:gd name="T7" fmla="*/ 26 h 426"/>
                <a:gd name="T8" fmla="*/ 987 w 1231"/>
                <a:gd name="T9" fmla="*/ 402 h 426"/>
                <a:gd name="T10" fmla="*/ 728 w 1231"/>
                <a:gd name="T11" fmla="*/ 403 h 426"/>
                <a:gd name="T12" fmla="*/ 777 w 1231"/>
                <a:gd name="T13" fmla="*/ 426 h 426"/>
                <a:gd name="T14" fmla="*/ 1231 w 1231"/>
                <a:gd name="T15" fmla="*/ 426 h 426"/>
                <a:gd name="T16" fmla="*/ 361 w 1231"/>
                <a:gd name="T17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1" h="426">
                  <a:moveTo>
                    <a:pt x="361" y="0"/>
                  </a:moveTo>
                  <a:lnTo>
                    <a:pt x="0" y="0"/>
                  </a:lnTo>
                  <a:lnTo>
                    <a:pt x="0" y="26"/>
                  </a:lnTo>
                  <a:lnTo>
                    <a:pt x="216" y="26"/>
                  </a:lnTo>
                  <a:lnTo>
                    <a:pt x="987" y="402"/>
                  </a:lnTo>
                  <a:lnTo>
                    <a:pt x="728" y="403"/>
                  </a:lnTo>
                  <a:lnTo>
                    <a:pt x="777" y="426"/>
                  </a:lnTo>
                  <a:lnTo>
                    <a:pt x="1231" y="426"/>
                  </a:lnTo>
                  <a:lnTo>
                    <a:pt x="3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Rectangle 48">
              <a:extLst>
                <a:ext uri="{FF2B5EF4-FFF2-40B4-BE49-F238E27FC236}">
                  <a16:creationId xmlns:a16="http://schemas.microsoft.com/office/drawing/2014/main" id="{43F71FF9-AA26-4ABB-89D1-14ED4E82C8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9615" y="4557637"/>
              <a:ext cx="36833" cy="759521"/>
            </a:xfrm>
            <a:prstGeom prst="rect">
              <a:avLst/>
            </a:pr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49">
              <a:extLst>
                <a:ext uri="{FF2B5EF4-FFF2-40B4-BE49-F238E27FC236}">
                  <a16:creationId xmlns:a16="http://schemas.microsoft.com/office/drawing/2014/main" id="{ABDF10BD-BF6C-4478-AD97-A4DDAEBBCA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3" y="4543667"/>
              <a:ext cx="960197" cy="734119"/>
            </a:xfrm>
            <a:custGeom>
              <a:avLst/>
              <a:gdLst>
                <a:gd name="T0" fmla="*/ 0 w 756"/>
                <a:gd name="T1" fmla="*/ 166 h 578"/>
                <a:gd name="T2" fmla="*/ 756 w 756"/>
                <a:gd name="T3" fmla="*/ 578 h 578"/>
                <a:gd name="T4" fmla="*/ 756 w 756"/>
                <a:gd name="T5" fmla="*/ 411 h 578"/>
                <a:gd name="T6" fmla="*/ 0 w 756"/>
                <a:gd name="T7" fmla="*/ 0 h 578"/>
                <a:gd name="T8" fmla="*/ 0 w 756"/>
                <a:gd name="T9" fmla="*/ 166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6" h="578">
                  <a:moveTo>
                    <a:pt x="0" y="166"/>
                  </a:moveTo>
                  <a:lnTo>
                    <a:pt x="756" y="578"/>
                  </a:lnTo>
                  <a:lnTo>
                    <a:pt x="756" y="411"/>
                  </a:lnTo>
                  <a:lnTo>
                    <a:pt x="0" y="0"/>
                  </a:lnTo>
                  <a:lnTo>
                    <a:pt x="0" y="166"/>
                  </a:lnTo>
                  <a:close/>
                </a:path>
              </a:pathLst>
            </a:custGeom>
            <a:solidFill>
              <a:srgbClr val="A67C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50">
              <a:extLst>
                <a:ext uri="{FF2B5EF4-FFF2-40B4-BE49-F238E27FC236}">
                  <a16:creationId xmlns:a16="http://schemas.microsoft.com/office/drawing/2014/main" id="{56F382FF-3630-4428-9E24-29166F235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3" y="4543667"/>
              <a:ext cx="1013541" cy="522012"/>
            </a:xfrm>
            <a:custGeom>
              <a:avLst/>
              <a:gdLst>
                <a:gd name="T0" fmla="*/ 0 w 798"/>
                <a:gd name="T1" fmla="*/ 0 h 411"/>
                <a:gd name="T2" fmla="*/ 41 w 798"/>
                <a:gd name="T3" fmla="*/ 0 h 411"/>
                <a:gd name="T4" fmla="*/ 798 w 798"/>
                <a:gd name="T5" fmla="*/ 411 h 411"/>
                <a:gd name="T6" fmla="*/ 756 w 798"/>
                <a:gd name="T7" fmla="*/ 411 h 411"/>
                <a:gd name="T8" fmla="*/ 0 w 798"/>
                <a:gd name="T9" fmla="*/ 0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8" h="411">
                  <a:moveTo>
                    <a:pt x="0" y="0"/>
                  </a:moveTo>
                  <a:lnTo>
                    <a:pt x="41" y="0"/>
                  </a:lnTo>
                  <a:lnTo>
                    <a:pt x="798" y="411"/>
                  </a:lnTo>
                  <a:lnTo>
                    <a:pt x="756" y="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96C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51">
              <a:extLst>
                <a:ext uri="{FF2B5EF4-FFF2-40B4-BE49-F238E27FC236}">
                  <a16:creationId xmlns:a16="http://schemas.microsoft.com/office/drawing/2014/main" id="{D1005FBD-1257-45DA-8E65-BC5AB99BA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6469" y="5052977"/>
              <a:ext cx="80017" cy="772222"/>
            </a:xfrm>
            <a:custGeom>
              <a:avLst/>
              <a:gdLst>
                <a:gd name="T0" fmla="*/ 42 w 63"/>
                <a:gd name="T1" fmla="*/ 0 h 608"/>
                <a:gd name="T2" fmla="*/ 63 w 63"/>
                <a:gd name="T3" fmla="*/ 10 h 608"/>
                <a:gd name="T4" fmla="*/ 63 w 63"/>
                <a:gd name="T5" fmla="*/ 608 h 608"/>
                <a:gd name="T6" fmla="*/ 21 w 63"/>
                <a:gd name="T7" fmla="*/ 608 h 608"/>
                <a:gd name="T8" fmla="*/ 0 w 63"/>
                <a:gd name="T9" fmla="*/ 597 h 608"/>
                <a:gd name="T10" fmla="*/ 0 w 63"/>
                <a:gd name="T11" fmla="*/ 0 h 608"/>
                <a:gd name="T12" fmla="*/ 42 w 63"/>
                <a:gd name="T13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608">
                  <a:moveTo>
                    <a:pt x="42" y="0"/>
                  </a:moveTo>
                  <a:lnTo>
                    <a:pt x="63" y="10"/>
                  </a:lnTo>
                  <a:lnTo>
                    <a:pt x="63" y="608"/>
                  </a:lnTo>
                  <a:lnTo>
                    <a:pt x="21" y="608"/>
                  </a:lnTo>
                  <a:lnTo>
                    <a:pt x="0" y="597"/>
                  </a:lnTo>
                  <a:lnTo>
                    <a:pt x="0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Freeform 52">
              <a:extLst>
                <a:ext uri="{FF2B5EF4-FFF2-40B4-BE49-F238E27FC236}">
                  <a16:creationId xmlns:a16="http://schemas.microsoft.com/office/drawing/2014/main" id="{855360A6-BDFF-4BE9-A152-1BBF79EEA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2943" y="4543667"/>
              <a:ext cx="77477" cy="13972"/>
            </a:xfrm>
            <a:custGeom>
              <a:avLst/>
              <a:gdLst>
                <a:gd name="T0" fmla="*/ 61 w 61"/>
                <a:gd name="T1" fmla="*/ 11 h 11"/>
                <a:gd name="T2" fmla="*/ 21 w 61"/>
                <a:gd name="T3" fmla="*/ 11 h 11"/>
                <a:gd name="T4" fmla="*/ 0 w 61"/>
                <a:gd name="T5" fmla="*/ 0 h 11"/>
                <a:gd name="T6" fmla="*/ 41 w 61"/>
                <a:gd name="T7" fmla="*/ 0 h 11"/>
                <a:gd name="T8" fmla="*/ 61 w 61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11">
                  <a:moveTo>
                    <a:pt x="61" y="11"/>
                  </a:moveTo>
                  <a:lnTo>
                    <a:pt x="21" y="11"/>
                  </a:lnTo>
                  <a:lnTo>
                    <a:pt x="0" y="0"/>
                  </a:lnTo>
                  <a:lnTo>
                    <a:pt x="41" y="0"/>
                  </a:lnTo>
                  <a:lnTo>
                    <a:pt x="61" y="11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Rectangle 53">
              <a:extLst>
                <a:ext uri="{FF2B5EF4-FFF2-40B4-BE49-F238E27FC236}">
                  <a16:creationId xmlns:a16="http://schemas.microsoft.com/office/drawing/2014/main" id="{6EE0AE90-5FD5-47F6-87A9-A3C2054C66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72943" y="4543667"/>
              <a:ext cx="26673" cy="773492"/>
            </a:xfrm>
            <a:prstGeom prst="rect">
              <a:avLst/>
            </a:pr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Freeform 54">
              <a:extLst>
                <a:ext uri="{FF2B5EF4-FFF2-40B4-BE49-F238E27FC236}">
                  <a16:creationId xmlns:a16="http://schemas.microsoft.com/office/drawing/2014/main" id="{48525314-40F0-42CA-8392-A1A8899E1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1174" y="3960690"/>
              <a:ext cx="533443" cy="190515"/>
            </a:xfrm>
            <a:custGeom>
              <a:avLst/>
              <a:gdLst>
                <a:gd name="T0" fmla="*/ 1 w 466"/>
                <a:gd name="T1" fmla="*/ 102 h 167"/>
                <a:gd name="T2" fmla="*/ 15 w 466"/>
                <a:gd name="T3" fmla="*/ 109 h 167"/>
                <a:gd name="T4" fmla="*/ 3 w 466"/>
                <a:gd name="T5" fmla="*/ 119 h 167"/>
                <a:gd name="T6" fmla="*/ 20 w 466"/>
                <a:gd name="T7" fmla="*/ 129 h 167"/>
                <a:gd name="T8" fmla="*/ 20 w 466"/>
                <a:gd name="T9" fmla="*/ 129 h 167"/>
                <a:gd name="T10" fmla="*/ 6 w 466"/>
                <a:gd name="T11" fmla="*/ 140 h 167"/>
                <a:gd name="T12" fmla="*/ 22 w 466"/>
                <a:gd name="T13" fmla="*/ 147 h 167"/>
                <a:gd name="T14" fmla="*/ 8 w 466"/>
                <a:gd name="T15" fmla="*/ 160 h 167"/>
                <a:gd name="T16" fmla="*/ 25 w 466"/>
                <a:gd name="T17" fmla="*/ 163 h 167"/>
                <a:gd name="T18" fmla="*/ 466 w 466"/>
                <a:gd name="T19" fmla="*/ 68 h 167"/>
                <a:gd name="T20" fmla="*/ 442 w 466"/>
                <a:gd name="T21" fmla="*/ 0 h 167"/>
                <a:gd name="T22" fmla="*/ 16 w 466"/>
                <a:gd name="T23" fmla="*/ 92 h 167"/>
                <a:gd name="T24" fmla="*/ 1 w 466"/>
                <a:gd name="T25" fmla="*/ 102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6" h="167">
                  <a:moveTo>
                    <a:pt x="1" y="102"/>
                  </a:moveTo>
                  <a:cubicBezTo>
                    <a:pt x="2" y="109"/>
                    <a:pt x="10" y="110"/>
                    <a:pt x="15" y="109"/>
                  </a:cubicBezTo>
                  <a:cubicBezTo>
                    <a:pt x="10" y="109"/>
                    <a:pt x="2" y="111"/>
                    <a:pt x="3" y="119"/>
                  </a:cubicBezTo>
                  <a:cubicBezTo>
                    <a:pt x="4" y="129"/>
                    <a:pt x="16" y="129"/>
                    <a:pt x="20" y="129"/>
                  </a:cubicBezTo>
                  <a:cubicBezTo>
                    <a:pt x="20" y="129"/>
                    <a:pt x="20" y="129"/>
                    <a:pt x="20" y="129"/>
                  </a:cubicBezTo>
                  <a:cubicBezTo>
                    <a:pt x="16" y="130"/>
                    <a:pt x="5" y="132"/>
                    <a:pt x="6" y="140"/>
                  </a:cubicBezTo>
                  <a:cubicBezTo>
                    <a:pt x="7" y="148"/>
                    <a:pt x="18" y="148"/>
                    <a:pt x="22" y="147"/>
                  </a:cubicBezTo>
                  <a:cubicBezTo>
                    <a:pt x="18" y="148"/>
                    <a:pt x="6" y="150"/>
                    <a:pt x="8" y="160"/>
                  </a:cubicBezTo>
                  <a:cubicBezTo>
                    <a:pt x="9" y="167"/>
                    <a:pt x="25" y="163"/>
                    <a:pt x="25" y="163"/>
                  </a:cubicBezTo>
                  <a:cubicBezTo>
                    <a:pt x="317" y="73"/>
                    <a:pt x="466" y="68"/>
                    <a:pt x="466" y="68"/>
                  </a:cubicBezTo>
                  <a:cubicBezTo>
                    <a:pt x="442" y="0"/>
                    <a:pt x="442" y="0"/>
                    <a:pt x="442" y="0"/>
                  </a:cubicBezTo>
                  <a:cubicBezTo>
                    <a:pt x="134" y="49"/>
                    <a:pt x="45" y="86"/>
                    <a:pt x="16" y="92"/>
                  </a:cubicBezTo>
                  <a:cubicBezTo>
                    <a:pt x="16" y="92"/>
                    <a:pt x="0" y="96"/>
                    <a:pt x="1" y="102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Freeform 55">
              <a:extLst>
                <a:ext uri="{FF2B5EF4-FFF2-40B4-BE49-F238E27FC236}">
                  <a16:creationId xmlns:a16="http://schemas.microsoft.com/office/drawing/2014/main" id="{1B87B042-36A6-4639-BEF6-8249D5FFE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254" y="3526315"/>
              <a:ext cx="367060" cy="387381"/>
            </a:xfrm>
            <a:custGeom>
              <a:avLst/>
              <a:gdLst>
                <a:gd name="T0" fmla="*/ 154 w 321"/>
                <a:gd name="T1" fmla="*/ 2 h 339"/>
                <a:gd name="T2" fmla="*/ 148 w 321"/>
                <a:gd name="T3" fmla="*/ 17 h 339"/>
                <a:gd name="T4" fmla="*/ 136 w 321"/>
                <a:gd name="T5" fmla="*/ 6 h 339"/>
                <a:gd name="T6" fmla="*/ 129 w 321"/>
                <a:gd name="T7" fmla="*/ 25 h 339"/>
                <a:gd name="T8" fmla="*/ 129 w 321"/>
                <a:gd name="T9" fmla="*/ 25 h 339"/>
                <a:gd name="T10" fmla="*/ 116 w 321"/>
                <a:gd name="T11" fmla="*/ 13 h 339"/>
                <a:gd name="T12" fmla="*/ 112 w 321"/>
                <a:gd name="T13" fmla="*/ 30 h 339"/>
                <a:gd name="T14" fmla="*/ 97 w 321"/>
                <a:gd name="T15" fmla="*/ 17 h 339"/>
                <a:gd name="T16" fmla="*/ 96 w 321"/>
                <a:gd name="T17" fmla="*/ 35 h 339"/>
                <a:gd name="T18" fmla="*/ 0 w 321"/>
                <a:gd name="T19" fmla="*/ 253 h 339"/>
                <a:gd name="T20" fmla="*/ 10 w 321"/>
                <a:gd name="T21" fmla="*/ 325 h 339"/>
                <a:gd name="T22" fmla="*/ 165 w 321"/>
                <a:gd name="T23" fmla="*/ 16 h 339"/>
                <a:gd name="T24" fmla="*/ 154 w 321"/>
                <a:gd name="T25" fmla="*/ 2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21" h="339">
                  <a:moveTo>
                    <a:pt x="154" y="2"/>
                  </a:moveTo>
                  <a:cubicBezTo>
                    <a:pt x="148" y="5"/>
                    <a:pt x="148" y="12"/>
                    <a:pt x="148" y="17"/>
                  </a:cubicBezTo>
                  <a:cubicBezTo>
                    <a:pt x="147" y="12"/>
                    <a:pt x="144" y="4"/>
                    <a:pt x="136" y="6"/>
                  </a:cubicBezTo>
                  <a:cubicBezTo>
                    <a:pt x="127" y="9"/>
                    <a:pt x="128" y="21"/>
                    <a:pt x="129" y="25"/>
                  </a:cubicBezTo>
                  <a:cubicBezTo>
                    <a:pt x="129" y="25"/>
                    <a:pt x="129" y="25"/>
                    <a:pt x="129" y="25"/>
                  </a:cubicBezTo>
                  <a:cubicBezTo>
                    <a:pt x="128" y="21"/>
                    <a:pt x="124" y="11"/>
                    <a:pt x="116" y="13"/>
                  </a:cubicBezTo>
                  <a:cubicBezTo>
                    <a:pt x="109" y="15"/>
                    <a:pt x="111" y="26"/>
                    <a:pt x="112" y="30"/>
                  </a:cubicBezTo>
                  <a:cubicBezTo>
                    <a:pt x="110" y="26"/>
                    <a:pt x="106" y="14"/>
                    <a:pt x="97" y="17"/>
                  </a:cubicBezTo>
                  <a:cubicBezTo>
                    <a:pt x="90" y="19"/>
                    <a:pt x="96" y="35"/>
                    <a:pt x="96" y="35"/>
                  </a:cubicBezTo>
                  <a:cubicBezTo>
                    <a:pt x="228" y="310"/>
                    <a:pt x="0" y="253"/>
                    <a:pt x="0" y="253"/>
                  </a:cubicBezTo>
                  <a:cubicBezTo>
                    <a:pt x="10" y="325"/>
                    <a:pt x="10" y="325"/>
                    <a:pt x="10" y="325"/>
                  </a:cubicBezTo>
                  <a:cubicBezTo>
                    <a:pt x="321" y="339"/>
                    <a:pt x="175" y="44"/>
                    <a:pt x="165" y="16"/>
                  </a:cubicBezTo>
                  <a:cubicBezTo>
                    <a:pt x="165" y="16"/>
                    <a:pt x="161" y="0"/>
                    <a:pt x="154" y="2"/>
                  </a:cubicBezTo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2" name="Freeform 56">
              <a:extLst>
                <a:ext uri="{FF2B5EF4-FFF2-40B4-BE49-F238E27FC236}">
                  <a16:creationId xmlns:a16="http://schemas.microsoft.com/office/drawing/2014/main" id="{9A19B6EC-AD6A-44A3-9A3E-0ABA1B6264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8254" y="3815898"/>
              <a:ext cx="52075" cy="82557"/>
            </a:xfrm>
            <a:custGeom>
              <a:avLst/>
              <a:gdLst>
                <a:gd name="T0" fmla="*/ 0 w 46"/>
                <a:gd name="T1" fmla="*/ 0 h 72"/>
                <a:gd name="T2" fmla="*/ 10 w 46"/>
                <a:gd name="T3" fmla="*/ 72 h 72"/>
                <a:gd name="T4" fmla="*/ 46 w 46"/>
                <a:gd name="T5" fmla="*/ 72 h 72"/>
                <a:gd name="T6" fmla="*/ 43 w 46"/>
                <a:gd name="T7" fmla="*/ 5 h 72"/>
                <a:gd name="T8" fmla="*/ 0 w 46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2">
                  <a:moveTo>
                    <a:pt x="0" y="0"/>
                  </a:moveTo>
                  <a:cubicBezTo>
                    <a:pt x="10" y="72"/>
                    <a:pt x="10" y="72"/>
                    <a:pt x="10" y="72"/>
                  </a:cubicBezTo>
                  <a:cubicBezTo>
                    <a:pt x="23" y="72"/>
                    <a:pt x="34" y="72"/>
                    <a:pt x="46" y="72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19" y="5"/>
                    <a:pt x="0" y="0"/>
                    <a:pt x="0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57">
              <a:extLst>
                <a:ext uri="{FF2B5EF4-FFF2-40B4-BE49-F238E27FC236}">
                  <a16:creationId xmlns:a16="http://schemas.microsoft.com/office/drawing/2014/main" id="{4C6A810D-15BF-4719-A7E7-EFAA800C72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8588" y="4202009"/>
              <a:ext cx="994490" cy="429294"/>
            </a:xfrm>
            <a:custGeom>
              <a:avLst/>
              <a:gdLst>
                <a:gd name="T0" fmla="*/ 848 w 868"/>
                <a:gd name="T1" fmla="*/ 105 h 375"/>
                <a:gd name="T2" fmla="*/ 760 w 868"/>
                <a:gd name="T3" fmla="*/ 143 h 375"/>
                <a:gd name="T4" fmla="*/ 757 w 868"/>
                <a:gd name="T5" fmla="*/ 28 h 375"/>
                <a:gd name="T6" fmla="*/ 668 w 868"/>
                <a:gd name="T7" fmla="*/ 47 h 375"/>
                <a:gd name="T8" fmla="*/ 92 w 868"/>
                <a:gd name="T9" fmla="*/ 174 h 375"/>
                <a:gd name="T10" fmla="*/ 114 w 868"/>
                <a:gd name="T11" fmla="*/ 267 h 375"/>
                <a:gd name="T12" fmla="*/ 48 w 868"/>
                <a:gd name="T13" fmla="*/ 259 h 375"/>
                <a:gd name="T14" fmla="*/ 51 w 868"/>
                <a:gd name="T15" fmla="*/ 368 h 375"/>
                <a:gd name="T16" fmla="*/ 68 w 868"/>
                <a:gd name="T17" fmla="*/ 299 h 375"/>
                <a:gd name="T18" fmla="*/ 153 w 868"/>
                <a:gd name="T19" fmla="*/ 316 h 375"/>
                <a:gd name="T20" fmla="*/ 155 w 868"/>
                <a:gd name="T21" fmla="*/ 203 h 375"/>
                <a:gd name="T22" fmla="*/ 715 w 868"/>
                <a:gd name="T23" fmla="*/ 74 h 375"/>
                <a:gd name="T24" fmla="*/ 735 w 868"/>
                <a:gd name="T25" fmla="*/ 213 h 375"/>
                <a:gd name="T26" fmla="*/ 848 w 868"/>
                <a:gd name="T27" fmla="*/ 10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68" h="375">
                  <a:moveTo>
                    <a:pt x="848" y="105"/>
                  </a:moveTo>
                  <a:cubicBezTo>
                    <a:pt x="828" y="40"/>
                    <a:pt x="760" y="143"/>
                    <a:pt x="760" y="143"/>
                  </a:cubicBezTo>
                  <a:cubicBezTo>
                    <a:pt x="760" y="143"/>
                    <a:pt x="779" y="57"/>
                    <a:pt x="757" y="28"/>
                  </a:cubicBezTo>
                  <a:cubicBezTo>
                    <a:pt x="735" y="0"/>
                    <a:pt x="682" y="38"/>
                    <a:pt x="668" y="47"/>
                  </a:cubicBezTo>
                  <a:cubicBezTo>
                    <a:pt x="92" y="174"/>
                    <a:pt x="92" y="174"/>
                    <a:pt x="92" y="174"/>
                  </a:cubicBezTo>
                  <a:cubicBezTo>
                    <a:pt x="114" y="267"/>
                    <a:pt x="114" y="267"/>
                    <a:pt x="114" y="267"/>
                  </a:cubicBezTo>
                  <a:cubicBezTo>
                    <a:pt x="48" y="259"/>
                    <a:pt x="48" y="259"/>
                    <a:pt x="48" y="259"/>
                  </a:cubicBezTo>
                  <a:cubicBezTo>
                    <a:pt x="48" y="259"/>
                    <a:pt x="0" y="361"/>
                    <a:pt x="51" y="368"/>
                  </a:cubicBezTo>
                  <a:cubicBezTo>
                    <a:pt x="103" y="375"/>
                    <a:pt x="68" y="299"/>
                    <a:pt x="68" y="299"/>
                  </a:cubicBezTo>
                  <a:cubicBezTo>
                    <a:pt x="68" y="299"/>
                    <a:pt x="117" y="327"/>
                    <a:pt x="153" y="316"/>
                  </a:cubicBezTo>
                  <a:cubicBezTo>
                    <a:pt x="181" y="308"/>
                    <a:pt x="159" y="228"/>
                    <a:pt x="155" y="203"/>
                  </a:cubicBezTo>
                  <a:cubicBezTo>
                    <a:pt x="534" y="180"/>
                    <a:pt x="710" y="78"/>
                    <a:pt x="715" y="74"/>
                  </a:cubicBezTo>
                  <a:cubicBezTo>
                    <a:pt x="715" y="74"/>
                    <a:pt x="725" y="167"/>
                    <a:pt x="735" y="213"/>
                  </a:cubicBezTo>
                  <a:cubicBezTo>
                    <a:pt x="735" y="213"/>
                    <a:pt x="868" y="169"/>
                    <a:pt x="848" y="105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Freeform 58">
              <a:extLst>
                <a:ext uri="{FF2B5EF4-FFF2-40B4-BE49-F238E27FC236}">
                  <a16:creationId xmlns:a16="http://schemas.microsoft.com/office/drawing/2014/main" id="{E883F5A8-758D-45EF-A91C-B3CBC1043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23" y="3815898"/>
              <a:ext cx="1271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5AF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59">
              <a:extLst>
                <a:ext uri="{FF2B5EF4-FFF2-40B4-BE49-F238E27FC236}">
                  <a16:creationId xmlns:a16="http://schemas.microsoft.com/office/drawing/2014/main" id="{D3C15770-6A0A-4708-AA75-92802CBCD5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9523" y="3815898"/>
              <a:ext cx="33023" cy="82557"/>
            </a:xfrm>
            <a:custGeom>
              <a:avLst/>
              <a:gdLst>
                <a:gd name="T0" fmla="*/ 0 w 29"/>
                <a:gd name="T1" fmla="*/ 0 h 72"/>
                <a:gd name="T2" fmla="*/ 12 w 29"/>
                <a:gd name="T3" fmla="*/ 72 h 72"/>
                <a:gd name="T4" fmla="*/ 29 w 29"/>
                <a:gd name="T5" fmla="*/ 72 h 72"/>
                <a:gd name="T6" fmla="*/ 1 w 29"/>
                <a:gd name="T7" fmla="*/ 0 h 72"/>
                <a:gd name="T8" fmla="*/ 0 w 29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72">
                  <a:moveTo>
                    <a:pt x="0" y="0"/>
                  </a:moveTo>
                  <a:cubicBezTo>
                    <a:pt x="12" y="72"/>
                    <a:pt x="12" y="72"/>
                    <a:pt x="12" y="72"/>
                  </a:cubicBezTo>
                  <a:cubicBezTo>
                    <a:pt x="18" y="72"/>
                    <a:pt x="24" y="72"/>
                    <a:pt x="29" y="7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Freeform 60">
              <a:extLst>
                <a:ext uri="{FF2B5EF4-FFF2-40B4-BE49-F238E27FC236}">
                  <a16:creationId xmlns:a16="http://schemas.microsoft.com/office/drawing/2014/main" id="{4A42B873-D6C7-435E-A0EA-5352616415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6819" y="3013194"/>
              <a:ext cx="801435" cy="957657"/>
            </a:xfrm>
            <a:custGeom>
              <a:avLst/>
              <a:gdLst>
                <a:gd name="T0" fmla="*/ 700 w 700"/>
                <a:gd name="T1" fmla="*/ 697 h 838"/>
                <a:gd name="T2" fmla="*/ 147 w 700"/>
                <a:gd name="T3" fmla="*/ 324 h 838"/>
                <a:gd name="T4" fmla="*/ 61 w 700"/>
                <a:gd name="T5" fmla="*/ 829 h 838"/>
                <a:gd name="T6" fmla="*/ 700 w 700"/>
                <a:gd name="T7" fmla="*/ 697 h 8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0" h="838">
                  <a:moveTo>
                    <a:pt x="700" y="697"/>
                  </a:moveTo>
                  <a:cubicBezTo>
                    <a:pt x="700" y="697"/>
                    <a:pt x="644" y="0"/>
                    <a:pt x="147" y="324"/>
                  </a:cubicBezTo>
                  <a:cubicBezTo>
                    <a:pt x="147" y="324"/>
                    <a:pt x="0" y="479"/>
                    <a:pt x="61" y="829"/>
                  </a:cubicBezTo>
                  <a:cubicBezTo>
                    <a:pt x="604" y="838"/>
                    <a:pt x="700" y="697"/>
                    <a:pt x="700" y="697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61">
              <a:extLst>
                <a:ext uri="{FF2B5EF4-FFF2-40B4-BE49-F238E27FC236}">
                  <a16:creationId xmlns:a16="http://schemas.microsoft.com/office/drawing/2014/main" id="{C9A14469-29CA-44CC-A0E9-E5B459AEC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3746" y="2990333"/>
              <a:ext cx="1281533" cy="970358"/>
            </a:xfrm>
            <a:custGeom>
              <a:avLst/>
              <a:gdLst>
                <a:gd name="T0" fmla="*/ 764 w 1120"/>
                <a:gd name="T1" fmla="*/ 1 h 849"/>
                <a:gd name="T2" fmla="*/ 398 w 1120"/>
                <a:gd name="T3" fmla="*/ 437 h 849"/>
                <a:gd name="T4" fmla="*/ 415 w 1120"/>
                <a:gd name="T5" fmla="*/ 572 h 849"/>
                <a:gd name="T6" fmla="*/ 341 w 1120"/>
                <a:gd name="T7" fmla="*/ 589 h 849"/>
                <a:gd name="T8" fmla="*/ 409 w 1120"/>
                <a:gd name="T9" fmla="*/ 620 h 849"/>
                <a:gd name="T10" fmla="*/ 300 w 1120"/>
                <a:gd name="T11" fmla="*/ 849 h 849"/>
                <a:gd name="T12" fmla="*/ 260 w 1120"/>
                <a:gd name="T13" fmla="*/ 273 h 849"/>
                <a:gd name="T14" fmla="*/ 388 w 1120"/>
                <a:gd name="T15" fmla="*/ 102 h 849"/>
                <a:gd name="T16" fmla="*/ 764 w 1120"/>
                <a:gd name="T17" fmla="*/ 1 h 8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20" h="849">
                  <a:moveTo>
                    <a:pt x="764" y="1"/>
                  </a:moveTo>
                  <a:cubicBezTo>
                    <a:pt x="764" y="1"/>
                    <a:pt x="1120" y="389"/>
                    <a:pt x="398" y="437"/>
                  </a:cubicBezTo>
                  <a:cubicBezTo>
                    <a:pt x="415" y="572"/>
                    <a:pt x="415" y="572"/>
                    <a:pt x="415" y="572"/>
                  </a:cubicBezTo>
                  <a:cubicBezTo>
                    <a:pt x="415" y="572"/>
                    <a:pt x="347" y="524"/>
                    <a:pt x="341" y="589"/>
                  </a:cubicBezTo>
                  <a:cubicBezTo>
                    <a:pt x="336" y="655"/>
                    <a:pt x="409" y="620"/>
                    <a:pt x="409" y="620"/>
                  </a:cubicBezTo>
                  <a:cubicBezTo>
                    <a:pt x="409" y="620"/>
                    <a:pt x="370" y="794"/>
                    <a:pt x="300" y="849"/>
                  </a:cubicBezTo>
                  <a:cubicBezTo>
                    <a:pt x="300" y="849"/>
                    <a:pt x="0" y="305"/>
                    <a:pt x="260" y="273"/>
                  </a:cubicBezTo>
                  <a:cubicBezTo>
                    <a:pt x="260" y="273"/>
                    <a:pt x="253" y="173"/>
                    <a:pt x="388" y="102"/>
                  </a:cubicBezTo>
                  <a:cubicBezTo>
                    <a:pt x="579" y="0"/>
                    <a:pt x="722" y="248"/>
                    <a:pt x="764" y="1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62">
              <a:extLst>
                <a:ext uri="{FF2B5EF4-FFF2-40B4-BE49-F238E27FC236}">
                  <a16:creationId xmlns:a16="http://schemas.microsoft.com/office/drawing/2014/main" id="{E8050730-3643-487A-B00D-870C62554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9007" y="3519966"/>
              <a:ext cx="52075" cy="90178"/>
            </a:xfrm>
            <a:custGeom>
              <a:avLst/>
              <a:gdLst>
                <a:gd name="T0" fmla="*/ 5 w 45"/>
                <a:gd name="T1" fmla="*/ 44 h 79"/>
                <a:gd name="T2" fmla="*/ 31 w 45"/>
                <a:gd name="T3" fmla="*/ 77 h 79"/>
                <a:gd name="T4" fmla="*/ 40 w 45"/>
                <a:gd name="T5" fmla="*/ 35 h 79"/>
                <a:gd name="T6" fmla="*/ 14 w 45"/>
                <a:gd name="T7" fmla="*/ 2 h 79"/>
                <a:gd name="T8" fmla="*/ 5 w 45"/>
                <a:gd name="T9" fmla="*/ 44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79">
                  <a:moveTo>
                    <a:pt x="5" y="44"/>
                  </a:moveTo>
                  <a:cubicBezTo>
                    <a:pt x="10" y="64"/>
                    <a:pt x="22" y="79"/>
                    <a:pt x="31" y="77"/>
                  </a:cubicBezTo>
                  <a:cubicBezTo>
                    <a:pt x="41" y="75"/>
                    <a:pt x="45" y="56"/>
                    <a:pt x="40" y="35"/>
                  </a:cubicBezTo>
                  <a:cubicBezTo>
                    <a:pt x="35" y="15"/>
                    <a:pt x="24" y="0"/>
                    <a:pt x="14" y="2"/>
                  </a:cubicBezTo>
                  <a:cubicBezTo>
                    <a:pt x="4" y="5"/>
                    <a:pt x="0" y="23"/>
                    <a:pt x="5" y="44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63">
              <a:extLst>
                <a:ext uri="{FF2B5EF4-FFF2-40B4-BE49-F238E27FC236}">
                  <a16:creationId xmlns:a16="http://schemas.microsoft.com/office/drawing/2014/main" id="{ED0DAC33-812F-463D-96BE-7E431ECB9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6562" y="3603792"/>
              <a:ext cx="52075" cy="91447"/>
            </a:xfrm>
            <a:custGeom>
              <a:avLst/>
              <a:gdLst>
                <a:gd name="T0" fmla="*/ 5 w 45"/>
                <a:gd name="T1" fmla="*/ 44 h 80"/>
                <a:gd name="T2" fmla="*/ 32 w 45"/>
                <a:gd name="T3" fmla="*/ 77 h 80"/>
                <a:gd name="T4" fmla="*/ 40 w 45"/>
                <a:gd name="T5" fmla="*/ 36 h 80"/>
                <a:gd name="T6" fmla="*/ 14 w 45"/>
                <a:gd name="T7" fmla="*/ 3 h 80"/>
                <a:gd name="T8" fmla="*/ 5 w 45"/>
                <a:gd name="T9" fmla="*/ 44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80">
                  <a:moveTo>
                    <a:pt x="5" y="44"/>
                  </a:moveTo>
                  <a:cubicBezTo>
                    <a:pt x="10" y="65"/>
                    <a:pt x="22" y="80"/>
                    <a:pt x="32" y="77"/>
                  </a:cubicBezTo>
                  <a:cubicBezTo>
                    <a:pt x="41" y="75"/>
                    <a:pt x="45" y="56"/>
                    <a:pt x="40" y="36"/>
                  </a:cubicBezTo>
                  <a:cubicBezTo>
                    <a:pt x="36" y="15"/>
                    <a:pt x="24" y="0"/>
                    <a:pt x="14" y="3"/>
                  </a:cubicBezTo>
                  <a:cubicBezTo>
                    <a:pt x="4" y="5"/>
                    <a:pt x="0" y="24"/>
                    <a:pt x="5" y="44"/>
                  </a:cubicBez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64">
              <a:extLst>
                <a:ext uri="{FF2B5EF4-FFF2-40B4-BE49-F238E27FC236}">
                  <a16:creationId xmlns:a16="http://schemas.microsoft.com/office/drawing/2014/main" id="{EAB5A32F-C906-4ADC-84B2-45A3CC8A3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66672" y="3809549"/>
              <a:ext cx="806514" cy="591867"/>
            </a:xfrm>
            <a:custGeom>
              <a:avLst/>
              <a:gdLst>
                <a:gd name="T0" fmla="*/ 639 w 705"/>
                <a:gd name="T1" fmla="*/ 0 h 517"/>
                <a:gd name="T2" fmla="*/ 705 w 705"/>
                <a:gd name="T3" fmla="*/ 390 h 517"/>
                <a:gd name="T4" fmla="*/ 129 w 705"/>
                <a:gd name="T5" fmla="*/ 517 h 517"/>
                <a:gd name="T6" fmla="*/ 0 w 705"/>
                <a:gd name="T7" fmla="*/ 132 h 517"/>
                <a:gd name="T8" fmla="*/ 639 w 705"/>
                <a:gd name="T9" fmla="*/ 0 h 5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5" h="517">
                  <a:moveTo>
                    <a:pt x="639" y="0"/>
                  </a:moveTo>
                  <a:cubicBezTo>
                    <a:pt x="705" y="390"/>
                    <a:pt x="705" y="390"/>
                    <a:pt x="705" y="390"/>
                  </a:cubicBezTo>
                  <a:cubicBezTo>
                    <a:pt x="705" y="390"/>
                    <a:pt x="475" y="488"/>
                    <a:pt x="129" y="517"/>
                  </a:cubicBezTo>
                  <a:cubicBezTo>
                    <a:pt x="0" y="132"/>
                    <a:pt x="0" y="132"/>
                    <a:pt x="0" y="132"/>
                  </a:cubicBezTo>
                  <a:cubicBezTo>
                    <a:pt x="0" y="132"/>
                    <a:pt x="438" y="113"/>
                    <a:pt x="639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65">
              <a:extLst>
                <a:ext uri="{FF2B5EF4-FFF2-40B4-BE49-F238E27FC236}">
                  <a16:creationId xmlns:a16="http://schemas.microsoft.com/office/drawing/2014/main" id="{9008C59C-130A-4649-B09D-988115352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3250" y="3671107"/>
              <a:ext cx="265452" cy="175274"/>
            </a:xfrm>
            <a:custGeom>
              <a:avLst/>
              <a:gdLst>
                <a:gd name="T0" fmla="*/ 188 w 232"/>
                <a:gd name="T1" fmla="*/ 0 h 154"/>
                <a:gd name="T2" fmla="*/ 0 w 232"/>
                <a:gd name="T3" fmla="*/ 55 h 154"/>
                <a:gd name="T4" fmla="*/ 122 w 232"/>
                <a:gd name="T5" fmla="*/ 125 h 154"/>
                <a:gd name="T6" fmla="*/ 188 w 232"/>
                <a:gd name="T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154">
                  <a:moveTo>
                    <a:pt x="188" y="0"/>
                  </a:moveTo>
                  <a:cubicBezTo>
                    <a:pt x="188" y="0"/>
                    <a:pt x="68" y="18"/>
                    <a:pt x="0" y="55"/>
                  </a:cubicBezTo>
                  <a:cubicBezTo>
                    <a:pt x="0" y="55"/>
                    <a:pt x="11" y="154"/>
                    <a:pt x="122" y="125"/>
                  </a:cubicBezTo>
                  <a:cubicBezTo>
                    <a:pt x="232" y="96"/>
                    <a:pt x="188" y="0"/>
                    <a:pt x="188" y="0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66">
              <a:extLst>
                <a:ext uri="{FF2B5EF4-FFF2-40B4-BE49-F238E27FC236}">
                  <a16:creationId xmlns:a16="http://schemas.microsoft.com/office/drawing/2014/main" id="{9B408C40-8F47-48C4-89F6-FBABDCB591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5143" y="4085160"/>
              <a:ext cx="2540" cy="0"/>
            </a:xfrm>
            <a:custGeom>
              <a:avLst/>
              <a:gdLst>
                <a:gd name="T0" fmla="*/ 0 w 2"/>
                <a:gd name="T1" fmla="*/ 2 w 2"/>
                <a:gd name="T2" fmla="*/ 0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0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67">
              <a:extLst>
                <a:ext uri="{FF2B5EF4-FFF2-40B4-BE49-F238E27FC236}">
                  <a16:creationId xmlns:a16="http://schemas.microsoft.com/office/drawing/2014/main" id="{14073379-6A12-421A-8710-244A40291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329" y="3960691"/>
              <a:ext cx="81287" cy="83827"/>
            </a:xfrm>
            <a:custGeom>
              <a:avLst/>
              <a:gdLst>
                <a:gd name="T0" fmla="*/ 47 w 71"/>
                <a:gd name="T1" fmla="*/ 0 h 73"/>
                <a:gd name="T2" fmla="*/ 0 w 71"/>
                <a:gd name="T3" fmla="*/ 7 h 73"/>
                <a:gd name="T4" fmla="*/ 18 w 71"/>
                <a:gd name="T5" fmla="*/ 73 h 73"/>
                <a:gd name="T6" fmla="*/ 71 w 71"/>
                <a:gd name="T7" fmla="*/ 68 h 73"/>
                <a:gd name="T8" fmla="*/ 47 w 71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3">
                  <a:moveTo>
                    <a:pt x="47" y="0"/>
                  </a:moveTo>
                  <a:cubicBezTo>
                    <a:pt x="31" y="3"/>
                    <a:pt x="15" y="5"/>
                    <a:pt x="0" y="7"/>
                  </a:cubicBezTo>
                  <a:cubicBezTo>
                    <a:pt x="18" y="73"/>
                    <a:pt x="18" y="73"/>
                    <a:pt x="18" y="73"/>
                  </a:cubicBezTo>
                  <a:cubicBezTo>
                    <a:pt x="53" y="69"/>
                    <a:pt x="71" y="68"/>
                    <a:pt x="71" y="68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68">
              <a:extLst>
                <a:ext uri="{FF2B5EF4-FFF2-40B4-BE49-F238E27FC236}">
                  <a16:creationId xmlns:a16="http://schemas.microsoft.com/office/drawing/2014/main" id="{AA42DBD6-2D33-4C32-B59A-803C0330F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503" y="3912427"/>
              <a:ext cx="373410" cy="349278"/>
            </a:xfrm>
            <a:custGeom>
              <a:avLst/>
              <a:gdLst>
                <a:gd name="T0" fmla="*/ 308 w 327"/>
                <a:gd name="T1" fmla="*/ 0 h 305"/>
                <a:gd name="T2" fmla="*/ 252 w 327"/>
                <a:gd name="T3" fmla="*/ 17 h 305"/>
                <a:gd name="T4" fmla="*/ 244 w 327"/>
                <a:gd name="T5" fmla="*/ 41 h 305"/>
                <a:gd name="T6" fmla="*/ 274 w 327"/>
                <a:gd name="T7" fmla="*/ 70 h 305"/>
                <a:gd name="T8" fmla="*/ 101 w 327"/>
                <a:gd name="T9" fmla="*/ 185 h 305"/>
                <a:gd name="T10" fmla="*/ 63 w 327"/>
                <a:gd name="T11" fmla="*/ 183 h 305"/>
                <a:gd name="T12" fmla="*/ 0 w 327"/>
                <a:gd name="T13" fmla="*/ 244 h 305"/>
                <a:gd name="T14" fmla="*/ 70 w 327"/>
                <a:gd name="T15" fmla="*/ 305 h 305"/>
                <a:gd name="T16" fmla="*/ 313 w 327"/>
                <a:gd name="T17" fmla="*/ 59 h 305"/>
                <a:gd name="T18" fmla="*/ 327 w 327"/>
                <a:gd name="T19" fmla="*/ 24 h 305"/>
                <a:gd name="T20" fmla="*/ 308 w 327"/>
                <a:gd name="T21" fmla="*/ 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7" h="305">
                  <a:moveTo>
                    <a:pt x="308" y="0"/>
                  </a:moveTo>
                  <a:cubicBezTo>
                    <a:pt x="252" y="17"/>
                    <a:pt x="252" y="17"/>
                    <a:pt x="252" y="17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74" y="70"/>
                    <a:pt x="274" y="70"/>
                    <a:pt x="274" y="70"/>
                  </a:cubicBezTo>
                  <a:cubicBezTo>
                    <a:pt x="274" y="70"/>
                    <a:pt x="271" y="185"/>
                    <a:pt x="101" y="185"/>
                  </a:cubicBezTo>
                  <a:cubicBezTo>
                    <a:pt x="89" y="185"/>
                    <a:pt x="76" y="184"/>
                    <a:pt x="63" y="183"/>
                  </a:cubicBezTo>
                  <a:cubicBezTo>
                    <a:pt x="0" y="244"/>
                    <a:pt x="0" y="244"/>
                    <a:pt x="0" y="244"/>
                  </a:cubicBezTo>
                  <a:cubicBezTo>
                    <a:pt x="70" y="305"/>
                    <a:pt x="70" y="305"/>
                    <a:pt x="70" y="305"/>
                  </a:cubicBezTo>
                  <a:cubicBezTo>
                    <a:pt x="321" y="269"/>
                    <a:pt x="313" y="59"/>
                    <a:pt x="313" y="59"/>
                  </a:cubicBezTo>
                  <a:cubicBezTo>
                    <a:pt x="327" y="24"/>
                    <a:pt x="327" y="24"/>
                    <a:pt x="327" y="24"/>
                  </a:cubicBezTo>
                  <a:cubicBezTo>
                    <a:pt x="308" y="0"/>
                    <a:pt x="308" y="0"/>
                    <a:pt x="308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69">
              <a:extLst>
                <a:ext uri="{FF2B5EF4-FFF2-40B4-BE49-F238E27FC236}">
                  <a16:creationId xmlns:a16="http://schemas.microsoft.com/office/drawing/2014/main" id="{23B1C40A-5DB8-4511-B940-6FFBF14804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4504" y="3912427"/>
              <a:ext cx="373410" cy="327686"/>
            </a:xfrm>
            <a:custGeom>
              <a:avLst/>
              <a:gdLst>
                <a:gd name="T0" fmla="*/ 308 w 327"/>
                <a:gd name="T1" fmla="*/ 0 h 286"/>
                <a:gd name="T2" fmla="*/ 327 w 327"/>
                <a:gd name="T3" fmla="*/ 24 h 286"/>
                <a:gd name="T4" fmla="*/ 313 w 327"/>
                <a:gd name="T5" fmla="*/ 59 h 286"/>
                <a:gd name="T6" fmla="*/ 70 w 327"/>
                <a:gd name="T7" fmla="*/ 286 h 286"/>
                <a:gd name="T8" fmla="*/ 0 w 327"/>
                <a:gd name="T9" fmla="*/ 225 h 286"/>
                <a:gd name="T10" fmla="*/ 63 w 327"/>
                <a:gd name="T11" fmla="*/ 164 h 286"/>
                <a:gd name="T12" fmla="*/ 274 w 327"/>
                <a:gd name="T13" fmla="*/ 70 h 286"/>
                <a:gd name="T14" fmla="*/ 244 w 327"/>
                <a:gd name="T15" fmla="*/ 41 h 286"/>
                <a:gd name="T16" fmla="*/ 252 w 327"/>
                <a:gd name="T17" fmla="*/ 17 h 286"/>
                <a:gd name="T18" fmla="*/ 308 w 327"/>
                <a:gd name="T19" fmla="*/ 0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7" h="286">
                  <a:moveTo>
                    <a:pt x="308" y="0"/>
                  </a:moveTo>
                  <a:cubicBezTo>
                    <a:pt x="327" y="24"/>
                    <a:pt x="327" y="24"/>
                    <a:pt x="327" y="24"/>
                  </a:cubicBezTo>
                  <a:cubicBezTo>
                    <a:pt x="313" y="59"/>
                    <a:pt x="313" y="59"/>
                    <a:pt x="313" y="59"/>
                  </a:cubicBezTo>
                  <a:cubicBezTo>
                    <a:pt x="313" y="59"/>
                    <a:pt x="321" y="250"/>
                    <a:pt x="70" y="286"/>
                  </a:cubicBezTo>
                  <a:cubicBezTo>
                    <a:pt x="0" y="225"/>
                    <a:pt x="0" y="225"/>
                    <a:pt x="0" y="225"/>
                  </a:cubicBezTo>
                  <a:cubicBezTo>
                    <a:pt x="63" y="164"/>
                    <a:pt x="63" y="164"/>
                    <a:pt x="63" y="164"/>
                  </a:cubicBezTo>
                  <a:cubicBezTo>
                    <a:pt x="271" y="183"/>
                    <a:pt x="274" y="70"/>
                    <a:pt x="274" y="70"/>
                  </a:cubicBezTo>
                  <a:cubicBezTo>
                    <a:pt x="244" y="41"/>
                    <a:pt x="244" y="41"/>
                    <a:pt x="244" y="41"/>
                  </a:cubicBezTo>
                  <a:cubicBezTo>
                    <a:pt x="252" y="17"/>
                    <a:pt x="252" y="17"/>
                    <a:pt x="252" y="17"/>
                  </a:cubicBezTo>
                  <a:lnTo>
                    <a:pt x="308" y="0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70">
              <a:extLst>
                <a:ext uri="{FF2B5EF4-FFF2-40B4-BE49-F238E27FC236}">
                  <a16:creationId xmlns:a16="http://schemas.microsoft.com/office/drawing/2014/main" id="{B403097E-3ACA-4AA1-8EA1-0D8FA48872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8857" y="4562718"/>
              <a:ext cx="989410" cy="901772"/>
            </a:xfrm>
            <a:custGeom>
              <a:avLst/>
              <a:gdLst>
                <a:gd name="T0" fmla="*/ 13 w 865"/>
                <a:gd name="T1" fmla="*/ 788 h 788"/>
                <a:gd name="T2" fmla="*/ 11 w 865"/>
                <a:gd name="T3" fmla="*/ 788 h 788"/>
                <a:gd name="T4" fmla="*/ 1 w 865"/>
                <a:gd name="T5" fmla="*/ 774 h 788"/>
                <a:gd name="T6" fmla="*/ 24 w 865"/>
                <a:gd name="T7" fmla="*/ 681 h 788"/>
                <a:gd name="T8" fmla="*/ 39 w 865"/>
                <a:gd name="T9" fmla="*/ 672 h 788"/>
                <a:gd name="T10" fmla="*/ 47 w 865"/>
                <a:gd name="T11" fmla="*/ 687 h 788"/>
                <a:gd name="T12" fmla="*/ 25 w 865"/>
                <a:gd name="T13" fmla="*/ 778 h 788"/>
                <a:gd name="T14" fmla="*/ 13 w 865"/>
                <a:gd name="T15" fmla="*/ 788 h 788"/>
                <a:gd name="T16" fmla="*/ 65 w 865"/>
                <a:gd name="T17" fmla="*/ 606 h 788"/>
                <a:gd name="T18" fmla="*/ 60 w 865"/>
                <a:gd name="T19" fmla="*/ 605 h 788"/>
                <a:gd name="T20" fmla="*/ 53 w 865"/>
                <a:gd name="T21" fmla="*/ 590 h 788"/>
                <a:gd name="T22" fmla="*/ 91 w 865"/>
                <a:gd name="T23" fmla="*/ 501 h 788"/>
                <a:gd name="T24" fmla="*/ 107 w 865"/>
                <a:gd name="T25" fmla="*/ 495 h 788"/>
                <a:gd name="T26" fmla="*/ 112 w 865"/>
                <a:gd name="T27" fmla="*/ 512 h 788"/>
                <a:gd name="T28" fmla="*/ 76 w 865"/>
                <a:gd name="T29" fmla="*/ 598 h 788"/>
                <a:gd name="T30" fmla="*/ 65 w 865"/>
                <a:gd name="T31" fmla="*/ 606 h 788"/>
                <a:gd name="T32" fmla="*/ 146 w 865"/>
                <a:gd name="T33" fmla="*/ 435 h 788"/>
                <a:gd name="T34" fmla="*/ 140 w 865"/>
                <a:gd name="T35" fmla="*/ 433 h 788"/>
                <a:gd name="T36" fmla="*/ 136 w 865"/>
                <a:gd name="T37" fmla="*/ 417 h 788"/>
                <a:gd name="T38" fmla="*/ 189 w 865"/>
                <a:gd name="T39" fmla="*/ 337 h 788"/>
                <a:gd name="T40" fmla="*/ 206 w 865"/>
                <a:gd name="T41" fmla="*/ 335 h 788"/>
                <a:gd name="T42" fmla="*/ 209 w 865"/>
                <a:gd name="T43" fmla="*/ 352 h 788"/>
                <a:gd name="T44" fmla="*/ 157 w 865"/>
                <a:gd name="T45" fmla="*/ 429 h 788"/>
                <a:gd name="T46" fmla="*/ 146 w 865"/>
                <a:gd name="T47" fmla="*/ 435 h 788"/>
                <a:gd name="T48" fmla="*/ 260 w 865"/>
                <a:gd name="T49" fmla="*/ 284 h 788"/>
                <a:gd name="T50" fmla="*/ 252 w 865"/>
                <a:gd name="T51" fmla="*/ 281 h 788"/>
                <a:gd name="T52" fmla="*/ 251 w 865"/>
                <a:gd name="T53" fmla="*/ 264 h 788"/>
                <a:gd name="T54" fmla="*/ 321 w 865"/>
                <a:gd name="T55" fmla="*/ 198 h 788"/>
                <a:gd name="T56" fmla="*/ 338 w 865"/>
                <a:gd name="T57" fmla="*/ 199 h 788"/>
                <a:gd name="T58" fmla="*/ 337 w 865"/>
                <a:gd name="T59" fmla="*/ 216 h 788"/>
                <a:gd name="T60" fmla="*/ 269 w 865"/>
                <a:gd name="T61" fmla="*/ 280 h 788"/>
                <a:gd name="T62" fmla="*/ 260 w 865"/>
                <a:gd name="T63" fmla="*/ 284 h 788"/>
                <a:gd name="T64" fmla="*/ 405 w 865"/>
                <a:gd name="T65" fmla="*/ 163 h 788"/>
                <a:gd name="T66" fmla="*/ 395 w 865"/>
                <a:gd name="T67" fmla="*/ 158 h 788"/>
                <a:gd name="T68" fmla="*/ 399 w 865"/>
                <a:gd name="T69" fmla="*/ 141 h 788"/>
                <a:gd name="T70" fmla="*/ 482 w 865"/>
                <a:gd name="T71" fmla="*/ 94 h 788"/>
                <a:gd name="T72" fmla="*/ 498 w 865"/>
                <a:gd name="T73" fmla="*/ 99 h 788"/>
                <a:gd name="T74" fmla="*/ 493 w 865"/>
                <a:gd name="T75" fmla="*/ 115 h 788"/>
                <a:gd name="T76" fmla="*/ 412 w 865"/>
                <a:gd name="T77" fmla="*/ 161 h 788"/>
                <a:gd name="T78" fmla="*/ 405 w 865"/>
                <a:gd name="T79" fmla="*/ 163 h 788"/>
                <a:gd name="T80" fmla="*/ 575 w 865"/>
                <a:gd name="T81" fmla="*/ 80 h 788"/>
                <a:gd name="T82" fmla="*/ 563 w 865"/>
                <a:gd name="T83" fmla="*/ 72 h 788"/>
                <a:gd name="T84" fmla="*/ 571 w 865"/>
                <a:gd name="T85" fmla="*/ 56 h 788"/>
                <a:gd name="T86" fmla="*/ 663 w 865"/>
                <a:gd name="T87" fmla="*/ 29 h 788"/>
                <a:gd name="T88" fmla="*/ 677 w 865"/>
                <a:gd name="T89" fmla="*/ 38 h 788"/>
                <a:gd name="T90" fmla="*/ 668 w 865"/>
                <a:gd name="T91" fmla="*/ 52 h 788"/>
                <a:gd name="T92" fmla="*/ 579 w 865"/>
                <a:gd name="T93" fmla="*/ 79 h 788"/>
                <a:gd name="T94" fmla="*/ 575 w 865"/>
                <a:gd name="T95" fmla="*/ 80 h 788"/>
                <a:gd name="T96" fmla="*/ 758 w 865"/>
                <a:gd name="T97" fmla="*/ 35 h 788"/>
                <a:gd name="T98" fmla="*/ 746 w 865"/>
                <a:gd name="T99" fmla="*/ 24 h 788"/>
                <a:gd name="T100" fmla="*/ 756 w 865"/>
                <a:gd name="T101" fmla="*/ 11 h 788"/>
                <a:gd name="T102" fmla="*/ 852 w 865"/>
                <a:gd name="T103" fmla="*/ 1 h 788"/>
                <a:gd name="T104" fmla="*/ 864 w 865"/>
                <a:gd name="T105" fmla="*/ 12 h 788"/>
                <a:gd name="T106" fmla="*/ 853 w 865"/>
                <a:gd name="T107" fmla="*/ 25 h 788"/>
                <a:gd name="T108" fmla="*/ 760 w 865"/>
                <a:gd name="T109" fmla="*/ 35 h 788"/>
                <a:gd name="T110" fmla="*/ 758 w 865"/>
                <a:gd name="T111" fmla="*/ 35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65" h="788">
                  <a:moveTo>
                    <a:pt x="13" y="788"/>
                  </a:moveTo>
                  <a:cubicBezTo>
                    <a:pt x="12" y="788"/>
                    <a:pt x="11" y="788"/>
                    <a:pt x="11" y="788"/>
                  </a:cubicBezTo>
                  <a:cubicBezTo>
                    <a:pt x="4" y="787"/>
                    <a:pt x="0" y="780"/>
                    <a:pt x="1" y="774"/>
                  </a:cubicBezTo>
                  <a:cubicBezTo>
                    <a:pt x="7" y="742"/>
                    <a:pt x="15" y="711"/>
                    <a:pt x="24" y="681"/>
                  </a:cubicBezTo>
                  <a:cubicBezTo>
                    <a:pt x="25" y="674"/>
                    <a:pt x="32" y="670"/>
                    <a:pt x="39" y="672"/>
                  </a:cubicBezTo>
                  <a:cubicBezTo>
                    <a:pt x="45" y="674"/>
                    <a:pt x="49" y="681"/>
                    <a:pt x="47" y="687"/>
                  </a:cubicBezTo>
                  <a:cubicBezTo>
                    <a:pt x="38" y="717"/>
                    <a:pt x="31" y="748"/>
                    <a:pt x="25" y="778"/>
                  </a:cubicBezTo>
                  <a:cubicBezTo>
                    <a:pt x="24" y="784"/>
                    <a:pt x="19" y="788"/>
                    <a:pt x="13" y="788"/>
                  </a:cubicBezTo>
                  <a:close/>
                  <a:moveTo>
                    <a:pt x="65" y="606"/>
                  </a:moveTo>
                  <a:cubicBezTo>
                    <a:pt x="63" y="606"/>
                    <a:pt x="62" y="606"/>
                    <a:pt x="60" y="605"/>
                  </a:cubicBezTo>
                  <a:cubicBezTo>
                    <a:pt x="54" y="603"/>
                    <a:pt x="51" y="596"/>
                    <a:pt x="53" y="590"/>
                  </a:cubicBezTo>
                  <a:cubicBezTo>
                    <a:pt x="65" y="559"/>
                    <a:pt x="77" y="530"/>
                    <a:pt x="91" y="501"/>
                  </a:cubicBezTo>
                  <a:cubicBezTo>
                    <a:pt x="94" y="495"/>
                    <a:pt x="101" y="493"/>
                    <a:pt x="107" y="495"/>
                  </a:cubicBezTo>
                  <a:cubicBezTo>
                    <a:pt x="113" y="498"/>
                    <a:pt x="115" y="506"/>
                    <a:pt x="112" y="512"/>
                  </a:cubicBezTo>
                  <a:cubicBezTo>
                    <a:pt x="99" y="539"/>
                    <a:pt x="87" y="568"/>
                    <a:pt x="76" y="598"/>
                  </a:cubicBezTo>
                  <a:cubicBezTo>
                    <a:pt x="74" y="603"/>
                    <a:pt x="70" y="606"/>
                    <a:pt x="65" y="606"/>
                  </a:cubicBezTo>
                  <a:close/>
                  <a:moveTo>
                    <a:pt x="146" y="435"/>
                  </a:moveTo>
                  <a:cubicBezTo>
                    <a:pt x="144" y="435"/>
                    <a:pt x="142" y="434"/>
                    <a:pt x="140" y="433"/>
                  </a:cubicBezTo>
                  <a:cubicBezTo>
                    <a:pt x="134" y="430"/>
                    <a:pt x="132" y="422"/>
                    <a:pt x="136" y="417"/>
                  </a:cubicBezTo>
                  <a:cubicBezTo>
                    <a:pt x="152" y="389"/>
                    <a:pt x="170" y="362"/>
                    <a:pt x="189" y="337"/>
                  </a:cubicBezTo>
                  <a:cubicBezTo>
                    <a:pt x="193" y="332"/>
                    <a:pt x="201" y="331"/>
                    <a:pt x="206" y="335"/>
                  </a:cubicBezTo>
                  <a:cubicBezTo>
                    <a:pt x="212" y="339"/>
                    <a:pt x="213" y="346"/>
                    <a:pt x="209" y="352"/>
                  </a:cubicBezTo>
                  <a:cubicBezTo>
                    <a:pt x="190" y="376"/>
                    <a:pt x="173" y="402"/>
                    <a:pt x="157" y="429"/>
                  </a:cubicBezTo>
                  <a:cubicBezTo>
                    <a:pt x="154" y="433"/>
                    <a:pt x="150" y="435"/>
                    <a:pt x="146" y="435"/>
                  </a:cubicBezTo>
                  <a:close/>
                  <a:moveTo>
                    <a:pt x="260" y="284"/>
                  </a:moveTo>
                  <a:cubicBezTo>
                    <a:pt x="257" y="284"/>
                    <a:pt x="254" y="283"/>
                    <a:pt x="252" y="281"/>
                  </a:cubicBezTo>
                  <a:cubicBezTo>
                    <a:pt x="247" y="276"/>
                    <a:pt x="247" y="268"/>
                    <a:pt x="251" y="264"/>
                  </a:cubicBezTo>
                  <a:cubicBezTo>
                    <a:pt x="273" y="240"/>
                    <a:pt x="297" y="218"/>
                    <a:pt x="321" y="198"/>
                  </a:cubicBezTo>
                  <a:cubicBezTo>
                    <a:pt x="326" y="194"/>
                    <a:pt x="334" y="194"/>
                    <a:pt x="338" y="199"/>
                  </a:cubicBezTo>
                  <a:cubicBezTo>
                    <a:pt x="343" y="204"/>
                    <a:pt x="342" y="212"/>
                    <a:pt x="337" y="216"/>
                  </a:cubicBezTo>
                  <a:cubicBezTo>
                    <a:pt x="313" y="236"/>
                    <a:pt x="290" y="258"/>
                    <a:pt x="269" y="280"/>
                  </a:cubicBezTo>
                  <a:cubicBezTo>
                    <a:pt x="266" y="283"/>
                    <a:pt x="263" y="284"/>
                    <a:pt x="260" y="284"/>
                  </a:cubicBezTo>
                  <a:close/>
                  <a:moveTo>
                    <a:pt x="405" y="163"/>
                  </a:moveTo>
                  <a:cubicBezTo>
                    <a:pt x="401" y="163"/>
                    <a:pt x="397" y="161"/>
                    <a:pt x="395" y="158"/>
                  </a:cubicBezTo>
                  <a:cubicBezTo>
                    <a:pt x="391" y="152"/>
                    <a:pt x="393" y="144"/>
                    <a:pt x="399" y="141"/>
                  </a:cubicBezTo>
                  <a:cubicBezTo>
                    <a:pt x="425" y="124"/>
                    <a:pt x="453" y="108"/>
                    <a:pt x="482" y="94"/>
                  </a:cubicBezTo>
                  <a:cubicBezTo>
                    <a:pt x="488" y="91"/>
                    <a:pt x="496" y="93"/>
                    <a:pt x="498" y="99"/>
                  </a:cubicBezTo>
                  <a:cubicBezTo>
                    <a:pt x="501" y="105"/>
                    <a:pt x="499" y="112"/>
                    <a:pt x="493" y="115"/>
                  </a:cubicBezTo>
                  <a:cubicBezTo>
                    <a:pt x="465" y="129"/>
                    <a:pt x="438" y="144"/>
                    <a:pt x="412" y="161"/>
                  </a:cubicBezTo>
                  <a:cubicBezTo>
                    <a:pt x="410" y="162"/>
                    <a:pt x="408" y="163"/>
                    <a:pt x="405" y="163"/>
                  </a:cubicBezTo>
                  <a:close/>
                  <a:moveTo>
                    <a:pt x="575" y="80"/>
                  </a:moveTo>
                  <a:cubicBezTo>
                    <a:pt x="570" y="80"/>
                    <a:pt x="565" y="77"/>
                    <a:pt x="563" y="72"/>
                  </a:cubicBezTo>
                  <a:cubicBezTo>
                    <a:pt x="561" y="66"/>
                    <a:pt x="564" y="59"/>
                    <a:pt x="571" y="56"/>
                  </a:cubicBezTo>
                  <a:cubicBezTo>
                    <a:pt x="600" y="46"/>
                    <a:pt x="631" y="37"/>
                    <a:pt x="663" y="29"/>
                  </a:cubicBezTo>
                  <a:cubicBezTo>
                    <a:pt x="669" y="27"/>
                    <a:pt x="676" y="31"/>
                    <a:pt x="677" y="38"/>
                  </a:cubicBezTo>
                  <a:cubicBezTo>
                    <a:pt x="679" y="44"/>
                    <a:pt x="675" y="51"/>
                    <a:pt x="668" y="52"/>
                  </a:cubicBezTo>
                  <a:cubicBezTo>
                    <a:pt x="638" y="60"/>
                    <a:pt x="608" y="69"/>
                    <a:pt x="579" y="79"/>
                  </a:cubicBezTo>
                  <a:cubicBezTo>
                    <a:pt x="578" y="80"/>
                    <a:pt x="576" y="80"/>
                    <a:pt x="575" y="80"/>
                  </a:cubicBezTo>
                  <a:close/>
                  <a:moveTo>
                    <a:pt x="758" y="35"/>
                  </a:moveTo>
                  <a:cubicBezTo>
                    <a:pt x="752" y="35"/>
                    <a:pt x="747" y="30"/>
                    <a:pt x="746" y="24"/>
                  </a:cubicBezTo>
                  <a:cubicBezTo>
                    <a:pt x="745" y="18"/>
                    <a:pt x="750" y="12"/>
                    <a:pt x="756" y="11"/>
                  </a:cubicBezTo>
                  <a:cubicBezTo>
                    <a:pt x="787" y="6"/>
                    <a:pt x="819" y="3"/>
                    <a:pt x="852" y="1"/>
                  </a:cubicBezTo>
                  <a:cubicBezTo>
                    <a:pt x="858" y="0"/>
                    <a:pt x="864" y="5"/>
                    <a:pt x="864" y="12"/>
                  </a:cubicBezTo>
                  <a:cubicBezTo>
                    <a:pt x="865" y="19"/>
                    <a:pt x="860" y="24"/>
                    <a:pt x="853" y="25"/>
                  </a:cubicBezTo>
                  <a:cubicBezTo>
                    <a:pt x="821" y="27"/>
                    <a:pt x="790" y="30"/>
                    <a:pt x="760" y="35"/>
                  </a:cubicBezTo>
                  <a:cubicBezTo>
                    <a:pt x="759" y="35"/>
                    <a:pt x="759" y="35"/>
                    <a:pt x="758" y="35"/>
                  </a:cubicBez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06" name="Group 82">
            <a:extLst>
              <a:ext uri="{FF2B5EF4-FFF2-40B4-BE49-F238E27FC236}">
                <a16:creationId xmlns:a16="http://schemas.microsoft.com/office/drawing/2014/main" id="{ADBFC877-624E-455D-99A5-B3CD501CC66D}"/>
              </a:ext>
            </a:extLst>
          </p:cNvPr>
          <p:cNvGrpSpPr/>
          <p:nvPr/>
        </p:nvGrpSpPr>
        <p:grpSpPr>
          <a:xfrm>
            <a:off x="658122" y="2315137"/>
            <a:ext cx="2736921" cy="1673806"/>
            <a:chOff x="710499" y="2794900"/>
            <a:chExt cx="2736921" cy="1673806"/>
          </a:xfrm>
        </p:grpSpPr>
        <p:sp>
          <p:nvSpPr>
            <p:cNvPr id="107" name="TextBox 66">
              <a:extLst>
                <a:ext uri="{FF2B5EF4-FFF2-40B4-BE49-F238E27FC236}">
                  <a16:creationId xmlns:a16="http://schemas.microsoft.com/office/drawing/2014/main" id="{74C50B72-7271-4757-B4F2-D53F7C4EC61A}"/>
                </a:ext>
              </a:extLst>
            </p:cNvPr>
            <p:cNvSpPr txBox="1"/>
            <p:nvPr/>
          </p:nvSpPr>
          <p:spPr>
            <a:xfrm>
              <a:off x="2224970" y="3295106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08" name="TextBox 67">
              <a:extLst>
                <a:ext uri="{FF2B5EF4-FFF2-40B4-BE49-F238E27FC236}">
                  <a16:creationId xmlns:a16="http://schemas.microsoft.com/office/drawing/2014/main" id="{1EEE05CC-B2C3-4B47-83AB-B6E22B748E4C}"/>
                </a:ext>
              </a:extLst>
            </p:cNvPr>
            <p:cNvSpPr txBox="1"/>
            <p:nvPr/>
          </p:nvSpPr>
          <p:spPr>
            <a:xfrm>
              <a:off x="710499" y="3600776"/>
              <a:ext cx="2736921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ed id risus quis ex conguedolor sit amet, </a:t>
              </a:r>
            </a:p>
            <a:p>
              <a:pPr algn="r">
                <a:lnSpc>
                  <a:spcPct val="140000"/>
                </a:lnSpc>
                <a:defRPr/>
              </a:pPr>
              <a:endPara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TextBox 68">
              <a:extLst>
                <a:ext uri="{FF2B5EF4-FFF2-40B4-BE49-F238E27FC236}">
                  <a16:creationId xmlns:a16="http://schemas.microsoft.com/office/drawing/2014/main" id="{1D4F5E6E-B89A-45AC-84F4-9762BA3AFD57}"/>
                </a:ext>
              </a:extLst>
            </p:cNvPr>
            <p:cNvSpPr txBox="1"/>
            <p:nvPr/>
          </p:nvSpPr>
          <p:spPr>
            <a:xfrm>
              <a:off x="2776723" y="2794900"/>
              <a:ext cx="67069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2400" b="1" spc="30" dirty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75%</a:t>
              </a:r>
            </a:p>
          </p:txBody>
        </p:sp>
      </p:grpSp>
      <p:grpSp>
        <p:nvGrpSpPr>
          <p:cNvPr id="110" name="Group 73">
            <a:extLst>
              <a:ext uri="{FF2B5EF4-FFF2-40B4-BE49-F238E27FC236}">
                <a16:creationId xmlns:a16="http://schemas.microsoft.com/office/drawing/2014/main" id="{E8490D1F-B9ED-4CAC-BB5F-22235BBF8080}"/>
              </a:ext>
            </a:extLst>
          </p:cNvPr>
          <p:cNvGrpSpPr/>
          <p:nvPr/>
        </p:nvGrpSpPr>
        <p:grpSpPr>
          <a:xfrm>
            <a:off x="8926281" y="1883801"/>
            <a:ext cx="2060927" cy="883329"/>
            <a:chOff x="9048201" y="2611331"/>
            <a:chExt cx="2060927" cy="883329"/>
          </a:xfrm>
        </p:grpSpPr>
        <p:sp>
          <p:nvSpPr>
            <p:cNvPr id="111" name="TextBox 69">
              <a:extLst>
                <a:ext uri="{FF2B5EF4-FFF2-40B4-BE49-F238E27FC236}">
                  <a16:creationId xmlns:a16="http://schemas.microsoft.com/office/drawing/2014/main" id="{D56BB150-A5FC-44CA-8692-FAEFF61422CD}"/>
                </a:ext>
              </a:extLst>
            </p:cNvPr>
            <p:cNvSpPr txBox="1"/>
            <p:nvPr/>
          </p:nvSpPr>
          <p:spPr>
            <a:xfrm>
              <a:off x="9552292" y="2611331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2" name="TextBox 70">
              <a:extLst>
                <a:ext uri="{FF2B5EF4-FFF2-40B4-BE49-F238E27FC236}">
                  <a16:creationId xmlns:a16="http://schemas.microsoft.com/office/drawing/2014/main" id="{BB704EF1-3E54-4D98-A39E-3D19DF6ABF25}"/>
                </a:ext>
              </a:extLst>
            </p:cNvPr>
            <p:cNvSpPr txBox="1"/>
            <p:nvPr/>
          </p:nvSpPr>
          <p:spPr>
            <a:xfrm>
              <a:off x="9552292" y="2917001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13" name="Oval 71">
              <a:extLst>
                <a:ext uri="{FF2B5EF4-FFF2-40B4-BE49-F238E27FC236}">
                  <a16:creationId xmlns:a16="http://schemas.microsoft.com/office/drawing/2014/main" id="{B9468851-C5DF-4A25-8A5A-6FA86AD2983E}"/>
                </a:ext>
              </a:extLst>
            </p:cNvPr>
            <p:cNvSpPr/>
            <p:nvPr/>
          </p:nvSpPr>
          <p:spPr>
            <a:xfrm>
              <a:off x="9048201" y="2815469"/>
              <a:ext cx="418376" cy="418376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114" name="Group 74">
            <a:extLst>
              <a:ext uri="{FF2B5EF4-FFF2-40B4-BE49-F238E27FC236}">
                <a16:creationId xmlns:a16="http://schemas.microsoft.com/office/drawing/2014/main" id="{D70298B6-BB8A-4957-84E0-DC2DE82A4BEB}"/>
              </a:ext>
            </a:extLst>
          </p:cNvPr>
          <p:cNvGrpSpPr/>
          <p:nvPr/>
        </p:nvGrpSpPr>
        <p:grpSpPr>
          <a:xfrm>
            <a:off x="8909346" y="3033201"/>
            <a:ext cx="2060927" cy="883329"/>
            <a:chOff x="9031266" y="3760731"/>
            <a:chExt cx="2060927" cy="883329"/>
          </a:xfrm>
        </p:grpSpPr>
        <p:sp>
          <p:nvSpPr>
            <p:cNvPr id="115" name="TextBox 75">
              <a:extLst>
                <a:ext uri="{FF2B5EF4-FFF2-40B4-BE49-F238E27FC236}">
                  <a16:creationId xmlns:a16="http://schemas.microsoft.com/office/drawing/2014/main" id="{8CC88563-EEF6-4E86-836B-C62184C0BC16}"/>
                </a:ext>
              </a:extLst>
            </p:cNvPr>
            <p:cNvSpPr txBox="1"/>
            <p:nvPr/>
          </p:nvSpPr>
          <p:spPr>
            <a:xfrm>
              <a:off x="9535357" y="3760731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6" name="TextBox 76">
              <a:extLst>
                <a:ext uri="{FF2B5EF4-FFF2-40B4-BE49-F238E27FC236}">
                  <a16:creationId xmlns:a16="http://schemas.microsoft.com/office/drawing/2014/main" id="{0A9567BB-03FF-41EA-827B-444C20793035}"/>
                </a:ext>
              </a:extLst>
            </p:cNvPr>
            <p:cNvSpPr txBox="1"/>
            <p:nvPr/>
          </p:nvSpPr>
          <p:spPr>
            <a:xfrm>
              <a:off x="9535357" y="4066401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17" name="Oval 77">
              <a:extLst>
                <a:ext uri="{FF2B5EF4-FFF2-40B4-BE49-F238E27FC236}">
                  <a16:creationId xmlns:a16="http://schemas.microsoft.com/office/drawing/2014/main" id="{F46C813A-72CD-42DB-91B0-7BF14F075492}"/>
                </a:ext>
              </a:extLst>
            </p:cNvPr>
            <p:cNvSpPr/>
            <p:nvPr/>
          </p:nvSpPr>
          <p:spPr>
            <a:xfrm>
              <a:off x="9031266" y="3964869"/>
              <a:ext cx="418376" cy="41837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118" name="Group 78">
            <a:extLst>
              <a:ext uri="{FF2B5EF4-FFF2-40B4-BE49-F238E27FC236}">
                <a16:creationId xmlns:a16="http://schemas.microsoft.com/office/drawing/2014/main" id="{272C8E53-D645-4073-9BB3-1B6A2C3445EE}"/>
              </a:ext>
            </a:extLst>
          </p:cNvPr>
          <p:cNvGrpSpPr/>
          <p:nvPr/>
        </p:nvGrpSpPr>
        <p:grpSpPr>
          <a:xfrm>
            <a:off x="8892411" y="4182601"/>
            <a:ext cx="2060927" cy="883329"/>
            <a:chOff x="9014331" y="4910131"/>
            <a:chExt cx="2060927" cy="883329"/>
          </a:xfrm>
        </p:grpSpPr>
        <p:sp>
          <p:nvSpPr>
            <p:cNvPr id="119" name="TextBox 79">
              <a:extLst>
                <a:ext uri="{FF2B5EF4-FFF2-40B4-BE49-F238E27FC236}">
                  <a16:creationId xmlns:a16="http://schemas.microsoft.com/office/drawing/2014/main" id="{8B6A7375-CD70-462F-815D-5104D342D9B7}"/>
                </a:ext>
              </a:extLst>
            </p:cNvPr>
            <p:cNvSpPr txBox="1"/>
            <p:nvPr/>
          </p:nvSpPr>
          <p:spPr>
            <a:xfrm>
              <a:off x="9518422" y="4910131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20" name="TextBox 80">
              <a:extLst>
                <a:ext uri="{FF2B5EF4-FFF2-40B4-BE49-F238E27FC236}">
                  <a16:creationId xmlns:a16="http://schemas.microsoft.com/office/drawing/2014/main" id="{51357D37-216A-4186-B133-630F8F329E02}"/>
                </a:ext>
              </a:extLst>
            </p:cNvPr>
            <p:cNvSpPr txBox="1"/>
            <p:nvPr/>
          </p:nvSpPr>
          <p:spPr>
            <a:xfrm>
              <a:off x="9518422" y="5215801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21" name="Oval 81">
              <a:extLst>
                <a:ext uri="{FF2B5EF4-FFF2-40B4-BE49-F238E27FC236}">
                  <a16:creationId xmlns:a16="http://schemas.microsoft.com/office/drawing/2014/main" id="{6FFD779A-04E5-4227-B24A-9A57EF2BCD56}"/>
                </a:ext>
              </a:extLst>
            </p:cNvPr>
            <p:cNvSpPr/>
            <p:nvPr/>
          </p:nvSpPr>
          <p:spPr>
            <a:xfrm>
              <a:off x="9014331" y="5114269"/>
              <a:ext cx="418376" cy="418376"/>
            </a:xfrm>
            <a:prstGeom prst="ellipse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89542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81" name="Group 275">
            <a:extLst>
              <a:ext uri="{FF2B5EF4-FFF2-40B4-BE49-F238E27FC236}">
                <a16:creationId xmlns:a16="http://schemas.microsoft.com/office/drawing/2014/main" id="{0EADE0F4-96F2-4079-B245-E57240FD3251}"/>
              </a:ext>
            </a:extLst>
          </p:cNvPr>
          <p:cNvGrpSpPr/>
          <p:nvPr/>
        </p:nvGrpSpPr>
        <p:grpSpPr>
          <a:xfrm>
            <a:off x="6703294" y="1869673"/>
            <a:ext cx="4768721" cy="883329"/>
            <a:chOff x="6280279" y="2349733"/>
            <a:chExt cx="4768721" cy="883329"/>
          </a:xfrm>
        </p:grpSpPr>
        <p:sp>
          <p:nvSpPr>
            <p:cNvPr id="82" name="TextBox 262">
              <a:extLst>
                <a:ext uri="{FF2B5EF4-FFF2-40B4-BE49-F238E27FC236}">
                  <a16:creationId xmlns:a16="http://schemas.microsoft.com/office/drawing/2014/main" id="{ABBE856F-FBAA-4E8D-8BAA-6ED0FA9F0A80}"/>
                </a:ext>
              </a:extLst>
            </p:cNvPr>
            <p:cNvSpPr txBox="1"/>
            <p:nvPr/>
          </p:nvSpPr>
          <p:spPr>
            <a:xfrm>
              <a:off x="7198138" y="2349733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3" name="TextBox 263">
              <a:extLst>
                <a:ext uri="{FF2B5EF4-FFF2-40B4-BE49-F238E27FC236}">
                  <a16:creationId xmlns:a16="http://schemas.microsoft.com/office/drawing/2014/main" id="{796EFFFE-834C-40D8-8259-8A24203F3F43}"/>
                </a:ext>
              </a:extLst>
            </p:cNvPr>
            <p:cNvSpPr txBox="1"/>
            <p:nvPr/>
          </p:nvSpPr>
          <p:spPr>
            <a:xfrm>
              <a:off x="7198138" y="2655403"/>
              <a:ext cx="3850862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Sed id risus quis ex congue fringilla. </a:t>
              </a:r>
            </a:p>
          </p:txBody>
        </p:sp>
        <p:sp>
          <p:nvSpPr>
            <p:cNvPr id="84" name="Oval 264">
              <a:extLst>
                <a:ext uri="{FF2B5EF4-FFF2-40B4-BE49-F238E27FC236}">
                  <a16:creationId xmlns:a16="http://schemas.microsoft.com/office/drawing/2014/main" id="{66588DDD-C0AD-4F55-A208-61FB1F7F63F9}"/>
                </a:ext>
              </a:extLst>
            </p:cNvPr>
            <p:cNvSpPr/>
            <p:nvPr/>
          </p:nvSpPr>
          <p:spPr>
            <a:xfrm>
              <a:off x="6280279" y="2434513"/>
              <a:ext cx="662852" cy="662852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Shape 2368">
              <a:extLst>
                <a:ext uri="{FF2B5EF4-FFF2-40B4-BE49-F238E27FC236}">
                  <a16:creationId xmlns:a16="http://schemas.microsoft.com/office/drawing/2014/main" id="{5BC4A1EB-FB7B-4597-A781-9C4EAD272ABC}"/>
                </a:ext>
              </a:extLst>
            </p:cNvPr>
            <p:cNvSpPr/>
            <p:nvPr/>
          </p:nvSpPr>
          <p:spPr>
            <a:xfrm>
              <a:off x="6452596" y="2606842"/>
              <a:ext cx="318219" cy="31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86" name="Group 278">
            <a:extLst>
              <a:ext uri="{FF2B5EF4-FFF2-40B4-BE49-F238E27FC236}">
                <a16:creationId xmlns:a16="http://schemas.microsoft.com/office/drawing/2014/main" id="{421D149C-F93C-489F-96A9-3F067991FCB1}"/>
              </a:ext>
            </a:extLst>
          </p:cNvPr>
          <p:cNvGrpSpPr/>
          <p:nvPr/>
        </p:nvGrpSpPr>
        <p:grpSpPr>
          <a:xfrm>
            <a:off x="6703294" y="4695655"/>
            <a:ext cx="4768721" cy="883329"/>
            <a:chOff x="6280279" y="5175715"/>
            <a:chExt cx="4768721" cy="883329"/>
          </a:xfrm>
        </p:grpSpPr>
        <p:sp>
          <p:nvSpPr>
            <p:cNvPr id="87" name="TextBox 269">
              <a:extLst>
                <a:ext uri="{FF2B5EF4-FFF2-40B4-BE49-F238E27FC236}">
                  <a16:creationId xmlns:a16="http://schemas.microsoft.com/office/drawing/2014/main" id="{93F312B8-DFFB-407A-85CD-659D826DEC30}"/>
                </a:ext>
              </a:extLst>
            </p:cNvPr>
            <p:cNvSpPr txBox="1"/>
            <p:nvPr/>
          </p:nvSpPr>
          <p:spPr>
            <a:xfrm>
              <a:off x="7198138" y="5481385"/>
              <a:ext cx="3850862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Sed id risus quis ex congue fringilla. </a:t>
              </a:r>
            </a:p>
          </p:txBody>
        </p:sp>
        <p:grpSp>
          <p:nvGrpSpPr>
            <p:cNvPr id="88" name="Group 277">
              <a:extLst>
                <a:ext uri="{FF2B5EF4-FFF2-40B4-BE49-F238E27FC236}">
                  <a16:creationId xmlns:a16="http://schemas.microsoft.com/office/drawing/2014/main" id="{022A974F-F51E-403A-92C2-70F5426EFF51}"/>
                </a:ext>
              </a:extLst>
            </p:cNvPr>
            <p:cNvGrpSpPr/>
            <p:nvPr/>
          </p:nvGrpSpPr>
          <p:grpSpPr>
            <a:xfrm>
              <a:off x="6280279" y="5175715"/>
              <a:ext cx="2140310" cy="747632"/>
              <a:chOff x="6280279" y="5175715"/>
              <a:chExt cx="2140310" cy="747632"/>
            </a:xfrm>
          </p:grpSpPr>
          <p:sp>
            <p:nvSpPr>
              <p:cNvPr id="89" name="TextBox 268">
                <a:extLst>
                  <a:ext uri="{FF2B5EF4-FFF2-40B4-BE49-F238E27FC236}">
                    <a16:creationId xmlns:a16="http://schemas.microsoft.com/office/drawing/2014/main" id="{80E90E9E-4A73-4C1E-95EB-1C32E4679E6F}"/>
                  </a:ext>
                </a:extLst>
              </p:cNvPr>
              <p:cNvSpPr txBox="1"/>
              <p:nvPr/>
            </p:nvSpPr>
            <p:spPr>
              <a:xfrm>
                <a:off x="7198138" y="5175715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90" name="Oval 270">
                <a:extLst>
                  <a:ext uri="{FF2B5EF4-FFF2-40B4-BE49-F238E27FC236}">
                    <a16:creationId xmlns:a16="http://schemas.microsoft.com/office/drawing/2014/main" id="{BC9E2CF2-F308-46AC-BC74-3F39F4284BF3}"/>
                  </a:ext>
                </a:extLst>
              </p:cNvPr>
              <p:cNvSpPr/>
              <p:nvPr/>
            </p:nvSpPr>
            <p:spPr>
              <a:xfrm>
                <a:off x="6280279" y="5260495"/>
                <a:ext cx="662852" cy="662852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1" name="Shape 2430">
                <a:extLst>
                  <a:ext uri="{FF2B5EF4-FFF2-40B4-BE49-F238E27FC236}">
                    <a16:creationId xmlns:a16="http://schemas.microsoft.com/office/drawing/2014/main" id="{1E9BBFC5-B23D-4FE3-855F-4E53DA41D8C7}"/>
                  </a:ext>
                </a:extLst>
              </p:cNvPr>
              <p:cNvSpPr/>
              <p:nvPr/>
            </p:nvSpPr>
            <p:spPr>
              <a:xfrm>
                <a:off x="6452596" y="5432824"/>
                <a:ext cx="318219" cy="31819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solidFill>
                <a:srgbClr val="FFFFFF"/>
              </a:solidFill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92" name="Group 276">
            <a:extLst>
              <a:ext uri="{FF2B5EF4-FFF2-40B4-BE49-F238E27FC236}">
                <a16:creationId xmlns:a16="http://schemas.microsoft.com/office/drawing/2014/main" id="{BCA90DFE-967C-4109-B7C4-7C6CCF356AE2}"/>
              </a:ext>
            </a:extLst>
          </p:cNvPr>
          <p:cNvGrpSpPr/>
          <p:nvPr/>
        </p:nvGrpSpPr>
        <p:grpSpPr>
          <a:xfrm>
            <a:off x="6703294" y="3282664"/>
            <a:ext cx="4768721" cy="883329"/>
            <a:chOff x="6280279" y="3762724"/>
            <a:chExt cx="4768721" cy="883329"/>
          </a:xfrm>
        </p:grpSpPr>
        <p:sp>
          <p:nvSpPr>
            <p:cNvPr id="93" name="TextBox 265">
              <a:extLst>
                <a:ext uri="{FF2B5EF4-FFF2-40B4-BE49-F238E27FC236}">
                  <a16:creationId xmlns:a16="http://schemas.microsoft.com/office/drawing/2014/main" id="{FE8DF752-0DFD-4930-A35B-7F387C338FF7}"/>
                </a:ext>
              </a:extLst>
            </p:cNvPr>
            <p:cNvSpPr txBox="1"/>
            <p:nvPr/>
          </p:nvSpPr>
          <p:spPr>
            <a:xfrm>
              <a:off x="7198138" y="376272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94" name="TextBox 266">
              <a:extLst>
                <a:ext uri="{FF2B5EF4-FFF2-40B4-BE49-F238E27FC236}">
                  <a16:creationId xmlns:a16="http://schemas.microsoft.com/office/drawing/2014/main" id="{80ABBD48-6A11-467E-BE38-EB78AAE8814C}"/>
                </a:ext>
              </a:extLst>
            </p:cNvPr>
            <p:cNvSpPr txBox="1"/>
            <p:nvPr/>
          </p:nvSpPr>
          <p:spPr>
            <a:xfrm>
              <a:off x="7198138" y="4068394"/>
              <a:ext cx="3850862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Sed id risus quis ex congue fringilla. </a:t>
              </a:r>
            </a:p>
          </p:txBody>
        </p:sp>
        <p:sp>
          <p:nvSpPr>
            <p:cNvPr id="95" name="Oval 267">
              <a:extLst>
                <a:ext uri="{FF2B5EF4-FFF2-40B4-BE49-F238E27FC236}">
                  <a16:creationId xmlns:a16="http://schemas.microsoft.com/office/drawing/2014/main" id="{454B174C-5FC1-4327-ABD8-6AAE5EAE4723}"/>
                </a:ext>
              </a:extLst>
            </p:cNvPr>
            <p:cNvSpPr/>
            <p:nvPr/>
          </p:nvSpPr>
          <p:spPr>
            <a:xfrm>
              <a:off x="6280279" y="3847504"/>
              <a:ext cx="662852" cy="662852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Shape 2435">
              <a:extLst>
                <a:ext uri="{FF2B5EF4-FFF2-40B4-BE49-F238E27FC236}">
                  <a16:creationId xmlns:a16="http://schemas.microsoft.com/office/drawing/2014/main" id="{6BE746CB-F871-420F-A673-CFBAEAD0713A}"/>
                </a:ext>
              </a:extLst>
            </p:cNvPr>
            <p:cNvSpPr/>
            <p:nvPr/>
          </p:nvSpPr>
          <p:spPr>
            <a:xfrm>
              <a:off x="6452596" y="4019833"/>
              <a:ext cx="318219" cy="31819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3DE0B832-4FFB-4F09-908B-70CBB0D67801}"/>
              </a:ext>
            </a:extLst>
          </p:cNvPr>
          <p:cNvGrpSpPr/>
          <p:nvPr/>
        </p:nvGrpSpPr>
        <p:grpSpPr>
          <a:xfrm>
            <a:off x="1553985" y="1605522"/>
            <a:ext cx="4129341" cy="4103482"/>
            <a:chOff x="1553985" y="1605522"/>
            <a:chExt cx="4129341" cy="4103482"/>
          </a:xfrm>
        </p:grpSpPr>
        <p:grpSp>
          <p:nvGrpSpPr>
            <p:cNvPr id="97" name="Group 231">
              <a:extLst>
                <a:ext uri="{FF2B5EF4-FFF2-40B4-BE49-F238E27FC236}">
                  <a16:creationId xmlns:a16="http://schemas.microsoft.com/office/drawing/2014/main" id="{B85FAD51-7B6E-484E-8850-222EA6B9E5C2}"/>
                </a:ext>
              </a:extLst>
            </p:cNvPr>
            <p:cNvGrpSpPr/>
            <p:nvPr/>
          </p:nvGrpSpPr>
          <p:grpSpPr>
            <a:xfrm>
              <a:off x="1656519" y="2146621"/>
              <a:ext cx="3988104" cy="3562383"/>
              <a:chOff x="1233504" y="2626681"/>
              <a:chExt cx="3988104" cy="3562383"/>
            </a:xfrm>
          </p:grpSpPr>
          <p:grpSp>
            <p:nvGrpSpPr>
              <p:cNvPr id="98" name="Group 197">
                <a:extLst>
                  <a:ext uri="{FF2B5EF4-FFF2-40B4-BE49-F238E27FC236}">
                    <a16:creationId xmlns:a16="http://schemas.microsoft.com/office/drawing/2014/main" id="{8C7B8F0F-01C3-4DBB-8BE7-90017C96DAB3}"/>
                  </a:ext>
                </a:extLst>
              </p:cNvPr>
              <p:cNvGrpSpPr/>
              <p:nvPr/>
            </p:nvGrpSpPr>
            <p:grpSpPr>
              <a:xfrm>
                <a:off x="1233504" y="2626681"/>
                <a:ext cx="3988104" cy="3562383"/>
                <a:chOff x="4345919" y="2369569"/>
                <a:chExt cx="3466521" cy="3096478"/>
              </a:xfrm>
              <a:solidFill>
                <a:srgbClr val="FFFFFF">
                  <a:lumMod val="95000"/>
                </a:srgbClr>
              </a:solidFill>
            </p:grpSpPr>
            <p:sp>
              <p:nvSpPr>
                <p:cNvPr id="195" name="Freeform 482">
                  <a:extLst>
                    <a:ext uri="{FF2B5EF4-FFF2-40B4-BE49-F238E27FC236}">
                      <a16:creationId xmlns:a16="http://schemas.microsoft.com/office/drawing/2014/main" id="{A33F2F5E-18E0-49D0-AAA2-F37948D773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58359" y="5246211"/>
                  <a:ext cx="120479" cy="120479"/>
                </a:xfrm>
                <a:custGeom>
                  <a:avLst/>
                  <a:gdLst>
                    <a:gd name="T0" fmla="*/ 373 w 434"/>
                    <a:gd name="T1" fmla="*/ 0 h 436"/>
                    <a:gd name="T2" fmla="*/ 434 w 434"/>
                    <a:gd name="T3" fmla="*/ 375 h 436"/>
                    <a:gd name="T4" fmla="*/ 60 w 434"/>
                    <a:gd name="T5" fmla="*/ 436 h 436"/>
                    <a:gd name="T6" fmla="*/ 0 w 434"/>
                    <a:gd name="T7" fmla="*/ 61 h 436"/>
                    <a:gd name="T8" fmla="*/ 373 w 434"/>
                    <a:gd name="T9" fmla="*/ 0 h 43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34" h="436">
                      <a:moveTo>
                        <a:pt x="373" y="0"/>
                      </a:moveTo>
                      <a:cubicBezTo>
                        <a:pt x="246" y="178"/>
                        <a:pt x="257" y="247"/>
                        <a:pt x="434" y="375"/>
                      </a:cubicBezTo>
                      <a:cubicBezTo>
                        <a:pt x="257" y="247"/>
                        <a:pt x="188" y="258"/>
                        <a:pt x="60" y="436"/>
                      </a:cubicBezTo>
                      <a:cubicBezTo>
                        <a:pt x="188" y="258"/>
                        <a:pt x="177" y="189"/>
                        <a:pt x="0" y="61"/>
                      </a:cubicBezTo>
                      <a:cubicBezTo>
                        <a:pt x="177" y="189"/>
                        <a:pt x="246" y="178"/>
                        <a:pt x="373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grpSp>
              <p:nvGrpSpPr>
                <p:cNvPr id="196" name="Group 196">
                  <a:extLst>
                    <a:ext uri="{FF2B5EF4-FFF2-40B4-BE49-F238E27FC236}">
                      <a16:creationId xmlns:a16="http://schemas.microsoft.com/office/drawing/2014/main" id="{F8F50E98-7C71-4C99-BF13-C6B6FF8D9890}"/>
                    </a:ext>
                  </a:extLst>
                </p:cNvPr>
                <p:cNvGrpSpPr/>
                <p:nvPr/>
              </p:nvGrpSpPr>
              <p:grpSpPr>
                <a:xfrm>
                  <a:off x="4345919" y="2369569"/>
                  <a:ext cx="3466521" cy="3096478"/>
                  <a:chOff x="4345919" y="2369569"/>
                  <a:chExt cx="3466521" cy="3096478"/>
                </a:xfrm>
                <a:grpFill/>
              </p:grpSpPr>
              <p:sp>
                <p:nvSpPr>
                  <p:cNvPr id="197" name="Freeform 452">
                    <a:extLst>
                      <a:ext uri="{FF2B5EF4-FFF2-40B4-BE49-F238E27FC236}">
                        <a16:creationId xmlns:a16="http://schemas.microsoft.com/office/drawing/2014/main" id="{2E1BBA28-DD3B-4E96-817D-C0B37F335A5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66676" y="2799853"/>
                    <a:ext cx="160379" cy="160379"/>
                  </a:xfrm>
                  <a:custGeom>
                    <a:avLst/>
                    <a:gdLst>
                      <a:gd name="T0" fmla="*/ 499 w 581"/>
                      <a:gd name="T1" fmla="*/ 89 h 581"/>
                      <a:gd name="T2" fmla="*/ 496 w 581"/>
                      <a:gd name="T3" fmla="*/ 85 h 581"/>
                      <a:gd name="T4" fmla="*/ 495 w 581"/>
                      <a:gd name="T5" fmla="*/ 85 h 581"/>
                      <a:gd name="T6" fmla="*/ 290 w 581"/>
                      <a:gd name="T7" fmla="*/ 0 h 581"/>
                      <a:gd name="T8" fmla="*/ 92 w 581"/>
                      <a:gd name="T9" fmla="*/ 79 h 581"/>
                      <a:gd name="T10" fmla="*/ 87 w 581"/>
                      <a:gd name="T11" fmla="*/ 83 h 581"/>
                      <a:gd name="T12" fmla="*/ 85 w 581"/>
                      <a:gd name="T13" fmla="*/ 85 h 581"/>
                      <a:gd name="T14" fmla="*/ 0 w 581"/>
                      <a:gd name="T15" fmla="*/ 291 h 581"/>
                      <a:gd name="T16" fmla="*/ 85 w 581"/>
                      <a:gd name="T17" fmla="*/ 496 h 581"/>
                      <a:gd name="T18" fmla="*/ 290 w 581"/>
                      <a:gd name="T19" fmla="*/ 581 h 581"/>
                      <a:gd name="T20" fmla="*/ 496 w 581"/>
                      <a:gd name="T21" fmla="*/ 496 h 581"/>
                      <a:gd name="T22" fmla="*/ 581 w 581"/>
                      <a:gd name="T23" fmla="*/ 291 h 581"/>
                      <a:gd name="T24" fmla="*/ 499 w 581"/>
                      <a:gd name="T25" fmla="*/ 89 h 581"/>
                      <a:gd name="T26" fmla="*/ 336 w 581"/>
                      <a:gd name="T27" fmla="*/ 571 h 581"/>
                      <a:gd name="T28" fmla="*/ 304 w 581"/>
                      <a:gd name="T29" fmla="*/ 574 h 581"/>
                      <a:gd name="T30" fmla="*/ 290 w 581"/>
                      <a:gd name="T31" fmla="*/ 575 h 581"/>
                      <a:gd name="T32" fmla="*/ 277 w 581"/>
                      <a:gd name="T33" fmla="*/ 574 h 581"/>
                      <a:gd name="T34" fmla="*/ 245 w 581"/>
                      <a:gd name="T35" fmla="*/ 571 h 581"/>
                      <a:gd name="T36" fmla="*/ 6 w 581"/>
                      <a:gd name="T37" fmla="*/ 294 h 581"/>
                      <a:gd name="T38" fmla="*/ 6 w 581"/>
                      <a:gd name="T39" fmla="*/ 291 h 581"/>
                      <a:gd name="T40" fmla="*/ 6 w 581"/>
                      <a:gd name="T41" fmla="*/ 287 h 581"/>
                      <a:gd name="T42" fmla="*/ 92 w 581"/>
                      <a:gd name="T43" fmla="*/ 87 h 581"/>
                      <a:gd name="T44" fmla="*/ 96 w 581"/>
                      <a:gd name="T45" fmla="*/ 83 h 581"/>
                      <a:gd name="T46" fmla="*/ 245 w 581"/>
                      <a:gd name="T47" fmla="*/ 10 h 581"/>
                      <a:gd name="T48" fmla="*/ 277 w 581"/>
                      <a:gd name="T49" fmla="*/ 7 h 581"/>
                      <a:gd name="T50" fmla="*/ 290 w 581"/>
                      <a:gd name="T51" fmla="*/ 6 h 581"/>
                      <a:gd name="T52" fmla="*/ 304 w 581"/>
                      <a:gd name="T53" fmla="*/ 7 h 581"/>
                      <a:gd name="T54" fmla="*/ 336 w 581"/>
                      <a:gd name="T55" fmla="*/ 10 h 581"/>
                      <a:gd name="T56" fmla="*/ 491 w 581"/>
                      <a:gd name="T57" fmla="*/ 89 h 581"/>
                      <a:gd name="T58" fmla="*/ 495 w 581"/>
                      <a:gd name="T59" fmla="*/ 93 h 581"/>
                      <a:gd name="T60" fmla="*/ 575 w 581"/>
                      <a:gd name="T61" fmla="*/ 287 h 581"/>
                      <a:gd name="T62" fmla="*/ 575 w 581"/>
                      <a:gd name="T63" fmla="*/ 291 h 581"/>
                      <a:gd name="T64" fmla="*/ 575 w 581"/>
                      <a:gd name="T65" fmla="*/ 294 h 581"/>
                      <a:gd name="T66" fmla="*/ 336 w 581"/>
                      <a:gd name="T67" fmla="*/ 571 h 58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581" h="581">
                        <a:moveTo>
                          <a:pt x="499" y="89"/>
                        </a:moveTo>
                        <a:cubicBezTo>
                          <a:pt x="498" y="88"/>
                          <a:pt x="497" y="87"/>
                          <a:pt x="496" y="85"/>
                        </a:cubicBezTo>
                        <a:cubicBezTo>
                          <a:pt x="495" y="85"/>
                          <a:pt x="495" y="85"/>
                          <a:pt x="495" y="85"/>
                        </a:cubicBezTo>
                        <a:cubicBezTo>
                          <a:pt x="440" y="30"/>
                          <a:pt x="368" y="0"/>
                          <a:pt x="290" y="0"/>
                        </a:cubicBezTo>
                        <a:cubicBezTo>
                          <a:pt x="216" y="0"/>
                          <a:pt x="146" y="28"/>
                          <a:pt x="92" y="79"/>
                        </a:cubicBezTo>
                        <a:cubicBezTo>
                          <a:pt x="90" y="80"/>
                          <a:pt x="89" y="82"/>
                          <a:pt x="87" y="83"/>
                        </a:cubicBezTo>
                        <a:cubicBezTo>
                          <a:pt x="87" y="84"/>
                          <a:pt x="86" y="84"/>
                          <a:pt x="85" y="85"/>
                        </a:cubicBezTo>
                        <a:cubicBezTo>
                          <a:pt x="30" y="140"/>
                          <a:pt x="0" y="213"/>
                          <a:pt x="0" y="291"/>
                        </a:cubicBezTo>
                        <a:cubicBezTo>
                          <a:pt x="0" y="368"/>
                          <a:pt x="30" y="441"/>
                          <a:pt x="85" y="496"/>
                        </a:cubicBezTo>
                        <a:cubicBezTo>
                          <a:pt x="140" y="551"/>
                          <a:pt x="213" y="581"/>
                          <a:pt x="290" y="581"/>
                        </a:cubicBezTo>
                        <a:cubicBezTo>
                          <a:pt x="368" y="581"/>
                          <a:pt x="441" y="551"/>
                          <a:pt x="496" y="496"/>
                        </a:cubicBezTo>
                        <a:cubicBezTo>
                          <a:pt x="551" y="441"/>
                          <a:pt x="581" y="368"/>
                          <a:pt x="581" y="291"/>
                        </a:cubicBezTo>
                        <a:cubicBezTo>
                          <a:pt x="581" y="215"/>
                          <a:pt x="552" y="143"/>
                          <a:pt x="499" y="89"/>
                        </a:cubicBezTo>
                        <a:close/>
                        <a:moveTo>
                          <a:pt x="336" y="571"/>
                        </a:moveTo>
                        <a:cubicBezTo>
                          <a:pt x="325" y="573"/>
                          <a:pt x="315" y="574"/>
                          <a:pt x="304" y="574"/>
                        </a:cubicBezTo>
                        <a:cubicBezTo>
                          <a:pt x="299" y="575"/>
                          <a:pt x="295" y="575"/>
                          <a:pt x="290" y="575"/>
                        </a:cubicBezTo>
                        <a:cubicBezTo>
                          <a:pt x="286" y="575"/>
                          <a:pt x="281" y="575"/>
                          <a:pt x="277" y="574"/>
                        </a:cubicBezTo>
                        <a:cubicBezTo>
                          <a:pt x="266" y="574"/>
                          <a:pt x="256" y="573"/>
                          <a:pt x="245" y="571"/>
                        </a:cubicBezTo>
                        <a:cubicBezTo>
                          <a:pt x="111" y="549"/>
                          <a:pt x="8" y="433"/>
                          <a:pt x="6" y="294"/>
                        </a:cubicBezTo>
                        <a:cubicBezTo>
                          <a:pt x="6" y="293"/>
                          <a:pt x="6" y="292"/>
                          <a:pt x="6" y="291"/>
                        </a:cubicBezTo>
                        <a:cubicBezTo>
                          <a:pt x="6" y="289"/>
                          <a:pt x="6" y="288"/>
                          <a:pt x="6" y="287"/>
                        </a:cubicBezTo>
                        <a:cubicBezTo>
                          <a:pt x="7" y="209"/>
                          <a:pt x="40" y="138"/>
                          <a:pt x="92" y="87"/>
                        </a:cubicBezTo>
                        <a:cubicBezTo>
                          <a:pt x="93" y="86"/>
                          <a:pt x="95" y="85"/>
                          <a:pt x="96" y="83"/>
                        </a:cubicBezTo>
                        <a:cubicBezTo>
                          <a:pt x="137" y="45"/>
                          <a:pt x="188" y="19"/>
                          <a:pt x="245" y="10"/>
                        </a:cubicBezTo>
                        <a:cubicBezTo>
                          <a:pt x="256" y="8"/>
                          <a:pt x="266" y="7"/>
                          <a:pt x="277" y="7"/>
                        </a:cubicBezTo>
                        <a:cubicBezTo>
                          <a:pt x="281" y="6"/>
                          <a:pt x="286" y="6"/>
                          <a:pt x="290" y="6"/>
                        </a:cubicBezTo>
                        <a:cubicBezTo>
                          <a:pt x="295" y="6"/>
                          <a:pt x="299" y="6"/>
                          <a:pt x="304" y="7"/>
                        </a:cubicBezTo>
                        <a:cubicBezTo>
                          <a:pt x="315" y="7"/>
                          <a:pt x="325" y="8"/>
                          <a:pt x="336" y="10"/>
                        </a:cubicBezTo>
                        <a:cubicBezTo>
                          <a:pt x="396" y="20"/>
                          <a:pt x="449" y="48"/>
                          <a:pt x="491" y="89"/>
                        </a:cubicBezTo>
                        <a:cubicBezTo>
                          <a:pt x="492" y="90"/>
                          <a:pt x="494" y="92"/>
                          <a:pt x="495" y="93"/>
                        </a:cubicBezTo>
                        <a:cubicBezTo>
                          <a:pt x="544" y="144"/>
                          <a:pt x="574" y="212"/>
                          <a:pt x="575" y="287"/>
                        </a:cubicBezTo>
                        <a:cubicBezTo>
                          <a:pt x="575" y="288"/>
                          <a:pt x="575" y="289"/>
                          <a:pt x="575" y="291"/>
                        </a:cubicBezTo>
                        <a:cubicBezTo>
                          <a:pt x="575" y="292"/>
                          <a:pt x="575" y="293"/>
                          <a:pt x="575" y="294"/>
                        </a:cubicBezTo>
                        <a:cubicBezTo>
                          <a:pt x="573" y="433"/>
                          <a:pt x="470" y="549"/>
                          <a:pt x="336" y="5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98" name="Freeform 453">
                    <a:extLst>
                      <a:ext uri="{FF2B5EF4-FFF2-40B4-BE49-F238E27FC236}">
                        <a16:creationId xmlns:a16="http://schemas.microsoft.com/office/drawing/2014/main" id="{3767A8D2-12F4-471D-9B4A-820788FAE221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663547" y="2796724"/>
                    <a:ext cx="167419" cy="167419"/>
                  </a:xfrm>
                  <a:custGeom>
                    <a:avLst/>
                    <a:gdLst>
                      <a:gd name="T0" fmla="*/ 303 w 607"/>
                      <a:gd name="T1" fmla="*/ 607 h 607"/>
                      <a:gd name="T2" fmla="*/ 89 w 607"/>
                      <a:gd name="T3" fmla="*/ 518 h 607"/>
                      <a:gd name="T4" fmla="*/ 0 w 607"/>
                      <a:gd name="T5" fmla="*/ 304 h 607"/>
                      <a:gd name="T6" fmla="*/ 89 w 607"/>
                      <a:gd name="T7" fmla="*/ 89 h 607"/>
                      <a:gd name="T8" fmla="*/ 91 w 607"/>
                      <a:gd name="T9" fmla="*/ 87 h 607"/>
                      <a:gd name="T10" fmla="*/ 96 w 607"/>
                      <a:gd name="T11" fmla="*/ 82 h 607"/>
                      <a:gd name="T12" fmla="*/ 303 w 607"/>
                      <a:gd name="T13" fmla="*/ 0 h 607"/>
                      <a:gd name="T14" fmla="*/ 517 w 607"/>
                      <a:gd name="T15" fmla="*/ 88 h 607"/>
                      <a:gd name="T16" fmla="*/ 518 w 607"/>
                      <a:gd name="T17" fmla="*/ 89 h 607"/>
                      <a:gd name="T18" fmla="*/ 522 w 607"/>
                      <a:gd name="T19" fmla="*/ 93 h 607"/>
                      <a:gd name="T20" fmla="*/ 607 w 607"/>
                      <a:gd name="T21" fmla="*/ 304 h 607"/>
                      <a:gd name="T22" fmla="*/ 518 w 607"/>
                      <a:gd name="T23" fmla="*/ 518 h 607"/>
                      <a:gd name="T24" fmla="*/ 303 w 607"/>
                      <a:gd name="T25" fmla="*/ 607 h 607"/>
                      <a:gd name="T26" fmla="*/ 303 w 607"/>
                      <a:gd name="T27" fmla="*/ 32 h 607"/>
                      <a:gd name="T28" fmla="*/ 291 w 607"/>
                      <a:gd name="T29" fmla="*/ 33 h 607"/>
                      <a:gd name="T30" fmla="*/ 260 w 607"/>
                      <a:gd name="T31" fmla="*/ 36 h 607"/>
                      <a:gd name="T32" fmla="*/ 118 w 607"/>
                      <a:gd name="T33" fmla="*/ 106 h 607"/>
                      <a:gd name="T34" fmla="*/ 114 w 607"/>
                      <a:gd name="T35" fmla="*/ 110 h 607"/>
                      <a:gd name="T36" fmla="*/ 32 w 607"/>
                      <a:gd name="T37" fmla="*/ 301 h 607"/>
                      <a:gd name="T38" fmla="*/ 32 w 607"/>
                      <a:gd name="T39" fmla="*/ 304 h 607"/>
                      <a:gd name="T40" fmla="*/ 32 w 607"/>
                      <a:gd name="T41" fmla="*/ 306 h 607"/>
                      <a:gd name="T42" fmla="*/ 260 w 607"/>
                      <a:gd name="T43" fmla="*/ 571 h 607"/>
                      <a:gd name="T44" fmla="*/ 291 w 607"/>
                      <a:gd name="T45" fmla="*/ 574 h 607"/>
                      <a:gd name="T46" fmla="*/ 316 w 607"/>
                      <a:gd name="T47" fmla="*/ 574 h 607"/>
                      <a:gd name="T48" fmla="*/ 347 w 607"/>
                      <a:gd name="T49" fmla="*/ 571 h 607"/>
                      <a:gd name="T50" fmla="*/ 347 w 607"/>
                      <a:gd name="T51" fmla="*/ 571 h 607"/>
                      <a:gd name="T52" fmla="*/ 574 w 607"/>
                      <a:gd name="T53" fmla="*/ 306 h 607"/>
                      <a:gd name="T54" fmla="*/ 574 w 607"/>
                      <a:gd name="T55" fmla="*/ 304 h 607"/>
                      <a:gd name="T56" fmla="*/ 574 w 607"/>
                      <a:gd name="T57" fmla="*/ 301 h 607"/>
                      <a:gd name="T58" fmla="*/ 499 w 607"/>
                      <a:gd name="T59" fmla="*/ 116 h 607"/>
                      <a:gd name="T60" fmla="*/ 494 w 607"/>
                      <a:gd name="T61" fmla="*/ 111 h 607"/>
                      <a:gd name="T62" fmla="*/ 347 w 607"/>
                      <a:gd name="T63" fmla="*/ 36 h 607"/>
                      <a:gd name="T64" fmla="*/ 316 w 607"/>
                      <a:gd name="T65" fmla="*/ 33 h 607"/>
                      <a:gd name="T66" fmla="*/ 303 w 607"/>
                      <a:gd name="T67" fmla="*/ 32 h 60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</a:cxnLst>
                    <a:rect l="0" t="0" r="r" b="b"/>
                    <a:pathLst>
                      <a:path w="607" h="607">
                        <a:moveTo>
                          <a:pt x="303" y="607"/>
                        </a:moveTo>
                        <a:cubicBezTo>
                          <a:pt x="222" y="607"/>
                          <a:pt x="146" y="575"/>
                          <a:pt x="89" y="518"/>
                        </a:cubicBezTo>
                        <a:cubicBezTo>
                          <a:pt x="32" y="461"/>
                          <a:pt x="0" y="385"/>
                          <a:pt x="0" y="304"/>
                        </a:cubicBezTo>
                        <a:cubicBezTo>
                          <a:pt x="0" y="222"/>
                          <a:pt x="32" y="146"/>
                          <a:pt x="89" y="89"/>
                        </a:cubicBezTo>
                        <a:cubicBezTo>
                          <a:pt x="90" y="88"/>
                          <a:pt x="90" y="87"/>
                          <a:pt x="91" y="87"/>
                        </a:cubicBezTo>
                        <a:cubicBezTo>
                          <a:pt x="93" y="85"/>
                          <a:pt x="94" y="84"/>
                          <a:pt x="96" y="82"/>
                        </a:cubicBezTo>
                        <a:cubicBezTo>
                          <a:pt x="152" y="29"/>
                          <a:pt x="226" y="0"/>
                          <a:pt x="303" y="0"/>
                        </a:cubicBezTo>
                        <a:cubicBezTo>
                          <a:pt x="384" y="0"/>
                          <a:pt x="460" y="31"/>
                          <a:pt x="517" y="88"/>
                        </a:cubicBezTo>
                        <a:cubicBezTo>
                          <a:pt x="518" y="89"/>
                          <a:pt x="518" y="89"/>
                          <a:pt x="518" y="89"/>
                        </a:cubicBezTo>
                        <a:cubicBezTo>
                          <a:pt x="519" y="90"/>
                          <a:pt x="521" y="92"/>
                          <a:pt x="522" y="93"/>
                        </a:cubicBezTo>
                        <a:cubicBezTo>
                          <a:pt x="577" y="150"/>
                          <a:pt x="607" y="225"/>
                          <a:pt x="607" y="304"/>
                        </a:cubicBezTo>
                        <a:cubicBezTo>
                          <a:pt x="607" y="385"/>
                          <a:pt x="575" y="461"/>
                          <a:pt x="518" y="518"/>
                        </a:cubicBezTo>
                        <a:cubicBezTo>
                          <a:pt x="461" y="575"/>
                          <a:pt x="384" y="607"/>
                          <a:pt x="303" y="607"/>
                        </a:cubicBezTo>
                        <a:close/>
                        <a:moveTo>
                          <a:pt x="303" y="32"/>
                        </a:moveTo>
                        <a:cubicBezTo>
                          <a:pt x="299" y="32"/>
                          <a:pt x="295" y="33"/>
                          <a:pt x="291" y="33"/>
                        </a:cubicBezTo>
                        <a:cubicBezTo>
                          <a:pt x="280" y="33"/>
                          <a:pt x="270" y="34"/>
                          <a:pt x="260" y="36"/>
                        </a:cubicBezTo>
                        <a:cubicBezTo>
                          <a:pt x="207" y="44"/>
                          <a:pt x="158" y="69"/>
                          <a:pt x="118" y="106"/>
                        </a:cubicBezTo>
                        <a:cubicBezTo>
                          <a:pt x="117" y="107"/>
                          <a:pt x="115" y="108"/>
                          <a:pt x="114" y="110"/>
                        </a:cubicBezTo>
                        <a:cubicBezTo>
                          <a:pt x="62" y="161"/>
                          <a:pt x="33" y="228"/>
                          <a:pt x="32" y="301"/>
                        </a:cubicBezTo>
                        <a:cubicBezTo>
                          <a:pt x="32" y="302"/>
                          <a:pt x="32" y="303"/>
                          <a:pt x="32" y="304"/>
                        </a:cubicBezTo>
                        <a:cubicBezTo>
                          <a:pt x="32" y="304"/>
                          <a:pt x="32" y="305"/>
                          <a:pt x="32" y="306"/>
                        </a:cubicBezTo>
                        <a:cubicBezTo>
                          <a:pt x="34" y="439"/>
                          <a:pt x="130" y="550"/>
                          <a:pt x="260" y="571"/>
                        </a:cubicBezTo>
                        <a:cubicBezTo>
                          <a:pt x="270" y="573"/>
                          <a:pt x="280" y="574"/>
                          <a:pt x="291" y="574"/>
                        </a:cubicBezTo>
                        <a:cubicBezTo>
                          <a:pt x="299" y="575"/>
                          <a:pt x="308" y="575"/>
                          <a:pt x="316" y="574"/>
                        </a:cubicBezTo>
                        <a:cubicBezTo>
                          <a:pt x="326" y="574"/>
                          <a:pt x="337" y="573"/>
                          <a:pt x="347" y="571"/>
                        </a:cubicBezTo>
                        <a:cubicBezTo>
                          <a:pt x="347" y="571"/>
                          <a:pt x="347" y="571"/>
                          <a:pt x="347" y="571"/>
                        </a:cubicBezTo>
                        <a:cubicBezTo>
                          <a:pt x="477" y="550"/>
                          <a:pt x="573" y="439"/>
                          <a:pt x="574" y="306"/>
                        </a:cubicBezTo>
                        <a:cubicBezTo>
                          <a:pt x="574" y="305"/>
                          <a:pt x="574" y="304"/>
                          <a:pt x="574" y="304"/>
                        </a:cubicBezTo>
                        <a:cubicBezTo>
                          <a:pt x="574" y="303"/>
                          <a:pt x="574" y="302"/>
                          <a:pt x="574" y="301"/>
                        </a:cubicBezTo>
                        <a:cubicBezTo>
                          <a:pt x="574" y="231"/>
                          <a:pt x="547" y="166"/>
                          <a:pt x="499" y="116"/>
                        </a:cubicBezTo>
                        <a:cubicBezTo>
                          <a:pt x="497" y="114"/>
                          <a:pt x="496" y="113"/>
                          <a:pt x="494" y="111"/>
                        </a:cubicBezTo>
                        <a:cubicBezTo>
                          <a:pt x="454" y="71"/>
                          <a:pt x="403" y="45"/>
                          <a:pt x="347" y="36"/>
                        </a:cubicBezTo>
                        <a:cubicBezTo>
                          <a:pt x="337" y="34"/>
                          <a:pt x="326" y="33"/>
                          <a:pt x="316" y="33"/>
                        </a:cubicBezTo>
                        <a:cubicBezTo>
                          <a:pt x="312" y="33"/>
                          <a:pt x="308" y="32"/>
                          <a:pt x="303" y="32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99" name="Freeform 454">
                    <a:extLst>
                      <a:ext uri="{FF2B5EF4-FFF2-40B4-BE49-F238E27FC236}">
                        <a16:creationId xmlns:a16="http://schemas.microsoft.com/office/drawing/2014/main" id="{1D8CB057-0D63-474C-AAFF-3743CA6D850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8581" y="2819411"/>
                    <a:ext cx="118915" cy="29729"/>
                  </a:xfrm>
                  <a:custGeom>
                    <a:avLst/>
                    <a:gdLst>
                      <a:gd name="T0" fmla="*/ 426 w 431"/>
                      <a:gd name="T1" fmla="*/ 15 h 110"/>
                      <a:gd name="T2" fmla="*/ 422 w 431"/>
                      <a:gd name="T3" fmla="*/ 11 h 110"/>
                      <a:gd name="T4" fmla="*/ 422 w 431"/>
                      <a:gd name="T5" fmla="*/ 11 h 110"/>
                      <a:gd name="T6" fmla="*/ 417 w 431"/>
                      <a:gd name="T7" fmla="*/ 6 h 110"/>
                      <a:gd name="T8" fmla="*/ 412 w 431"/>
                      <a:gd name="T9" fmla="*/ 11 h 110"/>
                      <a:gd name="T10" fmla="*/ 408 w 431"/>
                      <a:gd name="T11" fmla="*/ 15 h 110"/>
                      <a:gd name="T12" fmla="*/ 355 w 431"/>
                      <a:gd name="T13" fmla="*/ 54 h 110"/>
                      <a:gd name="T14" fmla="*/ 350 w 431"/>
                      <a:gd name="T15" fmla="*/ 57 h 110"/>
                      <a:gd name="T16" fmla="*/ 266 w 431"/>
                      <a:gd name="T17" fmla="*/ 86 h 110"/>
                      <a:gd name="T18" fmla="*/ 260 w 431"/>
                      <a:gd name="T19" fmla="*/ 87 h 110"/>
                      <a:gd name="T20" fmla="*/ 219 w 431"/>
                      <a:gd name="T21" fmla="*/ 90 h 110"/>
                      <a:gd name="T22" fmla="*/ 166 w 431"/>
                      <a:gd name="T23" fmla="*/ 85 h 110"/>
                      <a:gd name="T24" fmla="*/ 160 w 431"/>
                      <a:gd name="T25" fmla="*/ 84 h 110"/>
                      <a:gd name="T26" fmla="*/ 78 w 431"/>
                      <a:gd name="T27" fmla="*/ 52 h 110"/>
                      <a:gd name="T28" fmla="*/ 73 w 431"/>
                      <a:gd name="T29" fmla="*/ 48 h 110"/>
                      <a:gd name="T30" fmla="*/ 23 w 431"/>
                      <a:gd name="T31" fmla="*/ 9 h 110"/>
                      <a:gd name="T32" fmla="*/ 19 w 431"/>
                      <a:gd name="T33" fmla="*/ 5 h 110"/>
                      <a:gd name="T34" fmla="*/ 14 w 431"/>
                      <a:gd name="T35" fmla="*/ 0 h 110"/>
                      <a:gd name="T36" fmla="*/ 9 w 431"/>
                      <a:gd name="T37" fmla="*/ 5 h 110"/>
                      <a:gd name="T38" fmla="*/ 5 w 431"/>
                      <a:gd name="T39" fmla="*/ 9 h 110"/>
                      <a:gd name="T40" fmla="*/ 0 w 431"/>
                      <a:gd name="T41" fmla="*/ 14 h 110"/>
                      <a:gd name="T42" fmla="*/ 5 w 431"/>
                      <a:gd name="T43" fmla="*/ 19 h 110"/>
                      <a:gd name="T44" fmla="*/ 9 w 431"/>
                      <a:gd name="T45" fmla="*/ 23 h 110"/>
                      <a:gd name="T46" fmla="*/ 9 w 431"/>
                      <a:gd name="T47" fmla="*/ 23 h 110"/>
                      <a:gd name="T48" fmla="*/ 63 w 431"/>
                      <a:gd name="T49" fmla="*/ 66 h 110"/>
                      <a:gd name="T50" fmla="*/ 68 w 431"/>
                      <a:gd name="T51" fmla="*/ 69 h 110"/>
                      <a:gd name="T52" fmla="*/ 156 w 431"/>
                      <a:gd name="T53" fmla="*/ 103 h 110"/>
                      <a:gd name="T54" fmla="*/ 162 w 431"/>
                      <a:gd name="T55" fmla="*/ 104 h 110"/>
                      <a:gd name="T56" fmla="*/ 219 w 431"/>
                      <a:gd name="T57" fmla="*/ 110 h 110"/>
                      <a:gd name="T58" fmla="*/ 262 w 431"/>
                      <a:gd name="T59" fmla="*/ 106 h 110"/>
                      <a:gd name="T60" fmla="*/ 269 w 431"/>
                      <a:gd name="T61" fmla="*/ 105 h 110"/>
                      <a:gd name="T62" fmla="*/ 358 w 431"/>
                      <a:gd name="T63" fmla="*/ 75 h 110"/>
                      <a:gd name="T64" fmla="*/ 364 w 431"/>
                      <a:gd name="T65" fmla="*/ 72 h 110"/>
                      <a:gd name="T66" fmla="*/ 422 w 431"/>
                      <a:gd name="T67" fmla="*/ 29 h 110"/>
                      <a:gd name="T68" fmla="*/ 426 w 431"/>
                      <a:gd name="T69" fmla="*/ 25 h 110"/>
                      <a:gd name="T70" fmla="*/ 431 w 431"/>
                      <a:gd name="T71" fmla="*/ 20 h 110"/>
                      <a:gd name="T72" fmla="*/ 426 w 431"/>
                      <a:gd name="T73" fmla="*/ 15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1" h="110">
                        <a:moveTo>
                          <a:pt x="426" y="15"/>
                        </a:moveTo>
                        <a:cubicBezTo>
                          <a:pt x="425" y="14"/>
                          <a:pt x="424" y="13"/>
                          <a:pt x="422" y="11"/>
                        </a:cubicBezTo>
                        <a:cubicBezTo>
                          <a:pt x="422" y="11"/>
                          <a:pt x="422" y="11"/>
                          <a:pt x="422" y="11"/>
                        </a:cubicBezTo>
                        <a:cubicBezTo>
                          <a:pt x="417" y="6"/>
                          <a:pt x="417" y="6"/>
                          <a:pt x="417" y="6"/>
                        </a:cubicBezTo>
                        <a:cubicBezTo>
                          <a:pt x="412" y="11"/>
                          <a:pt x="412" y="11"/>
                          <a:pt x="412" y="11"/>
                        </a:cubicBezTo>
                        <a:cubicBezTo>
                          <a:pt x="411" y="12"/>
                          <a:pt x="409" y="14"/>
                          <a:pt x="408" y="15"/>
                        </a:cubicBezTo>
                        <a:cubicBezTo>
                          <a:pt x="392" y="30"/>
                          <a:pt x="374" y="43"/>
                          <a:pt x="355" y="54"/>
                        </a:cubicBezTo>
                        <a:cubicBezTo>
                          <a:pt x="353" y="55"/>
                          <a:pt x="351" y="56"/>
                          <a:pt x="350" y="57"/>
                        </a:cubicBezTo>
                        <a:cubicBezTo>
                          <a:pt x="323" y="71"/>
                          <a:pt x="295" y="81"/>
                          <a:pt x="266" y="86"/>
                        </a:cubicBezTo>
                        <a:cubicBezTo>
                          <a:pt x="264" y="86"/>
                          <a:pt x="262" y="87"/>
                          <a:pt x="260" y="87"/>
                        </a:cubicBezTo>
                        <a:cubicBezTo>
                          <a:pt x="246" y="89"/>
                          <a:pt x="232" y="90"/>
                          <a:pt x="219" y="90"/>
                        </a:cubicBezTo>
                        <a:cubicBezTo>
                          <a:pt x="201" y="90"/>
                          <a:pt x="183" y="88"/>
                          <a:pt x="166" y="85"/>
                        </a:cubicBezTo>
                        <a:cubicBezTo>
                          <a:pt x="163" y="85"/>
                          <a:pt x="162" y="84"/>
                          <a:pt x="160" y="84"/>
                        </a:cubicBezTo>
                        <a:cubicBezTo>
                          <a:pt x="131" y="77"/>
                          <a:pt x="103" y="67"/>
                          <a:pt x="78" y="52"/>
                        </a:cubicBezTo>
                        <a:cubicBezTo>
                          <a:pt x="76" y="51"/>
                          <a:pt x="74" y="49"/>
                          <a:pt x="73" y="48"/>
                        </a:cubicBezTo>
                        <a:cubicBezTo>
                          <a:pt x="55" y="37"/>
                          <a:pt x="38" y="24"/>
                          <a:pt x="23" y="9"/>
                        </a:cubicBezTo>
                        <a:cubicBezTo>
                          <a:pt x="21" y="8"/>
                          <a:pt x="20" y="6"/>
                          <a:pt x="19" y="5"/>
                        </a:cubicBezTo>
                        <a:cubicBezTo>
                          <a:pt x="14" y="0"/>
                          <a:pt x="14" y="0"/>
                          <a:pt x="14" y="0"/>
                        </a:cubicBezTo>
                        <a:cubicBezTo>
                          <a:pt x="9" y="5"/>
                          <a:pt x="9" y="5"/>
                          <a:pt x="9" y="5"/>
                        </a:cubicBezTo>
                        <a:cubicBezTo>
                          <a:pt x="8" y="6"/>
                          <a:pt x="6" y="8"/>
                          <a:pt x="5" y="9"/>
                        </a:cubicBezTo>
                        <a:cubicBezTo>
                          <a:pt x="0" y="14"/>
                          <a:pt x="0" y="14"/>
                          <a:pt x="0" y="14"/>
                        </a:cubicBezTo>
                        <a:cubicBezTo>
                          <a:pt x="5" y="19"/>
                          <a:pt x="5" y="19"/>
                          <a:pt x="5" y="19"/>
                        </a:cubicBezTo>
                        <a:cubicBezTo>
                          <a:pt x="6" y="20"/>
                          <a:pt x="7" y="21"/>
                          <a:pt x="9" y="23"/>
                        </a:cubicBezTo>
                        <a:cubicBezTo>
                          <a:pt x="9" y="23"/>
                          <a:pt x="9" y="23"/>
                          <a:pt x="9" y="23"/>
                        </a:cubicBezTo>
                        <a:cubicBezTo>
                          <a:pt x="25" y="40"/>
                          <a:pt x="44" y="54"/>
                          <a:pt x="63" y="66"/>
                        </a:cubicBezTo>
                        <a:cubicBezTo>
                          <a:pt x="65" y="67"/>
                          <a:pt x="67" y="68"/>
                          <a:pt x="68" y="69"/>
                        </a:cubicBezTo>
                        <a:cubicBezTo>
                          <a:pt x="96" y="85"/>
                          <a:pt x="125" y="97"/>
                          <a:pt x="156" y="103"/>
                        </a:cubicBezTo>
                        <a:cubicBezTo>
                          <a:pt x="158" y="104"/>
                          <a:pt x="161" y="104"/>
                          <a:pt x="162" y="104"/>
                        </a:cubicBezTo>
                        <a:cubicBezTo>
                          <a:pt x="181" y="108"/>
                          <a:pt x="200" y="110"/>
                          <a:pt x="219" y="110"/>
                        </a:cubicBezTo>
                        <a:cubicBezTo>
                          <a:pt x="233" y="110"/>
                          <a:pt x="248" y="109"/>
                          <a:pt x="262" y="106"/>
                        </a:cubicBezTo>
                        <a:cubicBezTo>
                          <a:pt x="265" y="106"/>
                          <a:pt x="267" y="106"/>
                          <a:pt x="269" y="105"/>
                        </a:cubicBezTo>
                        <a:cubicBezTo>
                          <a:pt x="300" y="100"/>
                          <a:pt x="330" y="90"/>
                          <a:pt x="358" y="75"/>
                        </a:cubicBezTo>
                        <a:cubicBezTo>
                          <a:pt x="360" y="74"/>
                          <a:pt x="362" y="73"/>
                          <a:pt x="364" y="72"/>
                        </a:cubicBezTo>
                        <a:cubicBezTo>
                          <a:pt x="385" y="60"/>
                          <a:pt x="404" y="46"/>
                          <a:pt x="422" y="29"/>
                        </a:cubicBezTo>
                        <a:cubicBezTo>
                          <a:pt x="423" y="28"/>
                          <a:pt x="425" y="26"/>
                          <a:pt x="426" y="25"/>
                        </a:cubicBezTo>
                        <a:cubicBezTo>
                          <a:pt x="431" y="20"/>
                          <a:pt x="431" y="20"/>
                          <a:pt x="431" y="20"/>
                        </a:cubicBezTo>
                        <a:lnTo>
                          <a:pt x="426" y="1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00" name="Freeform 455">
                    <a:extLst>
                      <a:ext uri="{FF2B5EF4-FFF2-40B4-BE49-F238E27FC236}">
                        <a16:creationId xmlns:a16="http://schemas.microsoft.com/office/drawing/2014/main" id="{6ED54142-DC5A-4CAD-9635-9CA8721626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88581" y="2910945"/>
                    <a:ext cx="118915" cy="30511"/>
                  </a:xfrm>
                  <a:custGeom>
                    <a:avLst/>
                    <a:gdLst>
                      <a:gd name="T0" fmla="*/ 426 w 431"/>
                      <a:gd name="T1" fmla="*/ 85 h 110"/>
                      <a:gd name="T2" fmla="*/ 422 w 431"/>
                      <a:gd name="T3" fmla="*/ 81 h 110"/>
                      <a:gd name="T4" fmla="*/ 364 w 431"/>
                      <a:gd name="T5" fmla="*/ 38 h 110"/>
                      <a:gd name="T6" fmla="*/ 358 w 431"/>
                      <a:gd name="T7" fmla="*/ 35 h 110"/>
                      <a:gd name="T8" fmla="*/ 269 w 431"/>
                      <a:gd name="T9" fmla="*/ 5 h 110"/>
                      <a:gd name="T10" fmla="*/ 262 w 431"/>
                      <a:gd name="T11" fmla="*/ 4 h 110"/>
                      <a:gd name="T12" fmla="*/ 219 w 431"/>
                      <a:gd name="T13" fmla="*/ 0 h 110"/>
                      <a:gd name="T14" fmla="*/ 162 w 431"/>
                      <a:gd name="T15" fmla="*/ 6 h 110"/>
                      <a:gd name="T16" fmla="*/ 156 w 431"/>
                      <a:gd name="T17" fmla="*/ 7 h 110"/>
                      <a:gd name="T18" fmla="*/ 68 w 431"/>
                      <a:gd name="T19" fmla="*/ 41 h 110"/>
                      <a:gd name="T20" fmla="*/ 63 w 431"/>
                      <a:gd name="T21" fmla="*/ 44 h 110"/>
                      <a:gd name="T22" fmla="*/ 9 w 431"/>
                      <a:gd name="T23" fmla="*/ 87 h 110"/>
                      <a:gd name="T24" fmla="*/ 8 w 431"/>
                      <a:gd name="T25" fmla="*/ 87 h 110"/>
                      <a:gd name="T26" fmla="*/ 5 w 431"/>
                      <a:gd name="T27" fmla="*/ 91 h 110"/>
                      <a:gd name="T28" fmla="*/ 0 w 431"/>
                      <a:gd name="T29" fmla="*/ 96 h 110"/>
                      <a:gd name="T30" fmla="*/ 5 w 431"/>
                      <a:gd name="T31" fmla="*/ 101 h 110"/>
                      <a:gd name="T32" fmla="*/ 9 w 431"/>
                      <a:gd name="T33" fmla="*/ 105 h 110"/>
                      <a:gd name="T34" fmla="*/ 14 w 431"/>
                      <a:gd name="T35" fmla="*/ 110 h 110"/>
                      <a:gd name="T36" fmla="*/ 19 w 431"/>
                      <a:gd name="T37" fmla="*/ 105 h 110"/>
                      <a:gd name="T38" fmla="*/ 23 w 431"/>
                      <a:gd name="T39" fmla="*/ 101 h 110"/>
                      <a:gd name="T40" fmla="*/ 73 w 431"/>
                      <a:gd name="T41" fmla="*/ 62 h 110"/>
                      <a:gd name="T42" fmla="*/ 78 w 431"/>
                      <a:gd name="T43" fmla="*/ 58 h 110"/>
                      <a:gd name="T44" fmla="*/ 160 w 431"/>
                      <a:gd name="T45" fmla="*/ 26 h 110"/>
                      <a:gd name="T46" fmla="*/ 166 w 431"/>
                      <a:gd name="T47" fmla="*/ 25 h 110"/>
                      <a:gd name="T48" fmla="*/ 219 w 431"/>
                      <a:gd name="T49" fmla="*/ 20 h 110"/>
                      <a:gd name="T50" fmla="*/ 260 w 431"/>
                      <a:gd name="T51" fmla="*/ 23 h 110"/>
                      <a:gd name="T52" fmla="*/ 266 w 431"/>
                      <a:gd name="T53" fmla="*/ 24 h 110"/>
                      <a:gd name="T54" fmla="*/ 350 w 431"/>
                      <a:gd name="T55" fmla="*/ 53 h 110"/>
                      <a:gd name="T56" fmla="*/ 355 w 431"/>
                      <a:gd name="T57" fmla="*/ 56 h 110"/>
                      <a:gd name="T58" fmla="*/ 408 w 431"/>
                      <a:gd name="T59" fmla="*/ 95 h 110"/>
                      <a:gd name="T60" fmla="*/ 412 w 431"/>
                      <a:gd name="T61" fmla="*/ 99 h 110"/>
                      <a:gd name="T62" fmla="*/ 417 w 431"/>
                      <a:gd name="T63" fmla="*/ 104 h 110"/>
                      <a:gd name="T64" fmla="*/ 422 w 431"/>
                      <a:gd name="T65" fmla="*/ 99 h 110"/>
                      <a:gd name="T66" fmla="*/ 422 w 431"/>
                      <a:gd name="T67" fmla="*/ 99 h 110"/>
                      <a:gd name="T68" fmla="*/ 426 w 431"/>
                      <a:gd name="T69" fmla="*/ 95 h 110"/>
                      <a:gd name="T70" fmla="*/ 431 w 431"/>
                      <a:gd name="T71" fmla="*/ 90 h 110"/>
                      <a:gd name="T72" fmla="*/ 426 w 431"/>
                      <a:gd name="T73" fmla="*/ 85 h 1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</a:cxnLst>
                    <a:rect l="0" t="0" r="r" b="b"/>
                    <a:pathLst>
                      <a:path w="431" h="110">
                        <a:moveTo>
                          <a:pt x="426" y="85"/>
                        </a:moveTo>
                        <a:cubicBezTo>
                          <a:pt x="425" y="84"/>
                          <a:pt x="423" y="82"/>
                          <a:pt x="422" y="81"/>
                        </a:cubicBezTo>
                        <a:cubicBezTo>
                          <a:pt x="404" y="64"/>
                          <a:pt x="385" y="50"/>
                          <a:pt x="364" y="38"/>
                        </a:cubicBezTo>
                        <a:cubicBezTo>
                          <a:pt x="362" y="37"/>
                          <a:pt x="360" y="36"/>
                          <a:pt x="358" y="35"/>
                        </a:cubicBezTo>
                        <a:cubicBezTo>
                          <a:pt x="330" y="20"/>
                          <a:pt x="300" y="10"/>
                          <a:pt x="269" y="5"/>
                        </a:cubicBezTo>
                        <a:cubicBezTo>
                          <a:pt x="267" y="4"/>
                          <a:pt x="265" y="4"/>
                          <a:pt x="262" y="4"/>
                        </a:cubicBezTo>
                        <a:cubicBezTo>
                          <a:pt x="248" y="1"/>
                          <a:pt x="233" y="0"/>
                          <a:pt x="219" y="0"/>
                        </a:cubicBezTo>
                        <a:cubicBezTo>
                          <a:pt x="200" y="0"/>
                          <a:pt x="181" y="2"/>
                          <a:pt x="162" y="6"/>
                        </a:cubicBezTo>
                        <a:cubicBezTo>
                          <a:pt x="161" y="6"/>
                          <a:pt x="158" y="6"/>
                          <a:pt x="156" y="7"/>
                        </a:cubicBezTo>
                        <a:cubicBezTo>
                          <a:pt x="125" y="13"/>
                          <a:pt x="96" y="25"/>
                          <a:pt x="68" y="41"/>
                        </a:cubicBezTo>
                        <a:cubicBezTo>
                          <a:pt x="67" y="42"/>
                          <a:pt x="65" y="43"/>
                          <a:pt x="63" y="44"/>
                        </a:cubicBezTo>
                        <a:cubicBezTo>
                          <a:pt x="44" y="56"/>
                          <a:pt x="25" y="71"/>
                          <a:pt x="9" y="87"/>
                        </a:cubicBezTo>
                        <a:cubicBezTo>
                          <a:pt x="8" y="87"/>
                          <a:pt x="8" y="87"/>
                          <a:pt x="8" y="87"/>
                        </a:cubicBezTo>
                        <a:cubicBezTo>
                          <a:pt x="7" y="89"/>
                          <a:pt x="6" y="90"/>
                          <a:pt x="5" y="91"/>
                        </a:cubicBezTo>
                        <a:cubicBezTo>
                          <a:pt x="0" y="96"/>
                          <a:pt x="0" y="96"/>
                          <a:pt x="0" y="96"/>
                        </a:cubicBezTo>
                        <a:cubicBezTo>
                          <a:pt x="5" y="101"/>
                          <a:pt x="5" y="101"/>
                          <a:pt x="5" y="101"/>
                        </a:cubicBezTo>
                        <a:cubicBezTo>
                          <a:pt x="6" y="102"/>
                          <a:pt x="8" y="104"/>
                          <a:pt x="9" y="105"/>
                        </a:cubicBezTo>
                        <a:cubicBezTo>
                          <a:pt x="14" y="110"/>
                          <a:pt x="14" y="110"/>
                          <a:pt x="14" y="110"/>
                        </a:cubicBezTo>
                        <a:cubicBezTo>
                          <a:pt x="19" y="105"/>
                          <a:pt x="19" y="105"/>
                          <a:pt x="19" y="105"/>
                        </a:cubicBezTo>
                        <a:cubicBezTo>
                          <a:pt x="20" y="104"/>
                          <a:pt x="21" y="102"/>
                          <a:pt x="23" y="101"/>
                        </a:cubicBezTo>
                        <a:cubicBezTo>
                          <a:pt x="38" y="86"/>
                          <a:pt x="55" y="73"/>
                          <a:pt x="73" y="62"/>
                        </a:cubicBezTo>
                        <a:cubicBezTo>
                          <a:pt x="74" y="61"/>
                          <a:pt x="76" y="59"/>
                          <a:pt x="78" y="58"/>
                        </a:cubicBezTo>
                        <a:cubicBezTo>
                          <a:pt x="103" y="43"/>
                          <a:pt x="131" y="33"/>
                          <a:pt x="160" y="26"/>
                        </a:cubicBezTo>
                        <a:cubicBezTo>
                          <a:pt x="162" y="26"/>
                          <a:pt x="163" y="25"/>
                          <a:pt x="166" y="25"/>
                        </a:cubicBezTo>
                        <a:cubicBezTo>
                          <a:pt x="183" y="22"/>
                          <a:pt x="201" y="20"/>
                          <a:pt x="219" y="20"/>
                        </a:cubicBezTo>
                        <a:cubicBezTo>
                          <a:pt x="232" y="20"/>
                          <a:pt x="246" y="21"/>
                          <a:pt x="260" y="23"/>
                        </a:cubicBezTo>
                        <a:cubicBezTo>
                          <a:pt x="262" y="23"/>
                          <a:pt x="264" y="24"/>
                          <a:pt x="266" y="24"/>
                        </a:cubicBezTo>
                        <a:cubicBezTo>
                          <a:pt x="295" y="29"/>
                          <a:pt x="323" y="39"/>
                          <a:pt x="350" y="53"/>
                        </a:cubicBezTo>
                        <a:cubicBezTo>
                          <a:pt x="351" y="54"/>
                          <a:pt x="353" y="55"/>
                          <a:pt x="355" y="56"/>
                        </a:cubicBezTo>
                        <a:cubicBezTo>
                          <a:pt x="374" y="67"/>
                          <a:pt x="392" y="80"/>
                          <a:pt x="408" y="95"/>
                        </a:cubicBezTo>
                        <a:cubicBezTo>
                          <a:pt x="409" y="96"/>
                          <a:pt x="411" y="98"/>
                          <a:pt x="412" y="99"/>
                        </a:cubicBezTo>
                        <a:cubicBezTo>
                          <a:pt x="417" y="104"/>
                          <a:pt x="417" y="104"/>
                          <a:pt x="417" y="104"/>
                        </a:cubicBezTo>
                        <a:cubicBezTo>
                          <a:pt x="422" y="99"/>
                          <a:pt x="422" y="99"/>
                          <a:pt x="422" y="99"/>
                        </a:cubicBezTo>
                        <a:cubicBezTo>
                          <a:pt x="422" y="99"/>
                          <a:pt x="422" y="99"/>
                          <a:pt x="422" y="99"/>
                        </a:cubicBezTo>
                        <a:cubicBezTo>
                          <a:pt x="424" y="97"/>
                          <a:pt x="425" y="96"/>
                          <a:pt x="426" y="95"/>
                        </a:cubicBezTo>
                        <a:cubicBezTo>
                          <a:pt x="431" y="90"/>
                          <a:pt x="431" y="90"/>
                          <a:pt x="431" y="90"/>
                        </a:cubicBezTo>
                        <a:lnTo>
                          <a:pt x="426" y="85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01" name="Freeform 456">
                    <a:extLst>
                      <a:ext uri="{FF2B5EF4-FFF2-40B4-BE49-F238E27FC236}">
                        <a16:creationId xmlns:a16="http://schemas.microsoft.com/office/drawing/2014/main" id="{61C38A88-6C8C-47DC-899B-886D3DA71F5C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05010" y="2798288"/>
                    <a:ext cx="84492" cy="164290"/>
                  </a:xfrm>
                  <a:custGeom>
                    <a:avLst/>
                    <a:gdLst>
                      <a:gd name="T0" fmla="*/ 263 w 307"/>
                      <a:gd name="T1" fmla="*/ 89 h 595"/>
                      <a:gd name="T2" fmla="*/ 153 w 307"/>
                      <a:gd name="T3" fmla="*/ 0 h 595"/>
                      <a:gd name="T4" fmla="*/ 43 w 307"/>
                      <a:gd name="T5" fmla="*/ 89 h 595"/>
                      <a:gd name="T6" fmla="*/ 0 w 307"/>
                      <a:gd name="T7" fmla="*/ 298 h 595"/>
                      <a:gd name="T8" fmla="*/ 43 w 307"/>
                      <a:gd name="T9" fmla="*/ 506 h 595"/>
                      <a:gd name="T10" fmla="*/ 153 w 307"/>
                      <a:gd name="T11" fmla="*/ 595 h 595"/>
                      <a:gd name="T12" fmla="*/ 263 w 307"/>
                      <a:gd name="T13" fmla="*/ 506 h 595"/>
                      <a:gd name="T14" fmla="*/ 307 w 307"/>
                      <a:gd name="T15" fmla="*/ 298 h 595"/>
                      <a:gd name="T16" fmla="*/ 263 w 307"/>
                      <a:gd name="T17" fmla="*/ 89 h 595"/>
                      <a:gd name="T18" fmla="*/ 153 w 307"/>
                      <a:gd name="T19" fmla="*/ 575 h 595"/>
                      <a:gd name="T20" fmla="*/ 57 w 307"/>
                      <a:gd name="T21" fmla="*/ 495 h 595"/>
                      <a:gd name="T22" fmla="*/ 16 w 307"/>
                      <a:gd name="T23" fmla="*/ 298 h 595"/>
                      <a:gd name="T24" fmla="*/ 57 w 307"/>
                      <a:gd name="T25" fmla="*/ 100 h 595"/>
                      <a:gd name="T26" fmla="*/ 153 w 307"/>
                      <a:gd name="T27" fmla="*/ 20 h 595"/>
                      <a:gd name="T28" fmla="*/ 250 w 307"/>
                      <a:gd name="T29" fmla="*/ 100 h 595"/>
                      <a:gd name="T30" fmla="*/ 291 w 307"/>
                      <a:gd name="T31" fmla="*/ 298 h 595"/>
                      <a:gd name="T32" fmla="*/ 250 w 307"/>
                      <a:gd name="T33" fmla="*/ 495 h 595"/>
                      <a:gd name="T34" fmla="*/ 153 w 307"/>
                      <a:gd name="T35" fmla="*/ 575 h 59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07" h="595">
                        <a:moveTo>
                          <a:pt x="263" y="89"/>
                        </a:moveTo>
                        <a:cubicBezTo>
                          <a:pt x="234" y="32"/>
                          <a:pt x="195" y="0"/>
                          <a:pt x="153" y="0"/>
                        </a:cubicBezTo>
                        <a:cubicBezTo>
                          <a:pt x="112" y="0"/>
                          <a:pt x="72" y="32"/>
                          <a:pt x="43" y="89"/>
                        </a:cubicBezTo>
                        <a:cubicBezTo>
                          <a:pt x="15" y="145"/>
                          <a:pt x="0" y="219"/>
                          <a:pt x="0" y="298"/>
                        </a:cubicBezTo>
                        <a:cubicBezTo>
                          <a:pt x="0" y="376"/>
                          <a:pt x="15" y="450"/>
                          <a:pt x="43" y="506"/>
                        </a:cubicBezTo>
                        <a:cubicBezTo>
                          <a:pt x="72" y="563"/>
                          <a:pt x="112" y="595"/>
                          <a:pt x="153" y="595"/>
                        </a:cubicBezTo>
                        <a:cubicBezTo>
                          <a:pt x="195" y="595"/>
                          <a:pt x="234" y="563"/>
                          <a:pt x="263" y="506"/>
                        </a:cubicBezTo>
                        <a:cubicBezTo>
                          <a:pt x="292" y="450"/>
                          <a:pt x="307" y="376"/>
                          <a:pt x="307" y="298"/>
                        </a:cubicBezTo>
                        <a:cubicBezTo>
                          <a:pt x="307" y="219"/>
                          <a:pt x="292" y="145"/>
                          <a:pt x="263" y="89"/>
                        </a:cubicBezTo>
                        <a:close/>
                        <a:moveTo>
                          <a:pt x="153" y="575"/>
                        </a:moveTo>
                        <a:cubicBezTo>
                          <a:pt x="117" y="575"/>
                          <a:pt x="83" y="547"/>
                          <a:pt x="57" y="495"/>
                        </a:cubicBezTo>
                        <a:cubicBezTo>
                          <a:pt x="31" y="442"/>
                          <a:pt x="16" y="372"/>
                          <a:pt x="16" y="298"/>
                        </a:cubicBezTo>
                        <a:cubicBezTo>
                          <a:pt x="16" y="223"/>
                          <a:pt x="31" y="153"/>
                          <a:pt x="57" y="100"/>
                        </a:cubicBezTo>
                        <a:cubicBezTo>
                          <a:pt x="83" y="48"/>
                          <a:pt x="117" y="20"/>
                          <a:pt x="153" y="20"/>
                        </a:cubicBezTo>
                        <a:cubicBezTo>
                          <a:pt x="189" y="20"/>
                          <a:pt x="224" y="48"/>
                          <a:pt x="250" y="100"/>
                        </a:cubicBezTo>
                        <a:cubicBezTo>
                          <a:pt x="276" y="153"/>
                          <a:pt x="291" y="223"/>
                          <a:pt x="291" y="298"/>
                        </a:cubicBezTo>
                        <a:cubicBezTo>
                          <a:pt x="291" y="372"/>
                          <a:pt x="276" y="442"/>
                          <a:pt x="250" y="495"/>
                        </a:cubicBezTo>
                        <a:cubicBezTo>
                          <a:pt x="224" y="547"/>
                          <a:pt x="189" y="575"/>
                          <a:pt x="153" y="575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02" name="Freeform 457">
                    <a:extLst>
                      <a:ext uri="{FF2B5EF4-FFF2-40B4-BE49-F238E27FC236}">
                        <a16:creationId xmlns:a16="http://schemas.microsoft.com/office/drawing/2014/main" id="{62F83D11-B560-41C1-8F33-9B4C631BE74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665111" y="2878086"/>
                    <a:ext cx="164290" cy="4694"/>
                  </a:xfrm>
                  <a:custGeom>
                    <a:avLst/>
                    <a:gdLst>
                      <a:gd name="T0" fmla="*/ 585 w 594"/>
                      <a:gd name="T1" fmla="*/ 0 h 19"/>
                      <a:gd name="T2" fmla="*/ 10 w 594"/>
                      <a:gd name="T3" fmla="*/ 0 h 19"/>
                      <a:gd name="T4" fmla="*/ 0 w 594"/>
                      <a:gd name="T5" fmla="*/ 9 h 19"/>
                      <a:gd name="T6" fmla="*/ 10 w 594"/>
                      <a:gd name="T7" fmla="*/ 19 h 19"/>
                      <a:gd name="T8" fmla="*/ 585 w 594"/>
                      <a:gd name="T9" fmla="*/ 19 h 19"/>
                      <a:gd name="T10" fmla="*/ 594 w 594"/>
                      <a:gd name="T11" fmla="*/ 9 h 19"/>
                      <a:gd name="T12" fmla="*/ 585 w 594"/>
                      <a:gd name="T13" fmla="*/ 0 h 1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94" h="19">
                        <a:moveTo>
                          <a:pt x="585" y="0"/>
                        </a:moveTo>
                        <a:cubicBezTo>
                          <a:pt x="10" y="0"/>
                          <a:pt x="10" y="0"/>
                          <a:pt x="10" y="0"/>
                        </a:cubicBezTo>
                        <a:cubicBezTo>
                          <a:pt x="5" y="0"/>
                          <a:pt x="0" y="4"/>
                          <a:pt x="0" y="9"/>
                        </a:cubicBezTo>
                        <a:cubicBezTo>
                          <a:pt x="0" y="15"/>
                          <a:pt x="5" y="19"/>
                          <a:pt x="10" y="19"/>
                        </a:cubicBezTo>
                        <a:cubicBezTo>
                          <a:pt x="585" y="19"/>
                          <a:pt x="585" y="19"/>
                          <a:pt x="585" y="19"/>
                        </a:cubicBezTo>
                        <a:cubicBezTo>
                          <a:pt x="590" y="19"/>
                          <a:pt x="594" y="15"/>
                          <a:pt x="594" y="9"/>
                        </a:cubicBezTo>
                        <a:cubicBezTo>
                          <a:pt x="594" y="4"/>
                          <a:pt x="590" y="0"/>
                          <a:pt x="585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03" name="Freeform 458">
                    <a:extLst>
                      <a:ext uri="{FF2B5EF4-FFF2-40B4-BE49-F238E27FC236}">
                        <a16:creationId xmlns:a16="http://schemas.microsoft.com/office/drawing/2014/main" id="{90791561-D536-4A9B-B46A-55A66C04C20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744127" y="2798288"/>
                    <a:ext cx="6259" cy="164290"/>
                  </a:xfrm>
                  <a:custGeom>
                    <a:avLst/>
                    <a:gdLst>
                      <a:gd name="T0" fmla="*/ 20 w 20"/>
                      <a:gd name="T1" fmla="*/ 584 h 594"/>
                      <a:gd name="T2" fmla="*/ 20 w 20"/>
                      <a:gd name="T3" fmla="*/ 10 h 594"/>
                      <a:gd name="T4" fmla="*/ 10 w 20"/>
                      <a:gd name="T5" fmla="*/ 0 h 594"/>
                      <a:gd name="T6" fmla="*/ 0 w 20"/>
                      <a:gd name="T7" fmla="*/ 10 h 594"/>
                      <a:gd name="T8" fmla="*/ 0 w 20"/>
                      <a:gd name="T9" fmla="*/ 584 h 594"/>
                      <a:gd name="T10" fmla="*/ 10 w 20"/>
                      <a:gd name="T11" fmla="*/ 594 h 594"/>
                      <a:gd name="T12" fmla="*/ 20 w 20"/>
                      <a:gd name="T13" fmla="*/ 584 h 5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0" h="594">
                        <a:moveTo>
                          <a:pt x="20" y="584"/>
                        </a:moveTo>
                        <a:cubicBezTo>
                          <a:pt x="20" y="10"/>
                          <a:pt x="20" y="10"/>
                          <a:pt x="20" y="10"/>
                        </a:cubicBezTo>
                        <a:cubicBezTo>
                          <a:pt x="20" y="4"/>
                          <a:pt x="15" y="0"/>
                          <a:pt x="10" y="0"/>
                        </a:cubicBezTo>
                        <a:cubicBezTo>
                          <a:pt x="5" y="0"/>
                          <a:pt x="0" y="4"/>
                          <a:pt x="0" y="10"/>
                        </a:cubicBezTo>
                        <a:cubicBezTo>
                          <a:pt x="0" y="584"/>
                          <a:pt x="0" y="584"/>
                          <a:pt x="0" y="584"/>
                        </a:cubicBezTo>
                        <a:cubicBezTo>
                          <a:pt x="0" y="590"/>
                          <a:pt x="5" y="594"/>
                          <a:pt x="10" y="594"/>
                        </a:cubicBezTo>
                        <a:cubicBezTo>
                          <a:pt x="15" y="594"/>
                          <a:pt x="20" y="590"/>
                          <a:pt x="20" y="58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204" name="Freeform 480">
                    <a:extLst>
                      <a:ext uri="{FF2B5EF4-FFF2-40B4-BE49-F238E27FC236}">
                        <a16:creationId xmlns:a16="http://schemas.microsoft.com/office/drawing/2014/main" id="{75886F03-361C-4B9C-9062-252786D282F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4983521" y="2654339"/>
                    <a:ext cx="119697" cy="119697"/>
                  </a:xfrm>
                  <a:custGeom>
                    <a:avLst/>
                    <a:gdLst>
                      <a:gd name="T0" fmla="*/ 373 w 434"/>
                      <a:gd name="T1" fmla="*/ 0 h 436"/>
                      <a:gd name="T2" fmla="*/ 434 w 434"/>
                      <a:gd name="T3" fmla="*/ 375 h 436"/>
                      <a:gd name="T4" fmla="*/ 61 w 434"/>
                      <a:gd name="T5" fmla="*/ 436 h 436"/>
                      <a:gd name="T6" fmla="*/ 0 w 434"/>
                      <a:gd name="T7" fmla="*/ 61 h 436"/>
                      <a:gd name="T8" fmla="*/ 373 w 434"/>
                      <a:gd name="T9" fmla="*/ 0 h 43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34" h="436">
                        <a:moveTo>
                          <a:pt x="373" y="0"/>
                        </a:moveTo>
                        <a:cubicBezTo>
                          <a:pt x="246" y="178"/>
                          <a:pt x="257" y="247"/>
                          <a:pt x="434" y="375"/>
                        </a:cubicBezTo>
                        <a:cubicBezTo>
                          <a:pt x="257" y="247"/>
                          <a:pt x="188" y="258"/>
                          <a:pt x="61" y="436"/>
                        </a:cubicBezTo>
                        <a:cubicBezTo>
                          <a:pt x="188" y="258"/>
                          <a:pt x="177" y="189"/>
                          <a:pt x="0" y="61"/>
                        </a:cubicBezTo>
                        <a:cubicBezTo>
                          <a:pt x="177" y="189"/>
                          <a:pt x="246" y="178"/>
                          <a:pt x="373" y="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grpSp>
                <p:nvGrpSpPr>
                  <p:cNvPr id="205" name="Group 195">
                    <a:extLst>
                      <a:ext uri="{FF2B5EF4-FFF2-40B4-BE49-F238E27FC236}">
                        <a16:creationId xmlns:a16="http://schemas.microsoft.com/office/drawing/2014/main" id="{D70D8ED2-7450-44DE-BAB1-BC02468AF24A}"/>
                      </a:ext>
                    </a:extLst>
                  </p:cNvPr>
                  <p:cNvGrpSpPr/>
                  <p:nvPr/>
                </p:nvGrpSpPr>
                <p:grpSpPr>
                  <a:xfrm>
                    <a:off x="4345919" y="2369569"/>
                    <a:ext cx="3466521" cy="3096478"/>
                    <a:chOff x="4345919" y="2369569"/>
                    <a:chExt cx="3466521" cy="3096478"/>
                  </a:xfrm>
                  <a:grpFill/>
                </p:grpSpPr>
                <p:sp>
                  <p:nvSpPr>
                    <p:cNvPr id="206" name="Freeform 375">
                      <a:extLst>
                        <a:ext uri="{FF2B5EF4-FFF2-40B4-BE49-F238E27FC236}">
                          <a16:creationId xmlns:a16="http://schemas.microsoft.com/office/drawing/2014/main" id="{41D69700-03A0-439F-9E9D-331FEB71C304}"/>
                        </a:ext>
                      </a:extLst>
                    </p:cNvPr>
                    <p:cNvSpPr>
                      <a:spLocks noEditPoints="1"/>
                    </p:cNvSpPr>
                    <p:nvPr/>
                  </p:nvSpPr>
                  <p:spPr bwMode="auto">
                    <a:xfrm>
                      <a:off x="4940493" y="4738476"/>
                      <a:ext cx="396643" cy="333274"/>
                    </a:xfrm>
                    <a:custGeom>
                      <a:avLst/>
                      <a:gdLst>
                        <a:gd name="T0" fmla="*/ 43 w 1435"/>
                        <a:gd name="T1" fmla="*/ 1194 h 1209"/>
                        <a:gd name="T2" fmla="*/ 1390 w 1435"/>
                        <a:gd name="T3" fmla="*/ 1197 h 1209"/>
                        <a:gd name="T4" fmla="*/ 0 w 1435"/>
                        <a:gd name="T5" fmla="*/ 0 h 1209"/>
                        <a:gd name="T6" fmla="*/ 1309 w 1435"/>
                        <a:gd name="T7" fmla="*/ 235 h 1209"/>
                        <a:gd name="T8" fmla="*/ 1120 w 1435"/>
                        <a:gd name="T9" fmla="*/ 109 h 1209"/>
                        <a:gd name="T10" fmla="*/ 1337 w 1435"/>
                        <a:gd name="T11" fmla="*/ 109 h 1209"/>
                        <a:gd name="T12" fmla="*/ 1309 w 1435"/>
                        <a:gd name="T13" fmla="*/ 530 h 1209"/>
                        <a:gd name="T14" fmla="*/ 1120 w 1435"/>
                        <a:gd name="T15" fmla="*/ 404 h 1209"/>
                        <a:gd name="T16" fmla="*/ 1337 w 1435"/>
                        <a:gd name="T17" fmla="*/ 404 h 1209"/>
                        <a:gd name="T18" fmla="*/ 1309 w 1435"/>
                        <a:gd name="T19" fmla="*/ 1117 h 1209"/>
                        <a:gd name="T20" fmla="*/ 1120 w 1435"/>
                        <a:gd name="T21" fmla="*/ 698 h 1209"/>
                        <a:gd name="T22" fmla="*/ 1337 w 1435"/>
                        <a:gd name="T23" fmla="*/ 698 h 1209"/>
                        <a:gd name="T24" fmla="*/ 972 w 1435"/>
                        <a:gd name="T25" fmla="*/ 825 h 1209"/>
                        <a:gd name="T26" fmla="*/ 783 w 1435"/>
                        <a:gd name="T27" fmla="*/ 698 h 1209"/>
                        <a:gd name="T28" fmla="*/ 1001 w 1435"/>
                        <a:gd name="T29" fmla="*/ 698 h 1209"/>
                        <a:gd name="T30" fmla="*/ 966 w 1435"/>
                        <a:gd name="T31" fmla="*/ 235 h 1209"/>
                        <a:gd name="T32" fmla="*/ 777 w 1435"/>
                        <a:gd name="T33" fmla="*/ 109 h 1209"/>
                        <a:gd name="T34" fmla="*/ 995 w 1435"/>
                        <a:gd name="T35" fmla="*/ 109 h 1209"/>
                        <a:gd name="T36" fmla="*/ 966 w 1435"/>
                        <a:gd name="T37" fmla="*/ 530 h 1209"/>
                        <a:gd name="T38" fmla="*/ 777 w 1435"/>
                        <a:gd name="T39" fmla="*/ 404 h 1209"/>
                        <a:gd name="T40" fmla="*/ 995 w 1435"/>
                        <a:gd name="T41" fmla="*/ 404 h 1209"/>
                        <a:gd name="T42" fmla="*/ 966 w 1435"/>
                        <a:gd name="T43" fmla="*/ 1120 h 1209"/>
                        <a:gd name="T44" fmla="*/ 777 w 1435"/>
                        <a:gd name="T45" fmla="*/ 993 h 1209"/>
                        <a:gd name="T46" fmla="*/ 995 w 1435"/>
                        <a:gd name="T47" fmla="*/ 993 h 1209"/>
                        <a:gd name="T48" fmla="*/ 633 w 1435"/>
                        <a:gd name="T49" fmla="*/ 825 h 1209"/>
                        <a:gd name="T50" fmla="*/ 444 w 1435"/>
                        <a:gd name="T51" fmla="*/ 698 h 1209"/>
                        <a:gd name="T52" fmla="*/ 661 w 1435"/>
                        <a:gd name="T53" fmla="*/ 698 h 1209"/>
                        <a:gd name="T54" fmla="*/ 633 w 1435"/>
                        <a:gd name="T55" fmla="*/ 235 h 1209"/>
                        <a:gd name="T56" fmla="*/ 444 w 1435"/>
                        <a:gd name="T57" fmla="*/ 109 h 1209"/>
                        <a:gd name="T58" fmla="*/ 661 w 1435"/>
                        <a:gd name="T59" fmla="*/ 109 h 1209"/>
                        <a:gd name="T60" fmla="*/ 630 w 1435"/>
                        <a:gd name="T61" fmla="*/ 530 h 1209"/>
                        <a:gd name="T62" fmla="*/ 441 w 1435"/>
                        <a:gd name="T63" fmla="*/ 404 h 1209"/>
                        <a:gd name="T64" fmla="*/ 658 w 1435"/>
                        <a:gd name="T65" fmla="*/ 404 h 1209"/>
                        <a:gd name="T66" fmla="*/ 630 w 1435"/>
                        <a:gd name="T67" fmla="*/ 1120 h 1209"/>
                        <a:gd name="T68" fmla="*/ 441 w 1435"/>
                        <a:gd name="T69" fmla="*/ 993 h 1209"/>
                        <a:gd name="T70" fmla="*/ 658 w 1435"/>
                        <a:gd name="T71" fmla="*/ 993 h 1209"/>
                        <a:gd name="T72" fmla="*/ 293 w 1435"/>
                        <a:gd name="T73" fmla="*/ 825 h 1209"/>
                        <a:gd name="T74" fmla="*/ 104 w 1435"/>
                        <a:gd name="T75" fmla="*/ 698 h 1209"/>
                        <a:gd name="T76" fmla="*/ 322 w 1435"/>
                        <a:gd name="T77" fmla="*/ 698 h 1209"/>
                        <a:gd name="T78" fmla="*/ 293 w 1435"/>
                        <a:gd name="T79" fmla="*/ 235 h 1209"/>
                        <a:gd name="T80" fmla="*/ 104 w 1435"/>
                        <a:gd name="T81" fmla="*/ 109 h 1209"/>
                        <a:gd name="T82" fmla="*/ 322 w 1435"/>
                        <a:gd name="T83" fmla="*/ 109 h 1209"/>
                        <a:gd name="T84" fmla="*/ 287 w 1435"/>
                        <a:gd name="T85" fmla="*/ 530 h 1209"/>
                        <a:gd name="T86" fmla="*/ 98 w 1435"/>
                        <a:gd name="T87" fmla="*/ 404 h 1209"/>
                        <a:gd name="T88" fmla="*/ 316 w 1435"/>
                        <a:gd name="T89" fmla="*/ 404 h 1209"/>
                        <a:gd name="T90" fmla="*/ 287 w 1435"/>
                        <a:gd name="T91" fmla="*/ 1120 h 1209"/>
                        <a:gd name="T92" fmla="*/ 98 w 1435"/>
                        <a:gd name="T93" fmla="*/ 993 h 1209"/>
                        <a:gd name="T94" fmla="*/ 316 w 1435"/>
                        <a:gd name="T95" fmla="*/ 993 h 1209"/>
                      </a:gdLst>
                      <a:ahLst/>
                      <a:cxnLst>
                        <a:cxn ang="0">
                          <a:pos x="T0" y="T1"/>
                        </a:cxn>
                        <a:cxn ang="0">
                          <a:pos x="T2" y="T3"/>
                        </a:cxn>
                        <a:cxn ang="0">
                          <a:pos x="T4" y="T5"/>
                        </a:cxn>
                        <a:cxn ang="0">
                          <a:pos x="T6" y="T7"/>
                        </a:cxn>
                        <a:cxn ang="0">
                          <a:pos x="T8" y="T9"/>
                        </a:cxn>
                        <a:cxn ang="0">
                          <a:pos x="T10" y="T11"/>
                        </a:cxn>
                        <a:cxn ang="0">
                          <a:pos x="T12" y="T13"/>
                        </a:cxn>
                        <a:cxn ang="0">
                          <a:pos x="T14" y="T15"/>
                        </a:cxn>
                        <a:cxn ang="0">
                          <a:pos x="T16" y="T17"/>
                        </a:cxn>
                        <a:cxn ang="0">
                          <a:pos x="T18" y="T19"/>
                        </a:cxn>
                        <a:cxn ang="0">
                          <a:pos x="T20" y="T21"/>
                        </a:cxn>
                        <a:cxn ang="0">
                          <a:pos x="T22" y="T23"/>
                        </a:cxn>
                        <a:cxn ang="0">
                          <a:pos x="T24" y="T25"/>
                        </a:cxn>
                        <a:cxn ang="0">
                          <a:pos x="T26" y="T27"/>
                        </a:cxn>
                        <a:cxn ang="0">
                          <a:pos x="T28" y="T29"/>
                        </a:cxn>
                        <a:cxn ang="0">
                          <a:pos x="T30" y="T31"/>
                        </a:cxn>
                        <a:cxn ang="0">
                          <a:pos x="T32" y="T33"/>
                        </a:cxn>
                        <a:cxn ang="0">
                          <a:pos x="T34" y="T35"/>
                        </a:cxn>
                        <a:cxn ang="0">
                          <a:pos x="T36" y="T37"/>
                        </a:cxn>
                        <a:cxn ang="0">
                          <a:pos x="T38" y="T39"/>
                        </a:cxn>
                        <a:cxn ang="0">
                          <a:pos x="T40" y="T41"/>
                        </a:cxn>
                        <a:cxn ang="0">
                          <a:pos x="T42" y="T43"/>
                        </a:cxn>
                        <a:cxn ang="0">
                          <a:pos x="T44" y="T45"/>
                        </a:cxn>
                        <a:cxn ang="0">
                          <a:pos x="T46" y="T47"/>
                        </a:cxn>
                        <a:cxn ang="0">
                          <a:pos x="T48" y="T49"/>
                        </a:cxn>
                        <a:cxn ang="0">
                          <a:pos x="T50" y="T51"/>
                        </a:cxn>
                        <a:cxn ang="0">
                          <a:pos x="T52" y="T53"/>
                        </a:cxn>
                        <a:cxn ang="0">
                          <a:pos x="T54" y="T55"/>
                        </a:cxn>
                        <a:cxn ang="0">
                          <a:pos x="T56" y="T57"/>
                        </a:cxn>
                        <a:cxn ang="0">
                          <a:pos x="T58" y="T59"/>
                        </a:cxn>
                        <a:cxn ang="0">
                          <a:pos x="T60" y="T61"/>
                        </a:cxn>
                        <a:cxn ang="0">
                          <a:pos x="T62" y="T63"/>
                        </a:cxn>
                        <a:cxn ang="0">
                          <a:pos x="T64" y="T65"/>
                        </a:cxn>
                        <a:cxn ang="0">
                          <a:pos x="T66" y="T67"/>
                        </a:cxn>
                        <a:cxn ang="0">
                          <a:pos x="T68" y="T69"/>
                        </a:cxn>
                        <a:cxn ang="0">
                          <a:pos x="T70" y="T71"/>
                        </a:cxn>
                        <a:cxn ang="0">
                          <a:pos x="T72" y="T73"/>
                        </a:cxn>
                        <a:cxn ang="0">
                          <a:pos x="T74" y="T75"/>
                        </a:cxn>
                        <a:cxn ang="0">
                          <a:pos x="T76" y="T77"/>
                        </a:cxn>
                        <a:cxn ang="0">
                          <a:pos x="T78" y="T79"/>
                        </a:cxn>
                        <a:cxn ang="0">
                          <a:pos x="T80" y="T81"/>
                        </a:cxn>
                        <a:cxn ang="0">
                          <a:pos x="T82" y="T83"/>
                        </a:cxn>
                        <a:cxn ang="0">
                          <a:pos x="T84" y="T85"/>
                        </a:cxn>
                        <a:cxn ang="0">
                          <a:pos x="T86" y="T87"/>
                        </a:cxn>
                        <a:cxn ang="0">
                          <a:pos x="T88" y="T89"/>
                        </a:cxn>
                        <a:cxn ang="0">
                          <a:pos x="T90" y="T91"/>
                        </a:cxn>
                        <a:cxn ang="0">
                          <a:pos x="T92" y="T93"/>
                        </a:cxn>
                        <a:cxn ang="0">
                          <a:pos x="T94" y="T95"/>
                        </a:cxn>
                      </a:cxnLst>
                      <a:rect l="0" t="0" r="r" b="b"/>
                      <a:pathLst>
                        <a:path w="1435" h="1209">
                          <a:moveTo>
                            <a:pt x="0" y="1119"/>
                          </a:moveTo>
                          <a:cubicBezTo>
                            <a:pt x="0" y="1120"/>
                            <a:pt x="0" y="1121"/>
                            <a:pt x="0" y="1121"/>
                          </a:cubicBezTo>
                          <a:cubicBezTo>
                            <a:pt x="2" y="1152"/>
                            <a:pt x="18" y="1178"/>
                            <a:pt x="43" y="1194"/>
                          </a:cubicBezTo>
                          <a:cubicBezTo>
                            <a:pt x="58" y="1204"/>
                            <a:pt x="75" y="1209"/>
                            <a:pt x="94" y="1209"/>
                          </a:cubicBezTo>
                          <a:cubicBezTo>
                            <a:pt x="1342" y="1209"/>
                            <a:pt x="1342" y="1209"/>
                            <a:pt x="1342" y="1209"/>
                          </a:cubicBezTo>
                          <a:cubicBezTo>
                            <a:pt x="1359" y="1209"/>
                            <a:pt x="1376" y="1205"/>
                            <a:pt x="1390" y="1197"/>
                          </a:cubicBezTo>
                          <a:cubicBezTo>
                            <a:pt x="1417" y="1180"/>
                            <a:pt x="1435" y="1151"/>
                            <a:pt x="1435" y="1116"/>
                          </a:cubicBezTo>
                          <a:cubicBezTo>
                            <a:pt x="1435" y="0"/>
                            <a:pt x="1435" y="0"/>
                            <a:pt x="1435" y="0"/>
                          </a:cubicBezTo>
                          <a:cubicBezTo>
                            <a:pt x="0" y="0"/>
                            <a:pt x="0" y="0"/>
                            <a:pt x="0" y="0"/>
                          </a:cubicBezTo>
                          <a:cubicBezTo>
                            <a:pt x="0" y="1119"/>
                            <a:pt x="0" y="1119"/>
                            <a:pt x="0" y="1119"/>
                          </a:cubicBezTo>
                          <a:moveTo>
                            <a:pt x="1337" y="207"/>
                          </a:moveTo>
                          <a:cubicBezTo>
                            <a:pt x="1337" y="223"/>
                            <a:pt x="1324" y="235"/>
                            <a:pt x="1309" y="235"/>
                          </a:cubicBezTo>
                          <a:cubicBezTo>
                            <a:pt x="1148" y="235"/>
                            <a:pt x="1148" y="235"/>
                            <a:pt x="1148" y="235"/>
                          </a:cubicBezTo>
                          <a:cubicBezTo>
                            <a:pt x="1132" y="235"/>
                            <a:pt x="1120" y="223"/>
                            <a:pt x="1120" y="207"/>
                          </a:cubicBezTo>
                          <a:cubicBezTo>
                            <a:pt x="1120" y="109"/>
                            <a:pt x="1120" y="109"/>
                            <a:pt x="1120" y="109"/>
                          </a:cubicBezTo>
                          <a:cubicBezTo>
                            <a:pt x="1120" y="93"/>
                            <a:pt x="1132" y="80"/>
                            <a:pt x="1148" y="80"/>
                          </a:cubicBezTo>
                          <a:cubicBezTo>
                            <a:pt x="1309" y="80"/>
                            <a:pt x="1309" y="80"/>
                            <a:pt x="1309" y="80"/>
                          </a:cubicBezTo>
                          <a:cubicBezTo>
                            <a:pt x="1324" y="80"/>
                            <a:pt x="1337" y="93"/>
                            <a:pt x="1337" y="109"/>
                          </a:cubicBezTo>
                          <a:cubicBezTo>
                            <a:pt x="1337" y="207"/>
                            <a:pt x="1337" y="207"/>
                            <a:pt x="1337" y="207"/>
                          </a:cubicBezTo>
                          <a:moveTo>
                            <a:pt x="1337" y="502"/>
                          </a:moveTo>
                          <a:cubicBezTo>
                            <a:pt x="1337" y="517"/>
                            <a:pt x="1325" y="530"/>
                            <a:pt x="1309" y="530"/>
                          </a:cubicBezTo>
                          <a:cubicBezTo>
                            <a:pt x="1148" y="530"/>
                            <a:pt x="1148" y="530"/>
                            <a:pt x="1148" y="530"/>
                          </a:cubicBezTo>
                          <a:cubicBezTo>
                            <a:pt x="1132" y="530"/>
                            <a:pt x="1120" y="517"/>
                            <a:pt x="1120" y="502"/>
                          </a:cubicBezTo>
                          <a:cubicBezTo>
                            <a:pt x="1120" y="404"/>
                            <a:pt x="1120" y="404"/>
                            <a:pt x="1120" y="404"/>
                          </a:cubicBezTo>
                          <a:cubicBezTo>
                            <a:pt x="1120" y="388"/>
                            <a:pt x="1132" y="375"/>
                            <a:pt x="1148" y="375"/>
                          </a:cubicBezTo>
                          <a:cubicBezTo>
                            <a:pt x="1309" y="375"/>
                            <a:pt x="1309" y="375"/>
                            <a:pt x="1309" y="375"/>
                          </a:cubicBezTo>
                          <a:cubicBezTo>
                            <a:pt x="1325" y="375"/>
                            <a:pt x="1337" y="388"/>
                            <a:pt x="1337" y="404"/>
                          </a:cubicBezTo>
                          <a:cubicBezTo>
                            <a:pt x="1337" y="502"/>
                            <a:pt x="1337" y="502"/>
                            <a:pt x="1337" y="502"/>
                          </a:cubicBezTo>
                          <a:moveTo>
                            <a:pt x="1337" y="1088"/>
                          </a:moveTo>
                          <a:cubicBezTo>
                            <a:pt x="1337" y="1104"/>
                            <a:pt x="1325" y="1117"/>
                            <a:pt x="1309" y="1117"/>
                          </a:cubicBezTo>
                          <a:cubicBezTo>
                            <a:pt x="1148" y="1117"/>
                            <a:pt x="1148" y="1117"/>
                            <a:pt x="1148" y="1117"/>
                          </a:cubicBezTo>
                          <a:cubicBezTo>
                            <a:pt x="1132" y="1117"/>
                            <a:pt x="1120" y="1104"/>
                            <a:pt x="1120" y="1088"/>
                          </a:cubicBezTo>
                          <a:cubicBezTo>
                            <a:pt x="1120" y="698"/>
                            <a:pt x="1120" y="698"/>
                            <a:pt x="1120" y="698"/>
                          </a:cubicBezTo>
                          <a:cubicBezTo>
                            <a:pt x="1120" y="683"/>
                            <a:pt x="1132" y="670"/>
                            <a:pt x="1148" y="670"/>
                          </a:cubicBezTo>
                          <a:cubicBezTo>
                            <a:pt x="1309" y="670"/>
                            <a:pt x="1309" y="670"/>
                            <a:pt x="1309" y="670"/>
                          </a:cubicBezTo>
                          <a:cubicBezTo>
                            <a:pt x="1325" y="670"/>
                            <a:pt x="1337" y="683"/>
                            <a:pt x="1337" y="698"/>
                          </a:cubicBezTo>
                          <a:cubicBezTo>
                            <a:pt x="1337" y="1088"/>
                            <a:pt x="1337" y="1088"/>
                            <a:pt x="1337" y="1088"/>
                          </a:cubicBezTo>
                          <a:moveTo>
                            <a:pt x="1001" y="796"/>
                          </a:moveTo>
                          <a:cubicBezTo>
                            <a:pt x="1001" y="812"/>
                            <a:pt x="988" y="825"/>
                            <a:pt x="972" y="825"/>
                          </a:cubicBezTo>
                          <a:cubicBezTo>
                            <a:pt x="812" y="825"/>
                            <a:pt x="812" y="825"/>
                            <a:pt x="812" y="825"/>
                          </a:cubicBezTo>
                          <a:cubicBezTo>
                            <a:pt x="796" y="825"/>
                            <a:pt x="783" y="812"/>
                            <a:pt x="783" y="796"/>
                          </a:cubicBezTo>
                          <a:cubicBezTo>
                            <a:pt x="783" y="698"/>
                            <a:pt x="783" y="698"/>
                            <a:pt x="783" y="698"/>
                          </a:cubicBezTo>
                          <a:cubicBezTo>
                            <a:pt x="783" y="683"/>
                            <a:pt x="796" y="670"/>
                            <a:pt x="812" y="670"/>
                          </a:cubicBezTo>
                          <a:cubicBezTo>
                            <a:pt x="972" y="670"/>
                            <a:pt x="972" y="670"/>
                            <a:pt x="972" y="670"/>
                          </a:cubicBezTo>
                          <a:cubicBezTo>
                            <a:pt x="988" y="670"/>
                            <a:pt x="1001" y="683"/>
                            <a:pt x="1001" y="698"/>
                          </a:cubicBezTo>
                          <a:cubicBezTo>
                            <a:pt x="1001" y="796"/>
                            <a:pt x="1001" y="796"/>
                            <a:pt x="1001" y="796"/>
                          </a:cubicBezTo>
                          <a:moveTo>
                            <a:pt x="995" y="207"/>
                          </a:moveTo>
                          <a:cubicBezTo>
                            <a:pt x="995" y="223"/>
                            <a:pt x="982" y="235"/>
                            <a:pt x="966" y="235"/>
                          </a:cubicBezTo>
                          <a:cubicBezTo>
                            <a:pt x="806" y="235"/>
                            <a:pt x="806" y="235"/>
                            <a:pt x="806" y="235"/>
                          </a:cubicBezTo>
                          <a:cubicBezTo>
                            <a:pt x="790" y="235"/>
                            <a:pt x="777" y="223"/>
                            <a:pt x="777" y="207"/>
                          </a:cubicBezTo>
                          <a:cubicBezTo>
                            <a:pt x="777" y="109"/>
                            <a:pt x="777" y="109"/>
                            <a:pt x="777" y="109"/>
                          </a:cubicBezTo>
                          <a:cubicBezTo>
                            <a:pt x="777" y="93"/>
                            <a:pt x="790" y="80"/>
                            <a:pt x="806" y="80"/>
                          </a:cubicBezTo>
                          <a:cubicBezTo>
                            <a:pt x="966" y="80"/>
                            <a:pt x="966" y="80"/>
                            <a:pt x="966" y="80"/>
                          </a:cubicBezTo>
                          <a:cubicBezTo>
                            <a:pt x="982" y="80"/>
                            <a:pt x="995" y="93"/>
                            <a:pt x="995" y="109"/>
                          </a:cubicBezTo>
                          <a:cubicBezTo>
                            <a:pt x="995" y="207"/>
                            <a:pt x="995" y="207"/>
                            <a:pt x="995" y="207"/>
                          </a:cubicBezTo>
                          <a:moveTo>
                            <a:pt x="995" y="502"/>
                          </a:moveTo>
                          <a:cubicBezTo>
                            <a:pt x="995" y="517"/>
                            <a:pt x="982" y="530"/>
                            <a:pt x="966" y="530"/>
                          </a:cubicBezTo>
                          <a:cubicBezTo>
                            <a:pt x="806" y="530"/>
                            <a:pt x="806" y="530"/>
                            <a:pt x="806" y="530"/>
                          </a:cubicBezTo>
                          <a:cubicBezTo>
                            <a:pt x="790" y="530"/>
                            <a:pt x="777" y="517"/>
                            <a:pt x="777" y="502"/>
                          </a:cubicBezTo>
                          <a:cubicBezTo>
                            <a:pt x="777" y="404"/>
                            <a:pt x="777" y="404"/>
                            <a:pt x="777" y="404"/>
                          </a:cubicBezTo>
                          <a:cubicBezTo>
                            <a:pt x="777" y="388"/>
                            <a:pt x="790" y="375"/>
                            <a:pt x="806" y="375"/>
                          </a:cubicBezTo>
                          <a:cubicBezTo>
                            <a:pt x="966" y="375"/>
                            <a:pt x="966" y="375"/>
                            <a:pt x="966" y="375"/>
                          </a:cubicBezTo>
                          <a:cubicBezTo>
                            <a:pt x="982" y="375"/>
                            <a:pt x="995" y="388"/>
                            <a:pt x="995" y="404"/>
                          </a:cubicBezTo>
                          <a:cubicBezTo>
                            <a:pt x="995" y="502"/>
                            <a:pt x="995" y="502"/>
                            <a:pt x="995" y="502"/>
                          </a:cubicBezTo>
                          <a:moveTo>
                            <a:pt x="995" y="1091"/>
                          </a:moveTo>
                          <a:cubicBezTo>
                            <a:pt x="995" y="1107"/>
                            <a:pt x="982" y="1120"/>
                            <a:pt x="966" y="1120"/>
                          </a:cubicBezTo>
                          <a:cubicBezTo>
                            <a:pt x="806" y="1120"/>
                            <a:pt x="806" y="1120"/>
                            <a:pt x="806" y="1120"/>
                          </a:cubicBezTo>
                          <a:cubicBezTo>
                            <a:pt x="790" y="1120"/>
                            <a:pt x="777" y="1107"/>
                            <a:pt x="777" y="1091"/>
                          </a:cubicBezTo>
                          <a:cubicBezTo>
                            <a:pt x="777" y="993"/>
                            <a:pt x="777" y="993"/>
                            <a:pt x="777" y="993"/>
                          </a:cubicBezTo>
                          <a:cubicBezTo>
                            <a:pt x="777" y="977"/>
                            <a:pt x="790" y="965"/>
                            <a:pt x="806" y="965"/>
                          </a:cubicBezTo>
                          <a:cubicBezTo>
                            <a:pt x="966" y="965"/>
                            <a:pt x="966" y="965"/>
                            <a:pt x="966" y="965"/>
                          </a:cubicBezTo>
                          <a:cubicBezTo>
                            <a:pt x="982" y="965"/>
                            <a:pt x="995" y="977"/>
                            <a:pt x="995" y="993"/>
                          </a:cubicBezTo>
                          <a:cubicBezTo>
                            <a:pt x="995" y="1091"/>
                            <a:pt x="995" y="1091"/>
                            <a:pt x="995" y="1091"/>
                          </a:cubicBezTo>
                          <a:moveTo>
                            <a:pt x="661" y="796"/>
                          </a:moveTo>
                          <a:cubicBezTo>
                            <a:pt x="661" y="812"/>
                            <a:pt x="649" y="825"/>
                            <a:pt x="633" y="825"/>
                          </a:cubicBezTo>
                          <a:cubicBezTo>
                            <a:pt x="472" y="825"/>
                            <a:pt x="472" y="825"/>
                            <a:pt x="472" y="825"/>
                          </a:cubicBezTo>
                          <a:cubicBezTo>
                            <a:pt x="457" y="825"/>
                            <a:pt x="444" y="812"/>
                            <a:pt x="444" y="796"/>
                          </a:cubicBezTo>
                          <a:cubicBezTo>
                            <a:pt x="444" y="698"/>
                            <a:pt x="444" y="698"/>
                            <a:pt x="444" y="698"/>
                          </a:cubicBezTo>
                          <a:cubicBezTo>
                            <a:pt x="444" y="683"/>
                            <a:pt x="457" y="670"/>
                            <a:pt x="472" y="670"/>
                          </a:cubicBezTo>
                          <a:cubicBezTo>
                            <a:pt x="633" y="670"/>
                            <a:pt x="633" y="670"/>
                            <a:pt x="633" y="670"/>
                          </a:cubicBezTo>
                          <a:cubicBezTo>
                            <a:pt x="649" y="670"/>
                            <a:pt x="661" y="683"/>
                            <a:pt x="661" y="698"/>
                          </a:cubicBezTo>
                          <a:cubicBezTo>
                            <a:pt x="661" y="796"/>
                            <a:pt x="661" y="796"/>
                            <a:pt x="661" y="796"/>
                          </a:cubicBezTo>
                          <a:moveTo>
                            <a:pt x="661" y="207"/>
                          </a:moveTo>
                          <a:cubicBezTo>
                            <a:pt x="661" y="223"/>
                            <a:pt x="649" y="235"/>
                            <a:pt x="633" y="235"/>
                          </a:cubicBezTo>
                          <a:cubicBezTo>
                            <a:pt x="472" y="235"/>
                            <a:pt x="472" y="235"/>
                            <a:pt x="472" y="235"/>
                          </a:cubicBezTo>
                          <a:cubicBezTo>
                            <a:pt x="457" y="235"/>
                            <a:pt x="444" y="223"/>
                            <a:pt x="444" y="207"/>
                          </a:cubicBezTo>
                          <a:cubicBezTo>
                            <a:pt x="444" y="109"/>
                            <a:pt x="444" y="109"/>
                            <a:pt x="444" y="109"/>
                          </a:cubicBezTo>
                          <a:cubicBezTo>
                            <a:pt x="444" y="93"/>
                            <a:pt x="457" y="80"/>
                            <a:pt x="472" y="80"/>
                          </a:cubicBezTo>
                          <a:cubicBezTo>
                            <a:pt x="633" y="80"/>
                            <a:pt x="633" y="80"/>
                            <a:pt x="633" y="80"/>
                          </a:cubicBezTo>
                          <a:cubicBezTo>
                            <a:pt x="649" y="80"/>
                            <a:pt x="661" y="93"/>
                            <a:pt x="661" y="109"/>
                          </a:cubicBezTo>
                          <a:cubicBezTo>
                            <a:pt x="661" y="207"/>
                            <a:pt x="661" y="207"/>
                            <a:pt x="661" y="207"/>
                          </a:cubicBezTo>
                          <a:moveTo>
                            <a:pt x="658" y="502"/>
                          </a:moveTo>
                          <a:cubicBezTo>
                            <a:pt x="658" y="517"/>
                            <a:pt x="646" y="530"/>
                            <a:pt x="630" y="530"/>
                          </a:cubicBezTo>
                          <a:cubicBezTo>
                            <a:pt x="469" y="530"/>
                            <a:pt x="469" y="530"/>
                            <a:pt x="469" y="530"/>
                          </a:cubicBezTo>
                          <a:cubicBezTo>
                            <a:pt x="454" y="530"/>
                            <a:pt x="441" y="517"/>
                            <a:pt x="441" y="502"/>
                          </a:cubicBezTo>
                          <a:cubicBezTo>
                            <a:pt x="441" y="404"/>
                            <a:pt x="441" y="404"/>
                            <a:pt x="441" y="404"/>
                          </a:cubicBezTo>
                          <a:cubicBezTo>
                            <a:pt x="441" y="388"/>
                            <a:pt x="454" y="375"/>
                            <a:pt x="469" y="375"/>
                          </a:cubicBezTo>
                          <a:cubicBezTo>
                            <a:pt x="630" y="375"/>
                            <a:pt x="630" y="375"/>
                            <a:pt x="630" y="375"/>
                          </a:cubicBezTo>
                          <a:cubicBezTo>
                            <a:pt x="646" y="375"/>
                            <a:pt x="658" y="388"/>
                            <a:pt x="658" y="404"/>
                          </a:cubicBezTo>
                          <a:cubicBezTo>
                            <a:pt x="658" y="502"/>
                            <a:pt x="658" y="502"/>
                            <a:pt x="658" y="502"/>
                          </a:cubicBezTo>
                          <a:moveTo>
                            <a:pt x="658" y="1091"/>
                          </a:moveTo>
                          <a:cubicBezTo>
                            <a:pt x="658" y="1107"/>
                            <a:pt x="646" y="1120"/>
                            <a:pt x="630" y="1120"/>
                          </a:cubicBezTo>
                          <a:cubicBezTo>
                            <a:pt x="469" y="1120"/>
                            <a:pt x="469" y="1120"/>
                            <a:pt x="469" y="1120"/>
                          </a:cubicBezTo>
                          <a:cubicBezTo>
                            <a:pt x="454" y="1120"/>
                            <a:pt x="441" y="1107"/>
                            <a:pt x="441" y="1091"/>
                          </a:cubicBezTo>
                          <a:cubicBezTo>
                            <a:pt x="441" y="993"/>
                            <a:pt x="441" y="993"/>
                            <a:pt x="441" y="993"/>
                          </a:cubicBezTo>
                          <a:cubicBezTo>
                            <a:pt x="441" y="977"/>
                            <a:pt x="454" y="965"/>
                            <a:pt x="469" y="965"/>
                          </a:cubicBezTo>
                          <a:cubicBezTo>
                            <a:pt x="630" y="965"/>
                            <a:pt x="630" y="965"/>
                            <a:pt x="630" y="965"/>
                          </a:cubicBezTo>
                          <a:cubicBezTo>
                            <a:pt x="646" y="965"/>
                            <a:pt x="658" y="977"/>
                            <a:pt x="658" y="993"/>
                          </a:cubicBezTo>
                          <a:cubicBezTo>
                            <a:pt x="658" y="1091"/>
                            <a:pt x="658" y="1091"/>
                            <a:pt x="658" y="1091"/>
                          </a:cubicBezTo>
                          <a:moveTo>
                            <a:pt x="322" y="796"/>
                          </a:moveTo>
                          <a:cubicBezTo>
                            <a:pt x="322" y="812"/>
                            <a:pt x="309" y="825"/>
                            <a:pt x="293" y="825"/>
                          </a:cubicBezTo>
                          <a:cubicBezTo>
                            <a:pt x="133" y="825"/>
                            <a:pt x="133" y="825"/>
                            <a:pt x="133" y="825"/>
                          </a:cubicBezTo>
                          <a:cubicBezTo>
                            <a:pt x="117" y="825"/>
                            <a:pt x="104" y="812"/>
                            <a:pt x="104" y="796"/>
                          </a:cubicBezTo>
                          <a:cubicBezTo>
                            <a:pt x="104" y="698"/>
                            <a:pt x="104" y="698"/>
                            <a:pt x="104" y="698"/>
                          </a:cubicBezTo>
                          <a:cubicBezTo>
                            <a:pt x="104" y="683"/>
                            <a:pt x="117" y="670"/>
                            <a:pt x="133" y="670"/>
                          </a:cubicBezTo>
                          <a:cubicBezTo>
                            <a:pt x="293" y="670"/>
                            <a:pt x="293" y="670"/>
                            <a:pt x="293" y="670"/>
                          </a:cubicBezTo>
                          <a:cubicBezTo>
                            <a:pt x="309" y="670"/>
                            <a:pt x="322" y="683"/>
                            <a:pt x="322" y="698"/>
                          </a:cubicBezTo>
                          <a:cubicBezTo>
                            <a:pt x="322" y="796"/>
                            <a:pt x="322" y="796"/>
                            <a:pt x="322" y="796"/>
                          </a:cubicBezTo>
                          <a:moveTo>
                            <a:pt x="322" y="207"/>
                          </a:moveTo>
                          <a:cubicBezTo>
                            <a:pt x="322" y="223"/>
                            <a:pt x="309" y="235"/>
                            <a:pt x="293" y="235"/>
                          </a:cubicBezTo>
                          <a:cubicBezTo>
                            <a:pt x="133" y="235"/>
                            <a:pt x="133" y="235"/>
                            <a:pt x="133" y="235"/>
                          </a:cubicBezTo>
                          <a:cubicBezTo>
                            <a:pt x="117" y="235"/>
                            <a:pt x="104" y="223"/>
                            <a:pt x="104" y="207"/>
                          </a:cubicBezTo>
                          <a:cubicBezTo>
                            <a:pt x="104" y="109"/>
                            <a:pt x="104" y="109"/>
                            <a:pt x="104" y="109"/>
                          </a:cubicBezTo>
                          <a:cubicBezTo>
                            <a:pt x="104" y="93"/>
                            <a:pt x="117" y="80"/>
                            <a:pt x="133" y="80"/>
                          </a:cubicBezTo>
                          <a:cubicBezTo>
                            <a:pt x="293" y="80"/>
                            <a:pt x="293" y="80"/>
                            <a:pt x="293" y="80"/>
                          </a:cubicBezTo>
                          <a:cubicBezTo>
                            <a:pt x="309" y="80"/>
                            <a:pt x="322" y="93"/>
                            <a:pt x="322" y="109"/>
                          </a:cubicBezTo>
                          <a:cubicBezTo>
                            <a:pt x="322" y="207"/>
                            <a:pt x="322" y="207"/>
                            <a:pt x="322" y="207"/>
                          </a:cubicBezTo>
                          <a:moveTo>
                            <a:pt x="316" y="502"/>
                          </a:moveTo>
                          <a:cubicBezTo>
                            <a:pt x="316" y="517"/>
                            <a:pt x="303" y="530"/>
                            <a:pt x="287" y="530"/>
                          </a:cubicBezTo>
                          <a:cubicBezTo>
                            <a:pt x="127" y="530"/>
                            <a:pt x="127" y="530"/>
                            <a:pt x="127" y="530"/>
                          </a:cubicBezTo>
                          <a:cubicBezTo>
                            <a:pt x="111" y="530"/>
                            <a:pt x="98" y="517"/>
                            <a:pt x="98" y="502"/>
                          </a:cubicBezTo>
                          <a:cubicBezTo>
                            <a:pt x="98" y="404"/>
                            <a:pt x="98" y="404"/>
                            <a:pt x="98" y="404"/>
                          </a:cubicBezTo>
                          <a:cubicBezTo>
                            <a:pt x="98" y="388"/>
                            <a:pt x="111" y="375"/>
                            <a:pt x="127" y="375"/>
                          </a:cubicBezTo>
                          <a:cubicBezTo>
                            <a:pt x="287" y="375"/>
                            <a:pt x="287" y="375"/>
                            <a:pt x="287" y="375"/>
                          </a:cubicBezTo>
                          <a:cubicBezTo>
                            <a:pt x="303" y="375"/>
                            <a:pt x="316" y="388"/>
                            <a:pt x="316" y="404"/>
                          </a:cubicBezTo>
                          <a:cubicBezTo>
                            <a:pt x="316" y="502"/>
                            <a:pt x="316" y="502"/>
                            <a:pt x="316" y="502"/>
                          </a:cubicBezTo>
                          <a:moveTo>
                            <a:pt x="316" y="1091"/>
                          </a:moveTo>
                          <a:cubicBezTo>
                            <a:pt x="316" y="1107"/>
                            <a:pt x="303" y="1120"/>
                            <a:pt x="287" y="1120"/>
                          </a:cubicBezTo>
                          <a:cubicBezTo>
                            <a:pt x="127" y="1120"/>
                            <a:pt x="127" y="1120"/>
                            <a:pt x="127" y="1120"/>
                          </a:cubicBezTo>
                          <a:cubicBezTo>
                            <a:pt x="111" y="1120"/>
                            <a:pt x="98" y="1107"/>
                            <a:pt x="98" y="1091"/>
                          </a:cubicBezTo>
                          <a:cubicBezTo>
                            <a:pt x="98" y="993"/>
                            <a:pt x="98" y="993"/>
                            <a:pt x="98" y="993"/>
                          </a:cubicBezTo>
                          <a:cubicBezTo>
                            <a:pt x="98" y="977"/>
                            <a:pt x="111" y="965"/>
                            <a:pt x="127" y="965"/>
                          </a:cubicBezTo>
                          <a:cubicBezTo>
                            <a:pt x="287" y="965"/>
                            <a:pt x="287" y="965"/>
                            <a:pt x="287" y="965"/>
                          </a:cubicBezTo>
                          <a:cubicBezTo>
                            <a:pt x="303" y="965"/>
                            <a:pt x="316" y="977"/>
                            <a:pt x="316" y="993"/>
                          </a:cubicBezTo>
                          <a:cubicBezTo>
                            <a:pt x="316" y="1091"/>
                            <a:pt x="316" y="1091"/>
                            <a:pt x="316" y="1091"/>
                          </a:cubicBezTo>
                        </a:path>
                      </a:pathLst>
                    </a:custGeom>
                    <a:grpFill/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 vert="horz" wrap="square" lIns="91440" tIns="45720" rIns="91440" bIns="45720" numCol="1" anchor="t" anchorCtr="0" compatLnSpc="1">
                      <a:prstTxWarp prst="textNoShape">
                        <a:avLst/>
                      </a:prstTxWarp>
                    </a:bodyPr>
                    <a:lstStyle/>
                    <a:p>
                      <a:pPr marL="0" marR="0" lvl="0" indent="0" defTabSz="91440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8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endParaRPr>
                    </a:p>
                  </p:txBody>
                </p:sp>
                <p:grpSp>
                  <p:nvGrpSpPr>
                    <p:cNvPr id="207" name="Group 194">
                      <a:extLst>
                        <a:ext uri="{FF2B5EF4-FFF2-40B4-BE49-F238E27FC236}">
                          <a16:creationId xmlns:a16="http://schemas.microsoft.com/office/drawing/2014/main" id="{7AB344C3-B12A-4872-957D-0C524692B97C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4345919" y="2369569"/>
                      <a:ext cx="3466521" cy="3096478"/>
                      <a:chOff x="4345919" y="2369569"/>
                      <a:chExt cx="3466521" cy="3096478"/>
                    </a:xfrm>
                    <a:grpFill/>
                  </p:grpSpPr>
                  <p:sp>
                    <p:nvSpPr>
                      <p:cNvPr id="208" name="Freeform 372">
                        <a:extLst>
                          <a:ext uri="{FF2B5EF4-FFF2-40B4-BE49-F238E27FC236}">
                            <a16:creationId xmlns:a16="http://schemas.microsoft.com/office/drawing/2014/main" id="{F61EC0A0-3E2C-47DA-BA46-AFDBD6CC9A9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47534" y="4580445"/>
                        <a:ext cx="380997" cy="7823"/>
                      </a:xfrm>
                      <a:custGeom>
                        <a:avLst/>
                        <a:gdLst>
                          <a:gd name="T0" fmla="*/ 67 w 1376"/>
                          <a:gd name="T1" fmla="*/ 0 h 28"/>
                          <a:gd name="T2" fmla="*/ 1315 w 1376"/>
                          <a:gd name="T3" fmla="*/ 0 h 28"/>
                          <a:gd name="T4" fmla="*/ 1376 w 1376"/>
                          <a:gd name="T5" fmla="*/ 23 h 28"/>
                          <a:gd name="T6" fmla="*/ 1315 w 1376"/>
                          <a:gd name="T7" fmla="*/ 0 h 28"/>
                          <a:gd name="T8" fmla="*/ 67 w 1376"/>
                          <a:gd name="T9" fmla="*/ 0 h 28"/>
                          <a:gd name="T10" fmla="*/ 0 w 1376"/>
                          <a:gd name="T11" fmla="*/ 28 h 28"/>
                          <a:gd name="T12" fmla="*/ 67 w 1376"/>
                          <a:gd name="T13" fmla="*/ 0 h 2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</a:cxnLst>
                        <a:rect l="0" t="0" r="r" b="b"/>
                        <a:pathLst>
                          <a:path w="1376" h="28">
                            <a:moveTo>
                              <a:pt x="67" y="0"/>
                            </a:moveTo>
                            <a:cubicBezTo>
                              <a:pt x="1315" y="0"/>
                              <a:pt x="1315" y="0"/>
                              <a:pt x="1315" y="0"/>
                            </a:cubicBezTo>
                            <a:cubicBezTo>
                              <a:pt x="1338" y="0"/>
                              <a:pt x="1360" y="9"/>
                              <a:pt x="1376" y="23"/>
                            </a:cubicBezTo>
                            <a:cubicBezTo>
                              <a:pt x="1360" y="8"/>
                              <a:pt x="1338" y="0"/>
                              <a:pt x="1315" y="0"/>
                            </a:cubicBezTo>
                            <a:cubicBezTo>
                              <a:pt x="67" y="0"/>
                              <a:pt x="67" y="0"/>
                              <a:pt x="67" y="0"/>
                            </a:cubicBezTo>
                            <a:cubicBezTo>
                              <a:pt x="41" y="0"/>
                              <a:pt x="17" y="11"/>
                              <a:pt x="0" y="28"/>
                            </a:cubicBezTo>
                            <a:cubicBezTo>
                              <a:pt x="17" y="11"/>
                              <a:pt x="41" y="0"/>
                              <a:pt x="67" y="0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09" name="Freeform 373">
                        <a:extLst>
                          <a:ext uri="{FF2B5EF4-FFF2-40B4-BE49-F238E27FC236}">
                            <a16:creationId xmlns:a16="http://schemas.microsoft.com/office/drawing/2014/main" id="{3714D8EE-4E38-499D-8DA1-6B8975CDE2F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4940493" y="5047498"/>
                        <a:ext cx="11735" cy="20341"/>
                      </a:xfrm>
                      <a:custGeom>
                        <a:avLst/>
                        <a:gdLst>
                          <a:gd name="T0" fmla="*/ 0 w 43"/>
                          <a:gd name="T1" fmla="*/ 0 h 74"/>
                          <a:gd name="T2" fmla="*/ 43 w 43"/>
                          <a:gd name="T3" fmla="*/ 74 h 74"/>
                          <a:gd name="T4" fmla="*/ 0 w 43"/>
                          <a:gd name="T5" fmla="*/ 0 h 7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</a:cxnLst>
                        <a:rect l="0" t="0" r="r" b="b"/>
                        <a:pathLst>
                          <a:path w="43" h="74">
                            <a:moveTo>
                              <a:pt x="0" y="0"/>
                            </a:moveTo>
                            <a:cubicBezTo>
                              <a:pt x="1" y="32"/>
                              <a:pt x="18" y="58"/>
                              <a:pt x="43" y="74"/>
                            </a:cubicBezTo>
                            <a:cubicBezTo>
                              <a:pt x="19" y="58"/>
                              <a:pt x="2" y="31"/>
                              <a:pt x="0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0" name="Freeform 374">
                        <a:extLst>
                          <a:ext uri="{FF2B5EF4-FFF2-40B4-BE49-F238E27FC236}">
                            <a16:creationId xmlns:a16="http://schemas.microsoft.com/office/drawing/2014/main" id="{46BDBFAC-441B-4F40-96B7-57B9A83C54A2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24619" y="4739259"/>
                        <a:ext cx="12517" cy="329363"/>
                      </a:xfrm>
                      <a:custGeom>
                        <a:avLst/>
                        <a:gdLst>
                          <a:gd name="T0" fmla="*/ 0 w 46"/>
                          <a:gd name="T1" fmla="*/ 1194 h 1194"/>
                          <a:gd name="T2" fmla="*/ 46 w 46"/>
                          <a:gd name="T3" fmla="*/ 1116 h 1194"/>
                          <a:gd name="T4" fmla="*/ 46 w 46"/>
                          <a:gd name="T5" fmla="*/ 0 h 1194"/>
                          <a:gd name="T6" fmla="*/ 46 w 46"/>
                          <a:gd name="T7" fmla="*/ 1113 h 1194"/>
                          <a:gd name="T8" fmla="*/ 0 w 46"/>
                          <a:gd name="T9" fmla="*/ 1194 h 119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46" h="1194">
                            <a:moveTo>
                              <a:pt x="0" y="1194"/>
                            </a:moveTo>
                            <a:cubicBezTo>
                              <a:pt x="28" y="1178"/>
                              <a:pt x="46" y="1149"/>
                              <a:pt x="46" y="1116"/>
                            </a:cubicBezTo>
                            <a:cubicBezTo>
                              <a:pt x="46" y="0"/>
                              <a:pt x="46" y="0"/>
                              <a:pt x="46" y="0"/>
                            </a:cubicBezTo>
                            <a:cubicBezTo>
                              <a:pt x="46" y="1113"/>
                              <a:pt x="46" y="1113"/>
                              <a:pt x="46" y="1113"/>
                            </a:cubicBezTo>
                            <a:cubicBezTo>
                              <a:pt x="46" y="1148"/>
                              <a:pt x="28" y="1178"/>
                              <a:pt x="0" y="1194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1" name="Freeform 376">
                        <a:extLst>
                          <a:ext uri="{FF2B5EF4-FFF2-40B4-BE49-F238E27FC236}">
                            <a16:creationId xmlns:a16="http://schemas.microsoft.com/office/drawing/2014/main" id="{9561E87D-C518-463C-A315-3D255D6A80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27748" y="4586704"/>
                        <a:ext cx="9388" cy="133779"/>
                      </a:xfrm>
                      <a:custGeom>
                        <a:avLst/>
                        <a:gdLst>
                          <a:gd name="T0" fmla="*/ 33 w 33"/>
                          <a:gd name="T1" fmla="*/ 71 h 485"/>
                          <a:gd name="T2" fmla="*/ 33 w 33"/>
                          <a:gd name="T3" fmla="*/ 485 h 485"/>
                          <a:gd name="T4" fmla="*/ 33 w 33"/>
                          <a:gd name="T5" fmla="*/ 69 h 485"/>
                          <a:gd name="T6" fmla="*/ 0 w 33"/>
                          <a:gd name="T7" fmla="*/ 0 h 485"/>
                          <a:gd name="T8" fmla="*/ 33 w 33"/>
                          <a:gd name="T9" fmla="*/ 71 h 48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33" h="485">
                            <a:moveTo>
                              <a:pt x="33" y="71"/>
                            </a:moveTo>
                            <a:cubicBezTo>
                              <a:pt x="33" y="485"/>
                              <a:pt x="33" y="485"/>
                              <a:pt x="33" y="485"/>
                            </a:cubicBezTo>
                            <a:cubicBezTo>
                              <a:pt x="33" y="69"/>
                              <a:pt x="33" y="69"/>
                              <a:pt x="33" y="69"/>
                            </a:cubicBezTo>
                            <a:cubicBezTo>
                              <a:pt x="33" y="41"/>
                              <a:pt x="21" y="16"/>
                              <a:pt x="0" y="0"/>
                            </a:cubicBezTo>
                            <a:cubicBezTo>
                              <a:pt x="21" y="17"/>
                              <a:pt x="33" y="42"/>
                              <a:pt x="33" y="71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2" name="Freeform 378">
                        <a:extLst>
                          <a:ext uri="{FF2B5EF4-FFF2-40B4-BE49-F238E27FC236}">
                            <a16:creationId xmlns:a16="http://schemas.microsoft.com/office/drawing/2014/main" id="{60CDE1A0-4289-4D88-AA42-3A9F7F5455D1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4940493" y="4580445"/>
                        <a:ext cx="396643" cy="140038"/>
                      </a:xfrm>
                      <a:custGeom>
                        <a:avLst/>
                        <a:gdLst>
                          <a:gd name="T0" fmla="*/ 0 w 1435"/>
                          <a:gd name="T1" fmla="*/ 509 h 509"/>
                          <a:gd name="T2" fmla="*/ 1435 w 1435"/>
                          <a:gd name="T3" fmla="*/ 509 h 509"/>
                          <a:gd name="T4" fmla="*/ 1435 w 1435"/>
                          <a:gd name="T5" fmla="*/ 94 h 509"/>
                          <a:gd name="T6" fmla="*/ 1403 w 1435"/>
                          <a:gd name="T7" fmla="*/ 22 h 509"/>
                          <a:gd name="T8" fmla="*/ 1342 w 1435"/>
                          <a:gd name="T9" fmla="*/ 0 h 509"/>
                          <a:gd name="T10" fmla="*/ 94 w 1435"/>
                          <a:gd name="T11" fmla="*/ 0 h 509"/>
                          <a:gd name="T12" fmla="*/ 27 w 1435"/>
                          <a:gd name="T13" fmla="*/ 28 h 509"/>
                          <a:gd name="T14" fmla="*/ 0 w 1435"/>
                          <a:gd name="T15" fmla="*/ 88 h 509"/>
                          <a:gd name="T16" fmla="*/ 0 w 1435"/>
                          <a:gd name="T17" fmla="*/ 92 h 509"/>
                          <a:gd name="T18" fmla="*/ 0 w 1435"/>
                          <a:gd name="T19" fmla="*/ 509 h 509"/>
                          <a:gd name="T20" fmla="*/ 104 w 1435"/>
                          <a:gd name="T21" fmla="*/ 93 h 509"/>
                          <a:gd name="T22" fmla="*/ 1343 w 1435"/>
                          <a:gd name="T23" fmla="*/ 93 h 509"/>
                          <a:gd name="T24" fmla="*/ 1343 w 1435"/>
                          <a:gd name="T25" fmla="*/ 444 h 509"/>
                          <a:gd name="T26" fmla="*/ 104 w 1435"/>
                          <a:gd name="T27" fmla="*/ 444 h 509"/>
                          <a:gd name="T28" fmla="*/ 104 w 1435"/>
                          <a:gd name="T29" fmla="*/ 93 h 5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</a:cxnLst>
                        <a:rect l="0" t="0" r="r" b="b"/>
                        <a:pathLst>
                          <a:path w="1435" h="509">
                            <a:moveTo>
                              <a:pt x="0" y="509"/>
                            </a:moveTo>
                            <a:cubicBezTo>
                              <a:pt x="1435" y="509"/>
                              <a:pt x="1435" y="509"/>
                              <a:pt x="1435" y="509"/>
                            </a:cubicBezTo>
                            <a:cubicBezTo>
                              <a:pt x="1435" y="94"/>
                              <a:pt x="1435" y="94"/>
                              <a:pt x="1435" y="94"/>
                            </a:cubicBezTo>
                            <a:cubicBezTo>
                              <a:pt x="1435" y="65"/>
                              <a:pt x="1423" y="40"/>
                              <a:pt x="1403" y="22"/>
                            </a:cubicBezTo>
                            <a:cubicBezTo>
                              <a:pt x="1386" y="9"/>
                              <a:pt x="1365" y="0"/>
                              <a:pt x="1342" y="0"/>
                            </a:cubicBezTo>
                            <a:cubicBezTo>
                              <a:pt x="94" y="0"/>
                              <a:pt x="94" y="0"/>
                              <a:pt x="94" y="0"/>
                            </a:cubicBezTo>
                            <a:cubicBezTo>
                              <a:pt x="68" y="0"/>
                              <a:pt x="44" y="11"/>
                              <a:pt x="27" y="28"/>
                            </a:cubicBezTo>
                            <a:cubicBezTo>
                              <a:pt x="12" y="44"/>
                              <a:pt x="2" y="65"/>
                              <a:pt x="0" y="88"/>
                            </a:cubicBezTo>
                            <a:cubicBezTo>
                              <a:pt x="0" y="90"/>
                              <a:pt x="0" y="91"/>
                              <a:pt x="0" y="92"/>
                            </a:cubicBezTo>
                            <a:cubicBezTo>
                              <a:pt x="0" y="509"/>
                              <a:pt x="0" y="509"/>
                              <a:pt x="0" y="509"/>
                            </a:cubicBezTo>
                            <a:moveTo>
                              <a:pt x="104" y="93"/>
                            </a:moveTo>
                            <a:cubicBezTo>
                              <a:pt x="1343" y="93"/>
                              <a:pt x="1343" y="93"/>
                              <a:pt x="1343" y="93"/>
                            </a:cubicBezTo>
                            <a:cubicBezTo>
                              <a:pt x="1343" y="444"/>
                              <a:pt x="1343" y="444"/>
                              <a:pt x="1343" y="444"/>
                            </a:cubicBezTo>
                            <a:cubicBezTo>
                              <a:pt x="104" y="444"/>
                              <a:pt x="104" y="444"/>
                              <a:pt x="104" y="444"/>
                            </a:cubicBezTo>
                            <a:cubicBezTo>
                              <a:pt x="104" y="93"/>
                              <a:pt x="104" y="93"/>
                              <a:pt x="104" y="93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3" name="Freeform 379">
                        <a:extLst>
                          <a:ext uri="{FF2B5EF4-FFF2-40B4-BE49-F238E27FC236}">
                            <a16:creationId xmlns:a16="http://schemas.microsoft.com/office/drawing/2014/main" id="{B4961B58-7085-4B19-843D-6C7E7EF10E7F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265944" y="4766640"/>
                        <a:ext cx="29729" cy="29729"/>
                      </a:xfrm>
                      <a:custGeom>
                        <a:avLst/>
                        <a:gdLst>
                          <a:gd name="T0" fmla="*/ 15 w 38"/>
                          <a:gd name="T1" fmla="*/ 38 h 38"/>
                          <a:gd name="T2" fmla="*/ 23 w 38"/>
                          <a:gd name="T3" fmla="*/ 38 h 38"/>
                          <a:gd name="T4" fmla="*/ 23 w 38"/>
                          <a:gd name="T5" fmla="*/ 24 h 38"/>
                          <a:gd name="T6" fmla="*/ 38 w 38"/>
                          <a:gd name="T7" fmla="*/ 24 h 38"/>
                          <a:gd name="T8" fmla="*/ 38 w 38"/>
                          <a:gd name="T9" fmla="*/ 15 h 38"/>
                          <a:gd name="T10" fmla="*/ 23 w 38"/>
                          <a:gd name="T11" fmla="*/ 15 h 38"/>
                          <a:gd name="T12" fmla="*/ 23 w 38"/>
                          <a:gd name="T13" fmla="*/ 0 h 38"/>
                          <a:gd name="T14" fmla="*/ 15 w 38"/>
                          <a:gd name="T15" fmla="*/ 0 h 38"/>
                          <a:gd name="T16" fmla="*/ 15 w 38"/>
                          <a:gd name="T17" fmla="*/ 15 h 38"/>
                          <a:gd name="T18" fmla="*/ 0 w 38"/>
                          <a:gd name="T19" fmla="*/ 15 h 38"/>
                          <a:gd name="T20" fmla="*/ 0 w 38"/>
                          <a:gd name="T21" fmla="*/ 24 h 38"/>
                          <a:gd name="T22" fmla="*/ 15 w 38"/>
                          <a:gd name="T23" fmla="*/ 24 h 38"/>
                          <a:gd name="T24" fmla="*/ 15 w 38"/>
                          <a:gd name="T25" fmla="*/ 38 h 38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</a:cxnLst>
                        <a:rect l="0" t="0" r="r" b="b"/>
                        <a:pathLst>
                          <a:path w="38" h="38">
                            <a:moveTo>
                              <a:pt x="15" y="38"/>
                            </a:moveTo>
                            <a:lnTo>
                              <a:pt x="23" y="38"/>
                            </a:lnTo>
                            <a:lnTo>
                              <a:pt x="23" y="24"/>
                            </a:lnTo>
                            <a:lnTo>
                              <a:pt x="38" y="24"/>
                            </a:lnTo>
                            <a:lnTo>
                              <a:pt x="38" y="15"/>
                            </a:lnTo>
                            <a:lnTo>
                              <a:pt x="23" y="15"/>
                            </a:lnTo>
                            <a:lnTo>
                              <a:pt x="23" y="0"/>
                            </a:lnTo>
                            <a:lnTo>
                              <a:pt x="15" y="0"/>
                            </a:lnTo>
                            <a:lnTo>
                              <a:pt x="15" y="15"/>
                            </a:lnTo>
                            <a:lnTo>
                              <a:pt x="0" y="15"/>
                            </a:lnTo>
                            <a:lnTo>
                              <a:pt x="0" y="24"/>
                            </a:lnTo>
                            <a:lnTo>
                              <a:pt x="15" y="24"/>
                            </a:lnTo>
                            <a:lnTo>
                              <a:pt x="15" y="38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4" name="Rectangle 380">
                        <a:extLst>
                          <a:ext uri="{FF2B5EF4-FFF2-40B4-BE49-F238E27FC236}">
                            <a16:creationId xmlns:a16="http://schemas.microsoft.com/office/drawing/2014/main" id="{B2C52DBD-FE36-4104-8AF1-16960211F2B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65944" y="4859738"/>
                        <a:ext cx="29729" cy="7041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5" name="Rectangle 381">
                        <a:extLst>
                          <a:ext uri="{FF2B5EF4-FFF2-40B4-BE49-F238E27FC236}">
                            <a16:creationId xmlns:a16="http://schemas.microsoft.com/office/drawing/2014/main" id="{5F4BB94C-38A0-4811-BE61-05E8108945A5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65944" y="4977871"/>
                        <a:ext cx="29729" cy="547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6" name="Rectangle 382">
                        <a:extLst>
                          <a:ext uri="{FF2B5EF4-FFF2-40B4-BE49-F238E27FC236}">
                            <a16:creationId xmlns:a16="http://schemas.microsoft.com/office/drawing/2014/main" id="{EF64A157-C53D-4ACE-8299-9AD116C7B0C6}"/>
                          </a:ext>
                        </a:extLst>
                      </p:cNvPr>
                      <p:cNvSpPr>
                        <a:spLocks noChangeArrowheads="1"/>
                      </p:cNvSpPr>
                      <p:nvPr/>
                    </p:nvSpPr>
                    <p:spPr bwMode="auto">
                      <a:xfrm>
                        <a:off x="5265944" y="4986476"/>
                        <a:ext cx="29729" cy="5477"/>
                      </a:xfrm>
                      <a:prstGeom prst="rect">
                        <a:avLst/>
                      </a:pr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7" name="Freeform 404">
                        <a:extLst>
                          <a:ext uri="{FF2B5EF4-FFF2-40B4-BE49-F238E27FC236}">
                            <a16:creationId xmlns:a16="http://schemas.microsoft.com/office/drawing/2014/main" id="{69FBBC8F-FEAC-4EF8-BFB6-AA76FD22DCAD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325046" y="4304281"/>
                        <a:ext cx="265993" cy="265994"/>
                      </a:xfrm>
                      <a:custGeom>
                        <a:avLst/>
                        <a:gdLst>
                          <a:gd name="T0" fmla="*/ 480 w 964"/>
                          <a:gd name="T1" fmla="*/ 0 h 964"/>
                          <a:gd name="T2" fmla="*/ 480 w 964"/>
                          <a:gd name="T3" fmla="*/ 488 h 964"/>
                          <a:gd name="T4" fmla="*/ 964 w 964"/>
                          <a:gd name="T5" fmla="*/ 488 h 964"/>
                          <a:gd name="T6" fmla="*/ 483 w 964"/>
                          <a:gd name="T7" fmla="*/ 964 h 964"/>
                          <a:gd name="T8" fmla="*/ 0 w 964"/>
                          <a:gd name="T9" fmla="*/ 482 h 964"/>
                          <a:gd name="T10" fmla="*/ 480 w 964"/>
                          <a:gd name="T11" fmla="*/ 0 h 964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</a:cxnLst>
                        <a:rect l="0" t="0" r="r" b="b"/>
                        <a:pathLst>
                          <a:path w="964" h="964">
                            <a:moveTo>
                              <a:pt x="480" y="0"/>
                            </a:moveTo>
                            <a:cubicBezTo>
                              <a:pt x="480" y="488"/>
                              <a:pt x="480" y="488"/>
                              <a:pt x="480" y="488"/>
                            </a:cubicBezTo>
                            <a:cubicBezTo>
                              <a:pt x="964" y="488"/>
                              <a:pt x="964" y="488"/>
                              <a:pt x="964" y="488"/>
                            </a:cubicBezTo>
                            <a:cubicBezTo>
                              <a:pt x="962" y="750"/>
                              <a:pt x="747" y="964"/>
                              <a:pt x="483" y="964"/>
                            </a:cubicBezTo>
                            <a:cubicBezTo>
                              <a:pt x="217" y="964"/>
                              <a:pt x="0" y="748"/>
                              <a:pt x="0" y="482"/>
                            </a:cubicBezTo>
                            <a:cubicBezTo>
                              <a:pt x="0" y="216"/>
                              <a:pt x="218" y="0"/>
                              <a:pt x="480" y="0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8" name="Freeform 405">
                        <a:extLst>
                          <a:ext uri="{FF2B5EF4-FFF2-40B4-BE49-F238E27FC236}">
                            <a16:creationId xmlns:a16="http://schemas.microsoft.com/office/drawing/2014/main" id="{B9954E85-1397-45FF-B000-5952D5C5DA76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7474472" y="4287070"/>
                        <a:ext cx="131432" cy="132997"/>
                      </a:xfrm>
                      <a:custGeom>
                        <a:avLst/>
                        <a:gdLst>
                          <a:gd name="T0" fmla="*/ 0 w 474"/>
                          <a:gd name="T1" fmla="*/ 0 h 483"/>
                          <a:gd name="T2" fmla="*/ 472 w 474"/>
                          <a:gd name="T3" fmla="*/ 479 h 483"/>
                          <a:gd name="T4" fmla="*/ 474 w 474"/>
                          <a:gd name="T5" fmla="*/ 483 h 483"/>
                          <a:gd name="T6" fmla="*/ 0 w 474"/>
                          <a:gd name="T7" fmla="*/ 483 h 483"/>
                          <a:gd name="T8" fmla="*/ 0 w 474"/>
                          <a:gd name="T9" fmla="*/ 0 h 483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474" h="483">
                            <a:moveTo>
                              <a:pt x="0" y="0"/>
                            </a:moveTo>
                            <a:cubicBezTo>
                              <a:pt x="262" y="0"/>
                              <a:pt x="472" y="214"/>
                              <a:pt x="472" y="479"/>
                            </a:cubicBezTo>
                            <a:cubicBezTo>
                              <a:pt x="472" y="481"/>
                              <a:pt x="474" y="483"/>
                              <a:pt x="474" y="483"/>
                            </a:cubicBezTo>
                            <a:cubicBezTo>
                              <a:pt x="0" y="483"/>
                              <a:pt x="0" y="483"/>
                              <a:pt x="0" y="483"/>
                            </a:cubicBezTo>
                            <a:lnTo>
                              <a:pt x="0" y="0"/>
                            </a:ln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19" name="Freeform 449">
                        <a:extLst>
                          <a:ext uri="{FF2B5EF4-FFF2-40B4-BE49-F238E27FC236}">
                            <a16:creationId xmlns:a16="http://schemas.microsoft.com/office/drawing/2014/main" id="{11C36EC7-1A97-4889-A2D4-02FFC2807C50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6496555" y="2589405"/>
                        <a:ext cx="153337" cy="252694"/>
                      </a:xfrm>
                      <a:custGeom>
                        <a:avLst/>
                        <a:gdLst>
                          <a:gd name="T0" fmla="*/ 553 w 553"/>
                          <a:gd name="T1" fmla="*/ 411 h 917"/>
                          <a:gd name="T2" fmla="*/ 13 w 553"/>
                          <a:gd name="T3" fmla="*/ 917 h 917"/>
                          <a:gd name="T4" fmla="*/ 0 w 553"/>
                          <a:gd name="T5" fmla="*/ 867 h 917"/>
                          <a:gd name="T6" fmla="*/ 0 w 553"/>
                          <a:gd name="T7" fmla="*/ 0 h 917"/>
                          <a:gd name="T8" fmla="*/ 553 w 553"/>
                          <a:gd name="T9" fmla="*/ 411 h 917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</a:cxnLst>
                        <a:rect l="0" t="0" r="r" b="b"/>
                        <a:pathLst>
                          <a:path w="553" h="917">
                            <a:moveTo>
                              <a:pt x="553" y="411"/>
                            </a:moveTo>
                            <a:cubicBezTo>
                              <a:pt x="13" y="917"/>
                              <a:pt x="13" y="917"/>
                              <a:pt x="13" y="917"/>
                            </a:cubicBezTo>
                            <a:cubicBezTo>
                              <a:pt x="4" y="902"/>
                              <a:pt x="0" y="885"/>
                              <a:pt x="0" y="867"/>
                            </a:cubicBez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553" y="411"/>
                              <a:pt x="553" y="411"/>
                              <a:pt x="553" y="411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20" name="Freeform 505">
                        <a:extLst>
                          <a:ext uri="{FF2B5EF4-FFF2-40B4-BE49-F238E27FC236}">
                            <a16:creationId xmlns:a16="http://schemas.microsoft.com/office/drawing/2014/main" id="{4C8544CB-52CB-48B3-9E37-E83254892E26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7315658" y="4629732"/>
                        <a:ext cx="142385" cy="179155"/>
                      </a:xfrm>
                      <a:custGeom>
                        <a:avLst/>
                        <a:gdLst>
                          <a:gd name="T0" fmla="*/ 496 w 515"/>
                          <a:gd name="T1" fmla="*/ 188 h 651"/>
                          <a:gd name="T2" fmla="*/ 417 w 515"/>
                          <a:gd name="T3" fmla="*/ 60 h 651"/>
                          <a:gd name="T4" fmla="*/ 258 w 515"/>
                          <a:gd name="T5" fmla="*/ 0 h 651"/>
                          <a:gd name="T6" fmla="*/ 98 w 515"/>
                          <a:gd name="T7" fmla="*/ 60 h 651"/>
                          <a:gd name="T8" fmla="*/ 20 w 515"/>
                          <a:gd name="T9" fmla="*/ 188 h 651"/>
                          <a:gd name="T10" fmla="*/ 37 w 515"/>
                          <a:gd name="T11" fmla="*/ 333 h 651"/>
                          <a:gd name="T12" fmla="*/ 128 w 515"/>
                          <a:gd name="T13" fmla="*/ 485 h 651"/>
                          <a:gd name="T14" fmla="*/ 258 w 515"/>
                          <a:gd name="T15" fmla="*/ 651 h 651"/>
                          <a:gd name="T16" fmla="*/ 388 w 515"/>
                          <a:gd name="T17" fmla="*/ 485 h 651"/>
                          <a:gd name="T18" fmla="*/ 479 w 515"/>
                          <a:gd name="T19" fmla="*/ 333 h 651"/>
                          <a:gd name="T20" fmla="*/ 496 w 515"/>
                          <a:gd name="T21" fmla="*/ 188 h 651"/>
                          <a:gd name="T22" fmla="*/ 258 w 515"/>
                          <a:gd name="T23" fmla="*/ 347 h 651"/>
                          <a:gd name="T24" fmla="*/ 135 w 515"/>
                          <a:gd name="T25" fmla="*/ 224 h 651"/>
                          <a:gd name="T26" fmla="*/ 258 w 515"/>
                          <a:gd name="T27" fmla="*/ 102 h 651"/>
                          <a:gd name="T28" fmla="*/ 380 w 515"/>
                          <a:gd name="T29" fmla="*/ 224 h 651"/>
                          <a:gd name="T30" fmla="*/ 258 w 515"/>
                          <a:gd name="T31" fmla="*/ 347 h 651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  <a:cxn ang="0">
                            <a:pos x="T24" y="T25"/>
                          </a:cxn>
                          <a:cxn ang="0">
                            <a:pos x="T26" y="T27"/>
                          </a:cxn>
                          <a:cxn ang="0">
                            <a:pos x="T28" y="T29"/>
                          </a:cxn>
                          <a:cxn ang="0">
                            <a:pos x="T30" y="T31"/>
                          </a:cxn>
                        </a:cxnLst>
                        <a:rect l="0" t="0" r="r" b="b"/>
                        <a:pathLst>
                          <a:path w="515" h="651">
                            <a:moveTo>
                              <a:pt x="496" y="188"/>
                            </a:moveTo>
                            <a:cubicBezTo>
                              <a:pt x="476" y="109"/>
                              <a:pt x="419" y="57"/>
                              <a:pt x="417" y="60"/>
                            </a:cubicBezTo>
                            <a:cubicBezTo>
                              <a:pt x="417" y="60"/>
                              <a:pt x="351" y="0"/>
                              <a:pt x="258" y="0"/>
                            </a:cubicBezTo>
                            <a:cubicBezTo>
                              <a:pt x="165" y="0"/>
                              <a:pt x="98" y="60"/>
                              <a:pt x="98" y="60"/>
                            </a:cubicBezTo>
                            <a:cubicBezTo>
                              <a:pt x="96" y="57"/>
                              <a:pt x="40" y="109"/>
                              <a:pt x="20" y="188"/>
                            </a:cubicBezTo>
                            <a:cubicBezTo>
                              <a:pt x="0" y="267"/>
                              <a:pt x="37" y="333"/>
                              <a:pt x="37" y="333"/>
                            </a:cubicBezTo>
                            <a:cubicBezTo>
                              <a:pt x="78" y="425"/>
                              <a:pt x="128" y="485"/>
                              <a:pt x="128" y="485"/>
                            </a:cubicBezTo>
                            <a:cubicBezTo>
                              <a:pt x="158" y="533"/>
                              <a:pt x="258" y="651"/>
                              <a:pt x="258" y="651"/>
                            </a:cubicBezTo>
                            <a:cubicBezTo>
                              <a:pt x="258" y="651"/>
                              <a:pt x="357" y="533"/>
                              <a:pt x="388" y="485"/>
                            </a:cubicBezTo>
                            <a:cubicBezTo>
                              <a:pt x="388" y="485"/>
                              <a:pt x="437" y="425"/>
                              <a:pt x="479" y="333"/>
                            </a:cubicBezTo>
                            <a:cubicBezTo>
                              <a:pt x="479" y="333"/>
                              <a:pt x="515" y="267"/>
                              <a:pt x="496" y="188"/>
                            </a:cubicBezTo>
                            <a:close/>
                            <a:moveTo>
                              <a:pt x="258" y="347"/>
                            </a:moveTo>
                            <a:cubicBezTo>
                              <a:pt x="190" y="347"/>
                              <a:pt x="135" y="292"/>
                              <a:pt x="135" y="224"/>
                            </a:cubicBezTo>
                            <a:cubicBezTo>
                              <a:pt x="135" y="156"/>
                              <a:pt x="190" y="102"/>
                              <a:pt x="258" y="102"/>
                            </a:cubicBezTo>
                            <a:cubicBezTo>
                              <a:pt x="325" y="102"/>
                              <a:pt x="380" y="156"/>
                              <a:pt x="380" y="224"/>
                            </a:cubicBezTo>
                            <a:cubicBezTo>
                              <a:pt x="380" y="292"/>
                              <a:pt x="325" y="347"/>
                              <a:pt x="258" y="347"/>
                            </a:cubicBezTo>
                            <a:close/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21" name="Freeform 508">
                        <a:extLst>
                          <a:ext uri="{FF2B5EF4-FFF2-40B4-BE49-F238E27FC236}">
                            <a16:creationId xmlns:a16="http://schemas.microsoft.com/office/drawing/2014/main" id="{C330BC74-A849-4F9B-B50F-EB67EFC50783}"/>
                          </a:ext>
                        </a:extLst>
                      </p:cNvPr>
                      <p:cNvSpPr>
                        <a:spLocks/>
                      </p:cNvSpPr>
                      <p:nvPr/>
                    </p:nvSpPr>
                    <p:spPr bwMode="auto">
                      <a:xfrm>
                        <a:off x="5332442" y="4738476"/>
                        <a:ext cx="4694" cy="3912"/>
                      </a:xfrm>
                      <a:custGeom>
                        <a:avLst/>
                        <a:gdLst>
                          <a:gd name="T0" fmla="*/ 17 w 17"/>
                          <a:gd name="T1" fmla="*/ 0 h 15"/>
                          <a:gd name="T2" fmla="*/ 0 w 17"/>
                          <a:gd name="T3" fmla="*/ 0 h 15"/>
                          <a:gd name="T4" fmla="*/ 17 w 17"/>
                          <a:gd name="T5" fmla="*/ 15 h 15"/>
                          <a:gd name="T6" fmla="*/ 17 w 17"/>
                          <a:gd name="T7" fmla="*/ 0 h 15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</a:cxnLst>
                        <a:rect l="0" t="0" r="r" b="b"/>
                        <a:pathLst>
                          <a:path w="17" h="15">
                            <a:moveTo>
                              <a:pt x="17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6" y="5"/>
                              <a:pt x="12" y="10"/>
                              <a:pt x="17" y="15"/>
                            </a:cubicBezTo>
                            <a:cubicBezTo>
                              <a:pt x="17" y="0"/>
                              <a:pt x="17" y="0"/>
                              <a:pt x="17" y="0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sp>
                    <p:nvSpPr>
                      <p:cNvPr id="222" name="Freeform 509">
                        <a:extLst>
                          <a:ext uri="{FF2B5EF4-FFF2-40B4-BE49-F238E27FC236}">
                            <a16:creationId xmlns:a16="http://schemas.microsoft.com/office/drawing/2014/main" id="{606E37C1-4C38-4D18-A12C-F33AEE956544}"/>
                          </a:ext>
                        </a:extLst>
                      </p:cNvPr>
                      <p:cNvSpPr>
                        <a:spLocks noEditPoints="1"/>
                      </p:cNvSpPr>
                      <p:nvPr/>
                    </p:nvSpPr>
                    <p:spPr bwMode="auto">
                      <a:xfrm>
                        <a:off x="5176758" y="4580445"/>
                        <a:ext cx="160379" cy="140038"/>
                      </a:xfrm>
                      <a:custGeom>
                        <a:avLst/>
                        <a:gdLst>
                          <a:gd name="T0" fmla="*/ 488 w 580"/>
                          <a:gd name="T1" fmla="*/ 387 h 509"/>
                          <a:gd name="T2" fmla="*/ 488 w 580"/>
                          <a:gd name="T3" fmla="*/ 444 h 509"/>
                          <a:gd name="T4" fmla="*/ 417 w 580"/>
                          <a:gd name="T5" fmla="*/ 444 h 509"/>
                          <a:gd name="T6" fmla="*/ 490 w 580"/>
                          <a:gd name="T7" fmla="*/ 509 h 509"/>
                          <a:gd name="T8" fmla="*/ 580 w 580"/>
                          <a:gd name="T9" fmla="*/ 509 h 509"/>
                          <a:gd name="T10" fmla="*/ 580 w 580"/>
                          <a:gd name="T11" fmla="*/ 469 h 509"/>
                          <a:gd name="T12" fmla="*/ 488 w 580"/>
                          <a:gd name="T13" fmla="*/ 387 h 509"/>
                          <a:gd name="T14" fmla="*/ 118 w 580"/>
                          <a:gd name="T15" fmla="*/ 0 h 509"/>
                          <a:gd name="T16" fmla="*/ 0 w 580"/>
                          <a:gd name="T17" fmla="*/ 0 h 509"/>
                          <a:gd name="T18" fmla="*/ 77 w 580"/>
                          <a:gd name="T19" fmla="*/ 93 h 509"/>
                          <a:gd name="T20" fmla="*/ 198 w 580"/>
                          <a:gd name="T21" fmla="*/ 93 h 509"/>
                          <a:gd name="T22" fmla="*/ 118 w 580"/>
                          <a:gd name="T23" fmla="*/ 0 h 509"/>
                        </a:gdLst>
                        <a:ahLst/>
                        <a:cxnLst>
                          <a:cxn ang="0">
                            <a:pos x="T0" y="T1"/>
                          </a:cxn>
                          <a:cxn ang="0">
                            <a:pos x="T2" y="T3"/>
                          </a:cxn>
                          <a:cxn ang="0">
                            <a:pos x="T4" y="T5"/>
                          </a:cxn>
                          <a:cxn ang="0">
                            <a:pos x="T6" y="T7"/>
                          </a:cxn>
                          <a:cxn ang="0">
                            <a:pos x="T8" y="T9"/>
                          </a:cxn>
                          <a:cxn ang="0">
                            <a:pos x="T10" y="T11"/>
                          </a:cxn>
                          <a:cxn ang="0">
                            <a:pos x="T12" y="T13"/>
                          </a:cxn>
                          <a:cxn ang="0">
                            <a:pos x="T14" y="T15"/>
                          </a:cxn>
                          <a:cxn ang="0">
                            <a:pos x="T16" y="T17"/>
                          </a:cxn>
                          <a:cxn ang="0">
                            <a:pos x="T18" y="T19"/>
                          </a:cxn>
                          <a:cxn ang="0">
                            <a:pos x="T20" y="T21"/>
                          </a:cxn>
                          <a:cxn ang="0">
                            <a:pos x="T22" y="T23"/>
                          </a:cxn>
                        </a:cxnLst>
                        <a:rect l="0" t="0" r="r" b="b"/>
                        <a:pathLst>
                          <a:path w="580" h="509">
                            <a:moveTo>
                              <a:pt x="488" y="387"/>
                            </a:moveTo>
                            <a:cubicBezTo>
                              <a:pt x="488" y="444"/>
                              <a:pt x="488" y="444"/>
                              <a:pt x="488" y="444"/>
                            </a:cubicBezTo>
                            <a:cubicBezTo>
                              <a:pt x="417" y="444"/>
                              <a:pt x="417" y="444"/>
                              <a:pt x="417" y="444"/>
                            </a:cubicBezTo>
                            <a:cubicBezTo>
                              <a:pt x="441" y="466"/>
                              <a:pt x="465" y="488"/>
                              <a:pt x="490" y="509"/>
                            </a:cubicBezTo>
                            <a:cubicBezTo>
                              <a:pt x="580" y="509"/>
                              <a:pt x="580" y="509"/>
                              <a:pt x="580" y="509"/>
                            </a:cubicBezTo>
                            <a:cubicBezTo>
                              <a:pt x="580" y="469"/>
                              <a:pt x="580" y="469"/>
                              <a:pt x="580" y="469"/>
                            </a:cubicBezTo>
                            <a:cubicBezTo>
                              <a:pt x="549" y="442"/>
                              <a:pt x="519" y="415"/>
                              <a:pt x="488" y="387"/>
                            </a:cubicBezTo>
                            <a:moveTo>
                              <a:pt x="118" y="0"/>
                            </a:moveTo>
                            <a:cubicBezTo>
                              <a:pt x="0" y="0"/>
                              <a:pt x="0" y="0"/>
                              <a:pt x="0" y="0"/>
                            </a:cubicBezTo>
                            <a:cubicBezTo>
                              <a:pt x="26" y="31"/>
                              <a:pt x="51" y="62"/>
                              <a:pt x="77" y="93"/>
                            </a:cubicBezTo>
                            <a:cubicBezTo>
                              <a:pt x="198" y="93"/>
                              <a:pt x="198" y="93"/>
                              <a:pt x="198" y="93"/>
                            </a:cubicBezTo>
                            <a:cubicBezTo>
                              <a:pt x="171" y="62"/>
                              <a:pt x="144" y="31"/>
                              <a:pt x="118" y="0"/>
                            </a:cubicBezTo>
                          </a:path>
                        </a:pathLst>
                      </a:custGeom>
                      <a:grpFill/>
                      <a:ln>
                        <a:noFill/>
                      </a:ln>
                      <a:extLs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round/>
                            <a:headEnd/>
                            <a:tailEnd/>
                          </a14:hiddenLine>
                        </a:ext>
                      </a:extLst>
                    </p:spPr>
                    <p:txBody>
                      <a:bodyPr vert="horz" wrap="square" lIns="91440" tIns="45720" rIns="91440" bIns="45720" numCol="1" anchor="t" anchorCtr="0" compatLnSpc="1">
                        <a:prstTxWarp prst="textNoShape">
                          <a:avLst/>
                        </a:prstTxWarp>
                      </a:bodyPr>
                      <a:lstStyle/>
                      <a:p>
                        <a:pPr marL="0" marR="0" lvl="0" indent="0" defTabSz="914400" eaLnBrk="1" fontAlgn="auto" latinLnBrk="0" hangingPunct="1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Tx/>
                          <a:buSzTx/>
                          <a:buFontTx/>
                          <a:buNone/>
                          <a:tabLst/>
                          <a:defRPr/>
                        </a:pPr>
                        <a:endParaRPr kumimoji="0" lang="en-US" sz="1800" b="0" i="0" u="none" strike="noStrike" kern="0" cap="none" spc="0" normalizeH="0" baseline="0" noProof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Agency FB" panose="020B0503020202020204" pitchFamily="34" charset="0"/>
                          <a:ea typeface="微软雅黑" panose="020B0503020204020204" pitchFamily="34" charset="-122"/>
                          <a:cs typeface="+mn-ea"/>
                          <a:sym typeface="Agency FB" panose="020B0503020202020204" pitchFamily="34" charset="0"/>
                        </a:endParaRPr>
                      </a:p>
                    </p:txBody>
                  </p:sp>
                  <p:grpSp>
                    <p:nvGrpSpPr>
                      <p:cNvPr id="223" name="Group 192">
                        <a:extLst>
                          <a:ext uri="{FF2B5EF4-FFF2-40B4-BE49-F238E27FC236}">
                            <a16:creationId xmlns:a16="http://schemas.microsoft.com/office/drawing/2014/main" id="{62F0D322-CFA8-4D12-A05C-05124FE3354D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4345919" y="2369569"/>
                        <a:ext cx="3466521" cy="3096478"/>
                        <a:chOff x="4345919" y="2369569"/>
                        <a:chExt cx="3466521" cy="3096478"/>
                      </a:xfrm>
                      <a:grpFill/>
                    </p:grpSpPr>
                    <p:sp>
                      <p:nvSpPr>
                        <p:cNvPr id="224" name="Freeform 371">
                          <a:extLst>
                            <a:ext uri="{FF2B5EF4-FFF2-40B4-BE49-F238E27FC236}">
                              <a16:creationId xmlns:a16="http://schemas.microsoft.com/office/drawing/2014/main" id="{F8319E14-F2FF-41EB-A4BF-4055BE77E1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52228" y="5067839"/>
                          <a:ext cx="372391" cy="3912"/>
                        </a:xfrm>
                        <a:custGeom>
                          <a:avLst/>
                          <a:gdLst>
                            <a:gd name="T0" fmla="*/ 51 w 1347"/>
                            <a:gd name="T1" fmla="*/ 15 h 15"/>
                            <a:gd name="T2" fmla="*/ 0 w 1347"/>
                            <a:gd name="T3" fmla="*/ 0 h 15"/>
                            <a:gd name="T4" fmla="*/ 51 w 1347"/>
                            <a:gd name="T5" fmla="*/ 15 h 15"/>
                            <a:gd name="T6" fmla="*/ 1299 w 1347"/>
                            <a:gd name="T7" fmla="*/ 15 h 15"/>
                            <a:gd name="T8" fmla="*/ 1347 w 1347"/>
                            <a:gd name="T9" fmla="*/ 2 h 15"/>
                            <a:gd name="T10" fmla="*/ 1299 w 1347"/>
                            <a:gd name="T11" fmla="*/ 15 h 15"/>
                            <a:gd name="T12" fmla="*/ 51 w 1347"/>
                            <a:gd name="T13" fmla="*/ 15 h 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347" h="15">
                              <a:moveTo>
                                <a:pt x="51" y="15"/>
                              </a:moveTo>
                              <a:cubicBezTo>
                                <a:pt x="32" y="15"/>
                                <a:pt x="15" y="9"/>
                                <a:pt x="0" y="0"/>
                              </a:cubicBezTo>
                              <a:cubicBezTo>
                                <a:pt x="15" y="9"/>
                                <a:pt x="32" y="15"/>
                                <a:pt x="51" y="15"/>
                              </a:cubicBezTo>
                              <a:cubicBezTo>
                                <a:pt x="1299" y="15"/>
                                <a:pt x="1299" y="15"/>
                                <a:pt x="1299" y="15"/>
                              </a:cubicBezTo>
                              <a:cubicBezTo>
                                <a:pt x="1316" y="15"/>
                                <a:pt x="1333" y="10"/>
                                <a:pt x="1347" y="2"/>
                              </a:cubicBezTo>
                              <a:cubicBezTo>
                                <a:pt x="1333" y="10"/>
                                <a:pt x="1316" y="15"/>
                                <a:pt x="1299" y="15"/>
                              </a:cubicBezTo>
                              <a:lnTo>
                                <a:pt x="51" y="15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25" name="Freeform 377">
                          <a:extLst>
                            <a:ext uri="{FF2B5EF4-FFF2-40B4-BE49-F238E27FC236}">
                              <a16:creationId xmlns:a16="http://schemas.microsoft.com/office/drawing/2014/main" id="{70C6E131-691E-4378-8CCF-D9E440A5041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0493" y="4588268"/>
                          <a:ext cx="7041" cy="16429"/>
                        </a:xfrm>
                        <a:custGeom>
                          <a:avLst/>
                          <a:gdLst>
                            <a:gd name="T0" fmla="*/ 0 w 27"/>
                            <a:gd name="T1" fmla="*/ 60 h 60"/>
                            <a:gd name="T2" fmla="*/ 27 w 27"/>
                            <a:gd name="T3" fmla="*/ 0 h 60"/>
                            <a:gd name="T4" fmla="*/ 0 w 27"/>
                            <a:gd name="T5" fmla="*/ 60 h 6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27" h="60">
                              <a:moveTo>
                                <a:pt x="0" y="60"/>
                              </a:moveTo>
                              <a:cubicBezTo>
                                <a:pt x="2" y="37"/>
                                <a:pt x="12" y="16"/>
                                <a:pt x="27" y="0"/>
                              </a:cubicBezTo>
                              <a:cubicBezTo>
                                <a:pt x="11" y="16"/>
                                <a:pt x="1" y="37"/>
                                <a:pt x="0" y="6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26" name="Freeform 383">
                          <a:extLst>
                            <a:ext uri="{FF2B5EF4-FFF2-40B4-BE49-F238E27FC236}">
                              <a16:creationId xmlns:a16="http://schemas.microsoft.com/office/drawing/2014/main" id="{78423B41-B868-4D49-8406-ADE8630DFFAC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215519" y="3480484"/>
                          <a:ext cx="228441" cy="335621"/>
                        </a:xfrm>
                        <a:custGeom>
                          <a:avLst/>
                          <a:gdLst>
                            <a:gd name="T0" fmla="*/ 825 w 825"/>
                            <a:gd name="T1" fmla="*/ 105 h 1215"/>
                            <a:gd name="T2" fmla="*/ 719 w 825"/>
                            <a:gd name="T3" fmla="*/ 0 h 1215"/>
                            <a:gd name="T4" fmla="*/ 105 w 825"/>
                            <a:gd name="T5" fmla="*/ 0 h 1215"/>
                            <a:gd name="T6" fmla="*/ 0 w 825"/>
                            <a:gd name="T7" fmla="*/ 105 h 1215"/>
                            <a:gd name="T8" fmla="*/ 0 w 825"/>
                            <a:gd name="T9" fmla="*/ 1109 h 1215"/>
                            <a:gd name="T10" fmla="*/ 105 w 825"/>
                            <a:gd name="T11" fmla="*/ 1215 h 1215"/>
                            <a:gd name="T12" fmla="*/ 719 w 825"/>
                            <a:gd name="T13" fmla="*/ 1215 h 1215"/>
                            <a:gd name="T14" fmla="*/ 825 w 825"/>
                            <a:gd name="T15" fmla="*/ 1109 h 1215"/>
                            <a:gd name="T16" fmla="*/ 825 w 825"/>
                            <a:gd name="T17" fmla="*/ 105 h 1215"/>
                            <a:gd name="T18" fmla="*/ 783 w 825"/>
                            <a:gd name="T19" fmla="*/ 930 h 1215"/>
                            <a:gd name="T20" fmla="*/ 723 w 825"/>
                            <a:gd name="T21" fmla="*/ 1086 h 1215"/>
                            <a:gd name="T22" fmla="*/ 739 w 825"/>
                            <a:gd name="T23" fmla="*/ 1105 h 1215"/>
                            <a:gd name="T24" fmla="*/ 720 w 825"/>
                            <a:gd name="T25" fmla="*/ 1124 h 1215"/>
                            <a:gd name="T26" fmla="*/ 701 w 825"/>
                            <a:gd name="T27" fmla="*/ 1107 h 1215"/>
                            <a:gd name="T28" fmla="*/ 549 w 825"/>
                            <a:gd name="T29" fmla="*/ 1164 h 1215"/>
                            <a:gd name="T30" fmla="*/ 267 w 825"/>
                            <a:gd name="T31" fmla="*/ 1164 h 1215"/>
                            <a:gd name="T32" fmla="*/ 123 w 825"/>
                            <a:gd name="T33" fmla="*/ 1114 h 1215"/>
                            <a:gd name="T34" fmla="*/ 107 w 825"/>
                            <a:gd name="T35" fmla="*/ 1124 h 1215"/>
                            <a:gd name="T36" fmla="*/ 88 w 825"/>
                            <a:gd name="T37" fmla="*/ 1105 h 1215"/>
                            <a:gd name="T38" fmla="*/ 96 w 825"/>
                            <a:gd name="T39" fmla="*/ 1089 h 1215"/>
                            <a:gd name="T40" fmla="*/ 33 w 825"/>
                            <a:gd name="T41" fmla="*/ 930 h 1215"/>
                            <a:gd name="T42" fmla="*/ 33 w 825"/>
                            <a:gd name="T43" fmla="*/ 286 h 1215"/>
                            <a:gd name="T44" fmla="*/ 267 w 825"/>
                            <a:gd name="T45" fmla="*/ 54 h 1215"/>
                            <a:gd name="T46" fmla="*/ 549 w 825"/>
                            <a:gd name="T47" fmla="*/ 54 h 1215"/>
                            <a:gd name="T48" fmla="*/ 783 w 825"/>
                            <a:gd name="T49" fmla="*/ 286 h 1215"/>
                            <a:gd name="T50" fmla="*/ 783 w 825"/>
                            <a:gd name="T51" fmla="*/ 930 h 12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</a:cxnLst>
                          <a:rect l="0" t="0" r="r" b="b"/>
                          <a:pathLst>
                            <a:path w="825" h="1215">
                              <a:moveTo>
                                <a:pt x="825" y="105"/>
                              </a:moveTo>
                              <a:cubicBezTo>
                                <a:pt x="825" y="47"/>
                                <a:pt x="777" y="0"/>
                                <a:pt x="719" y="0"/>
                              </a:cubicBezTo>
                              <a:cubicBezTo>
                                <a:pt x="105" y="0"/>
                                <a:pt x="105" y="0"/>
                                <a:pt x="105" y="0"/>
                              </a:cubicBezTo>
                              <a:cubicBezTo>
                                <a:pt x="47" y="0"/>
                                <a:pt x="0" y="47"/>
                                <a:pt x="0" y="105"/>
                              </a:cubicBezTo>
                              <a:cubicBezTo>
                                <a:pt x="0" y="1109"/>
                                <a:pt x="0" y="1109"/>
                                <a:pt x="0" y="1109"/>
                              </a:cubicBezTo>
                              <a:cubicBezTo>
                                <a:pt x="0" y="1168"/>
                                <a:pt x="47" y="1215"/>
                                <a:pt x="105" y="1215"/>
                              </a:cubicBezTo>
                              <a:cubicBezTo>
                                <a:pt x="719" y="1215"/>
                                <a:pt x="719" y="1215"/>
                                <a:pt x="719" y="1215"/>
                              </a:cubicBezTo>
                              <a:cubicBezTo>
                                <a:pt x="777" y="1215"/>
                                <a:pt x="825" y="1168"/>
                                <a:pt x="825" y="1109"/>
                              </a:cubicBezTo>
                              <a:lnTo>
                                <a:pt x="825" y="105"/>
                              </a:lnTo>
                              <a:close/>
                              <a:moveTo>
                                <a:pt x="783" y="930"/>
                              </a:moveTo>
                              <a:cubicBezTo>
                                <a:pt x="783" y="990"/>
                                <a:pt x="760" y="1044"/>
                                <a:pt x="723" y="1086"/>
                              </a:cubicBezTo>
                              <a:cubicBezTo>
                                <a:pt x="732" y="1087"/>
                                <a:pt x="739" y="1095"/>
                                <a:pt x="739" y="1105"/>
                              </a:cubicBezTo>
                              <a:cubicBezTo>
                                <a:pt x="739" y="1115"/>
                                <a:pt x="731" y="1124"/>
                                <a:pt x="720" y="1124"/>
                              </a:cubicBezTo>
                              <a:cubicBezTo>
                                <a:pt x="710" y="1124"/>
                                <a:pt x="702" y="1117"/>
                                <a:pt x="701" y="1107"/>
                              </a:cubicBezTo>
                              <a:cubicBezTo>
                                <a:pt x="660" y="1142"/>
                                <a:pt x="607" y="1164"/>
                                <a:pt x="549" y="1164"/>
                              </a:cubicBezTo>
                              <a:cubicBezTo>
                                <a:pt x="267" y="1164"/>
                                <a:pt x="267" y="1164"/>
                                <a:pt x="267" y="1164"/>
                              </a:cubicBezTo>
                              <a:cubicBezTo>
                                <a:pt x="213" y="1164"/>
                                <a:pt x="163" y="1145"/>
                                <a:pt x="123" y="1114"/>
                              </a:cubicBezTo>
                              <a:cubicBezTo>
                                <a:pt x="120" y="1120"/>
                                <a:pt x="114" y="1124"/>
                                <a:pt x="107" y="1124"/>
                              </a:cubicBezTo>
                              <a:cubicBezTo>
                                <a:pt x="96" y="1124"/>
                                <a:pt x="88" y="1115"/>
                                <a:pt x="88" y="1105"/>
                              </a:cubicBezTo>
                              <a:cubicBezTo>
                                <a:pt x="88" y="1098"/>
                                <a:pt x="91" y="1092"/>
                                <a:pt x="96" y="1089"/>
                              </a:cubicBezTo>
                              <a:cubicBezTo>
                                <a:pt x="57" y="1047"/>
                                <a:pt x="33" y="991"/>
                                <a:pt x="33" y="930"/>
                              </a:cubicBezTo>
                              <a:cubicBezTo>
                                <a:pt x="33" y="286"/>
                                <a:pt x="33" y="286"/>
                                <a:pt x="33" y="286"/>
                              </a:cubicBezTo>
                              <a:cubicBezTo>
                                <a:pt x="33" y="158"/>
                                <a:pt x="138" y="54"/>
                                <a:pt x="267" y="54"/>
                              </a:cubicBezTo>
                              <a:cubicBezTo>
                                <a:pt x="549" y="54"/>
                                <a:pt x="549" y="54"/>
                                <a:pt x="549" y="54"/>
                              </a:cubicBezTo>
                              <a:cubicBezTo>
                                <a:pt x="678" y="54"/>
                                <a:pt x="783" y="158"/>
                                <a:pt x="783" y="286"/>
                              </a:cubicBezTo>
                              <a:lnTo>
                                <a:pt x="783" y="93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27" name="Freeform 384">
                          <a:extLst>
                            <a:ext uri="{FF2B5EF4-FFF2-40B4-BE49-F238E27FC236}">
                              <a16:creationId xmlns:a16="http://schemas.microsoft.com/office/drawing/2014/main" id="{22010A27-E6BA-41A1-A091-0443331E98F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245248" y="3621304"/>
                          <a:ext cx="170549" cy="170549"/>
                        </a:xfrm>
                        <a:custGeom>
                          <a:avLst/>
                          <a:gdLst>
                            <a:gd name="T0" fmla="*/ 308 w 616"/>
                            <a:gd name="T1" fmla="*/ 0 h 617"/>
                            <a:gd name="T2" fmla="*/ 0 w 616"/>
                            <a:gd name="T3" fmla="*/ 308 h 617"/>
                            <a:gd name="T4" fmla="*/ 308 w 616"/>
                            <a:gd name="T5" fmla="*/ 617 h 617"/>
                            <a:gd name="T6" fmla="*/ 616 w 616"/>
                            <a:gd name="T7" fmla="*/ 308 h 617"/>
                            <a:gd name="T8" fmla="*/ 308 w 616"/>
                            <a:gd name="T9" fmla="*/ 0 h 617"/>
                            <a:gd name="T10" fmla="*/ 308 w 616"/>
                            <a:gd name="T11" fmla="*/ 595 h 617"/>
                            <a:gd name="T12" fmla="*/ 22 w 616"/>
                            <a:gd name="T13" fmla="*/ 308 h 617"/>
                            <a:gd name="T14" fmla="*/ 308 w 616"/>
                            <a:gd name="T15" fmla="*/ 22 h 617"/>
                            <a:gd name="T16" fmla="*/ 594 w 616"/>
                            <a:gd name="T17" fmla="*/ 308 h 617"/>
                            <a:gd name="T18" fmla="*/ 308 w 616"/>
                            <a:gd name="T19" fmla="*/ 595 h 6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616" h="617">
                              <a:moveTo>
                                <a:pt x="308" y="0"/>
                              </a:moveTo>
                              <a:cubicBezTo>
                                <a:pt x="138" y="0"/>
                                <a:pt x="0" y="138"/>
                                <a:pt x="0" y="308"/>
                              </a:cubicBezTo>
                              <a:cubicBezTo>
                                <a:pt x="0" y="479"/>
                                <a:pt x="138" y="617"/>
                                <a:pt x="308" y="617"/>
                              </a:cubicBezTo>
                              <a:cubicBezTo>
                                <a:pt x="478" y="617"/>
                                <a:pt x="616" y="479"/>
                                <a:pt x="616" y="308"/>
                              </a:cubicBezTo>
                              <a:cubicBezTo>
                                <a:pt x="616" y="138"/>
                                <a:pt x="478" y="0"/>
                                <a:pt x="308" y="0"/>
                              </a:cubicBezTo>
                              <a:close/>
                              <a:moveTo>
                                <a:pt x="308" y="595"/>
                              </a:moveTo>
                              <a:cubicBezTo>
                                <a:pt x="150" y="595"/>
                                <a:pt x="22" y="466"/>
                                <a:pt x="22" y="308"/>
                              </a:cubicBezTo>
                              <a:cubicBezTo>
                                <a:pt x="22" y="150"/>
                                <a:pt x="150" y="22"/>
                                <a:pt x="308" y="22"/>
                              </a:cubicBezTo>
                              <a:cubicBezTo>
                                <a:pt x="466" y="22"/>
                                <a:pt x="594" y="150"/>
                                <a:pt x="594" y="308"/>
                              </a:cubicBezTo>
                              <a:cubicBezTo>
                                <a:pt x="594" y="466"/>
                                <a:pt x="466" y="595"/>
                                <a:pt x="308" y="59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28" name="Freeform 385">
                          <a:extLst>
                            <a:ext uri="{FF2B5EF4-FFF2-40B4-BE49-F238E27FC236}">
                              <a16:creationId xmlns:a16="http://schemas.microsoft.com/office/drawing/2014/main" id="{85353018-D6F5-4D7E-B937-6985C075BDBC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283583" y="3511777"/>
                          <a:ext cx="93880" cy="93880"/>
                        </a:xfrm>
                        <a:custGeom>
                          <a:avLst/>
                          <a:gdLst>
                            <a:gd name="T0" fmla="*/ 170 w 341"/>
                            <a:gd name="T1" fmla="*/ 340 h 340"/>
                            <a:gd name="T2" fmla="*/ 341 w 341"/>
                            <a:gd name="T3" fmla="*/ 170 h 340"/>
                            <a:gd name="T4" fmla="*/ 170 w 341"/>
                            <a:gd name="T5" fmla="*/ 0 h 340"/>
                            <a:gd name="T6" fmla="*/ 0 w 341"/>
                            <a:gd name="T7" fmla="*/ 170 h 340"/>
                            <a:gd name="T8" fmla="*/ 170 w 341"/>
                            <a:gd name="T9" fmla="*/ 340 h 340"/>
                            <a:gd name="T10" fmla="*/ 170 w 341"/>
                            <a:gd name="T11" fmla="*/ 20 h 340"/>
                            <a:gd name="T12" fmla="*/ 321 w 341"/>
                            <a:gd name="T13" fmla="*/ 170 h 340"/>
                            <a:gd name="T14" fmla="*/ 170 w 341"/>
                            <a:gd name="T15" fmla="*/ 320 h 340"/>
                            <a:gd name="T16" fmla="*/ 20 w 341"/>
                            <a:gd name="T17" fmla="*/ 170 h 340"/>
                            <a:gd name="T18" fmla="*/ 170 w 341"/>
                            <a:gd name="T19" fmla="*/ 20 h 34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341" h="340">
                              <a:moveTo>
                                <a:pt x="170" y="340"/>
                              </a:moveTo>
                              <a:cubicBezTo>
                                <a:pt x="264" y="340"/>
                                <a:pt x="341" y="264"/>
                                <a:pt x="341" y="170"/>
                              </a:cubicBezTo>
                              <a:cubicBezTo>
                                <a:pt x="341" y="76"/>
                                <a:pt x="264" y="0"/>
                                <a:pt x="170" y="0"/>
                              </a:cubicBezTo>
                              <a:cubicBezTo>
                                <a:pt x="77" y="0"/>
                                <a:pt x="0" y="76"/>
                                <a:pt x="0" y="170"/>
                              </a:cubicBezTo>
                              <a:cubicBezTo>
                                <a:pt x="0" y="264"/>
                                <a:pt x="77" y="340"/>
                                <a:pt x="170" y="340"/>
                              </a:cubicBezTo>
                              <a:close/>
                              <a:moveTo>
                                <a:pt x="170" y="20"/>
                              </a:moveTo>
                              <a:cubicBezTo>
                                <a:pt x="253" y="20"/>
                                <a:pt x="321" y="87"/>
                                <a:pt x="321" y="170"/>
                              </a:cubicBezTo>
                              <a:cubicBezTo>
                                <a:pt x="321" y="253"/>
                                <a:pt x="253" y="320"/>
                                <a:pt x="170" y="320"/>
                              </a:cubicBezTo>
                              <a:cubicBezTo>
                                <a:pt x="88" y="320"/>
                                <a:pt x="20" y="253"/>
                                <a:pt x="20" y="170"/>
                              </a:cubicBezTo>
                              <a:cubicBezTo>
                                <a:pt x="20" y="87"/>
                                <a:pt x="88" y="20"/>
                                <a:pt x="170" y="2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29" name="Oval 386">
                          <a:extLst>
                            <a:ext uri="{FF2B5EF4-FFF2-40B4-BE49-F238E27FC236}">
                              <a16:creationId xmlns:a16="http://schemas.microsoft.com/office/drawing/2014/main" id="{246D6CD0-D5E3-486D-AADB-3C19EDBE818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303923" y="3679196"/>
                          <a:ext cx="53199" cy="52417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0" name="Oval 387">
                          <a:extLst>
                            <a:ext uri="{FF2B5EF4-FFF2-40B4-BE49-F238E27FC236}">
                              <a16:creationId xmlns:a16="http://schemas.microsoft.com/office/drawing/2014/main" id="{E319B68A-CB74-4C83-A89F-11287D779DBC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318005" y="3546200"/>
                          <a:ext cx="25035" cy="25035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1" name="Oval 388">
                          <a:extLst>
                            <a:ext uri="{FF2B5EF4-FFF2-40B4-BE49-F238E27FC236}">
                              <a16:creationId xmlns:a16="http://schemas.microsoft.com/office/drawing/2014/main" id="{1874D77D-9E77-450D-837C-52683632FF37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246031" y="3514906"/>
                          <a:ext cx="10171" cy="10953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2" name="Oval 389">
                          <a:extLst>
                            <a:ext uri="{FF2B5EF4-FFF2-40B4-BE49-F238E27FC236}">
                              <a16:creationId xmlns:a16="http://schemas.microsoft.com/office/drawing/2014/main" id="{CD6872A5-015E-4C62-B854-1EB6C1611583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7404062" y="3514906"/>
                          <a:ext cx="10171" cy="10953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3" name="Freeform 390">
                          <a:extLst>
                            <a:ext uri="{FF2B5EF4-FFF2-40B4-BE49-F238E27FC236}">
                              <a16:creationId xmlns:a16="http://schemas.microsoft.com/office/drawing/2014/main" id="{13911572-B8C9-4578-83E2-97935C29086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409538" y="3780117"/>
                          <a:ext cx="10171" cy="10953"/>
                        </a:xfrm>
                        <a:custGeom>
                          <a:avLst/>
                          <a:gdLst>
                            <a:gd name="T0" fmla="*/ 0 w 38"/>
                            <a:gd name="T1" fmla="*/ 21 h 38"/>
                            <a:gd name="T2" fmla="*/ 19 w 38"/>
                            <a:gd name="T3" fmla="*/ 38 h 38"/>
                            <a:gd name="T4" fmla="*/ 38 w 38"/>
                            <a:gd name="T5" fmla="*/ 19 h 38"/>
                            <a:gd name="T6" fmla="*/ 21 w 38"/>
                            <a:gd name="T7" fmla="*/ 0 h 38"/>
                            <a:gd name="T8" fmla="*/ 0 w 38"/>
                            <a:gd name="T9" fmla="*/ 21 h 3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38" h="38">
                              <a:moveTo>
                                <a:pt x="0" y="21"/>
                              </a:moveTo>
                              <a:cubicBezTo>
                                <a:pt x="1" y="30"/>
                                <a:pt x="9" y="38"/>
                                <a:pt x="19" y="38"/>
                              </a:cubicBezTo>
                              <a:cubicBezTo>
                                <a:pt x="30" y="38"/>
                                <a:pt x="38" y="29"/>
                                <a:pt x="38" y="19"/>
                              </a:cubicBezTo>
                              <a:cubicBezTo>
                                <a:pt x="38" y="9"/>
                                <a:pt x="31" y="1"/>
                                <a:pt x="21" y="0"/>
                              </a:cubicBezTo>
                              <a:cubicBezTo>
                                <a:pt x="15" y="7"/>
                                <a:pt x="8" y="14"/>
                                <a:pt x="0" y="21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4" name="Freeform 391">
                          <a:extLst>
                            <a:ext uri="{FF2B5EF4-FFF2-40B4-BE49-F238E27FC236}">
                              <a16:creationId xmlns:a16="http://schemas.microsoft.com/office/drawing/2014/main" id="{3A00C964-C551-4DB5-A62F-C9A4A9355F1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409538" y="3780117"/>
                          <a:ext cx="5477" cy="6259"/>
                        </a:xfrm>
                        <a:custGeom>
                          <a:avLst/>
                          <a:gdLst>
                            <a:gd name="T0" fmla="*/ 0 w 21"/>
                            <a:gd name="T1" fmla="*/ 19 h 21"/>
                            <a:gd name="T2" fmla="*/ 0 w 21"/>
                            <a:gd name="T3" fmla="*/ 21 h 21"/>
                            <a:gd name="T4" fmla="*/ 21 w 21"/>
                            <a:gd name="T5" fmla="*/ 0 h 21"/>
                            <a:gd name="T6" fmla="*/ 19 w 21"/>
                            <a:gd name="T7" fmla="*/ 0 h 21"/>
                            <a:gd name="T8" fmla="*/ 0 w 21"/>
                            <a:gd name="T9" fmla="*/ 19 h 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1" h="21">
                              <a:moveTo>
                                <a:pt x="0" y="19"/>
                              </a:moveTo>
                              <a:cubicBezTo>
                                <a:pt x="0" y="19"/>
                                <a:pt x="0" y="20"/>
                                <a:pt x="0" y="21"/>
                              </a:cubicBezTo>
                              <a:cubicBezTo>
                                <a:pt x="8" y="14"/>
                                <a:pt x="15" y="7"/>
                                <a:pt x="21" y="0"/>
                              </a:cubicBezTo>
                              <a:cubicBezTo>
                                <a:pt x="21" y="0"/>
                                <a:pt x="20" y="0"/>
                                <a:pt x="19" y="0"/>
                              </a:cubicBezTo>
                              <a:cubicBezTo>
                                <a:pt x="9" y="0"/>
                                <a:pt x="0" y="8"/>
                                <a:pt x="0" y="1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5" name="Freeform 392">
                          <a:extLst>
                            <a:ext uri="{FF2B5EF4-FFF2-40B4-BE49-F238E27FC236}">
                              <a16:creationId xmlns:a16="http://schemas.microsoft.com/office/drawing/2014/main" id="{84F3B4A4-A64A-4C50-BA43-49B98BE258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239772" y="3780900"/>
                          <a:ext cx="10171" cy="10171"/>
                        </a:xfrm>
                        <a:custGeom>
                          <a:avLst/>
                          <a:gdLst>
                            <a:gd name="T0" fmla="*/ 8 w 35"/>
                            <a:gd name="T1" fmla="*/ 0 h 35"/>
                            <a:gd name="T2" fmla="*/ 0 w 35"/>
                            <a:gd name="T3" fmla="*/ 16 h 35"/>
                            <a:gd name="T4" fmla="*/ 19 w 35"/>
                            <a:gd name="T5" fmla="*/ 35 h 35"/>
                            <a:gd name="T6" fmla="*/ 35 w 35"/>
                            <a:gd name="T7" fmla="*/ 25 h 35"/>
                            <a:gd name="T8" fmla="*/ 8 w 35"/>
                            <a:gd name="T9" fmla="*/ 0 h 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35" h="35">
                              <a:moveTo>
                                <a:pt x="8" y="0"/>
                              </a:moveTo>
                              <a:cubicBezTo>
                                <a:pt x="3" y="3"/>
                                <a:pt x="0" y="9"/>
                                <a:pt x="0" y="16"/>
                              </a:cubicBezTo>
                              <a:cubicBezTo>
                                <a:pt x="0" y="26"/>
                                <a:pt x="8" y="35"/>
                                <a:pt x="19" y="35"/>
                              </a:cubicBezTo>
                              <a:cubicBezTo>
                                <a:pt x="26" y="35"/>
                                <a:pt x="32" y="31"/>
                                <a:pt x="35" y="25"/>
                              </a:cubicBezTo>
                              <a:cubicBezTo>
                                <a:pt x="26" y="17"/>
                                <a:pt x="17" y="9"/>
                                <a:pt x="8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6" name="Freeform 393">
                          <a:extLst>
                            <a:ext uri="{FF2B5EF4-FFF2-40B4-BE49-F238E27FC236}">
                              <a16:creationId xmlns:a16="http://schemas.microsoft.com/office/drawing/2014/main" id="{582A4821-5558-43C2-A9BE-932FF8FFA6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242119" y="3780117"/>
                          <a:ext cx="8606" cy="7823"/>
                        </a:xfrm>
                        <a:custGeom>
                          <a:avLst/>
                          <a:gdLst>
                            <a:gd name="T0" fmla="*/ 11 w 30"/>
                            <a:gd name="T1" fmla="*/ 0 h 28"/>
                            <a:gd name="T2" fmla="*/ 0 w 30"/>
                            <a:gd name="T3" fmla="*/ 3 h 28"/>
                            <a:gd name="T4" fmla="*/ 27 w 30"/>
                            <a:gd name="T5" fmla="*/ 28 h 28"/>
                            <a:gd name="T6" fmla="*/ 30 w 30"/>
                            <a:gd name="T7" fmla="*/ 19 h 28"/>
                            <a:gd name="T8" fmla="*/ 11 w 30"/>
                            <a:gd name="T9" fmla="*/ 0 h 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30" h="28">
                              <a:moveTo>
                                <a:pt x="11" y="0"/>
                              </a:moveTo>
                              <a:cubicBezTo>
                                <a:pt x="7" y="0"/>
                                <a:pt x="3" y="1"/>
                                <a:pt x="0" y="3"/>
                              </a:cubicBezTo>
                              <a:cubicBezTo>
                                <a:pt x="9" y="12"/>
                                <a:pt x="18" y="20"/>
                                <a:pt x="27" y="28"/>
                              </a:cubicBezTo>
                              <a:cubicBezTo>
                                <a:pt x="29" y="25"/>
                                <a:pt x="30" y="22"/>
                                <a:pt x="30" y="19"/>
                              </a:cubicBezTo>
                              <a:cubicBezTo>
                                <a:pt x="30" y="8"/>
                                <a:pt x="21" y="0"/>
                                <a:pt x="11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7" name="Freeform 394">
                          <a:extLst>
                            <a:ext uri="{FF2B5EF4-FFF2-40B4-BE49-F238E27FC236}">
                              <a16:creationId xmlns:a16="http://schemas.microsoft.com/office/drawing/2014/main" id="{4272B952-D072-4D86-99D4-2CD48E1A4F47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695268" y="4537416"/>
                          <a:ext cx="543722" cy="363786"/>
                        </a:xfrm>
                        <a:custGeom>
                          <a:avLst/>
                          <a:gdLst>
                            <a:gd name="T0" fmla="*/ 1706 w 1968"/>
                            <a:gd name="T1" fmla="*/ 0 h 1317"/>
                            <a:gd name="T2" fmla="*/ 1676 w 1968"/>
                            <a:gd name="T3" fmla="*/ 125 h 1317"/>
                            <a:gd name="T4" fmla="*/ 1638 w 1968"/>
                            <a:gd name="T5" fmla="*/ 91 h 1317"/>
                            <a:gd name="T6" fmla="*/ 330 w 1968"/>
                            <a:gd name="T7" fmla="*/ 0 h 1317"/>
                            <a:gd name="T8" fmla="*/ 298 w 1968"/>
                            <a:gd name="T9" fmla="*/ 125 h 1317"/>
                            <a:gd name="T10" fmla="*/ 265 w 1968"/>
                            <a:gd name="T11" fmla="*/ 91 h 1317"/>
                            <a:gd name="T12" fmla="*/ 0 w 1968"/>
                            <a:gd name="T13" fmla="*/ 0 h 1317"/>
                            <a:gd name="T14" fmla="*/ 166 w 1968"/>
                            <a:gd name="T15" fmla="*/ 1317 h 1317"/>
                            <a:gd name="T16" fmla="*/ 1968 w 1968"/>
                            <a:gd name="T17" fmla="*/ 1150 h 1317"/>
                            <a:gd name="T18" fmla="*/ 467 w 1968"/>
                            <a:gd name="T19" fmla="*/ 1031 h 1317"/>
                            <a:gd name="T20" fmla="*/ 202 w 1968"/>
                            <a:gd name="T21" fmla="*/ 861 h 1317"/>
                            <a:gd name="T22" fmla="*/ 467 w 1968"/>
                            <a:gd name="T23" fmla="*/ 1031 h 1317"/>
                            <a:gd name="T24" fmla="*/ 202 w 1968"/>
                            <a:gd name="T25" fmla="*/ 733 h 1317"/>
                            <a:gd name="T26" fmla="*/ 467 w 1968"/>
                            <a:gd name="T27" fmla="*/ 560 h 1317"/>
                            <a:gd name="T28" fmla="*/ 467 w 1968"/>
                            <a:gd name="T29" fmla="*/ 429 h 1317"/>
                            <a:gd name="T30" fmla="*/ 202 w 1968"/>
                            <a:gd name="T31" fmla="*/ 256 h 1317"/>
                            <a:gd name="T32" fmla="*/ 467 w 1968"/>
                            <a:gd name="T33" fmla="*/ 429 h 1317"/>
                            <a:gd name="T34" fmla="*/ 619 w 1968"/>
                            <a:gd name="T35" fmla="*/ 1031 h 1317"/>
                            <a:gd name="T36" fmla="*/ 887 w 1968"/>
                            <a:gd name="T37" fmla="*/ 861 h 1317"/>
                            <a:gd name="T38" fmla="*/ 887 w 1968"/>
                            <a:gd name="T39" fmla="*/ 733 h 1317"/>
                            <a:gd name="T40" fmla="*/ 619 w 1968"/>
                            <a:gd name="T41" fmla="*/ 560 h 1317"/>
                            <a:gd name="T42" fmla="*/ 887 w 1968"/>
                            <a:gd name="T43" fmla="*/ 733 h 1317"/>
                            <a:gd name="T44" fmla="*/ 619 w 1968"/>
                            <a:gd name="T45" fmla="*/ 429 h 1317"/>
                            <a:gd name="T46" fmla="*/ 887 w 1968"/>
                            <a:gd name="T47" fmla="*/ 256 h 1317"/>
                            <a:gd name="T48" fmla="*/ 1301 w 1968"/>
                            <a:gd name="T49" fmla="*/ 1031 h 1317"/>
                            <a:gd name="T50" fmla="*/ 1039 w 1968"/>
                            <a:gd name="T51" fmla="*/ 861 h 1317"/>
                            <a:gd name="T52" fmla="*/ 1301 w 1968"/>
                            <a:gd name="T53" fmla="*/ 1031 h 1317"/>
                            <a:gd name="T54" fmla="*/ 1039 w 1968"/>
                            <a:gd name="T55" fmla="*/ 733 h 1317"/>
                            <a:gd name="T56" fmla="*/ 1301 w 1968"/>
                            <a:gd name="T57" fmla="*/ 560 h 1317"/>
                            <a:gd name="T58" fmla="*/ 1301 w 1968"/>
                            <a:gd name="T59" fmla="*/ 429 h 1317"/>
                            <a:gd name="T60" fmla="*/ 1039 w 1968"/>
                            <a:gd name="T61" fmla="*/ 256 h 1317"/>
                            <a:gd name="T62" fmla="*/ 1301 w 1968"/>
                            <a:gd name="T63" fmla="*/ 429 h 1317"/>
                            <a:gd name="T64" fmla="*/ 1450 w 1968"/>
                            <a:gd name="T65" fmla="*/ 1031 h 1317"/>
                            <a:gd name="T66" fmla="*/ 1712 w 1968"/>
                            <a:gd name="T67" fmla="*/ 861 h 1317"/>
                            <a:gd name="T68" fmla="*/ 1712 w 1968"/>
                            <a:gd name="T69" fmla="*/ 733 h 1317"/>
                            <a:gd name="T70" fmla="*/ 1450 w 1968"/>
                            <a:gd name="T71" fmla="*/ 560 h 1317"/>
                            <a:gd name="T72" fmla="*/ 1712 w 1968"/>
                            <a:gd name="T73" fmla="*/ 733 h 1317"/>
                            <a:gd name="T74" fmla="*/ 1456 w 1968"/>
                            <a:gd name="T75" fmla="*/ 429 h 1317"/>
                            <a:gd name="T76" fmla="*/ 1721 w 1968"/>
                            <a:gd name="T77" fmla="*/ 256 h 13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</a:cxnLst>
                          <a:rect l="0" t="0" r="r" b="b"/>
                          <a:pathLst>
                            <a:path w="1968" h="1317">
                              <a:moveTo>
                                <a:pt x="1968" y="0"/>
                              </a:moveTo>
                              <a:cubicBezTo>
                                <a:pt x="1706" y="0"/>
                                <a:pt x="1706" y="0"/>
                                <a:pt x="1706" y="0"/>
                              </a:cubicBezTo>
                              <a:cubicBezTo>
                                <a:pt x="1706" y="91"/>
                                <a:pt x="1706" y="91"/>
                                <a:pt x="1706" y="91"/>
                              </a:cubicBezTo>
                              <a:cubicBezTo>
                                <a:pt x="1706" y="109"/>
                                <a:pt x="1695" y="125"/>
                                <a:pt x="1676" y="125"/>
                              </a:cubicBezTo>
                              <a:cubicBezTo>
                                <a:pt x="1674" y="125"/>
                                <a:pt x="1674" y="125"/>
                                <a:pt x="1674" y="125"/>
                              </a:cubicBezTo>
                              <a:cubicBezTo>
                                <a:pt x="1655" y="125"/>
                                <a:pt x="1638" y="109"/>
                                <a:pt x="1638" y="91"/>
                              </a:cubicBezTo>
                              <a:cubicBezTo>
                                <a:pt x="1638" y="0"/>
                                <a:pt x="1638" y="0"/>
                                <a:pt x="1638" y="0"/>
                              </a:cubicBezTo>
                              <a:cubicBezTo>
                                <a:pt x="330" y="0"/>
                                <a:pt x="330" y="0"/>
                                <a:pt x="330" y="0"/>
                              </a:cubicBezTo>
                              <a:cubicBezTo>
                                <a:pt x="330" y="91"/>
                                <a:pt x="330" y="91"/>
                                <a:pt x="330" y="91"/>
                              </a:cubicBezTo>
                              <a:cubicBezTo>
                                <a:pt x="330" y="109"/>
                                <a:pt x="317" y="125"/>
                                <a:pt x="298" y="125"/>
                              </a:cubicBezTo>
                              <a:cubicBezTo>
                                <a:pt x="296" y="125"/>
                                <a:pt x="296" y="125"/>
                                <a:pt x="296" y="125"/>
                              </a:cubicBezTo>
                              <a:cubicBezTo>
                                <a:pt x="278" y="125"/>
                                <a:pt x="265" y="109"/>
                                <a:pt x="265" y="91"/>
                              </a:cubicBezTo>
                              <a:cubicBezTo>
                                <a:pt x="265" y="0"/>
                                <a:pt x="265" y="0"/>
                                <a:pt x="265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1150"/>
                                <a:pt x="0" y="1150"/>
                                <a:pt x="0" y="1150"/>
                              </a:cubicBezTo>
                              <a:cubicBezTo>
                                <a:pt x="0" y="1240"/>
                                <a:pt x="76" y="1317"/>
                                <a:pt x="166" y="1317"/>
                              </a:cubicBezTo>
                              <a:cubicBezTo>
                                <a:pt x="1807" y="1317"/>
                                <a:pt x="1807" y="1317"/>
                                <a:pt x="1807" y="1317"/>
                              </a:cubicBezTo>
                              <a:cubicBezTo>
                                <a:pt x="1898" y="1317"/>
                                <a:pt x="1968" y="1240"/>
                                <a:pt x="1968" y="1150"/>
                              </a:cubicBezTo>
                              <a:cubicBezTo>
                                <a:pt x="1968" y="0"/>
                                <a:pt x="1968" y="0"/>
                                <a:pt x="1968" y="0"/>
                              </a:cubicBezTo>
                              <a:moveTo>
                                <a:pt x="467" y="1031"/>
                              </a:moveTo>
                              <a:cubicBezTo>
                                <a:pt x="202" y="1031"/>
                                <a:pt x="202" y="1031"/>
                                <a:pt x="202" y="1031"/>
                              </a:cubicBezTo>
                              <a:cubicBezTo>
                                <a:pt x="202" y="861"/>
                                <a:pt x="202" y="861"/>
                                <a:pt x="202" y="861"/>
                              </a:cubicBezTo>
                              <a:cubicBezTo>
                                <a:pt x="467" y="861"/>
                                <a:pt x="467" y="861"/>
                                <a:pt x="467" y="861"/>
                              </a:cubicBezTo>
                              <a:cubicBezTo>
                                <a:pt x="467" y="1031"/>
                                <a:pt x="467" y="1031"/>
                                <a:pt x="467" y="1031"/>
                              </a:cubicBezTo>
                              <a:moveTo>
                                <a:pt x="467" y="733"/>
                              </a:moveTo>
                              <a:cubicBezTo>
                                <a:pt x="202" y="733"/>
                                <a:pt x="202" y="733"/>
                                <a:pt x="202" y="733"/>
                              </a:cubicBezTo>
                              <a:cubicBezTo>
                                <a:pt x="202" y="560"/>
                                <a:pt x="202" y="560"/>
                                <a:pt x="202" y="560"/>
                              </a:cubicBezTo>
                              <a:cubicBezTo>
                                <a:pt x="467" y="560"/>
                                <a:pt x="467" y="560"/>
                                <a:pt x="467" y="560"/>
                              </a:cubicBezTo>
                              <a:cubicBezTo>
                                <a:pt x="467" y="733"/>
                                <a:pt x="467" y="733"/>
                                <a:pt x="467" y="733"/>
                              </a:cubicBezTo>
                              <a:moveTo>
                                <a:pt x="467" y="429"/>
                              </a:moveTo>
                              <a:cubicBezTo>
                                <a:pt x="202" y="429"/>
                                <a:pt x="202" y="429"/>
                                <a:pt x="202" y="429"/>
                              </a:cubicBezTo>
                              <a:cubicBezTo>
                                <a:pt x="202" y="256"/>
                                <a:pt x="202" y="256"/>
                                <a:pt x="202" y="256"/>
                              </a:cubicBezTo>
                              <a:cubicBezTo>
                                <a:pt x="467" y="256"/>
                                <a:pt x="467" y="256"/>
                                <a:pt x="467" y="256"/>
                              </a:cubicBezTo>
                              <a:cubicBezTo>
                                <a:pt x="467" y="429"/>
                                <a:pt x="467" y="429"/>
                                <a:pt x="467" y="429"/>
                              </a:cubicBezTo>
                              <a:moveTo>
                                <a:pt x="887" y="1031"/>
                              </a:moveTo>
                              <a:cubicBezTo>
                                <a:pt x="619" y="1031"/>
                                <a:pt x="619" y="1031"/>
                                <a:pt x="619" y="1031"/>
                              </a:cubicBezTo>
                              <a:cubicBezTo>
                                <a:pt x="619" y="861"/>
                                <a:pt x="619" y="861"/>
                                <a:pt x="619" y="861"/>
                              </a:cubicBezTo>
                              <a:cubicBezTo>
                                <a:pt x="887" y="861"/>
                                <a:pt x="887" y="861"/>
                                <a:pt x="887" y="861"/>
                              </a:cubicBezTo>
                              <a:cubicBezTo>
                                <a:pt x="887" y="1031"/>
                                <a:pt x="887" y="1031"/>
                                <a:pt x="887" y="1031"/>
                              </a:cubicBezTo>
                              <a:moveTo>
                                <a:pt x="887" y="733"/>
                              </a:moveTo>
                              <a:cubicBezTo>
                                <a:pt x="619" y="733"/>
                                <a:pt x="619" y="733"/>
                                <a:pt x="619" y="733"/>
                              </a:cubicBezTo>
                              <a:cubicBezTo>
                                <a:pt x="619" y="560"/>
                                <a:pt x="619" y="560"/>
                                <a:pt x="619" y="560"/>
                              </a:cubicBezTo>
                              <a:cubicBezTo>
                                <a:pt x="887" y="560"/>
                                <a:pt x="887" y="560"/>
                                <a:pt x="887" y="560"/>
                              </a:cubicBezTo>
                              <a:cubicBezTo>
                                <a:pt x="887" y="733"/>
                                <a:pt x="887" y="733"/>
                                <a:pt x="887" y="733"/>
                              </a:cubicBezTo>
                              <a:moveTo>
                                <a:pt x="887" y="429"/>
                              </a:moveTo>
                              <a:cubicBezTo>
                                <a:pt x="619" y="429"/>
                                <a:pt x="619" y="429"/>
                                <a:pt x="619" y="429"/>
                              </a:cubicBezTo>
                              <a:cubicBezTo>
                                <a:pt x="619" y="256"/>
                                <a:pt x="619" y="256"/>
                                <a:pt x="619" y="256"/>
                              </a:cubicBezTo>
                              <a:cubicBezTo>
                                <a:pt x="887" y="256"/>
                                <a:pt x="887" y="256"/>
                                <a:pt x="887" y="256"/>
                              </a:cubicBezTo>
                              <a:cubicBezTo>
                                <a:pt x="887" y="429"/>
                                <a:pt x="887" y="429"/>
                                <a:pt x="887" y="429"/>
                              </a:cubicBezTo>
                              <a:moveTo>
                                <a:pt x="1301" y="1031"/>
                              </a:moveTo>
                              <a:cubicBezTo>
                                <a:pt x="1039" y="1031"/>
                                <a:pt x="1039" y="1031"/>
                                <a:pt x="1039" y="1031"/>
                              </a:cubicBezTo>
                              <a:cubicBezTo>
                                <a:pt x="1039" y="861"/>
                                <a:pt x="1039" y="861"/>
                                <a:pt x="1039" y="861"/>
                              </a:cubicBezTo>
                              <a:cubicBezTo>
                                <a:pt x="1301" y="861"/>
                                <a:pt x="1301" y="861"/>
                                <a:pt x="1301" y="861"/>
                              </a:cubicBezTo>
                              <a:cubicBezTo>
                                <a:pt x="1301" y="1031"/>
                                <a:pt x="1301" y="1031"/>
                                <a:pt x="1301" y="1031"/>
                              </a:cubicBezTo>
                              <a:moveTo>
                                <a:pt x="1301" y="733"/>
                              </a:moveTo>
                              <a:cubicBezTo>
                                <a:pt x="1039" y="733"/>
                                <a:pt x="1039" y="733"/>
                                <a:pt x="1039" y="733"/>
                              </a:cubicBezTo>
                              <a:cubicBezTo>
                                <a:pt x="1039" y="560"/>
                                <a:pt x="1039" y="560"/>
                                <a:pt x="1039" y="560"/>
                              </a:cubicBezTo>
                              <a:cubicBezTo>
                                <a:pt x="1301" y="560"/>
                                <a:pt x="1301" y="560"/>
                                <a:pt x="1301" y="560"/>
                              </a:cubicBezTo>
                              <a:cubicBezTo>
                                <a:pt x="1301" y="733"/>
                                <a:pt x="1301" y="733"/>
                                <a:pt x="1301" y="733"/>
                              </a:cubicBezTo>
                              <a:moveTo>
                                <a:pt x="1301" y="429"/>
                              </a:moveTo>
                              <a:cubicBezTo>
                                <a:pt x="1039" y="429"/>
                                <a:pt x="1039" y="429"/>
                                <a:pt x="1039" y="429"/>
                              </a:cubicBezTo>
                              <a:cubicBezTo>
                                <a:pt x="1039" y="256"/>
                                <a:pt x="1039" y="256"/>
                                <a:pt x="1039" y="256"/>
                              </a:cubicBezTo>
                              <a:cubicBezTo>
                                <a:pt x="1301" y="256"/>
                                <a:pt x="1301" y="256"/>
                                <a:pt x="1301" y="256"/>
                              </a:cubicBezTo>
                              <a:cubicBezTo>
                                <a:pt x="1301" y="429"/>
                                <a:pt x="1301" y="429"/>
                                <a:pt x="1301" y="429"/>
                              </a:cubicBezTo>
                              <a:moveTo>
                                <a:pt x="1712" y="1031"/>
                              </a:moveTo>
                              <a:cubicBezTo>
                                <a:pt x="1450" y="1031"/>
                                <a:pt x="1450" y="1031"/>
                                <a:pt x="1450" y="1031"/>
                              </a:cubicBezTo>
                              <a:cubicBezTo>
                                <a:pt x="1450" y="861"/>
                                <a:pt x="1450" y="861"/>
                                <a:pt x="1450" y="861"/>
                              </a:cubicBezTo>
                              <a:cubicBezTo>
                                <a:pt x="1712" y="861"/>
                                <a:pt x="1712" y="861"/>
                                <a:pt x="1712" y="861"/>
                              </a:cubicBezTo>
                              <a:cubicBezTo>
                                <a:pt x="1712" y="1031"/>
                                <a:pt x="1712" y="1031"/>
                                <a:pt x="1712" y="1031"/>
                              </a:cubicBezTo>
                              <a:moveTo>
                                <a:pt x="1712" y="733"/>
                              </a:moveTo>
                              <a:cubicBezTo>
                                <a:pt x="1450" y="733"/>
                                <a:pt x="1450" y="733"/>
                                <a:pt x="1450" y="733"/>
                              </a:cubicBezTo>
                              <a:cubicBezTo>
                                <a:pt x="1450" y="560"/>
                                <a:pt x="1450" y="560"/>
                                <a:pt x="1450" y="560"/>
                              </a:cubicBezTo>
                              <a:cubicBezTo>
                                <a:pt x="1712" y="560"/>
                                <a:pt x="1712" y="560"/>
                                <a:pt x="1712" y="560"/>
                              </a:cubicBezTo>
                              <a:cubicBezTo>
                                <a:pt x="1712" y="733"/>
                                <a:pt x="1712" y="733"/>
                                <a:pt x="1712" y="733"/>
                              </a:cubicBezTo>
                              <a:moveTo>
                                <a:pt x="1721" y="429"/>
                              </a:moveTo>
                              <a:cubicBezTo>
                                <a:pt x="1456" y="429"/>
                                <a:pt x="1456" y="429"/>
                                <a:pt x="1456" y="429"/>
                              </a:cubicBezTo>
                              <a:cubicBezTo>
                                <a:pt x="1456" y="256"/>
                                <a:pt x="1456" y="256"/>
                                <a:pt x="1456" y="256"/>
                              </a:cubicBezTo>
                              <a:cubicBezTo>
                                <a:pt x="1721" y="256"/>
                                <a:pt x="1721" y="256"/>
                                <a:pt x="1721" y="256"/>
                              </a:cubicBezTo>
                              <a:cubicBezTo>
                                <a:pt x="1721" y="429"/>
                                <a:pt x="1721" y="429"/>
                                <a:pt x="1721" y="429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8" name="Freeform 397">
                          <a:extLst>
                            <a:ext uri="{FF2B5EF4-FFF2-40B4-BE49-F238E27FC236}">
                              <a16:creationId xmlns:a16="http://schemas.microsoft.com/office/drawing/2014/main" id="{D0F3F5C5-6108-4B8A-856D-B7A875E2436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786801" y="4468571"/>
                          <a:ext cx="7041" cy="7041"/>
                        </a:xfrm>
                        <a:custGeom>
                          <a:avLst/>
                          <a:gdLst>
                            <a:gd name="T0" fmla="*/ 7 w 25"/>
                            <a:gd name="T1" fmla="*/ 28 h 28"/>
                            <a:gd name="T2" fmla="*/ 0 w 25"/>
                            <a:gd name="T3" fmla="*/ 19 h 28"/>
                            <a:gd name="T4" fmla="*/ 0 w 25"/>
                            <a:gd name="T5" fmla="*/ 25 h 28"/>
                            <a:gd name="T6" fmla="*/ 5 w 25"/>
                            <a:gd name="T7" fmla="*/ 28 h 28"/>
                            <a:gd name="T8" fmla="*/ 7 w 25"/>
                            <a:gd name="T9" fmla="*/ 28 h 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5" h="28">
                              <a:moveTo>
                                <a:pt x="7" y="28"/>
                              </a:moveTo>
                              <a:cubicBezTo>
                                <a:pt x="25" y="28"/>
                                <a:pt x="0" y="0"/>
                                <a:pt x="0" y="19"/>
                              </a:cubicBezTo>
                              <a:cubicBezTo>
                                <a:pt x="0" y="25"/>
                                <a:pt x="0" y="25"/>
                                <a:pt x="0" y="25"/>
                              </a:cubicBezTo>
                              <a:cubicBezTo>
                                <a:pt x="0" y="26"/>
                                <a:pt x="3" y="28"/>
                                <a:pt x="5" y="28"/>
                              </a:cubicBezTo>
                              <a:cubicBezTo>
                                <a:pt x="7" y="28"/>
                                <a:pt x="7" y="28"/>
                                <a:pt x="7" y="28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39" name="Freeform 398">
                          <a:extLst>
                            <a:ext uri="{FF2B5EF4-FFF2-40B4-BE49-F238E27FC236}">
                              <a16:creationId xmlns:a16="http://schemas.microsoft.com/office/drawing/2014/main" id="{22C05EC4-880F-4727-ACB4-3FC86B914A6C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695268" y="4406767"/>
                          <a:ext cx="543722" cy="127521"/>
                        </a:xfrm>
                        <a:custGeom>
                          <a:avLst/>
                          <a:gdLst>
                            <a:gd name="T0" fmla="*/ 1744 w 1968"/>
                            <a:gd name="T1" fmla="*/ 0 h 461"/>
                            <a:gd name="T2" fmla="*/ 307 w 1968"/>
                            <a:gd name="T3" fmla="*/ 0 h 461"/>
                            <a:gd name="T4" fmla="*/ 0 w 1968"/>
                            <a:gd name="T5" fmla="*/ 226 h 461"/>
                            <a:gd name="T6" fmla="*/ 0 w 1968"/>
                            <a:gd name="T7" fmla="*/ 461 h 461"/>
                            <a:gd name="T8" fmla="*/ 265 w 1968"/>
                            <a:gd name="T9" fmla="*/ 461 h 461"/>
                            <a:gd name="T10" fmla="*/ 265 w 1968"/>
                            <a:gd name="T11" fmla="*/ 241 h 461"/>
                            <a:gd name="T12" fmla="*/ 330 w 1968"/>
                            <a:gd name="T13" fmla="*/ 247 h 461"/>
                            <a:gd name="T14" fmla="*/ 330 w 1968"/>
                            <a:gd name="T15" fmla="*/ 241 h 461"/>
                            <a:gd name="T16" fmla="*/ 337 w 1968"/>
                            <a:gd name="T17" fmla="*/ 250 h 461"/>
                            <a:gd name="T18" fmla="*/ 335 w 1968"/>
                            <a:gd name="T19" fmla="*/ 250 h 461"/>
                            <a:gd name="T20" fmla="*/ 330 w 1968"/>
                            <a:gd name="T21" fmla="*/ 247 h 461"/>
                            <a:gd name="T22" fmla="*/ 330 w 1968"/>
                            <a:gd name="T23" fmla="*/ 461 h 461"/>
                            <a:gd name="T24" fmla="*/ 1638 w 1968"/>
                            <a:gd name="T25" fmla="*/ 461 h 461"/>
                            <a:gd name="T26" fmla="*/ 1638 w 1968"/>
                            <a:gd name="T27" fmla="*/ 241 h 461"/>
                            <a:gd name="T28" fmla="*/ 1706 w 1968"/>
                            <a:gd name="T29" fmla="*/ 248 h 461"/>
                            <a:gd name="T30" fmla="*/ 1706 w 1968"/>
                            <a:gd name="T31" fmla="*/ 241 h 461"/>
                            <a:gd name="T32" fmla="*/ 1709 w 1968"/>
                            <a:gd name="T33" fmla="*/ 249 h 461"/>
                            <a:gd name="T34" fmla="*/ 1712 w 1968"/>
                            <a:gd name="T35" fmla="*/ 250 h 461"/>
                            <a:gd name="T36" fmla="*/ 1706 w 1968"/>
                            <a:gd name="T37" fmla="*/ 250 h 461"/>
                            <a:gd name="T38" fmla="*/ 1706 w 1968"/>
                            <a:gd name="T39" fmla="*/ 461 h 461"/>
                            <a:gd name="T40" fmla="*/ 1968 w 1968"/>
                            <a:gd name="T41" fmla="*/ 461 h 461"/>
                            <a:gd name="T42" fmla="*/ 1968 w 1968"/>
                            <a:gd name="T43" fmla="*/ 226 h 461"/>
                            <a:gd name="T44" fmla="*/ 1744 w 1968"/>
                            <a:gd name="T45" fmla="*/ 0 h 461"/>
                            <a:gd name="T46" fmla="*/ 1929 w 1968"/>
                            <a:gd name="T47" fmla="*/ 423 h 461"/>
                            <a:gd name="T48" fmla="*/ 1748 w 1968"/>
                            <a:gd name="T49" fmla="*/ 423 h 461"/>
                            <a:gd name="T50" fmla="*/ 1748 w 1968"/>
                            <a:gd name="T51" fmla="*/ 267 h 461"/>
                            <a:gd name="T52" fmla="*/ 1757 w 1968"/>
                            <a:gd name="T53" fmla="*/ 241 h 461"/>
                            <a:gd name="T54" fmla="*/ 1713 w 1968"/>
                            <a:gd name="T55" fmla="*/ 195 h 461"/>
                            <a:gd name="T56" fmla="*/ 1690 w 1968"/>
                            <a:gd name="T57" fmla="*/ 202 h 461"/>
                            <a:gd name="T58" fmla="*/ 1616 w 1968"/>
                            <a:gd name="T59" fmla="*/ 205 h 461"/>
                            <a:gd name="T60" fmla="*/ 1596 w 1968"/>
                            <a:gd name="T61" fmla="*/ 241 h 461"/>
                            <a:gd name="T62" fmla="*/ 1596 w 1968"/>
                            <a:gd name="T63" fmla="*/ 423 h 461"/>
                            <a:gd name="T64" fmla="*/ 369 w 1968"/>
                            <a:gd name="T65" fmla="*/ 423 h 461"/>
                            <a:gd name="T66" fmla="*/ 369 w 1968"/>
                            <a:gd name="T67" fmla="*/ 272 h 461"/>
                            <a:gd name="T68" fmla="*/ 382 w 1968"/>
                            <a:gd name="T69" fmla="*/ 242 h 461"/>
                            <a:gd name="T70" fmla="*/ 335 w 1968"/>
                            <a:gd name="T71" fmla="*/ 195 h 461"/>
                            <a:gd name="T72" fmla="*/ 312 w 1968"/>
                            <a:gd name="T73" fmla="*/ 202 h 461"/>
                            <a:gd name="T74" fmla="*/ 243 w 1968"/>
                            <a:gd name="T75" fmla="*/ 205 h 461"/>
                            <a:gd name="T76" fmla="*/ 226 w 1968"/>
                            <a:gd name="T77" fmla="*/ 241 h 461"/>
                            <a:gd name="T78" fmla="*/ 226 w 1968"/>
                            <a:gd name="T79" fmla="*/ 423 h 461"/>
                            <a:gd name="T80" fmla="*/ 45 w 1968"/>
                            <a:gd name="T81" fmla="*/ 423 h 461"/>
                            <a:gd name="T82" fmla="*/ 45 w 1968"/>
                            <a:gd name="T83" fmla="*/ 226 h 461"/>
                            <a:gd name="T84" fmla="*/ 123 w 1968"/>
                            <a:gd name="T85" fmla="*/ 89 h 461"/>
                            <a:gd name="T86" fmla="*/ 307 w 1968"/>
                            <a:gd name="T87" fmla="*/ 36 h 461"/>
                            <a:gd name="T88" fmla="*/ 1744 w 1968"/>
                            <a:gd name="T89" fmla="*/ 36 h 461"/>
                            <a:gd name="T90" fmla="*/ 1929 w 1968"/>
                            <a:gd name="T91" fmla="*/ 226 h 461"/>
                            <a:gd name="T92" fmla="*/ 1929 w 1968"/>
                            <a:gd name="T93" fmla="*/ 423 h 46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</a:cxnLst>
                          <a:rect l="0" t="0" r="r" b="b"/>
                          <a:pathLst>
                            <a:path w="1968" h="461">
                              <a:moveTo>
                                <a:pt x="1744" y="0"/>
                              </a:moveTo>
                              <a:cubicBezTo>
                                <a:pt x="307" y="0"/>
                                <a:pt x="307" y="0"/>
                                <a:pt x="307" y="0"/>
                              </a:cubicBezTo>
                              <a:cubicBezTo>
                                <a:pt x="160" y="0"/>
                                <a:pt x="0" y="79"/>
                                <a:pt x="0" y="226"/>
                              </a:cubicBezTo>
                              <a:cubicBezTo>
                                <a:pt x="0" y="461"/>
                                <a:pt x="0" y="461"/>
                                <a:pt x="0" y="461"/>
                              </a:cubicBezTo>
                              <a:cubicBezTo>
                                <a:pt x="265" y="461"/>
                                <a:pt x="265" y="461"/>
                                <a:pt x="265" y="461"/>
                              </a:cubicBezTo>
                              <a:cubicBezTo>
                                <a:pt x="265" y="241"/>
                                <a:pt x="265" y="241"/>
                                <a:pt x="265" y="241"/>
                              </a:cubicBezTo>
                              <a:cubicBezTo>
                                <a:pt x="265" y="224"/>
                                <a:pt x="307" y="244"/>
                                <a:pt x="330" y="247"/>
                              </a:cubicBezTo>
                              <a:cubicBezTo>
                                <a:pt x="330" y="241"/>
                                <a:pt x="330" y="241"/>
                                <a:pt x="330" y="241"/>
                              </a:cubicBezTo>
                              <a:cubicBezTo>
                                <a:pt x="330" y="222"/>
                                <a:pt x="355" y="250"/>
                                <a:pt x="337" y="250"/>
                              </a:cubicBezTo>
                              <a:cubicBezTo>
                                <a:pt x="335" y="250"/>
                                <a:pt x="335" y="250"/>
                                <a:pt x="335" y="250"/>
                              </a:cubicBezTo>
                              <a:cubicBezTo>
                                <a:pt x="333" y="250"/>
                                <a:pt x="330" y="248"/>
                                <a:pt x="330" y="247"/>
                              </a:cubicBezTo>
                              <a:cubicBezTo>
                                <a:pt x="330" y="461"/>
                                <a:pt x="330" y="461"/>
                                <a:pt x="330" y="461"/>
                              </a:cubicBezTo>
                              <a:cubicBezTo>
                                <a:pt x="1638" y="461"/>
                                <a:pt x="1638" y="461"/>
                                <a:pt x="1638" y="461"/>
                              </a:cubicBezTo>
                              <a:cubicBezTo>
                                <a:pt x="1638" y="241"/>
                                <a:pt x="1638" y="241"/>
                                <a:pt x="1638" y="241"/>
                              </a:cubicBezTo>
                              <a:cubicBezTo>
                                <a:pt x="1638" y="224"/>
                                <a:pt x="1685" y="244"/>
                                <a:pt x="1706" y="248"/>
                              </a:cubicBezTo>
                              <a:cubicBezTo>
                                <a:pt x="1706" y="241"/>
                                <a:pt x="1706" y="241"/>
                                <a:pt x="1706" y="241"/>
                              </a:cubicBezTo>
                              <a:cubicBezTo>
                                <a:pt x="1706" y="223"/>
                                <a:pt x="1725" y="247"/>
                                <a:pt x="1709" y="249"/>
                              </a:cubicBezTo>
                              <a:cubicBezTo>
                                <a:pt x="1710" y="249"/>
                                <a:pt x="1712" y="250"/>
                                <a:pt x="1712" y="250"/>
                              </a:cubicBezTo>
                              <a:cubicBezTo>
                                <a:pt x="1706" y="250"/>
                                <a:pt x="1706" y="250"/>
                                <a:pt x="1706" y="250"/>
                              </a:cubicBezTo>
                              <a:cubicBezTo>
                                <a:pt x="1706" y="461"/>
                                <a:pt x="1706" y="461"/>
                                <a:pt x="1706" y="461"/>
                              </a:cubicBezTo>
                              <a:cubicBezTo>
                                <a:pt x="1968" y="461"/>
                                <a:pt x="1968" y="461"/>
                                <a:pt x="1968" y="461"/>
                              </a:cubicBezTo>
                              <a:cubicBezTo>
                                <a:pt x="1968" y="226"/>
                                <a:pt x="1968" y="226"/>
                                <a:pt x="1968" y="226"/>
                              </a:cubicBezTo>
                              <a:cubicBezTo>
                                <a:pt x="1968" y="79"/>
                                <a:pt x="1890" y="0"/>
                                <a:pt x="1744" y="0"/>
                              </a:cubicBezTo>
                              <a:moveTo>
                                <a:pt x="1929" y="423"/>
                              </a:moveTo>
                              <a:cubicBezTo>
                                <a:pt x="1748" y="423"/>
                                <a:pt x="1748" y="423"/>
                                <a:pt x="1748" y="423"/>
                              </a:cubicBezTo>
                              <a:cubicBezTo>
                                <a:pt x="1748" y="267"/>
                                <a:pt x="1748" y="267"/>
                                <a:pt x="1748" y="267"/>
                              </a:cubicBezTo>
                              <a:cubicBezTo>
                                <a:pt x="1751" y="259"/>
                                <a:pt x="1757" y="250"/>
                                <a:pt x="1757" y="241"/>
                              </a:cubicBezTo>
                              <a:cubicBezTo>
                                <a:pt x="1757" y="216"/>
                                <a:pt x="1737" y="195"/>
                                <a:pt x="1713" y="195"/>
                              </a:cubicBezTo>
                              <a:cubicBezTo>
                                <a:pt x="1705" y="195"/>
                                <a:pt x="1697" y="198"/>
                                <a:pt x="1690" y="202"/>
                              </a:cubicBezTo>
                              <a:cubicBezTo>
                                <a:pt x="1663" y="195"/>
                                <a:pt x="1636" y="190"/>
                                <a:pt x="1616" y="205"/>
                              </a:cubicBezTo>
                              <a:cubicBezTo>
                                <a:pt x="1605" y="214"/>
                                <a:pt x="1596" y="227"/>
                                <a:pt x="1596" y="241"/>
                              </a:cubicBezTo>
                              <a:cubicBezTo>
                                <a:pt x="1596" y="423"/>
                                <a:pt x="1596" y="423"/>
                                <a:pt x="1596" y="423"/>
                              </a:cubicBezTo>
                              <a:cubicBezTo>
                                <a:pt x="369" y="423"/>
                                <a:pt x="369" y="423"/>
                                <a:pt x="369" y="423"/>
                              </a:cubicBezTo>
                              <a:cubicBezTo>
                                <a:pt x="369" y="272"/>
                                <a:pt x="369" y="272"/>
                                <a:pt x="369" y="272"/>
                              </a:cubicBezTo>
                              <a:cubicBezTo>
                                <a:pt x="378" y="264"/>
                                <a:pt x="382" y="254"/>
                                <a:pt x="382" y="242"/>
                              </a:cubicBezTo>
                              <a:cubicBezTo>
                                <a:pt x="382" y="217"/>
                                <a:pt x="360" y="195"/>
                                <a:pt x="335" y="195"/>
                              </a:cubicBezTo>
                              <a:cubicBezTo>
                                <a:pt x="327" y="195"/>
                                <a:pt x="319" y="198"/>
                                <a:pt x="312" y="202"/>
                              </a:cubicBezTo>
                              <a:cubicBezTo>
                                <a:pt x="288" y="195"/>
                                <a:pt x="263" y="190"/>
                                <a:pt x="243" y="205"/>
                              </a:cubicBezTo>
                              <a:cubicBezTo>
                                <a:pt x="232" y="214"/>
                                <a:pt x="226" y="227"/>
                                <a:pt x="226" y="241"/>
                              </a:cubicBezTo>
                              <a:cubicBezTo>
                                <a:pt x="226" y="423"/>
                                <a:pt x="226" y="423"/>
                                <a:pt x="226" y="423"/>
                              </a:cubicBezTo>
                              <a:cubicBezTo>
                                <a:pt x="45" y="423"/>
                                <a:pt x="45" y="423"/>
                                <a:pt x="45" y="423"/>
                              </a:cubicBezTo>
                              <a:cubicBezTo>
                                <a:pt x="45" y="226"/>
                                <a:pt x="45" y="226"/>
                                <a:pt x="45" y="226"/>
                              </a:cubicBezTo>
                              <a:cubicBezTo>
                                <a:pt x="45" y="157"/>
                                <a:pt x="87" y="113"/>
                                <a:pt x="123" y="89"/>
                              </a:cubicBezTo>
                              <a:cubicBezTo>
                                <a:pt x="173" y="55"/>
                                <a:pt x="239" y="36"/>
                                <a:pt x="307" y="36"/>
                              </a:cubicBezTo>
                              <a:cubicBezTo>
                                <a:pt x="1744" y="36"/>
                                <a:pt x="1744" y="36"/>
                                <a:pt x="1744" y="36"/>
                              </a:cubicBezTo>
                              <a:cubicBezTo>
                                <a:pt x="1869" y="36"/>
                                <a:pt x="1929" y="101"/>
                                <a:pt x="1929" y="226"/>
                              </a:cubicBezTo>
                              <a:cubicBezTo>
                                <a:pt x="1929" y="423"/>
                                <a:pt x="1929" y="423"/>
                                <a:pt x="1929" y="423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0" name="Freeform 400">
                          <a:extLst>
                            <a:ext uri="{FF2B5EF4-FFF2-40B4-BE49-F238E27FC236}">
                              <a16:creationId xmlns:a16="http://schemas.microsoft.com/office/drawing/2014/main" id="{8252740B-98D4-43CC-AF5D-9AD489478DF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499862" y="2640257"/>
                          <a:ext cx="128303" cy="134561"/>
                        </a:xfrm>
                        <a:custGeom>
                          <a:avLst/>
                          <a:gdLst>
                            <a:gd name="T0" fmla="*/ 205 w 463"/>
                            <a:gd name="T1" fmla="*/ 447 h 487"/>
                            <a:gd name="T2" fmla="*/ 55 w 463"/>
                            <a:gd name="T3" fmla="*/ 440 h 487"/>
                            <a:gd name="T4" fmla="*/ 36 w 463"/>
                            <a:gd name="T5" fmla="*/ 291 h 487"/>
                            <a:gd name="T6" fmla="*/ 275 w 463"/>
                            <a:gd name="T7" fmla="*/ 32 h 487"/>
                            <a:gd name="T8" fmla="*/ 444 w 463"/>
                            <a:gd name="T9" fmla="*/ 188 h 487"/>
                            <a:gd name="T10" fmla="*/ 205 w 463"/>
                            <a:gd name="T11" fmla="*/ 447 h 48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463" h="487">
                              <a:moveTo>
                                <a:pt x="205" y="447"/>
                              </a:moveTo>
                              <a:cubicBezTo>
                                <a:pt x="169" y="487"/>
                                <a:pt x="102" y="483"/>
                                <a:pt x="55" y="440"/>
                              </a:cubicBezTo>
                              <a:cubicBezTo>
                                <a:pt x="8" y="397"/>
                                <a:pt x="0" y="331"/>
                                <a:pt x="36" y="291"/>
                              </a:cubicBezTo>
                              <a:cubicBezTo>
                                <a:pt x="275" y="32"/>
                                <a:pt x="275" y="32"/>
                                <a:pt x="275" y="32"/>
                              </a:cubicBezTo>
                              <a:cubicBezTo>
                                <a:pt x="292" y="0"/>
                                <a:pt x="463" y="171"/>
                                <a:pt x="444" y="188"/>
                              </a:cubicBezTo>
                              <a:lnTo>
                                <a:pt x="205" y="447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1" name="Freeform 401">
                          <a:extLst>
                            <a:ext uri="{FF2B5EF4-FFF2-40B4-BE49-F238E27FC236}">
                              <a16:creationId xmlns:a16="http://schemas.microsoft.com/office/drawing/2014/main" id="{F6D4328B-06DA-4D3E-98EC-DA621D85725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355130" y="2703626"/>
                          <a:ext cx="216707" cy="226095"/>
                        </a:xfrm>
                        <a:custGeom>
                          <a:avLst/>
                          <a:gdLst>
                            <a:gd name="T0" fmla="*/ 775 w 784"/>
                            <a:gd name="T1" fmla="*/ 254 h 818"/>
                            <a:gd name="T2" fmla="*/ 776 w 784"/>
                            <a:gd name="T3" fmla="*/ 253 h 818"/>
                            <a:gd name="T4" fmla="*/ 776 w 784"/>
                            <a:gd name="T5" fmla="*/ 223 h 818"/>
                            <a:gd name="T6" fmla="*/ 542 w 784"/>
                            <a:gd name="T7" fmla="*/ 7 h 818"/>
                            <a:gd name="T8" fmla="*/ 512 w 784"/>
                            <a:gd name="T9" fmla="*/ 10 h 818"/>
                            <a:gd name="T10" fmla="*/ 463 w 784"/>
                            <a:gd name="T11" fmla="*/ 64 h 818"/>
                            <a:gd name="T12" fmla="*/ 463 w 784"/>
                            <a:gd name="T13" fmla="*/ 64 h 818"/>
                            <a:gd name="T14" fmla="*/ 105 w 784"/>
                            <a:gd name="T15" fmla="*/ 451 h 818"/>
                            <a:gd name="T16" fmla="*/ 73 w 784"/>
                            <a:gd name="T17" fmla="*/ 751 h 818"/>
                            <a:gd name="T18" fmla="*/ 369 w 784"/>
                            <a:gd name="T19" fmla="*/ 694 h 818"/>
                            <a:gd name="T20" fmla="*/ 775 w 784"/>
                            <a:gd name="T21" fmla="*/ 254 h 81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784" h="818">
                              <a:moveTo>
                                <a:pt x="775" y="254"/>
                              </a:moveTo>
                              <a:cubicBezTo>
                                <a:pt x="776" y="253"/>
                                <a:pt x="776" y="253"/>
                                <a:pt x="776" y="253"/>
                              </a:cubicBezTo>
                              <a:cubicBezTo>
                                <a:pt x="784" y="244"/>
                                <a:pt x="784" y="231"/>
                                <a:pt x="776" y="223"/>
                              </a:cubicBezTo>
                              <a:cubicBezTo>
                                <a:pt x="542" y="7"/>
                                <a:pt x="542" y="7"/>
                                <a:pt x="542" y="7"/>
                              </a:cubicBezTo>
                              <a:cubicBezTo>
                                <a:pt x="534" y="0"/>
                                <a:pt x="521" y="1"/>
                                <a:pt x="512" y="10"/>
                              </a:cubicBezTo>
                              <a:cubicBezTo>
                                <a:pt x="463" y="64"/>
                                <a:pt x="463" y="64"/>
                                <a:pt x="463" y="64"/>
                              </a:cubicBezTo>
                              <a:cubicBezTo>
                                <a:pt x="463" y="64"/>
                                <a:pt x="463" y="64"/>
                                <a:pt x="463" y="64"/>
                              </a:cubicBezTo>
                              <a:cubicBezTo>
                                <a:pt x="105" y="451"/>
                                <a:pt x="105" y="451"/>
                                <a:pt x="105" y="451"/>
                              </a:cubicBezTo>
                              <a:cubicBezTo>
                                <a:pt x="15" y="550"/>
                                <a:pt x="0" y="684"/>
                                <a:pt x="73" y="751"/>
                              </a:cubicBezTo>
                              <a:cubicBezTo>
                                <a:pt x="145" y="818"/>
                                <a:pt x="278" y="792"/>
                                <a:pt x="369" y="694"/>
                              </a:cubicBezTo>
                              <a:cubicBezTo>
                                <a:pt x="775" y="254"/>
                                <a:pt x="775" y="254"/>
                                <a:pt x="775" y="254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2" name="Freeform 402">
                          <a:extLst>
                            <a:ext uri="{FF2B5EF4-FFF2-40B4-BE49-F238E27FC236}">
                              <a16:creationId xmlns:a16="http://schemas.microsoft.com/office/drawing/2014/main" id="{4733BBAF-5B7F-408F-ABBE-DE4ACB469EA7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502208" y="2369569"/>
                          <a:ext cx="387255" cy="386473"/>
                        </a:xfrm>
                        <a:custGeom>
                          <a:avLst/>
                          <a:gdLst>
                            <a:gd name="T0" fmla="*/ 1128 w 1400"/>
                            <a:gd name="T1" fmla="*/ 236 h 1399"/>
                            <a:gd name="T2" fmla="*/ 237 w 1400"/>
                            <a:gd name="T3" fmla="*/ 272 h 1399"/>
                            <a:gd name="T4" fmla="*/ 272 w 1400"/>
                            <a:gd name="T5" fmla="*/ 1163 h 1399"/>
                            <a:gd name="T6" fmla="*/ 1164 w 1400"/>
                            <a:gd name="T7" fmla="*/ 1127 h 1399"/>
                            <a:gd name="T8" fmla="*/ 1128 w 1400"/>
                            <a:gd name="T9" fmla="*/ 236 h 1399"/>
                            <a:gd name="T10" fmla="*/ 1042 w 1400"/>
                            <a:gd name="T11" fmla="*/ 1015 h 1399"/>
                            <a:gd name="T12" fmla="*/ 385 w 1400"/>
                            <a:gd name="T13" fmla="*/ 1041 h 1399"/>
                            <a:gd name="T14" fmla="*/ 358 w 1400"/>
                            <a:gd name="T15" fmla="*/ 384 h 1399"/>
                            <a:gd name="T16" fmla="*/ 1015 w 1400"/>
                            <a:gd name="T17" fmla="*/ 358 h 1399"/>
                            <a:gd name="T18" fmla="*/ 1042 w 1400"/>
                            <a:gd name="T19" fmla="*/ 1015 h 139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400" h="1399">
                              <a:moveTo>
                                <a:pt x="1128" y="236"/>
                              </a:moveTo>
                              <a:cubicBezTo>
                                <a:pt x="872" y="0"/>
                                <a:pt x="473" y="16"/>
                                <a:pt x="237" y="272"/>
                              </a:cubicBezTo>
                              <a:cubicBezTo>
                                <a:pt x="0" y="528"/>
                                <a:pt x="16" y="927"/>
                                <a:pt x="272" y="1163"/>
                              </a:cubicBezTo>
                              <a:cubicBezTo>
                                <a:pt x="528" y="1399"/>
                                <a:pt x="928" y="1383"/>
                                <a:pt x="1164" y="1127"/>
                              </a:cubicBezTo>
                              <a:cubicBezTo>
                                <a:pt x="1400" y="871"/>
                                <a:pt x="1384" y="472"/>
                                <a:pt x="1128" y="236"/>
                              </a:cubicBezTo>
                              <a:close/>
                              <a:moveTo>
                                <a:pt x="1042" y="1015"/>
                              </a:moveTo>
                              <a:cubicBezTo>
                                <a:pt x="868" y="1204"/>
                                <a:pt x="574" y="1215"/>
                                <a:pt x="385" y="1041"/>
                              </a:cubicBezTo>
                              <a:cubicBezTo>
                                <a:pt x="196" y="867"/>
                                <a:pt x="184" y="573"/>
                                <a:pt x="358" y="384"/>
                              </a:cubicBezTo>
                              <a:cubicBezTo>
                                <a:pt x="533" y="196"/>
                                <a:pt x="827" y="184"/>
                                <a:pt x="1015" y="358"/>
                              </a:cubicBezTo>
                              <a:cubicBezTo>
                                <a:pt x="1204" y="532"/>
                                <a:pt x="1216" y="826"/>
                                <a:pt x="1042" y="101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3" name="Freeform 403">
                          <a:extLst>
                            <a:ext uri="{FF2B5EF4-FFF2-40B4-BE49-F238E27FC236}">
                              <a16:creationId xmlns:a16="http://schemas.microsoft.com/office/drawing/2014/main" id="{2AF3E6D9-F25B-4C0D-936F-3B177D57DDF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2814717"/>
                          <a:ext cx="448278" cy="376303"/>
                        </a:xfrm>
                        <a:custGeom>
                          <a:avLst/>
                          <a:gdLst>
                            <a:gd name="T0" fmla="*/ 811 w 1622"/>
                            <a:gd name="T1" fmla="*/ 0 h 1364"/>
                            <a:gd name="T2" fmla="*/ 0 w 1622"/>
                            <a:gd name="T3" fmla="*/ 634 h 1364"/>
                            <a:gd name="T4" fmla="*/ 285 w 1622"/>
                            <a:gd name="T5" fmla="*/ 1118 h 1364"/>
                            <a:gd name="T6" fmla="*/ 283 w 1622"/>
                            <a:gd name="T7" fmla="*/ 1123 h 1364"/>
                            <a:gd name="T8" fmla="*/ 253 w 1622"/>
                            <a:gd name="T9" fmla="*/ 1341 h 1364"/>
                            <a:gd name="T10" fmla="*/ 276 w 1622"/>
                            <a:gd name="T11" fmla="*/ 1358 h 1364"/>
                            <a:gd name="T12" fmla="*/ 572 w 1622"/>
                            <a:gd name="T13" fmla="*/ 1241 h 1364"/>
                            <a:gd name="T14" fmla="*/ 811 w 1622"/>
                            <a:gd name="T15" fmla="*/ 1269 h 1364"/>
                            <a:gd name="T16" fmla="*/ 1622 w 1622"/>
                            <a:gd name="T17" fmla="*/ 634 h 1364"/>
                            <a:gd name="T18" fmla="*/ 811 w 1622"/>
                            <a:gd name="T19" fmla="*/ 0 h 136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1622" h="1364">
                              <a:moveTo>
                                <a:pt x="811" y="0"/>
                              </a:moveTo>
                              <a:cubicBezTo>
                                <a:pt x="363" y="0"/>
                                <a:pt x="0" y="284"/>
                                <a:pt x="0" y="634"/>
                              </a:cubicBezTo>
                              <a:cubicBezTo>
                                <a:pt x="0" y="828"/>
                                <a:pt x="110" y="1001"/>
                                <a:pt x="285" y="1118"/>
                              </a:cubicBezTo>
                              <a:cubicBezTo>
                                <a:pt x="284" y="1119"/>
                                <a:pt x="284" y="1121"/>
                                <a:pt x="283" y="1123"/>
                              </a:cubicBezTo>
                              <a:cubicBezTo>
                                <a:pt x="253" y="1341"/>
                                <a:pt x="253" y="1341"/>
                                <a:pt x="253" y="1341"/>
                              </a:cubicBezTo>
                              <a:cubicBezTo>
                                <a:pt x="251" y="1356"/>
                                <a:pt x="261" y="1364"/>
                                <a:pt x="276" y="1358"/>
                              </a:cubicBezTo>
                              <a:cubicBezTo>
                                <a:pt x="572" y="1241"/>
                                <a:pt x="572" y="1241"/>
                                <a:pt x="572" y="1241"/>
                              </a:cubicBezTo>
                              <a:cubicBezTo>
                                <a:pt x="647" y="1259"/>
                                <a:pt x="728" y="1269"/>
                                <a:pt x="811" y="1269"/>
                              </a:cubicBezTo>
                              <a:cubicBezTo>
                                <a:pt x="1259" y="1269"/>
                                <a:pt x="1622" y="985"/>
                                <a:pt x="1622" y="634"/>
                              </a:cubicBezTo>
                              <a:cubicBezTo>
                                <a:pt x="1622" y="284"/>
                                <a:pt x="1259" y="0"/>
                                <a:pt x="811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4" name="Freeform 406">
                          <a:extLst>
                            <a:ext uri="{FF2B5EF4-FFF2-40B4-BE49-F238E27FC236}">
                              <a16:creationId xmlns:a16="http://schemas.microsoft.com/office/drawing/2014/main" id="{9516E672-F612-46C8-B2E0-AB4B9661242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409893" y="4946577"/>
                          <a:ext cx="347356" cy="422460"/>
                        </a:xfrm>
                        <a:custGeom>
                          <a:avLst/>
                          <a:gdLst>
                            <a:gd name="T0" fmla="*/ 1208 w 1256"/>
                            <a:gd name="T1" fmla="*/ 444 h 1528"/>
                            <a:gd name="T2" fmla="*/ 1018 w 1256"/>
                            <a:gd name="T3" fmla="*/ 144 h 1528"/>
                            <a:gd name="T4" fmla="*/ 633 w 1256"/>
                            <a:gd name="T5" fmla="*/ 4 h 1528"/>
                            <a:gd name="T6" fmla="*/ 633 w 1256"/>
                            <a:gd name="T7" fmla="*/ 0 h 1528"/>
                            <a:gd name="T8" fmla="*/ 630 w 1256"/>
                            <a:gd name="T9" fmla="*/ 0 h 1528"/>
                            <a:gd name="T10" fmla="*/ 630 w 1256"/>
                            <a:gd name="T11" fmla="*/ 4 h 1528"/>
                            <a:gd name="T12" fmla="*/ 630 w 1256"/>
                            <a:gd name="T13" fmla="*/ 0 h 1528"/>
                            <a:gd name="T14" fmla="*/ 627 w 1256"/>
                            <a:gd name="T15" fmla="*/ 0 h 1528"/>
                            <a:gd name="T16" fmla="*/ 628 w 1256"/>
                            <a:gd name="T17" fmla="*/ 2 h 1528"/>
                            <a:gd name="T18" fmla="*/ 240 w 1256"/>
                            <a:gd name="T19" fmla="*/ 143 h 1528"/>
                            <a:gd name="T20" fmla="*/ 49 w 1256"/>
                            <a:gd name="T21" fmla="*/ 444 h 1528"/>
                            <a:gd name="T22" fmla="*/ 91 w 1256"/>
                            <a:gd name="T23" fmla="*/ 783 h 1528"/>
                            <a:gd name="T24" fmla="*/ 391 w 1256"/>
                            <a:gd name="T25" fmla="*/ 1119 h 1528"/>
                            <a:gd name="T26" fmla="*/ 476 w 1256"/>
                            <a:gd name="T27" fmla="*/ 1227 h 1528"/>
                            <a:gd name="T28" fmla="*/ 630 w 1256"/>
                            <a:gd name="T29" fmla="*/ 1521 h 1528"/>
                            <a:gd name="T30" fmla="*/ 630 w 1256"/>
                            <a:gd name="T31" fmla="*/ 1528 h 1528"/>
                            <a:gd name="T32" fmla="*/ 630 w 1256"/>
                            <a:gd name="T33" fmla="*/ 1525 h 1528"/>
                            <a:gd name="T34" fmla="*/ 632 w 1256"/>
                            <a:gd name="T35" fmla="*/ 1528 h 1528"/>
                            <a:gd name="T36" fmla="*/ 633 w 1256"/>
                            <a:gd name="T37" fmla="*/ 1528 h 1528"/>
                            <a:gd name="T38" fmla="*/ 633 w 1256"/>
                            <a:gd name="T39" fmla="*/ 1520 h 1528"/>
                            <a:gd name="T40" fmla="*/ 784 w 1256"/>
                            <a:gd name="T41" fmla="*/ 1227 h 1528"/>
                            <a:gd name="T42" fmla="*/ 867 w 1256"/>
                            <a:gd name="T43" fmla="*/ 1119 h 1528"/>
                            <a:gd name="T44" fmla="*/ 1166 w 1256"/>
                            <a:gd name="T45" fmla="*/ 784 h 1528"/>
                            <a:gd name="T46" fmla="*/ 1208 w 1256"/>
                            <a:gd name="T47" fmla="*/ 444 h 1528"/>
                            <a:gd name="T48" fmla="*/ 630 w 1256"/>
                            <a:gd name="T49" fmla="*/ 816 h 1528"/>
                            <a:gd name="T50" fmla="*/ 629 w 1256"/>
                            <a:gd name="T51" fmla="*/ 816 h 1528"/>
                            <a:gd name="T52" fmla="*/ 628 w 1256"/>
                            <a:gd name="T53" fmla="*/ 816 h 1528"/>
                            <a:gd name="T54" fmla="*/ 331 w 1256"/>
                            <a:gd name="T55" fmla="*/ 531 h 1528"/>
                            <a:gd name="T56" fmla="*/ 630 w 1256"/>
                            <a:gd name="T57" fmla="*/ 242 h 1528"/>
                            <a:gd name="T58" fmla="*/ 927 w 1256"/>
                            <a:gd name="T59" fmla="*/ 531 h 1528"/>
                            <a:gd name="T60" fmla="*/ 630 w 1256"/>
                            <a:gd name="T61" fmla="*/ 816 h 152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</a:cxnLst>
                          <a:rect l="0" t="0" r="r" b="b"/>
                          <a:pathLst>
                            <a:path w="1256" h="1528">
                              <a:moveTo>
                                <a:pt x="1208" y="444"/>
                              </a:moveTo>
                              <a:cubicBezTo>
                                <a:pt x="1159" y="260"/>
                                <a:pt x="1029" y="153"/>
                                <a:pt x="1018" y="144"/>
                              </a:cubicBezTo>
                              <a:cubicBezTo>
                                <a:pt x="1018" y="144"/>
                                <a:pt x="856" y="6"/>
                                <a:pt x="633" y="4"/>
                              </a:cubicBezTo>
                              <a:cubicBezTo>
                                <a:pt x="633" y="0"/>
                                <a:pt x="633" y="0"/>
                                <a:pt x="633" y="0"/>
                              </a:cubicBezTo>
                              <a:cubicBezTo>
                                <a:pt x="630" y="0"/>
                                <a:pt x="630" y="0"/>
                                <a:pt x="630" y="0"/>
                              </a:cubicBezTo>
                              <a:cubicBezTo>
                                <a:pt x="629" y="0"/>
                                <a:pt x="630" y="4"/>
                                <a:pt x="630" y="4"/>
                              </a:cubicBezTo>
                              <a:cubicBezTo>
                                <a:pt x="630" y="0"/>
                                <a:pt x="630" y="0"/>
                                <a:pt x="630" y="0"/>
                              </a:cubicBezTo>
                              <a:cubicBezTo>
                                <a:pt x="627" y="0"/>
                                <a:pt x="627" y="0"/>
                                <a:pt x="627" y="0"/>
                              </a:cubicBezTo>
                              <a:cubicBezTo>
                                <a:pt x="627" y="0"/>
                                <a:pt x="628" y="2"/>
                                <a:pt x="628" y="2"/>
                              </a:cubicBezTo>
                              <a:cubicBezTo>
                                <a:pt x="402" y="3"/>
                                <a:pt x="240" y="143"/>
                                <a:pt x="240" y="143"/>
                              </a:cubicBezTo>
                              <a:cubicBezTo>
                                <a:pt x="224" y="154"/>
                                <a:pt x="97" y="259"/>
                                <a:pt x="49" y="444"/>
                              </a:cubicBezTo>
                              <a:cubicBezTo>
                                <a:pt x="0" y="629"/>
                                <a:pt x="91" y="783"/>
                                <a:pt x="91" y="783"/>
                              </a:cubicBezTo>
                              <a:cubicBezTo>
                                <a:pt x="167" y="939"/>
                                <a:pt x="318" y="1042"/>
                                <a:pt x="391" y="1119"/>
                              </a:cubicBezTo>
                              <a:cubicBezTo>
                                <a:pt x="416" y="1145"/>
                                <a:pt x="457" y="1196"/>
                                <a:pt x="476" y="1227"/>
                              </a:cubicBezTo>
                              <a:cubicBezTo>
                                <a:pt x="539" y="1336"/>
                                <a:pt x="615" y="1488"/>
                                <a:pt x="630" y="1521"/>
                              </a:cubicBezTo>
                              <a:cubicBezTo>
                                <a:pt x="630" y="1528"/>
                                <a:pt x="630" y="1528"/>
                                <a:pt x="630" y="1528"/>
                              </a:cubicBezTo>
                              <a:cubicBezTo>
                                <a:pt x="630" y="1528"/>
                                <a:pt x="629" y="1527"/>
                                <a:pt x="630" y="1525"/>
                              </a:cubicBezTo>
                              <a:cubicBezTo>
                                <a:pt x="631" y="1527"/>
                                <a:pt x="632" y="1528"/>
                                <a:pt x="632" y="1528"/>
                              </a:cubicBezTo>
                              <a:cubicBezTo>
                                <a:pt x="633" y="1528"/>
                                <a:pt x="633" y="1528"/>
                                <a:pt x="633" y="1528"/>
                              </a:cubicBezTo>
                              <a:cubicBezTo>
                                <a:pt x="633" y="1520"/>
                                <a:pt x="633" y="1520"/>
                                <a:pt x="633" y="1520"/>
                              </a:cubicBezTo>
                              <a:cubicBezTo>
                                <a:pt x="651" y="1483"/>
                                <a:pt x="721" y="1334"/>
                                <a:pt x="784" y="1227"/>
                              </a:cubicBezTo>
                              <a:cubicBezTo>
                                <a:pt x="802" y="1196"/>
                                <a:pt x="842" y="1146"/>
                                <a:pt x="867" y="1119"/>
                              </a:cubicBezTo>
                              <a:cubicBezTo>
                                <a:pt x="940" y="1042"/>
                                <a:pt x="1090" y="939"/>
                                <a:pt x="1166" y="784"/>
                              </a:cubicBezTo>
                              <a:cubicBezTo>
                                <a:pt x="1166" y="784"/>
                                <a:pt x="1256" y="629"/>
                                <a:pt x="1208" y="444"/>
                              </a:cubicBezTo>
                              <a:close/>
                              <a:moveTo>
                                <a:pt x="630" y="816"/>
                              </a:moveTo>
                              <a:cubicBezTo>
                                <a:pt x="629" y="816"/>
                                <a:pt x="629" y="816"/>
                                <a:pt x="629" y="816"/>
                              </a:cubicBezTo>
                              <a:cubicBezTo>
                                <a:pt x="629" y="816"/>
                                <a:pt x="628" y="816"/>
                                <a:pt x="628" y="816"/>
                              </a:cubicBezTo>
                              <a:cubicBezTo>
                                <a:pt x="468" y="815"/>
                                <a:pt x="333" y="685"/>
                                <a:pt x="331" y="531"/>
                              </a:cubicBezTo>
                              <a:cubicBezTo>
                                <a:pt x="330" y="372"/>
                                <a:pt x="465" y="243"/>
                                <a:pt x="630" y="242"/>
                              </a:cubicBezTo>
                              <a:cubicBezTo>
                                <a:pt x="792" y="243"/>
                                <a:pt x="928" y="372"/>
                                <a:pt x="927" y="531"/>
                              </a:cubicBezTo>
                              <a:cubicBezTo>
                                <a:pt x="926" y="685"/>
                                <a:pt x="790" y="815"/>
                                <a:pt x="630" y="81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5" name="Freeform 407">
                          <a:extLst>
                            <a:ext uri="{FF2B5EF4-FFF2-40B4-BE49-F238E27FC236}">
                              <a16:creationId xmlns:a16="http://schemas.microsoft.com/office/drawing/2014/main" id="{F2471319-8954-42E6-BE64-02F71548F4FD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463697" y="4886337"/>
                          <a:ext cx="309804" cy="309022"/>
                        </a:xfrm>
                        <a:custGeom>
                          <a:avLst/>
                          <a:gdLst>
                            <a:gd name="T0" fmla="*/ 560 w 1120"/>
                            <a:gd name="T1" fmla="*/ 0 h 1120"/>
                            <a:gd name="T2" fmla="*/ 0 w 1120"/>
                            <a:gd name="T3" fmla="*/ 560 h 1120"/>
                            <a:gd name="T4" fmla="*/ 560 w 1120"/>
                            <a:gd name="T5" fmla="*/ 1120 h 1120"/>
                            <a:gd name="T6" fmla="*/ 1120 w 1120"/>
                            <a:gd name="T7" fmla="*/ 560 h 1120"/>
                            <a:gd name="T8" fmla="*/ 560 w 1120"/>
                            <a:gd name="T9" fmla="*/ 0 h 1120"/>
                            <a:gd name="T10" fmla="*/ 311 w 1120"/>
                            <a:gd name="T11" fmla="*/ 993 h 1120"/>
                            <a:gd name="T12" fmla="*/ 311 w 1120"/>
                            <a:gd name="T13" fmla="*/ 127 h 1120"/>
                            <a:gd name="T14" fmla="*/ 1061 w 1120"/>
                            <a:gd name="T15" fmla="*/ 560 h 1120"/>
                            <a:gd name="T16" fmla="*/ 311 w 1120"/>
                            <a:gd name="T17" fmla="*/ 993 h 112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1120" h="1120">
                              <a:moveTo>
                                <a:pt x="560" y="0"/>
                              </a:moveTo>
                              <a:cubicBezTo>
                                <a:pt x="250" y="0"/>
                                <a:pt x="0" y="251"/>
                                <a:pt x="0" y="560"/>
                              </a:cubicBezTo>
                              <a:cubicBezTo>
                                <a:pt x="0" y="869"/>
                                <a:pt x="250" y="1120"/>
                                <a:pt x="560" y="1120"/>
                              </a:cubicBezTo>
                              <a:cubicBezTo>
                                <a:pt x="869" y="1120"/>
                                <a:pt x="1120" y="869"/>
                                <a:pt x="1120" y="560"/>
                              </a:cubicBezTo>
                              <a:cubicBezTo>
                                <a:pt x="1120" y="251"/>
                                <a:pt x="869" y="0"/>
                                <a:pt x="560" y="0"/>
                              </a:cubicBezTo>
                              <a:close/>
                              <a:moveTo>
                                <a:pt x="311" y="993"/>
                              </a:moveTo>
                              <a:cubicBezTo>
                                <a:pt x="311" y="127"/>
                                <a:pt x="311" y="127"/>
                                <a:pt x="311" y="127"/>
                              </a:cubicBezTo>
                              <a:cubicBezTo>
                                <a:pt x="1061" y="560"/>
                                <a:pt x="1061" y="560"/>
                                <a:pt x="1061" y="560"/>
                              </a:cubicBezTo>
                              <a:lnTo>
                                <a:pt x="311" y="993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6" name="Freeform 408">
                          <a:extLst>
                            <a:ext uri="{FF2B5EF4-FFF2-40B4-BE49-F238E27FC236}">
                              <a16:creationId xmlns:a16="http://schemas.microsoft.com/office/drawing/2014/main" id="{79D1E7E4-2E69-4595-B9FB-4AFA0877148E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880858" y="5048281"/>
                          <a:ext cx="369262" cy="370044"/>
                        </a:xfrm>
                        <a:custGeom>
                          <a:avLst/>
                          <a:gdLst>
                            <a:gd name="T0" fmla="*/ 1198 w 1337"/>
                            <a:gd name="T1" fmla="*/ 542 h 1340"/>
                            <a:gd name="T2" fmla="*/ 1133 w 1337"/>
                            <a:gd name="T3" fmla="*/ 385 h 1340"/>
                            <a:gd name="T4" fmla="*/ 1204 w 1337"/>
                            <a:gd name="T5" fmla="*/ 257 h 1340"/>
                            <a:gd name="T6" fmla="*/ 1023 w 1337"/>
                            <a:gd name="T7" fmla="*/ 134 h 1340"/>
                            <a:gd name="T8" fmla="*/ 795 w 1337"/>
                            <a:gd name="T9" fmla="*/ 141 h 1340"/>
                            <a:gd name="T10" fmla="*/ 795 w 1337"/>
                            <a:gd name="T11" fmla="*/ 40 h 1340"/>
                            <a:gd name="T12" fmla="*/ 582 w 1337"/>
                            <a:gd name="T13" fmla="*/ 0 h 1340"/>
                            <a:gd name="T14" fmla="*/ 542 w 1337"/>
                            <a:gd name="T15" fmla="*/ 140 h 1340"/>
                            <a:gd name="T16" fmla="*/ 386 w 1337"/>
                            <a:gd name="T17" fmla="*/ 205 h 1340"/>
                            <a:gd name="T18" fmla="*/ 258 w 1337"/>
                            <a:gd name="T19" fmla="*/ 135 h 1340"/>
                            <a:gd name="T20" fmla="*/ 135 w 1337"/>
                            <a:gd name="T21" fmla="*/ 315 h 1340"/>
                            <a:gd name="T22" fmla="*/ 141 w 1337"/>
                            <a:gd name="T23" fmla="*/ 542 h 1340"/>
                            <a:gd name="T24" fmla="*/ 41 w 1337"/>
                            <a:gd name="T25" fmla="*/ 542 h 1340"/>
                            <a:gd name="T26" fmla="*/ 0 w 1337"/>
                            <a:gd name="T27" fmla="*/ 756 h 1340"/>
                            <a:gd name="T28" fmla="*/ 141 w 1337"/>
                            <a:gd name="T29" fmla="*/ 795 h 1340"/>
                            <a:gd name="T30" fmla="*/ 206 w 1337"/>
                            <a:gd name="T31" fmla="*/ 952 h 1340"/>
                            <a:gd name="T32" fmla="*/ 135 w 1337"/>
                            <a:gd name="T33" fmla="*/ 1080 h 1340"/>
                            <a:gd name="T34" fmla="*/ 315 w 1337"/>
                            <a:gd name="T35" fmla="*/ 1204 h 1340"/>
                            <a:gd name="T36" fmla="*/ 542 w 1337"/>
                            <a:gd name="T37" fmla="*/ 1197 h 1340"/>
                            <a:gd name="T38" fmla="*/ 542 w 1337"/>
                            <a:gd name="T39" fmla="*/ 1297 h 1340"/>
                            <a:gd name="T40" fmla="*/ 757 w 1337"/>
                            <a:gd name="T41" fmla="*/ 1340 h 1340"/>
                            <a:gd name="T42" fmla="*/ 795 w 1337"/>
                            <a:gd name="T43" fmla="*/ 1197 h 1340"/>
                            <a:gd name="T44" fmla="*/ 953 w 1337"/>
                            <a:gd name="T45" fmla="*/ 1132 h 1340"/>
                            <a:gd name="T46" fmla="*/ 1081 w 1337"/>
                            <a:gd name="T47" fmla="*/ 1203 h 1340"/>
                            <a:gd name="T48" fmla="*/ 1204 w 1337"/>
                            <a:gd name="T49" fmla="*/ 1023 h 1340"/>
                            <a:gd name="T50" fmla="*/ 1197 w 1337"/>
                            <a:gd name="T51" fmla="*/ 795 h 1340"/>
                            <a:gd name="T52" fmla="*/ 1298 w 1337"/>
                            <a:gd name="T53" fmla="*/ 795 h 1340"/>
                            <a:gd name="T54" fmla="*/ 1337 w 1337"/>
                            <a:gd name="T55" fmla="*/ 581 h 1340"/>
                            <a:gd name="T56" fmla="*/ 568 w 1337"/>
                            <a:gd name="T57" fmla="*/ 899 h 1340"/>
                            <a:gd name="T58" fmla="*/ 540 w 1337"/>
                            <a:gd name="T59" fmla="*/ 884 h 1340"/>
                            <a:gd name="T60" fmla="*/ 520 w 1337"/>
                            <a:gd name="T61" fmla="*/ 871 h 1340"/>
                            <a:gd name="T62" fmla="*/ 489 w 1337"/>
                            <a:gd name="T63" fmla="*/ 844 h 1340"/>
                            <a:gd name="T64" fmla="*/ 459 w 1337"/>
                            <a:gd name="T65" fmla="*/ 806 h 1340"/>
                            <a:gd name="T66" fmla="*/ 419 w 1337"/>
                            <a:gd name="T67" fmla="*/ 670 h 1340"/>
                            <a:gd name="T68" fmla="*/ 515 w 1337"/>
                            <a:gd name="T69" fmla="*/ 473 h 1340"/>
                            <a:gd name="T70" fmla="*/ 530 w 1337"/>
                            <a:gd name="T71" fmla="*/ 462 h 1340"/>
                            <a:gd name="T72" fmla="*/ 572 w 1337"/>
                            <a:gd name="T73" fmla="*/ 439 h 1340"/>
                            <a:gd name="T74" fmla="*/ 784 w 1337"/>
                            <a:gd name="T75" fmla="*/ 447 h 1340"/>
                            <a:gd name="T76" fmla="*/ 810 w 1337"/>
                            <a:gd name="T77" fmla="*/ 462 h 1340"/>
                            <a:gd name="T78" fmla="*/ 825 w 1337"/>
                            <a:gd name="T79" fmla="*/ 473 h 1340"/>
                            <a:gd name="T80" fmla="*/ 847 w 1337"/>
                            <a:gd name="T81" fmla="*/ 493 h 1340"/>
                            <a:gd name="T82" fmla="*/ 874 w 1337"/>
                            <a:gd name="T83" fmla="*/ 525 h 1340"/>
                            <a:gd name="T84" fmla="*/ 887 w 1337"/>
                            <a:gd name="T85" fmla="*/ 545 h 1340"/>
                            <a:gd name="T86" fmla="*/ 921 w 1337"/>
                            <a:gd name="T87" fmla="*/ 670 h 1340"/>
                            <a:gd name="T88" fmla="*/ 909 w 1337"/>
                            <a:gd name="T89" fmla="*/ 744 h 1340"/>
                            <a:gd name="T90" fmla="*/ 898 w 1337"/>
                            <a:gd name="T91" fmla="*/ 773 h 1340"/>
                            <a:gd name="T92" fmla="*/ 887 w 1337"/>
                            <a:gd name="T93" fmla="*/ 795 h 1340"/>
                            <a:gd name="T94" fmla="*/ 876 w 1337"/>
                            <a:gd name="T95" fmla="*/ 813 h 1340"/>
                            <a:gd name="T96" fmla="*/ 867 w 1337"/>
                            <a:gd name="T97" fmla="*/ 825 h 1340"/>
                            <a:gd name="T98" fmla="*/ 855 w 1337"/>
                            <a:gd name="T99" fmla="*/ 838 h 1340"/>
                            <a:gd name="T100" fmla="*/ 843 w 1337"/>
                            <a:gd name="T101" fmla="*/ 851 h 1340"/>
                            <a:gd name="T102" fmla="*/ 820 w 1337"/>
                            <a:gd name="T103" fmla="*/ 871 h 1340"/>
                            <a:gd name="T104" fmla="*/ 800 w 1337"/>
                            <a:gd name="T105" fmla="*/ 884 h 1340"/>
                            <a:gd name="T106" fmla="*/ 784 w 1337"/>
                            <a:gd name="T107" fmla="*/ 893 h 1340"/>
                            <a:gd name="T108" fmla="*/ 576 w 1337"/>
                            <a:gd name="T109" fmla="*/ 903 h 134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</a:cxnLst>
                          <a:rect l="0" t="0" r="r" b="b"/>
                          <a:pathLst>
                            <a:path w="1337" h="1340">
                              <a:moveTo>
                                <a:pt x="1298" y="542"/>
                              </a:moveTo>
                              <a:cubicBezTo>
                                <a:pt x="1198" y="542"/>
                                <a:pt x="1198" y="542"/>
                                <a:pt x="1198" y="542"/>
                              </a:cubicBezTo>
                              <a:cubicBezTo>
                                <a:pt x="1184" y="482"/>
                                <a:pt x="1162" y="433"/>
                                <a:pt x="1132" y="385"/>
                              </a:cubicBezTo>
                              <a:cubicBezTo>
                                <a:pt x="1133" y="385"/>
                                <a:pt x="1133" y="385"/>
                                <a:pt x="1133" y="385"/>
                              </a:cubicBezTo>
                              <a:cubicBezTo>
                                <a:pt x="1204" y="314"/>
                                <a:pt x="1204" y="314"/>
                                <a:pt x="1204" y="314"/>
                              </a:cubicBezTo>
                              <a:cubicBezTo>
                                <a:pt x="1219" y="298"/>
                                <a:pt x="1219" y="273"/>
                                <a:pt x="1204" y="257"/>
                              </a:cubicBezTo>
                              <a:cubicBezTo>
                                <a:pt x="1080" y="134"/>
                                <a:pt x="1080" y="134"/>
                                <a:pt x="1080" y="134"/>
                              </a:cubicBezTo>
                              <a:cubicBezTo>
                                <a:pt x="1065" y="118"/>
                                <a:pt x="1039" y="118"/>
                                <a:pt x="1023" y="134"/>
                              </a:cubicBezTo>
                              <a:cubicBezTo>
                                <a:pt x="952" y="205"/>
                                <a:pt x="952" y="205"/>
                                <a:pt x="952" y="205"/>
                              </a:cubicBezTo>
                              <a:cubicBezTo>
                                <a:pt x="903" y="175"/>
                                <a:pt x="848" y="154"/>
                                <a:pt x="795" y="141"/>
                              </a:cubicBezTo>
                              <a:cubicBezTo>
                                <a:pt x="795" y="140"/>
                                <a:pt x="795" y="140"/>
                                <a:pt x="795" y="140"/>
                              </a:cubicBezTo>
                              <a:cubicBezTo>
                                <a:pt x="795" y="40"/>
                                <a:pt x="795" y="40"/>
                                <a:pt x="795" y="40"/>
                              </a:cubicBezTo>
                              <a:cubicBezTo>
                                <a:pt x="795" y="18"/>
                                <a:pt x="778" y="0"/>
                                <a:pt x="756" y="0"/>
                              </a:cubicBezTo>
                              <a:cubicBezTo>
                                <a:pt x="582" y="0"/>
                                <a:pt x="582" y="0"/>
                                <a:pt x="582" y="0"/>
                              </a:cubicBezTo>
                              <a:cubicBezTo>
                                <a:pt x="560" y="0"/>
                                <a:pt x="542" y="18"/>
                                <a:pt x="542" y="40"/>
                              </a:cubicBezTo>
                              <a:cubicBezTo>
                                <a:pt x="542" y="140"/>
                                <a:pt x="542" y="140"/>
                                <a:pt x="542" y="140"/>
                              </a:cubicBezTo>
                              <a:cubicBezTo>
                                <a:pt x="482" y="154"/>
                                <a:pt x="433" y="176"/>
                                <a:pt x="386" y="206"/>
                              </a:cubicBezTo>
                              <a:cubicBezTo>
                                <a:pt x="386" y="205"/>
                                <a:pt x="386" y="205"/>
                                <a:pt x="386" y="205"/>
                              </a:cubicBezTo>
                              <a:cubicBezTo>
                                <a:pt x="315" y="135"/>
                                <a:pt x="315" y="135"/>
                                <a:pt x="315" y="135"/>
                              </a:cubicBezTo>
                              <a:cubicBezTo>
                                <a:pt x="299" y="119"/>
                                <a:pt x="273" y="119"/>
                                <a:pt x="258" y="135"/>
                              </a:cubicBezTo>
                              <a:cubicBezTo>
                                <a:pt x="135" y="258"/>
                                <a:pt x="135" y="258"/>
                                <a:pt x="135" y="258"/>
                              </a:cubicBezTo>
                              <a:cubicBezTo>
                                <a:pt x="119" y="274"/>
                                <a:pt x="119" y="299"/>
                                <a:pt x="135" y="315"/>
                              </a:cubicBezTo>
                              <a:cubicBezTo>
                                <a:pt x="205" y="385"/>
                                <a:pt x="205" y="385"/>
                                <a:pt x="205" y="385"/>
                              </a:cubicBezTo>
                              <a:cubicBezTo>
                                <a:pt x="176" y="434"/>
                                <a:pt x="154" y="485"/>
                                <a:pt x="141" y="542"/>
                              </a:cubicBezTo>
                              <a:cubicBezTo>
                                <a:pt x="141" y="542"/>
                                <a:pt x="141" y="542"/>
                                <a:pt x="141" y="542"/>
                              </a:cubicBezTo>
                              <a:cubicBezTo>
                                <a:pt x="41" y="542"/>
                                <a:pt x="41" y="542"/>
                                <a:pt x="41" y="542"/>
                              </a:cubicBezTo>
                              <a:cubicBezTo>
                                <a:pt x="19" y="542"/>
                                <a:pt x="0" y="560"/>
                                <a:pt x="0" y="582"/>
                              </a:cubicBezTo>
                              <a:cubicBezTo>
                                <a:pt x="0" y="756"/>
                                <a:pt x="0" y="756"/>
                                <a:pt x="0" y="756"/>
                              </a:cubicBezTo>
                              <a:cubicBezTo>
                                <a:pt x="0" y="779"/>
                                <a:pt x="19" y="795"/>
                                <a:pt x="41" y="795"/>
                              </a:cubicBezTo>
                              <a:cubicBezTo>
                                <a:pt x="141" y="795"/>
                                <a:pt x="141" y="795"/>
                                <a:pt x="141" y="795"/>
                              </a:cubicBezTo>
                              <a:cubicBezTo>
                                <a:pt x="155" y="851"/>
                                <a:pt x="177" y="904"/>
                                <a:pt x="206" y="951"/>
                              </a:cubicBezTo>
                              <a:cubicBezTo>
                                <a:pt x="206" y="952"/>
                                <a:pt x="206" y="952"/>
                                <a:pt x="206" y="952"/>
                              </a:cubicBezTo>
                              <a:cubicBezTo>
                                <a:pt x="135" y="1023"/>
                                <a:pt x="135" y="1023"/>
                                <a:pt x="135" y="1023"/>
                              </a:cubicBezTo>
                              <a:cubicBezTo>
                                <a:pt x="120" y="1039"/>
                                <a:pt x="120" y="1065"/>
                                <a:pt x="135" y="1080"/>
                              </a:cubicBezTo>
                              <a:cubicBezTo>
                                <a:pt x="258" y="1203"/>
                                <a:pt x="258" y="1203"/>
                                <a:pt x="258" y="1203"/>
                              </a:cubicBezTo>
                              <a:cubicBezTo>
                                <a:pt x="274" y="1219"/>
                                <a:pt x="300" y="1219"/>
                                <a:pt x="315" y="1204"/>
                              </a:cubicBezTo>
                              <a:cubicBezTo>
                                <a:pt x="386" y="1133"/>
                                <a:pt x="386" y="1133"/>
                                <a:pt x="386" y="1133"/>
                              </a:cubicBezTo>
                              <a:cubicBezTo>
                                <a:pt x="435" y="1163"/>
                                <a:pt x="485" y="1184"/>
                                <a:pt x="542" y="1197"/>
                              </a:cubicBezTo>
                              <a:cubicBezTo>
                                <a:pt x="542" y="1197"/>
                                <a:pt x="542" y="1197"/>
                                <a:pt x="542" y="1197"/>
                              </a:cubicBezTo>
                              <a:cubicBezTo>
                                <a:pt x="542" y="1297"/>
                                <a:pt x="542" y="1297"/>
                                <a:pt x="542" y="1297"/>
                              </a:cubicBezTo>
                              <a:cubicBezTo>
                                <a:pt x="542" y="1320"/>
                                <a:pt x="561" y="1340"/>
                                <a:pt x="583" y="1340"/>
                              </a:cubicBezTo>
                              <a:cubicBezTo>
                                <a:pt x="757" y="1340"/>
                                <a:pt x="757" y="1340"/>
                                <a:pt x="757" y="1340"/>
                              </a:cubicBezTo>
                              <a:cubicBezTo>
                                <a:pt x="779" y="1340"/>
                                <a:pt x="795" y="1320"/>
                                <a:pt x="795" y="1297"/>
                              </a:cubicBezTo>
                              <a:cubicBezTo>
                                <a:pt x="795" y="1197"/>
                                <a:pt x="795" y="1197"/>
                                <a:pt x="795" y="1197"/>
                              </a:cubicBezTo>
                              <a:cubicBezTo>
                                <a:pt x="851" y="1184"/>
                                <a:pt x="904" y="1161"/>
                                <a:pt x="952" y="1132"/>
                              </a:cubicBezTo>
                              <a:cubicBezTo>
                                <a:pt x="953" y="1132"/>
                                <a:pt x="953" y="1132"/>
                                <a:pt x="953" y="1132"/>
                              </a:cubicBezTo>
                              <a:cubicBezTo>
                                <a:pt x="1024" y="1203"/>
                                <a:pt x="1024" y="1203"/>
                                <a:pt x="1024" y="1203"/>
                              </a:cubicBezTo>
                              <a:cubicBezTo>
                                <a:pt x="1040" y="1219"/>
                                <a:pt x="1065" y="1219"/>
                                <a:pt x="1081" y="1203"/>
                              </a:cubicBezTo>
                              <a:cubicBezTo>
                                <a:pt x="1204" y="1080"/>
                                <a:pt x="1204" y="1080"/>
                                <a:pt x="1204" y="1080"/>
                              </a:cubicBezTo>
                              <a:cubicBezTo>
                                <a:pt x="1220" y="1064"/>
                                <a:pt x="1220" y="1039"/>
                                <a:pt x="1204" y="1023"/>
                              </a:cubicBezTo>
                              <a:cubicBezTo>
                                <a:pt x="1133" y="952"/>
                                <a:pt x="1133" y="952"/>
                                <a:pt x="1133" y="952"/>
                              </a:cubicBezTo>
                              <a:cubicBezTo>
                                <a:pt x="1163" y="902"/>
                                <a:pt x="1185" y="848"/>
                                <a:pt x="1197" y="795"/>
                              </a:cubicBezTo>
                              <a:cubicBezTo>
                                <a:pt x="1198" y="795"/>
                                <a:pt x="1198" y="795"/>
                                <a:pt x="1198" y="795"/>
                              </a:cubicBezTo>
                              <a:cubicBezTo>
                                <a:pt x="1298" y="795"/>
                                <a:pt x="1298" y="795"/>
                                <a:pt x="1298" y="795"/>
                              </a:cubicBezTo>
                              <a:cubicBezTo>
                                <a:pt x="1320" y="795"/>
                                <a:pt x="1337" y="778"/>
                                <a:pt x="1337" y="755"/>
                              </a:cubicBezTo>
                              <a:cubicBezTo>
                                <a:pt x="1337" y="581"/>
                                <a:pt x="1337" y="581"/>
                                <a:pt x="1337" y="581"/>
                              </a:cubicBezTo>
                              <a:cubicBezTo>
                                <a:pt x="1337" y="559"/>
                                <a:pt x="1320" y="542"/>
                                <a:pt x="1298" y="542"/>
                              </a:cubicBezTo>
                              <a:close/>
                              <a:moveTo>
                                <a:pt x="568" y="899"/>
                              </a:moveTo>
                              <a:cubicBezTo>
                                <a:pt x="566" y="898"/>
                                <a:pt x="564" y="897"/>
                                <a:pt x="561" y="896"/>
                              </a:cubicBezTo>
                              <a:cubicBezTo>
                                <a:pt x="554" y="892"/>
                                <a:pt x="547" y="889"/>
                                <a:pt x="540" y="884"/>
                              </a:cubicBezTo>
                              <a:cubicBezTo>
                                <a:pt x="536" y="882"/>
                                <a:pt x="533" y="880"/>
                                <a:pt x="530" y="878"/>
                              </a:cubicBezTo>
                              <a:cubicBezTo>
                                <a:pt x="526" y="876"/>
                                <a:pt x="523" y="873"/>
                                <a:pt x="520" y="871"/>
                              </a:cubicBezTo>
                              <a:cubicBezTo>
                                <a:pt x="518" y="870"/>
                                <a:pt x="517" y="868"/>
                                <a:pt x="515" y="867"/>
                              </a:cubicBezTo>
                              <a:cubicBezTo>
                                <a:pt x="506" y="860"/>
                                <a:pt x="497" y="852"/>
                                <a:pt x="489" y="844"/>
                              </a:cubicBezTo>
                              <a:cubicBezTo>
                                <a:pt x="481" y="835"/>
                                <a:pt x="474" y="827"/>
                                <a:pt x="467" y="817"/>
                              </a:cubicBezTo>
                              <a:cubicBezTo>
                                <a:pt x="464" y="813"/>
                                <a:pt x="462" y="810"/>
                                <a:pt x="459" y="806"/>
                              </a:cubicBezTo>
                              <a:cubicBezTo>
                                <a:pt x="452" y="794"/>
                                <a:pt x="445" y="782"/>
                                <a:pt x="439" y="769"/>
                              </a:cubicBezTo>
                              <a:cubicBezTo>
                                <a:pt x="426" y="738"/>
                                <a:pt x="419" y="705"/>
                                <a:pt x="419" y="670"/>
                              </a:cubicBezTo>
                              <a:cubicBezTo>
                                <a:pt x="419" y="596"/>
                                <a:pt x="451" y="530"/>
                                <a:pt x="501" y="484"/>
                              </a:cubicBezTo>
                              <a:cubicBezTo>
                                <a:pt x="506" y="480"/>
                                <a:pt x="510" y="476"/>
                                <a:pt x="515" y="473"/>
                              </a:cubicBezTo>
                              <a:cubicBezTo>
                                <a:pt x="517" y="471"/>
                                <a:pt x="518" y="470"/>
                                <a:pt x="520" y="469"/>
                              </a:cubicBezTo>
                              <a:cubicBezTo>
                                <a:pt x="523" y="467"/>
                                <a:pt x="526" y="464"/>
                                <a:pt x="530" y="462"/>
                              </a:cubicBezTo>
                              <a:cubicBezTo>
                                <a:pt x="540" y="455"/>
                                <a:pt x="550" y="449"/>
                                <a:pt x="561" y="444"/>
                              </a:cubicBezTo>
                              <a:cubicBezTo>
                                <a:pt x="565" y="442"/>
                                <a:pt x="569" y="441"/>
                                <a:pt x="572" y="439"/>
                              </a:cubicBezTo>
                              <a:cubicBezTo>
                                <a:pt x="602" y="426"/>
                                <a:pt x="635" y="419"/>
                                <a:pt x="670" y="419"/>
                              </a:cubicBezTo>
                              <a:cubicBezTo>
                                <a:pt x="711" y="419"/>
                                <a:pt x="750" y="429"/>
                                <a:pt x="784" y="447"/>
                              </a:cubicBezTo>
                              <a:cubicBezTo>
                                <a:pt x="788" y="449"/>
                                <a:pt x="791" y="450"/>
                                <a:pt x="795" y="452"/>
                              </a:cubicBezTo>
                              <a:cubicBezTo>
                                <a:pt x="800" y="455"/>
                                <a:pt x="805" y="459"/>
                                <a:pt x="810" y="462"/>
                              </a:cubicBezTo>
                              <a:cubicBezTo>
                                <a:pt x="813" y="464"/>
                                <a:pt x="817" y="467"/>
                                <a:pt x="820" y="469"/>
                              </a:cubicBezTo>
                              <a:cubicBezTo>
                                <a:pt x="821" y="470"/>
                                <a:pt x="823" y="471"/>
                                <a:pt x="825" y="473"/>
                              </a:cubicBezTo>
                              <a:cubicBezTo>
                                <a:pt x="828" y="475"/>
                                <a:pt x="831" y="478"/>
                                <a:pt x="834" y="480"/>
                              </a:cubicBezTo>
                              <a:cubicBezTo>
                                <a:pt x="838" y="484"/>
                                <a:pt x="843" y="488"/>
                                <a:pt x="847" y="493"/>
                              </a:cubicBezTo>
                              <a:cubicBezTo>
                                <a:pt x="850" y="496"/>
                                <a:pt x="853" y="498"/>
                                <a:pt x="855" y="501"/>
                              </a:cubicBezTo>
                              <a:cubicBezTo>
                                <a:pt x="862" y="509"/>
                                <a:pt x="868" y="517"/>
                                <a:pt x="874" y="525"/>
                              </a:cubicBezTo>
                              <a:cubicBezTo>
                                <a:pt x="877" y="528"/>
                                <a:pt x="879" y="531"/>
                                <a:pt x="881" y="535"/>
                              </a:cubicBezTo>
                              <a:cubicBezTo>
                                <a:pt x="883" y="538"/>
                                <a:pt x="885" y="542"/>
                                <a:pt x="887" y="545"/>
                              </a:cubicBezTo>
                              <a:cubicBezTo>
                                <a:pt x="890" y="550"/>
                                <a:pt x="893" y="556"/>
                                <a:pt x="896" y="561"/>
                              </a:cubicBezTo>
                              <a:cubicBezTo>
                                <a:pt x="912" y="594"/>
                                <a:pt x="921" y="631"/>
                                <a:pt x="921" y="670"/>
                              </a:cubicBezTo>
                              <a:cubicBezTo>
                                <a:pt x="921" y="692"/>
                                <a:pt x="918" y="713"/>
                                <a:pt x="913" y="733"/>
                              </a:cubicBezTo>
                              <a:cubicBezTo>
                                <a:pt x="912" y="737"/>
                                <a:pt x="911" y="741"/>
                                <a:pt x="909" y="744"/>
                              </a:cubicBezTo>
                              <a:cubicBezTo>
                                <a:pt x="907" y="750"/>
                                <a:pt x="905" y="756"/>
                                <a:pt x="903" y="762"/>
                              </a:cubicBezTo>
                              <a:cubicBezTo>
                                <a:pt x="902" y="766"/>
                                <a:pt x="900" y="769"/>
                                <a:pt x="898" y="773"/>
                              </a:cubicBezTo>
                              <a:cubicBezTo>
                                <a:pt x="897" y="776"/>
                                <a:pt x="896" y="778"/>
                                <a:pt x="895" y="780"/>
                              </a:cubicBezTo>
                              <a:cubicBezTo>
                                <a:pt x="893" y="785"/>
                                <a:pt x="890" y="790"/>
                                <a:pt x="887" y="795"/>
                              </a:cubicBezTo>
                              <a:cubicBezTo>
                                <a:pt x="885" y="798"/>
                                <a:pt x="883" y="802"/>
                                <a:pt x="881" y="805"/>
                              </a:cubicBezTo>
                              <a:cubicBezTo>
                                <a:pt x="879" y="808"/>
                                <a:pt x="878" y="810"/>
                                <a:pt x="876" y="813"/>
                              </a:cubicBezTo>
                              <a:cubicBezTo>
                                <a:pt x="874" y="815"/>
                                <a:pt x="872" y="818"/>
                                <a:pt x="871" y="820"/>
                              </a:cubicBezTo>
                              <a:cubicBezTo>
                                <a:pt x="870" y="822"/>
                                <a:pt x="868" y="823"/>
                                <a:pt x="867" y="825"/>
                              </a:cubicBezTo>
                              <a:cubicBezTo>
                                <a:pt x="865" y="828"/>
                                <a:pt x="862" y="831"/>
                                <a:pt x="859" y="834"/>
                              </a:cubicBezTo>
                              <a:cubicBezTo>
                                <a:pt x="858" y="835"/>
                                <a:pt x="857" y="837"/>
                                <a:pt x="855" y="838"/>
                              </a:cubicBezTo>
                              <a:cubicBezTo>
                                <a:pt x="853" y="841"/>
                                <a:pt x="850" y="844"/>
                                <a:pt x="847" y="847"/>
                              </a:cubicBezTo>
                              <a:cubicBezTo>
                                <a:pt x="846" y="849"/>
                                <a:pt x="844" y="850"/>
                                <a:pt x="843" y="851"/>
                              </a:cubicBezTo>
                              <a:cubicBezTo>
                                <a:pt x="837" y="857"/>
                                <a:pt x="831" y="862"/>
                                <a:pt x="825" y="867"/>
                              </a:cubicBezTo>
                              <a:cubicBezTo>
                                <a:pt x="823" y="868"/>
                                <a:pt x="821" y="870"/>
                                <a:pt x="820" y="871"/>
                              </a:cubicBezTo>
                              <a:cubicBezTo>
                                <a:pt x="817" y="873"/>
                                <a:pt x="813" y="876"/>
                                <a:pt x="810" y="878"/>
                              </a:cubicBezTo>
                              <a:cubicBezTo>
                                <a:pt x="807" y="880"/>
                                <a:pt x="803" y="882"/>
                                <a:pt x="800" y="884"/>
                              </a:cubicBezTo>
                              <a:cubicBezTo>
                                <a:pt x="798" y="885"/>
                                <a:pt x="796" y="886"/>
                                <a:pt x="795" y="887"/>
                              </a:cubicBezTo>
                              <a:cubicBezTo>
                                <a:pt x="791" y="889"/>
                                <a:pt x="788" y="891"/>
                                <a:pt x="784" y="893"/>
                              </a:cubicBezTo>
                              <a:cubicBezTo>
                                <a:pt x="750" y="911"/>
                                <a:pt x="711" y="921"/>
                                <a:pt x="670" y="921"/>
                              </a:cubicBezTo>
                              <a:cubicBezTo>
                                <a:pt x="637" y="921"/>
                                <a:pt x="605" y="914"/>
                                <a:pt x="576" y="903"/>
                              </a:cubicBezTo>
                              <a:cubicBezTo>
                                <a:pt x="574" y="901"/>
                                <a:pt x="571" y="900"/>
                                <a:pt x="568" y="89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7" name="Freeform 409">
                          <a:extLst>
                            <a:ext uri="{FF2B5EF4-FFF2-40B4-BE49-F238E27FC236}">
                              <a16:creationId xmlns:a16="http://schemas.microsoft.com/office/drawing/2014/main" id="{9C4E270F-602F-436D-B6CC-5AC9BFB9F587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345919" y="3895903"/>
                          <a:ext cx="349703" cy="349703"/>
                        </a:xfrm>
                        <a:custGeom>
                          <a:avLst/>
                          <a:gdLst>
                            <a:gd name="T0" fmla="*/ 633 w 1265"/>
                            <a:gd name="T1" fmla="*/ 0 h 1266"/>
                            <a:gd name="T2" fmla="*/ 0 w 1265"/>
                            <a:gd name="T3" fmla="*/ 633 h 1266"/>
                            <a:gd name="T4" fmla="*/ 633 w 1265"/>
                            <a:gd name="T5" fmla="*/ 1266 h 1266"/>
                            <a:gd name="T6" fmla="*/ 1265 w 1265"/>
                            <a:gd name="T7" fmla="*/ 633 h 1266"/>
                            <a:gd name="T8" fmla="*/ 633 w 1265"/>
                            <a:gd name="T9" fmla="*/ 0 h 1266"/>
                            <a:gd name="T10" fmla="*/ 1070 w 1265"/>
                            <a:gd name="T11" fmla="*/ 597 h 1266"/>
                            <a:gd name="T12" fmla="*/ 1046 w 1265"/>
                            <a:gd name="T13" fmla="*/ 611 h 1266"/>
                            <a:gd name="T14" fmla="*/ 1044 w 1265"/>
                            <a:gd name="T15" fmla="*/ 612 h 1266"/>
                            <a:gd name="T16" fmla="*/ 698 w 1265"/>
                            <a:gd name="T17" fmla="*/ 656 h 1266"/>
                            <a:gd name="T18" fmla="*/ 668 w 1265"/>
                            <a:gd name="T19" fmla="*/ 693 h 1266"/>
                            <a:gd name="T20" fmla="*/ 886 w 1265"/>
                            <a:gd name="T21" fmla="*/ 1070 h 1266"/>
                            <a:gd name="T22" fmla="*/ 857 w 1265"/>
                            <a:gd name="T23" fmla="*/ 1086 h 1266"/>
                            <a:gd name="T24" fmla="*/ 635 w 1265"/>
                            <a:gd name="T25" fmla="*/ 702 h 1266"/>
                            <a:gd name="T26" fmla="*/ 633 w 1265"/>
                            <a:gd name="T27" fmla="*/ 702 h 1266"/>
                            <a:gd name="T28" fmla="*/ 563 w 1265"/>
                            <a:gd name="T29" fmla="*/ 633 h 1266"/>
                            <a:gd name="T30" fmla="*/ 564 w 1265"/>
                            <a:gd name="T31" fmla="*/ 629 h 1266"/>
                            <a:gd name="T32" fmla="*/ 315 w 1265"/>
                            <a:gd name="T33" fmla="*/ 372 h 1266"/>
                            <a:gd name="T34" fmla="*/ 303 w 1265"/>
                            <a:gd name="T35" fmla="*/ 344 h 1266"/>
                            <a:gd name="T36" fmla="*/ 341 w 1265"/>
                            <a:gd name="T37" fmla="*/ 306 h 1266"/>
                            <a:gd name="T38" fmla="*/ 371 w 1265"/>
                            <a:gd name="T39" fmla="*/ 320 h 1266"/>
                            <a:gd name="T40" fmla="*/ 610 w 1265"/>
                            <a:gd name="T41" fmla="*/ 568 h 1266"/>
                            <a:gd name="T42" fmla="*/ 633 w 1265"/>
                            <a:gd name="T43" fmla="*/ 564 h 1266"/>
                            <a:gd name="T44" fmla="*/ 679 w 1265"/>
                            <a:gd name="T45" fmla="*/ 581 h 1266"/>
                            <a:gd name="T46" fmla="*/ 1034 w 1265"/>
                            <a:gd name="T47" fmla="*/ 536 h 1266"/>
                            <a:gd name="T48" fmla="*/ 1034 w 1265"/>
                            <a:gd name="T49" fmla="*/ 536 h 1266"/>
                            <a:gd name="T50" fmla="*/ 1034 w 1265"/>
                            <a:gd name="T51" fmla="*/ 536 h 1266"/>
                            <a:gd name="T52" fmla="*/ 1062 w 1265"/>
                            <a:gd name="T53" fmla="*/ 544 h 1266"/>
                            <a:gd name="T54" fmla="*/ 1070 w 1265"/>
                            <a:gd name="T55" fmla="*/ 597 h 126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</a:cxnLst>
                          <a:rect l="0" t="0" r="r" b="b"/>
                          <a:pathLst>
                            <a:path w="1265" h="1266">
                              <a:moveTo>
                                <a:pt x="633" y="0"/>
                              </a:moveTo>
                              <a:cubicBezTo>
                                <a:pt x="283" y="0"/>
                                <a:pt x="0" y="284"/>
                                <a:pt x="0" y="633"/>
                              </a:cubicBezTo>
                              <a:cubicBezTo>
                                <a:pt x="0" y="983"/>
                                <a:pt x="283" y="1266"/>
                                <a:pt x="633" y="1266"/>
                              </a:cubicBezTo>
                              <a:cubicBezTo>
                                <a:pt x="982" y="1266"/>
                                <a:pt x="1265" y="983"/>
                                <a:pt x="1265" y="633"/>
                              </a:cubicBezTo>
                              <a:cubicBezTo>
                                <a:pt x="1265" y="284"/>
                                <a:pt x="982" y="0"/>
                                <a:pt x="633" y="0"/>
                              </a:cubicBezTo>
                              <a:close/>
                              <a:moveTo>
                                <a:pt x="1070" y="597"/>
                              </a:moveTo>
                              <a:cubicBezTo>
                                <a:pt x="1064" y="605"/>
                                <a:pt x="1055" y="610"/>
                                <a:pt x="1046" y="611"/>
                              </a:cubicBezTo>
                              <a:cubicBezTo>
                                <a:pt x="1046" y="612"/>
                                <a:pt x="1045" y="612"/>
                                <a:pt x="1044" y="612"/>
                              </a:cubicBezTo>
                              <a:cubicBezTo>
                                <a:pt x="698" y="656"/>
                                <a:pt x="698" y="656"/>
                                <a:pt x="698" y="656"/>
                              </a:cubicBezTo>
                              <a:cubicBezTo>
                                <a:pt x="693" y="671"/>
                                <a:pt x="682" y="684"/>
                                <a:pt x="668" y="693"/>
                              </a:cubicBezTo>
                              <a:cubicBezTo>
                                <a:pt x="886" y="1070"/>
                                <a:pt x="886" y="1070"/>
                                <a:pt x="886" y="1070"/>
                              </a:cubicBezTo>
                              <a:cubicBezTo>
                                <a:pt x="857" y="1086"/>
                                <a:pt x="857" y="1086"/>
                                <a:pt x="857" y="1086"/>
                              </a:cubicBezTo>
                              <a:cubicBezTo>
                                <a:pt x="635" y="702"/>
                                <a:pt x="635" y="702"/>
                                <a:pt x="635" y="702"/>
                              </a:cubicBezTo>
                              <a:cubicBezTo>
                                <a:pt x="634" y="702"/>
                                <a:pt x="633" y="702"/>
                                <a:pt x="633" y="702"/>
                              </a:cubicBezTo>
                              <a:cubicBezTo>
                                <a:pt x="594" y="702"/>
                                <a:pt x="563" y="671"/>
                                <a:pt x="563" y="633"/>
                              </a:cubicBezTo>
                              <a:cubicBezTo>
                                <a:pt x="563" y="632"/>
                                <a:pt x="563" y="631"/>
                                <a:pt x="564" y="629"/>
                              </a:cubicBezTo>
                              <a:cubicBezTo>
                                <a:pt x="315" y="372"/>
                                <a:pt x="315" y="372"/>
                                <a:pt x="315" y="372"/>
                              </a:cubicBezTo>
                              <a:cubicBezTo>
                                <a:pt x="308" y="365"/>
                                <a:pt x="303" y="355"/>
                                <a:pt x="303" y="344"/>
                              </a:cubicBezTo>
                              <a:cubicBezTo>
                                <a:pt x="303" y="323"/>
                                <a:pt x="320" y="306"/>
                                <a:pt x="341" y="306"/>
                              </a:cubicBezTo>
                              <a:cubicBezTo>
                                <a:pt x="353" y="306"/>
                                <a:pt x="364" y="311"/>
                                <a:pt x="371" y="320"/>
                              </a:cubicBezTo>
                              <a:cubicBezTo>
                                <a:pt x="610" y="568"/>
                                <a:pt x="610" y="568"/>
                                <a:pt x="610" y="568"/>
                              </a:cubicBezTo>
                              <a:cubicBezTo>
                                <a:pt x="617" y="565"/>
                                <a:pt x="625" y="564"/>
                                <a:pt x="633" y="564"/>
                              </a:cubicBezTo>
                              <a:cubicBezTo>
                                <a:pt x="650" y="564"/>
                                <a:pt x="667" y="571"/>
                                <a:pt x="679" y="581"/>
                              </a:cubicBezTo>
                              <a:cubicBezTo>
                                <a:pt x="1034" y="536"/>
                                <a:pt x="1034" y="536"/>
                                <a:pt x="1034" y="536"/>
                              </a:cubicBezTo>
                              <a:cubicBezTo>
                                <a:pt x="1034" y="536"/>
                                <a:pt x="1034" y="536"/>
                                <a:pt x="1034" y="536"/>
                              </a:cubicBezTo>
                              <a:cubicBezTo>
                                <a:pt x="1034" y="536"/>
                                <a:pt x="1034" y="536"/>
                                <a:pt x="1034" y="536"/>
                              </a:cubicBezTo>
                              <a:cubicBezTo>
                                <a:pt x="1044" y="535"/>
                                <a:pt x="1054" y="537"/>
                                <a:pt x="1062" y="544"/>
                              </a:cubicBezTo>
                              <a:cubicBezTo>
                                <a:pt x="1079" y="556"/>
                                <a:pt x="1082" y="580"/>
                                <a:pt x="1070" y="597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8" name="Freeform 410">
                          <a:extLst>
                            <a:ext uri="{FF2B5EF4-FFF2-40B4-BE49-F238E27FC236}">
                              <a16:creationId xmlns:a16="http://schemas.microsoft.com/office/drawing/2014/main" id="{632344DB-25FB-475C-9C9F-59BA7C195D2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90007" y="3671373"/>
                          <a:ext cx="146297" cy="123609"/>
                        </a:xfrm>
                        <a:custGeom>
                          <a:avLst/>
                          <a:gdLst>
                            <a:gd name="T0" fmla="*/ 530 w 530"/>
                            <a:gd name="T1" fmla="*/ 245 h 449"/>
                            <a:gd name="T2" fmla="*/ 423 w 530"/>
                            <a:gd name="T3" fmla="*/ 312 h 449"/>
                            <a:gd name="T4" fmla="*/ 336 w 530"/>
                            <a:gd name="T5" fmla="*/ 427 h 449"/>
                            <a:gd name="T6" fmla="*/ 327 w 530"/>
                            <a:gd name="T7" fmla="*/ 449 h 449"/>
                            <a:gd name="T8" fmla="*/ 0 w 530"/>
                            <a:gd name="T9" fmla="*/ 449 h 449"/>
                            <a:gd name="T10" fmla="*/ 34 w 530"/>
                            <a:gd name="T11" fmla="*/ 245 h 449"/>
                            <a:gd name="T12" fmla="*/ 214 w 530"/>
                            <a:gd name="T13" fmla="*/ 0 h 449"/>
                            <a:gd name="T14" fmla="*/ 290 w 530"/>
                            <a:gd name="T15" fmla="*/ 47 h 449"/>
                            <a:gd name="T16" fmla="*/ 382 w 530"/>
                            <a:gd name="T17" fmla="*/ 65 h 449"/>
                            <a:gd name="T18" fmla="*/ 475 w 530"/>
                            <a:gd name="T19" fmla="*/ 47 h 449"/>
                            <a:gd name="T20" fmla="*/ 473 w 530"/>
                            <a:gd name="T21" fmla="*/ 77 h 449"/>
                            <a:gd name="T22" fmla="*/ 481 w 530"/>
                            <a:gd name="T23" fmla="*/ 143 h 449"/>
                            <a:gd name="T24" fmla="*/ 504 w 530"/>
                            <a:gd name="T25" fmla="*/ 204 h 449"/>
                            <a:gd name="T26" fmla="*/ 530 w 530"/>
                            <a:gd name="T27" fmla="*/ 245 h 44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530" h="449">
                              <a:moveTo>
                                <a:pt x="530" y="245"/>
                              </a:moveTo>
                              <a:cubicBezTo>
                                <a:pt x="490" y="261"/>
                                <a:pt x="455" y="283"/>
                                <a:pt x="423" y="312"/>
                              </a:cubicBezTo>
                              <a:cubicBezTo>
                                <a:pt x="389" y="343"/>
                                <a:pt x="359" y="384"/>
                                <a:pt x="336" y="427"/>
                              </a:cubicBezTo>
                              <a:cubicBezTo>
                                <a:pt x="333" y="434"/>
                                <a:pt x="330" y="437"/>
                                <a:pt x="327" y="449"/>
                              </a:cubicBezTo>
                              <a:cubicBezTo>
                                <a:pt x="0" y="449"/>
                                <a:pt x="0" y="449"/>
                                <a:pt x="0" y="449"/>
                              </a:cubicBezTo>
                              <a:cubicBezTo>
                                <a:pt x="34" y="245"/>
                                <a:pt x="34" y="245"/>
                                <a:pt x="34" y="245"/>
                              </a:cubicBezTo>
                              <a:cubicBezTo>
                                <a:pt x="52" y="126"/>
                                <a:pt x="116" y="34"/>
                                <a:pt x="214" y="0"/>
                              </a:cubicBezTo>
                              <a:cubicBezTo>
                                <a:pt x="236" y="20"/>
                                <a:pt x="261" y="36"/>
                                <a:pt x="290" y="47"/>
                              </a:cubicBezTo>
                              <a:cubicBezTo>
                                <a:pt x="319" y="59"/>
                                <a:pt x="350" y="65"/>
                                <a:pt x="382" y="65"/>
                              </a:cubicBezTo>
                              <a:cubicBezTo>
                                <a:pt x="414" y="65"/>
                                <a:pt x="445" y="59"/>
                                <a:pt x="475" y="47"/>
                              </a:cubicBezTo>
                              <a:cubicBezTo>
                                <a:pt x="474" y="57"/>
                                <a:pt x="473" y="67"/>
                                <a:pt x="473" y="77"/>
                              </a:cubicBezTo>
                              <a:cubicBezTo>
                                <a:pt x="473" y="99"/>
                                <a:pt x="476" y="122"/>
                                <a:pt x="481" y="143"/>
                              </a:cubicBezTo>
                              <a:cubicBezTo>
                                <a:pt x="486" y="164"/>
                                <a:pt x="494" y="185"/>
                                <a:pt x="504" y="204"/>
                              </a:cubicBezTo>
                              <a:cubicBezTo>
                                <a:pt x="511" y="219"/>
                                <a:pt x="520" y="232"/>
                                <a:pt x="530" y="24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49" name="Freeform 411">
                          <a:extLst>
                            <a:ext uri="{FF2B5EF4-FFF2-40B4-BE49-F238E27FC236}">
                              <a16:creationId xmlns:a16="http://schemas.microsoft.com/office/drawing/2014/main" id="{643272AE-0BF9-4441-935A-DD780DB38A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41641" y="3574364"/>
                          <a:ext cx="108745" cy="104051"/>
                        </a:xfrm>
                        <a:custGeom>
                          <a:avLst/>
                          <a:gdLst>
                            <a:gd name="T0" fmla="*/ 393 w 393"/>
                            <a:gd name="T1" fmla="*/ 188 h 375"/>
                            <a:gd name="T2" fmla="*/ 392 w 393"/>
                            <a:gd name="T3" fmla="*/ 207 h 375"/>
                            <a:gd name="T4" fmla="*/ 377 w 393"/>
                            <a:gd name="T5" fmla="*/ 221 h 375"/>
                            <a:gd name="T6" fmla="*/ 311 w 393"/>
                            <a:gd name="T7" fmla="*/ 314 h 375"/>
                            <a:gd name="T8" fmla="*/ 299 w 393"/>
                            <a:gd name="T9" fmla="*/ 348 h 375"/>
                            <a:gd name="T10" fmla="*/ 196 w 393"/>
                            <a:gd name="T11" fmla="*/ 375 h 375"/>
                            <a:gd name="T12" fmla="*/ 73 w 393"/>
                            <a:gd name="T13" fmla="*/ 333 h 375"/>
                            <a:gd name="T14" fmla="*/ 0 w 393"/>
                            <a:gd name="T15" fmla="*/ 188 h 375"/>
                            <a:gd name="T16" fmla="*/ 196 w 393"/>
                            <a:gd name="T17" fmla="*/ 0 h 375"/>
                            <a:gd name="T18" fmla="*/ 393 w 393"/>
                            <a:gd name="T19" fmla="*/ 188 h 37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393" h="375">
                              <a:moveTo>
                                <a:pt x="393" y="188"/>
                              </a:moveTo>
                              <a:cubicBezTo>
                                <a:pt x="393" y="194"/>
                                <a:pt x="393" y="201"/>
                                <a:pt x="392" y="207"/>
                              </a:cubicBezTo>
                              <a:cubicBezTo>
                                <a:pt x="387" y="212"/>
                                <a:pt x="382" y="216"/>
                                <a:pt x="377" y="221"/>
                              </a:cubicBezTo>
                              <a:cubicBezTo>
                                <a:pt x="349" y="248"/>
                                <a:pt x="327" y="279"/>
                                <a:pt x="311" y="314"/>
                              </a:cubicBezTo>
                              <a:cubicBezTo>
                                <a:pt x="306" y="325"/>
                                <a:pt x="302" y="336"/>
                                <a:pt x="299" y="348"/>
                              </a:cubicBezTo>
                              <a:cubicBezTo>
                                <a:pt x="269" y="365"/>
                                <a:pt x="234" y="375"/>
                                <a:pt x="196" y="375"/>
                              </a:cubicBezTo>
                              <a:cubicBezTo>
                                <a:pt x="150" y="375"/>
                                <a:pt x="107" y="359"/>
                                <a:pt x="73" y="333"/>
                              </a:cubicBezTo>
                              <a:cubicBezTo>
                                <a:pt x="28" y="299"/>
                                <a:pt x="0" y="247"/>
                                <a:pt x="0" y="188"/>
                              </a:cubicBezTo>
                              <a:cubicBezTo>
                                <a:pt x="0" y="84"/>
                                <a:pt x="88" y="0"/>
                                <a:pt x="196" y="0"/>
                              </a:cubicBezTo>
                              <a:cubicBezTo>
                                <a:pt x="305" y="0"/>
                                <a:pt x="393" y="84"/>
                                <a:pt x="393" y="18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0" name="Freeform 412">
                          <a:extLst>
                            <a:ext uri="{FF2B5EF4-FFF2-40B4-BE49-F238E27FC236}">
                              <a16:creationId xmlns:a16="http://schemas.microsoft.com/office/drawing/2014/main" id="{A61EF6ED-8957-4997-8632-7E5D5705067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73995" y="3670590"/>
                          <a:ext cx="146297" cy="124391"/>
                        </a:xfrm>
                        <a:custGeom>
                          <a:avLst/>
                          <a:gdLst>
                            <a:gd name="T0" fmla="*/ 529 w 529"/>
                            <a:gd name="T1" fmla="*/ 450 h 450"/>
                            <a:gd name="T2" fmla="*/ 203 w 529"/>
                            <a:gd name="T3" fmla="*/ 450 h 450"/>
                            <a:gd name="T4" fmla="*/ 193 w 529"/>
                            <a:gd name="T5" fmla="*/ 427 h 450"/>
                            <a:gd name="T6" fmla="*/ 0 w 529"/>
                            <a:gd name="T7" fmla="*/ 247 h 450"/>
                            <a:gd name="T8" fmla="*/ 25 w 529"/>
                            <a:gd name="T9" fmla="*/ 206 h 450"/>
                            <a:gd name="T10" fmla="*/ 48 w 529"/>
                            <a:gd name="T11" fmla="*/ 145 h 450"/>
                            <a:gd name="T12" fmla="*/ 56 w 529"/>
                            <a:gd name="T13" fmla="*/ 78 h 450"/>
                            <a:gd name="T14" fmla="*/ 54 w 529"/>
                            <a:gd name="T15" fmla="*/ 48 h 450"/>
                            <a:gd name="T16" fmla="*/ 147 w 529"/>
                            <a:gd name="T17" fmla="*/ 66 h 450"/>
                            <a:gd name="T18" fmla="*/ 240 w 529"/>
                            <a:gd name="T19" fmla="*/ 48 h 450"/>
                            <a:gd name="T20" fmla="*/ 315 w 529"/>
                            <a:gd name="T21" fmla="*/ 0 h 450"/>
                            <a:gd name="T22" fmla="*/ 495 w 529"/>
                            <a:gd name="T23" fmla="*/ 246 h 450"/>
                            <a:gd name="T24" fmla="*/ 529 w 529"/>
                            <a:gd name="T25" fmla="*/ 450 h 45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529" h="450">
                              <a:moveTo>
                                <a:pt x="529" y="450"/>
                              </a:moveTo>
                              <a:cubicBezTo>
                                <a:pt x="203" y="450"/>
                                <a:pt x="203" y="450"/>
                                <a:pt x="203" y="450"/>
                              </a:cubicBezTo>
                              <a:cubicBezTo>
                                <a:pt x="200" y="438"/>
                                <a:pt x="196" y="434"/>
                                <a:pt x="193" y="427"/>
                              </a:cubicBezTo>
                              <a:cubicBezTo>
                                <a:pt x="149" y="343"/>
                                <a:pt x="82" y="280"/>
                                <a:pt x="0" y="247"/>
                              </a:cubicBezTo>
                              <a:cubicBezTo>
                                <a:pt x="9" y="234"/>
                                <a:pt x="18" y="220"/>
                                <a:pt x="25" y="206"/>
                              </a:cubicBezTo>
                              <a:cubicBezTo>
                                <a:pt x="35" y="187"/>
                                <a:pt x="43" y="166"/>
                                <a:pt x="48" y="145"/>
                              </a:cubicBezTo>
                              <a:cubicBezTo>
                                <a:pt x="53" y="123"/>
                                <a:pt x="56" y="100"/>
                                <a:pt x="56" y="78"/>
                              </a:cubicBezTo>
                              <a:cubicBezTo>
                                <a:pt x="56" y="68"/>
                                <a:pt x="55" y="58"/>
                                <a:pt x="54" y="48"/>
                              </a:cubicBezTo>
                              <a:cubicBezTo>
                                <a:pt x="84" y="60"/>
                                <a:pt x="115" y="66"/>
                                <a:pt x="147" y="66"/>
                              </a:cubicBezTo>
                              <a:cubicBezTo>
                                <a:pt x="179" y="66"/>
                                <a:pt x="210" y="60"/>
                                <a:pt x="240" y="48"/>
                              </a:cubicBezTo>
                              <a:cubicBezTo>
                                <a:pt x="268" y="36"/>
                                <a:pt x="293" y="20"/>
                                <a:pt x="315" y="0"/>
                              </a:cubicBezTo>
                              <a:cubicBezTo>
                                <a:pt x="413" y="34"/>
                                <a:pt x="477" y="127"/>
                                <a:pt x="495" y="246"/>
                              </a:cubicBezTo>
                              <a:cubicBezTo>
                                <a:pt x="529" y="450"/>
                                <a:pt x="529" y="450"/>
                                <a:pt x="529" y="45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1" name="Freeform 413">
                          <a:extLst>
                            <a:ext uri="{FF2B5EF4-FFF2-40B4-BE49-F238E27FC236}">
                              <a16:creationId xmlns:a16="http://schemas.microsoft.com/office/drawing/2014/main" id="{B6884EBC-5C5B-458D-8D66-B4D3096BC766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9913" y="3574364"/>
                          <a:ext cx="108745" cy="104051"/>
                        </a:xfrm>
                        <a:custGeom>
                          <a:avLst/>
                          <a:gdLst>
                            <a:gd name="T0" fmla="*/ 393 w 393"/>
                            <a:gd name="T1" fmla="*/ 188 h 375"/>
                            <a:gd name="T2" fmla="*/ 320 w 393"/>
                            <a:gd name="T3" fmla="*/ 333 h 375"/>
                            <a:gd name="T4" fmla="*/ 197 w 393"/>
                            <a:gd name="T5" fmla="*/ 375 h 375"/>
                            <a:gd name="T6" fmla="*/ 95 w 393"/>
                            <a:gd name="T7" fmla="*/ 348 h 375"/>
                            <a:gd name="T8" fmla="*/ 82 w 393"/>
                            <a:gd name="T9" fmla="*/ 314 h 375"/>
                            <a:gd name="T10" fmla="*/ 17 w 393"/>
                            <a:gd name="T11" fmla="*/ 221 h 375"/>
                            <a:gd name="T12" fmla="*/ 1 w 393"/>
                            <a:gd name="T13" fmla="*/ 207 h 375"/>
                            <a:gd name="T14" fmla="*/ 0 w 393"/>
                            <a:gd name="T15" fmla="*/ 188 h 375"/>
                            <a:gd name="T16" fmla="*/ 197 w 393"/>
                            <a:gd name="T17" fmla="*/ 0 h 375"/>
                            <a:gd name="T18" fmla="*/ 393 w 393"/>
                            <a:gd name="T19" fmla="*/ 188 h 37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393" h="375">
                              <a:moveTo>
                                <a:pt x="393" y="188"/>
                              </a:moveTo>
                              <a:cubicBezTo>
                                <a:pt x="393" y="247"/>
                                <a:pt x="365" y="299"/>
                                <a:pt x="320" y="333"/>
                              </a:cubicBezTo>
                              <a:cubicBezTo>
                                <a:pt x="286" y="359"/>
                                <a:pt x="243" y="375"/>
                                <a:pt x="197" y="375"/>
                              </a:cubicBezTo>
                              <a:cubicBezTo>
                                <a:pt x="159" y="375"/>
                                <a:pt x="124" y="365"/>
                                <a:pt x="95" y="348"/>
                              </a:cubicBezTo>
                              <a:cubicBezTo>
                                <a:pt x="91" y="336"/>
                                <a:pt x="87" y="325"/>
                                <a:pt x="82" y="314"/>
                              </a:cubicBezTo>
                              <a:cubicBezTo>
                                <a:pt x="67" y="279"/>
                                <a:pt x="45" y="248"/>
                                <a:pt x="17" y="221"/>
                              </a:cubicBezTo>
                              <a:cubicBezTo>
                                <a:pt x="12" y="216"/>
                                <a:pt x="6" y="212"/>
                                <a:pt x="1" y="207"/>
                              </a:cubicBezTo>
                              <a:cubicBezTo>
                                <a:pt x="0" y="201"/>
                                <a:pt x="0" y="194"/>
                                <a:pt x="0" y="188"/>
                              </a:cubicBezTo>
                              <a:cubicBezTo>
                                <a:pt x="0" y="84"/>
                                <a:pt x="88" y="0"/>
                                <a:pt x="197" y="0"/>
                              </a:cubicBezTo>
                              <a:cubicBezTo>
                                <a:pt x="305" y="0"/>
                                <a:pt x="393" y="84"/>
                                <a:pt x="393" y="188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2" name="Freeform 414">
                          <a:extLst>
                            <a:ext uri="{FF2B5EF4-FFF2-40B4-BE49-F238E27FC236}">
                              <a16:creationId xmlns:a16="http://schemas.microsoft.com/office/drawing/2014/main" id="{9570BF58-9D1E-4DC9-A064-C19DB2980C1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669805" y="3751171"/>
                          <a:ext cx="270688" cy="158031"/>
                        </a:xfrm>
                        <a:custGeom>
                          <a:avLst/>
                          <a:gdLst>
                            <a:gd name="T0" fmla="*/ 978 w 978"/>
                            <a:gd name="T1" fmla="*/ 573 h 573"/>
                            <a:gd name="T2" fmla="*/ 0 w 978"/>
                            <a:gd name="T3" fmla="*/ 573 h 573"/>
                            <a:gd name="T4" fmla="*/ 44 w 978"/>
                            <a:gd name="T5" fmla="*/ 313 h 573"/>
                            <a:gd name="T6" fmla="*/ 91 w 978"/>
                            <a:gd name="T7" fmla="*/ 163 h 573"/>
                            <a:gd name="T8" fmla="*/ 92 w 978"/>
                            <a:gd name="T9" fmla="*/ 162 h 573"/>
                            <a:gd name="T10" fmla="*/ 273 w 978"/>
                            <a:gd name="T11" fmla="*/ 1 h 573"/>
                            <a:gd name="T12" fmla="*/ 273 w 978"/>
                            <a:gd name="T13" fmla="*/ 0 h 573"/>
                            <a:gd name="T14" fmla="*/ 290 w 978"/>
                            <a:gd name="T15" fmla="*/ 15 h 573"/>
                            <a:gd name="T16" fmla="*/ 292 w 978"/>
                            <a:gd name="T17" fmla="*/ 17 h 573"/>
                            <a:gd name="T18" fmla="*/ 295 w 978"/>
                            <a:gd name="T19" fmla="*/ 19 h 573"/>
                            <a:gd name="T20" fmla="*/ 297 w 978"/>
                            <a:gd name="T21" fmla="*/ 21 h 573"/>
                            <a:gd name="T22" fmla="*/ 300 w 978"/>
                            <a:gd name="T23" fmla="*/ 23 h 573"/>
                            <a:gd name="T24" fmla="*/ 303 w 978"/>
                            <a:gd name="T25" fmla="*/ 25 h 573"/>
                            <a:gd name="T26" fmla="*/ 369 w 978"/>
                            <a:gd name="T27" fmla="*/ 62 h 573"/>
                            <a:gd name="T28" fmla="*/ 370 w 978"/>
                            <a:gd name="T29" fmla="*/ 62 h 573"/>
                            <a:gd name="T30" fmla="*/ 404 w 978"/>
                            <a:gd name="T31" fmla="*/ 74 h 573"/>
                            <a:gd name="T32" fmla="*/ 406 w 978"/>
                            <a:gd name="T33" fmla="*/ 74 h 573"/>
                            <a:gd name="T34" fmla="*/ 409 w 978"/>
                            <a:gd name="T35" fmla="*/ 75 h 573"/>
                            <a:gd name="T36" fmla="*/ 410 w 978"/>
                            <a:gd name="T37" fmla="*/ 75 h 573"/>
                            <a:gd name="T38" fmla="*/ 412 w 978"/>
                            <a:gd name="T39" fmla="*/ 76 h 573"/>
                            <a:gd name="T40" fmla="*/ 415 w 978"/>
                            <a:gd name="T41" fmla="*/ 76 h 573"/>
                            <a:gd name="T42" fmla="*/ 416 w 978"/>
                            <a:gd name="T43" fmla="*/ 77 h 573"/>
                            <a:gd name="T44" fmla="*/ 462 w 978"/>
                            <a:gd name="T45" fmla="*/ 85 h 573"/>
                            <a:gd name="T46" fmla="*/ 462 w 978"/>
                            <a:gd name="T47" fmla="*/ 85 h 573"/>
                            <a:gd name="T48" fmla="*/ 489 w 978"/>
                            <a:gd name="T49" fmla="*/ 85 h 573"/>
                            <a:gd name="T50" fmla="*/ 516 w 978"/>
                            <a:gd name="T51" fmla="*/ 84 h 573"/>
                            <a:gd name="T52" fmla="*/ 516 w 978"/>
                            <a:gd name="T53" fmla="*/ 84 h 573"/>
                            <a:gd name="T54" fmla="*/ 554 w 978"/>
                            <a:gd name="T55" fmla="*/ 78 h 573"/>
                            <a:gd name="T56" fmla="*/ 554 w 978"/>
                            <a:gd name="T57" fmla="*/ 78 h 573"/>
                            <a:gd name="T58" fmla="*/ 562 w 978"/>
                            <a:gd name="T59" fmla="*/ 76 h 573"/>
                            <a:gd name="T60" fmla="*/ 571 w 978"/>
                            <a:gd name="T61" fmla="*/ 74 h 573"/>
                            <a:gd name="T62" fmla="*/ 576 w 978"/>
                            <a:gd name="T63" fmla="*/ 73 h 573"/>
                            <a:gd name="T64" fmla="*/ 577 w 978"/>
                            <a:gd name="T65" fmla="*/ 72 h 573"/>
                            <a:gd name="T66" fmla="*/ 591 w 978"/>
                            <a:gd name="T67" fmla="*/ 68 h 573"/>
                            <a:gd name="T68" fmla="*/ 599 w 978"/>
                            <a:gd name="T69" fmla="*/ 65 h 573"/>
                            <a:gd name="T70" fmla="*/ 607 w 978"/>
                            <a:gd name="T71" fmla="*/ 62 h 573"/>
                            <a:gd name="T72" fmla="*/ 704 w 978"/>
                            <a:gd name="T73" fmla="*/ 0 h 573"/>
                            <a:gd name="T74" fmla="*/ 704 w 978"/>
                            <a:gd name="T75" fmla="*/ 0 h 573"/>
                            <a:gd name="T76" fmla="*/ 704 w 978"/>
                            <a:gd name="T77" fmla="*/ 0 h 573"/>
                            <a:gd name="T78" fmla="*/ 886 w 978"/>
                            <a:gd name="T79" fmla="*/ 162 h 573"/>
                            <a:gd name="T80" fmla="*/ 934 w 978"/>
                            <a:gd name="T81" fmla="*/ 313 h 573"/>
                            <a:gd name="T82" fmla="*/ 978 w 978"/>
                            <a:gd name="T83" fmla="*/ 573 h 57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</a:cxnLst>
                          <a:rect l="0" t="0" r="r" b="b"/>
                          <a:pathLst>
                            <a:path w="978" h="573">
                              <a:moveTo>
                                <a:pt x="978" y="573"/>
                              </a:moveTo>
                              <a:cubicBezTo>
                                <a:pt x="0" y="573"/>
                                <a:pt x="0" y="573"/>
                                <a:pt x="0" y="573"/>
                              </a:cubicBezTo>
                              <a:cubicBezTo>
                                <a:pt x="44" y="313"/>
                                <a:pt x="44" y="313"/>
                                <a:pt x="44" y="313"/>
                              </a:cubicBezTo>
                              <a:cubicBezTo>
                                <a:pt x="52" y="258"/>
                                <a:pt x="68" y="207"/>
                                <a:pt x="91" y="163"/>
                              </a:cubicBezTo>
                              <a:cubicBezTo>
                                <a:pt x="91" y="162"/>
                                <a:pt x="92" y="162"/>
                                <a:pt x="92" y="162"/>
                              </a:cubicBezTo>
                              <a:cubicBezTo>
                                <a:pt x="132" y="86"/>
                                <a:pt x="194" y="29"/>
                                <a:pt x="273" y="1"/>
                              </a:cubicBezTo>
                              <a:cubicBezTo>
                                <a:pt x="273" y="0"/>
                                <a:pt x="273" y="0"/>
                                <a:pt x="273" y="0"/>
                              </a:cubicBezTo>
                              <a:cubicBezTo>
                                <a:pt x="279" y="6"/>
                                <a:pt x="284" y="11"/>
                                <a:pt x="290" y="15"/>
                              </a:cubicBezTo>
                              <a:cubicBezTo>
                                <a:pt x="291" y="16"/>
                                <a:pt x="291" y="16"/>
                                <a:pt x="292" y="17"/>
                              </a:cubicBezTo>
                              <a:cubicBezTo>
                                <a:pt x="293" y="18"/>
                                <a:pt x="294" y="18"/>
                                <a:pt x="295" y="19"/>
                              </a:cubicBezTo>
                              <a:cubicBezTo>
                                <a:pt x="295" y="20"/>
                                <a:pt x="296" y="20"/>
                                <a:pt x="297" y="21"/>
                              </a:cubicBezTo>
                              <a:cubicBezTo>
                                <a:pt x="298" y="22"/>
                                <a:pt x="299" y="22"/>
                                <a:pt x="300" y="23"/>
                              </a:cubicBezTo>
                              <a:cubicBezTo>
                                <a:pt x="301" y="24"/>
                                <a:pt x="302" y="24"/>
                                <a:pt x="303" y="25"/>
                              </a:cubicBezTo>
                              <a:cubicBezTo>
                                <a:pt x="323" y="40"/>
                                <a:pt x="345" y="52"/>
                                <a:pt x="369" y="62"/>
                              </a:cubicBezTo>
                              <a:cubicBezTo>
                                <a:pt x="370" y="62"/>
                                <a:pt x="370" y="62"/>
                                <a:pt x="370" y="62"/>
                              </a:cubicBezTo>
                              <a:cubicBezTo>
                                <a:pt x="381" y="67"/>
                                <a:pt x="392" y="70"/>
                                <a:pt x="404" y="74"/>
                              </a:cubicBezTo>
                              <a:cubicBezTo>
                                <a:pt x="405" y="74"/>
                                <a:pt x="406" y="74"/>
                                <a:pt x="406" y="74"/>
                              </a:cubicBezTo>
                              <a:cubicBezTo>
                                <a:pt x="407" y="75"/>
                                <a:pt x="408" y="75"/>
                                <a:pt x="409" y="75"/>
                              </a:cubicBezTo>
                              <a:cubicBezTo>
                                <a:pt x="410" y="75"/>
                                <a:pt x="410" y="75"/>
                                <a:pt x="410" y="75"/>
                              </a:cubicBezTo>
                              <a:cubicBezTo>
                                <a:pt x="411" y="75"/>
                                <a:pt x="411" y="76"/>
                                <a:pt x="412" y="76"/>
                              </a:cubicBezTo>
                              <a:cubicBezTo>
                                <a:pt x="413" y="76"/>
                                <a:pt x="414" y="76"/>
                                <a:pt x="415" y="76"/>
                              </a:cubicBezTo>
                              <a:cubicBezTo>
                                <a:pt x="416" y="77"/>
                                <a:pt x="416" y="77"/>
                                <a:pt x="416" y="77"/>
                              </a:cubicBezTo>
                              <a:cubicBezTo>
                                <a:pt x="431" y="81"/>
                                <a:pt x="446" y="85"/>
                                <a:pt x="462" y="85"/>
                              </a:cubicBezTo>
                              <a:cubicBezTo>
                                <a:pt x="462" y="85"/>
                                <a:pt x="462" y="85"/>
                                <a:pt x="462" y="85"/>
                              </a:cubicBezTo>
                              <a:cubicBezTo>
                                <a:pt x="471" y="85"/>
                                <a:pt x="480" y="85"/>
                                <a:pt x="489" y="85"/>
                              </a:cubicBezTo>
                              <a:cubicBezTo>
                                <a:pt x="498" y="85"/>
                                <a:pt x="507" y="85"/>
                                <a:pt x="516" y="84"/>
                              </a:cubicBezTo>
                              <a:cubicBezTo>
                                <a:pt x="516" y="84"/>
                                <a:pt x="516" y="84"/>
                                <a:pt x="516" y="84"/>
                              </a:cubicBezTo>
                              <a:cubicBezTo>
                                <a:pt x="529" y="83"/>
                                <a:pt x="541" y="81"/>
                                <a:pt x="554" y="78"/>
                              </a:cubicBezTo>
                              <a:cubicBezTo>
                                <a:pt x="554" y="78"/>
                                <a:pt x="554" y="78"/>
                                <a:pt x="554" y="78"/>
                              </a:cubicBezTo>
                              <a:cubicBezTo>
                                <a:pt x="557" y="78"/>
                                <a:pt x="560" y="77"/>
                                <a:pt x="562" y="76"/>
                              </a:cubicBezTo>
                              <a:cubicBezTo>
                                <a:pt x="565" y="76"/>
                                <a:pt x="568" y="75"/>
                                <a:pt x="571" y="74"/>
                              </a:cubicBezTo>
                              <a:cubicBezTo>
                                <a:pt x="573" y="74"/>
                                <a:pt x="574" y="73"/>
                                <a:pt x="576" y="73"/>
                              </a:cubicBezTo>
                              <a:cubicBezTo>
                                <a:pt x="576" y="73"/>
                                <a:pt x="577" y="72"/>
                                <a:pt x="577" y="72"/>
                              </a:cubicBezTo>
                              <a:cubicBezTo>
                                <a:pt x="582" y="71"/>
                                <a:pt x="586" y="70"/>
                                <a:pt x="591" y="68"/>
                              </a:cubicBezTo>
                              <a:cubicBezTo>
                                <a:pt x="594" y="67"/>
                                <a:pt x="596" y="66"/>
                                <a:pt x="599" y="65"/>
                              </a:cubicBezTo>
                              <a:cubicBezTo>
                                <a:pt x="602" y="64"/>
                                <a:pt x="605" y="63"/>
                                <a:pt x="607" y="62"/>
                              </a:cubicBezTo>
                              <a:cubicBezTo>
                                <a:pt x="644" y="47"/>
                                <a:pt x="676" y="27"/>
                                <a:pt x="704" y="0"/>
                              </a:cubicBezTo>
                              <a:cubicBezTo>
                                <a:pt x="704" y="0"/>
                                <a:pt x="704" y="0"/>
                                <a:pt x="704" y="0"/>
                              </a:cubicBezTo>
                              <a:cubicBezTo>
                                <a:pt x="704" y="0"/>
                                <a:pt x="704" y="0"/>
                                <a:pt x="704" y="0"/>
                              </a:cubicBezTo>
                              <a:cubicBezTo>
                                <a:pt x="784" y="28"/>
                                <a:pt x="846" y="85"/>
                                <a:pt x="886" y="162"/>
                              </a:cubicBezTo>
                              <a:cubicBezTo>
                                <a:pt x="909" y="206"/>
                                <a:pt x="925" y="258"/>
                                <a:pt x="934" y="313"/>
                              </a:cubicBezTo>
                              <a:cubicBezTo>
                                <a:pt x="978" y="573"/>
                                <a:pt x="978" y="573"/>
                                <a:pt x="978" y="573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3" name="Freeform 415">
                          <a:extLst>
                            <a:ext uri="{FF2B5EF4-FFF2-40B4-BE49-F238E27FC236}">
                              <a16:creationId xmlns:a16="http://schemas.microsoft.com/office/drawing/2014/main" id="{C56DCFD6-57C5-4A77-967E-138581E0934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35521" y="3625998"/>
                          <a:ext cx="139255" cy="132215"/>
                        </a:xfrm>
                        <a:custGeom>
                          <a:avLst/>
                          <a:gdLst>
                            <a:gd name="T0" fmla="*/ 503 w 503"/>
                            <a:gd name="T1" fmla="*/ 240 h 479"/>
                            <a:gd name="T2" fmla="*/ 409 w 503"/>
                            <a:gd name="T3" fmla="*/ 426 h 479"/>
                            <a:gd name="T4" fmla="*/ 288 w 503"/>
                            <a:gd name="T5" fmla="*/ 477 h 479"/>
                            <a:gd name="T6" fmla="*/ 252 w 503"/>
                            <a:gd name="T7" fmla="*/ 479 h 479"/>
                            <a:gd name="T8" fmla="*/ 216 w 503"/>
                            <a:gd name="T9" fmla="*/ 477 h 479"/>
                            <a:gd name="T10" fmla="*/ 94 w 503"/>
                            <a:gd name="T11" fmla="*/ 426 h 479"/>
                            <a:gd name="T12" fmla="*/ 0 w 503"/>
                            <a:gd name="T13" fmla="*/ 240 h 479"/>
                            <a:gd name="T14" fmla="*/ 10 w 503"/>
                            <a:gd name="T15" fmla="*/ 174 h 479"/>
                            <a:gd name="T16" fmla="*/ 252 w 503"/>
                            <a:gd name="T17" fmla="*/ 0 h 479"/>
                            <a:gd name="T18" fmla="*/ 494 w 503"/>
                            <a:gd name="T19" fmla="*/ 174 h 479"/>
                            <a:gd name="T20" fmla="*/ 503 w 503"/>
                            <a:gd name="T21" fmla="*/ 240 h 47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503" h="479">
                              <a:moveTo>
                                <a:pt x="503" y="240"/>
                              </a:moveTo>
                              <a:cubicBezTo>
                                <a:pt x="503" y="315"/>
                                <a:pt x="466" y="383"/>
                                <a:pt x="409" y="426"/>
                              </a:cubicBezTo>
                              <a:cubicBezTo>
                                <a:pt x="375" y="453"/>
                                <a:pt x="333" y="470"/>
                                <a:pt x="288" y="477"/>
                              </a:cubicBezTo>
                              <a:cubicBezTo>
                                <a:pt x="276" y="478"/>
                                <a:pt x="264" y="479"/>
                                <a:pt x="252" y="479"/>
                              </a:cubicBezTo>
                              <a:cubicBezTo>
                                <a:pt x="239" y="479"/>
                                <a:pt x="227" y="478"/>
                                <a:pt x="216" y="477"/>
                              </a:cubicBezTo>
                              <a:cubicBezTo>
                                <a:pt x="170" y="470"/>
                                <a:pt x="128" y="453"/>
                                <a:pt x="94" y="426"/>
                              </a:cubicBezTo>
                              <a:cubicBezTo>
                                <a:pt x="37" y="383"/>
                                <a:pt x="0" y="315"/>
                                <a:pt x="0" y="240"/>
                              </a:cubicBezTo>
                              <a:cubicBezTo>
                                <a:pt x="0" y="217"/>
                                <a:pt x="3" y="195"/>
                                <a:pt x="10" y="174"/>
                              </a:cubicBezTo>
                              <a:cubicBezTo>
                                <a:pt x="40" y="74"/>
                                <a:pt x="137" y="0"/>
                                <a:pt x="252" y="0"/>
                              </a:cubicBezTo>
                              <a:cubicBezTo>
                                <a:pt x="367" y="0"/>
                                <a:pt x="463" y="74"/>
                                <a:pt x="494" y="174"/>
                              </a:cubicBezTo>
                              <a:cubicBezTo>
                                <a:pt x="500" y="195"/>
                                <a:pt x="503" y="217"/>
                                <a:pt x="503" y="24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4" name="Freeform 416">
                          <a:extLst>
                            <a:ext uri="{FF2B5EF4-FFF2-40B4-BE49-F238E27FC236}">
                              <a16:creationId xmlns:a16="http://schemas.microsoft.com/office/drawing/2014/main" id="{A56560B5-20E6-4905-9348-A2BC53F17FA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35244" y="2998566"/>
                          <a:ext cx="353615" cy="419331"/>
                        </a:xfrm>
                        <a:custGeom>
                          <a:avLst/>
                          <a:gdLst>
                            <a:gd name="T0" fmla="*/ 174 w 1278"/>
                            <a:gd name="T1" fmla="*/ 5 h 1520"/>
                            <a:gd name="T2" fmla="*/ 224 w 1278"/>
                            <a:gd name="T3" fmla="*/ 33 h 1520"/>
                            <a:gd name="T4" fmla="*/ 283 w 1278"/>
                            <a:gd name="T5" fmla="*/ 86 h 1520"/>
                            <a:gd name="T6" fmla="*/ 356 w 1278"/>
                            <a:gd name="T7" fmla="*/ 170 h 1520"/>
                            <a:gd name="T8" fmla="*/ 422 w 1278"/>
                            <a:gd name="T9" fmla="*/ 253 h 1520"/>
                            <a:gd name="T10" fmla="*/ 462 w 1278"/>
                            <a:gd name="T11" fmla="*/ 321 h 1520"/>
                            <a:gd name="T12" fmla="*/ 470 w 1278"/>
                            <a:gd name="T13" fmla="*/ 372 h 1520"/>
                            <a:gd name="T14" fmla="*/ 416 w 1278"/>
                            <a:gd name="T15" fmla="*/ 425 h 1520"/>
                            <a:gd name="T16" fmla="*/ 358 w 1278"/>
                            <a:gd name="T17" fmla="*/ 464 h 1520"/>
                            <a:gd name="T18" fmla="*/ 334 w 1278"/>
                            <a:gd name="T19" fmla="*/ 528 h 1520"/>
                            <a:gd name="T20" fmla="*/ 354 w 1278"/>
                            <a:gd name="T21" fmla="*/ 624 h 1520"/>
                            <a:gd name="T22" fmla="*/ 426 w 1278"/>
                            <a:gd name="T23" fmla="*/ 746 h 1520"/>
                            <a:gd name="T24" fmla="*/ 530 w 1278"/>
                            <a:gd name="T25" fmla="*/ 892 h 1520"/>
                            <a:gd name="T26" fmla="*/ 646 w 1278"/>
                            <a:gd name="T27" fmla="*/ 1020 h 1520"/>
                            <a:gd name="T28" fmla="*/ 742 w 1278"/>
                            <a:gd name="T29" fmla="*/ 1100 h 1520"/>
                            <a:gd name="T30" fmla="*/ 810 w 1278"/>
                            <a:gd name="T31" fmla="*/ 1128 h 1520"/>
                            <a:gd name="T32" fmla="*/ 871 w 1278"/>
                            <a:gd name="T33" fmla="*/ 1119 h 1520"/>
                            <a:gd name="T34" fmla="*/ 937 w 1278"/>
                            <a:gd name="T35" fmla="*/ 1059 h 1520"/>
                            <a:gd name="T36" fmla="*/ 948 w 1278"/>
                            <a:gd name="T37" fmla="*/ 1051 h 1520"/>
                            <a:gd name="T38" fmla="*/ 999 w 1278"/>
                            <a:gd name="T39" fmla="*/ 1050 h 1520"/>
                            <a:gd name="T40" fmla="*/ 1059 w 1278"/>
                            <a:gd name="T41" fmla="*/ 1083 h 1520"/>
                            <a:gd name="T42" fmla="*/ 1137 w 1278"/>
                            <a:gd name="T43" fmla="*/ 1155 h 1520"/>
                            <a:gd name="T44" fmla="*/ 1207 w 1278"/>
                            <a:gd name="T45" fmla="*/ 1231 h 1520"/>
                            <a:gd name="T46" fmla="*/ 1253 w 1278"/>
                            <a:gd name="T47" fmla="*/ 1294 h 1520"/>
                            <a:gd name="T48" fmla="*/ 1273 w 1278"/>
                            <a:gd name="T49" fmla="*/ 1332 h 1520"/>
                            <a:gd name="T50" fmla="*/ 1275 w 1278"/>
                            <a:gd name="T51" fmla="*/ 1367 h 1520"/>
                            <a:gd name="T52" fmla="*/ 1189 w 1278"/>
                            <a:gd name="T53" fmla="*/ 1446 h 1520"/>
                            <a:gd name="T54" fmla="*/ 1073 w 1278"/>
                            <a:gd name="T55" fmla="*/ 1500 h 1520"/>
                            <a:gd name="T56" fmla="*/ 985 w 1278"/>
                            <a:gd name="T57" fmla="*/ 1519 h 1520"/>
                            <a:gd name="T58" fmla="*/ 917 w 1278"/>
                            <a:gd name="T59" fmla="*/ 1510 h 1520"/>
                            <a:gd name="T60" fmla="*/ 844 w 1278"/>
                            <a:gd name="T61" fmla="*/ 1480 h 1520"/>
                            <a:gd name="T62" fmla="*/ 679 w 1278"/>
                            <a:gd name="T63" fmla="*/ 1374 h 1520"/>
                            <a:gd name="T64" fmla="*/ 508 w 1278"/>
                            <a:gd name="T65" fmla="*/ 1216 h 1520"/>
                            <a:gd name="T66" fmla="*/ 346 w 1278"/>
                            <a:gd name="T67" fmla="*/ 1035 h 1520"/>
                            <a:gd name="T68" fmla="*/ 217 w 1278"/>
                            <a:gd name="T69" fmla="*/ 859 h 1520"/>
                            <a:gd name="T70" fmla="*/ 118 w 1278"/>
                            <a:gd name="T71" fmla="*/ 698 h 1520"/>
                            <a:gd name="T72" fmla="*/ 53 w 1278"/>
                            <a:gd name="T73" fmla="*/ 539 h 1520"/>
                            <a:gd name="T74" fmla="*/ 18 w 1278"/>
                            <a:gd name="T75" fmla="*/ 399 h 1520"/>
                            <a:gd name="T76" fmla="*/ 1 w 1278"/>
                            <a:gd name="T77" fmla="*/ 285 h 1520"/>
                            <a:gd name="T78" fmla="*/ 5 w 1278"/>
                            <a:gd name="T79" fmla="*/ 193 h 1520"/>
                            <a:gd name="T80" fmla="*/ 27 w 1278"/>
                            <a:gd name="T81" fmla="*/ 129 h 1520"/>
                            <a:gd name="T82" fmla="*/ 89 w 1278"/>
                            <a:gd name="T83" fmla="*/ 45 h 1520"/>
                            <a:gd name="T84" fmla="*/ 151 w 1278"/>
                            <a:gd name="T85" fmla="*/ 0 h 152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</a:cxnLst>
                          <a:rect l="0" t="0" r="r" b="b"/>
                          <a:pathLst>
                            <a:path w="1278" h="1520">
                              <a:moveTo>
                                <a:pt x="151" y="0"/>
                              </a:moveTo>
                              <a:cubicBezTo>
                                <a:pt x="174" y="5"/>
                                <a:pt x="174" y="5"/>
                                <a:pt x="174" y="5"/>
                              </a:cubicBezTo>
                              <a:cubicBezTo>
                                <a:pt x="179" y="6"/>
                                <a:pt x="183" y="7"/>
                                <a:pt x="187" y="10"/>
                              </a:cubicBezTo>
                              <a:cubicBezTo>
                                <a:pt x="224" y="33"/>
                                <a:pt x="224" y="33"/>
                                <a:pt x="224" y="33"/>
                              </a:cubicBezTo>
                              <a:cubicBezTo>
                                <a:pt x="227" y="34"/>
                                <a:pt x="229" y="36"/>
                                <a:pt x="230" y="37"/>
                              </a:cubicBezTo>
                              <a:cubicBezTo>
                                <a:pt x="283" y="86"/>
                                <a:pt x="283" y="86"/>
                                <a:pt x="283" y="86"/>
                              </a:cubicBezTo>
                              <a:cubicBezTo>
                                <a:pt x="285" y="87"/>
                                <a:pt x="286" y="88"/>
                                <a:pt x="287" y="89"/>
                              </a:cubicBezTo>
                              <a:cubicBezTo>
                                <a:pt x="356" y="170"/>
                                <a:pt x="356" y="170"/>
                                <a:pt x="356" y="170"/>
                              </a:cubicBezTo>
                              <a:cubicBezTo>
                                <a:pt x="419" y="249"/>
                                <a:pt x="419" y="249"/>
                                <a:pt x="419" y="249"/>
                              </a:cubicBezTo>
                              <a:cubicBezTo>
                                <a:pt x="420" y="250"/>
                                <a:pt x="421" y="251"/>
                                <a:pt x="422" y="253"/>
                              </a:cubicBezTo>
                              <a:cubicBezTo>
                                <a:pt x="457" y="310"/>
                                <a:pt x="457" y="310"/>
                                <a:pt x="457" y="310"/>
                              </a:cubicBezTo>
                              <a:cubicBezTo>
                                <a:pt x="460" y="313"/>
                                <a:pt x="461" y="317"/>
                                <a:pt x="462" y="321"/>
                              </a:cubicBezTo>
                              <a:cubicBezTo>
                                <a:pt x="470" y="353"/>
                                <a:pt x="470" y="353"/>
                                <a:pt x="470" y="353"/>
                              </a:cubicBezTo>
                              <a:cubicBezTo>
                                <a:pt x="472" y="359"/>
                                <a:pt x="472" y="366"/>
                                <a:pt x="470" y="372"/>
                              </a:cubicBezTo>
                              <a:cubicBezTo>
                                <a:pt x="468" y="381"/>
                                <a:pt x="463" y="389"/>
                                <a:pt x="456" y="394"/>
                              </a:cubicBezTo>
                              <a:cubicBezTo>
                                <a:pt x="416" y="425"/>
                                <a:pt x="416" y="425"/>
                                <a:pt x="416" y="425"/>
                              </a:cubicBezTo>
                              <a:cubicBezTo>
                                <a:pt x="415" y="426"/>
                                <a:pt x="415" y="426"/>
                                <a:pt x="414" y="427"/>
                              </a:cubicBezTo>
                              <a:cubicBezTo>
                                <a:pt x="358" y="464"/>
                                <a:pt x="358" y="464"/>
                                <a:pt x="358" y="464"/>
                              </a:cubicBezTo>
                              <a:cubicBezTo>
                                <a:pt x="349" y="470"/>
                                <a:pt x="343" y="480"/>
                                <a:pt x="341" y="490"/>
                              </a:cubicBezTo>
                              <a:cubicBezTo>
                                <a:pt x="334" y="528"/>
                                <a:pt x="334" y="528"/>
                                <a:pt x="334" y="528"/>
                              </a:cubicBezTo>
                              <a:cubicBezTo>
                                <a:pt x="333" y="534"/>
                                <a:pt x="333" y="540"/>
                                <a:pt x="335" y="545"/>
                              </a:cubicBezTo>
                              <a:cubicBezTo>
                                <a:pt x="354" y="624"/>
                                <a:pt x="354" y="624"/>
                                <a:pt x="354" y="624"/>
                              </a:cubicBezTo>
                              <a:cubicBezTo>
                                <a:pt x="355" y="628"/>
                                <a:pt x="357" y="632"/>
                                <a:pt x="359" y="636"/>
                              </a:cubicBezTo>
                              <a:cubicBezTo>
                                <a:pt x="426" y="746"/>
                                <a:pt x="426" y="746"/>
                                <a:pt x="426" y="746"/>
                              </a:cubicBezTo>
                              <a:cubicBezTo>
                                <a:pt x="426" y="747"/>
                                <a:pt x="427" y="747"/>
                                <a:pt x="427" y="748"/>
                              </a:cubicBezTo>
                              <a:cubicBezTo>
                                <a:pt x="530" y="892"/>
                                <a:pt x="530" y="892"/>
                                <a:pt x="530" y="892"/>
                              </a:cubicBezTo>
                              <a:cubicBezTo>
                                <a:pt x="531" y="893"/>
                                <a:pt x="532" y="895"/>
                                <a:pt x="533" y="896"/>
                              </a:cubicBezTo>
                              <a:cubicBezTo>
                                <a:pt x="646" y="1020"/>
                                <a:pt x="646" y="1020"/>
                                <a:pt x="646" y="1020"/>
                              </a:cubicBezTo>
                              <a:cubicBezTo>
                                <a:pt x="648" y="1021"/>
                                <a:pt x="649" y="1023"/>
                                <a:pt x="650" y="1024"/>
                              </a:cubicBezTo>
                              <a:cubicBezTo>
                                <a:pt x="742" y="1100"/>
                                <a:pt x="742" y="1100"/>
                                <a:pt x="742" y="1100"/>
                              </a:cubicBezTo>
                              <a:cubicBezTo>
                                <a:pt x="746" y="1103"/>
                                <a:pt x="750" y="1105"/>
                                <a:pt x="754" y="1107"/>
                              </a:cubicBezTo>
                              <a:cubicBezTo>
                                <a:pt x="810" y="1128"/>
                                <a:pt x="810" y="1128"/>
                                <a:pt x="810" y="1128"/>
                              </a:cubicBezTo>
                              <a:cubicBezTo>
                                <a:pt x="818" y="1131"/>
                                <a:pt x="827" y="1132"/>
                                <a:pt x="835" y="1129"/>
                              </a:cubicBezTo>
                              <a:cubicBezTo>
                                <a:pt x="871" y="1119"/>
                                <a:pt x="871" y="1119"/>
                                <a:pt x="871" y="1119"/>
                              </a:cubicBezTo>
                              <a:cubicBezTo>
                                <a:pt x="878" y="1117"/>
                                <a:pt x="884" y="1113"/>
                                <a:pt x="889" y="1108"/>
                              </a:cubicBezTo>
                              <a:cubicBezTo>
                                <a:pt x="937" y="1059"/>
                                <a:pt x="937" y="1059"/>
                                <a:pt x="937" y="1059"/>
                              </a:cubicBezTo>
                              <a:cubicBezTo>
                                <a:pt x="939" y="1057"/>
                                <a:pt x="941" y="1056"/>
                                <a:pt x="942" y="1055"/>
                              </a:cubicBezTo>
                              <a:cubicBezTo>
                                <a:pt x="948" y="1051"/>
                                <a:pt x="948" y="1051"/>
                                <a:pt x="948" y="1051"/>
                              </a:cubicBezTo>
                              <a:cubicBezTo>
                                <a:pt x="958" y="1044"/>
                                <a:pt x="970" y="1041"/>
                                <a:pt x="982" y="1045"/>
                              </a:cubicBezTo>
                              <a:cubicBezTo>
                                <a:pt x="999" y="1050"/>
                                <a:pt x="999" y="1050"/>
                                <a:pt x="999" y="1050"/>
                              </a:cubicBezTo>
                              <a:cubicBezTo>
                                <a:pt x="1002" y="1050"/>
                                <a:pt x="1005" y="1052"/>
                                <a:pt x="1008" y="1053"/>
                              </a:cubicBezTo>
                              <a:cubicBezTo>
                                <a:pt x="1059" y="1083"/>
                                <a:pt x="1059" y="1083"/>
                                <a:pt x="1059" y="1083"/>
                              </a:cubicBezTo>
                              <a:cubicBezTo>
                                <a:pt x="1062" y="1084"/>
                                <a:pt x="1064" y="1086"/>
                                <a:pt x="1066" y="1088"/>
                              </a:cubicBezTo>
                              <a:cubicBezTo>
                                <a:pt x="1137" y="1155"/>
                                <a:pt x="1137" y="1155"/>
                                <a:pt x="1137" y="1155"/>
                              </a:cubicBezTo>
                              <a:cubicBezTo>
                                <a:pt x="1137" y="1156"/>
                                <a:pt x="1138" y="1156"/>
                                <a:pt x="1139" y="1157"/>
                              </a:cubicBezTo>
                              <a:cubicBezTo>
                                <a:pt x="1207" y="1231"/>
                                <a:pt x="1207" y="1231"/>
                                <a:pt x="1207" y="1231"/>
                              </a:cubicBezTo>
                              <a:cubicBezTo>
                                <a:pt x="1208" y="1232"/>
                                <a:pt x="1209" y="1233"/>
                                <a:pt x="1210" y="1234"/>
                              </a:cubicBezTo>
                              <a:cubicBezTo>
                                <a:pt x="1253" y="1294"/>
                                <a:pt x="1253" y="1294"/>
                                <a:pt x="1253" y="1294"/>
                              </a:cubicBezTo>
                              <a:cubicBezTo>
                                <a:pt x="1254" y="1296"/>
                                <a:pt x="1256" y="1297"/>
                                <a:pt x="1257" y="1299"/>
                              </a:cubicBezTo>
                              <a:cubicBezTo>
                                <a:pt x="1273" y="1332"/>
                                <a:pt x="1273" y="1332"/>
                                <a:pt x="1273" y="1332"/>
                              </a:cubicBezTo>
                              <a:cubicBezTo>
                                <a:pt x="1277" y="1339"/>
                                <a:pt x="1278" y="1348"/>
                                <a:pt x="1277" y="1356"/>
                              </a:cubicBezTo>
                              <a:cubicBezTo>
                                <a:pt x="1275" y="1367"/>
                                <a:pt x="1275" y="1367"/>
                                <a:pt x="1275" y="1367"/>
                              </a:cubicBezTo>
                              <a:cubicBezTo>
                                <a:pt x="1273" y="1378"/>
                                <a:pt x="1268" y="1387"/>
                                <a:pt x="1259" y="1393"/>
                              </a:cubicBezTo>
                              <a:cubicBezTo>
                                <a:pt x="1189" y="1446"/>
                                <a:pt x="1189" y="1446"/>
                                <a:pt x="1189" y="1446"/>
                              </a:cubicBezTo>
                              <a:cubicBezTo>
                                <a:pt x="1187" y="1447"/>
                                <a:pt x="1184" y="1449"/>
                                <a:pt x="1181" y="1450"/>
                              </a:cubicBezTo>
                              <a:cubicBezTo>
                                <a:pt x="1073" y="1500"/>
                                <a:pt x="1073" y="1500"/>
                                <a:pt x="1073" y="1500"/>
                              </a:cubicBezTo>
                              <a:cubicBezTo>
                                <a:pt x="1069" y="1502"/>
                                <a:pt x="1043" y="1512"/>
                                <a:pt x="1019" y="1516"/>
                              </a:cubicBezTo>
                              <a:cubicBezTo>
                                <a:pt x="985" y="1519"/>
                                <a:pt x="985" y="1519"/>
                                <a:pt x="985" y="1519"/>
                              </a:cubicBezTo>
                              <a:cubicBezTo>
                                <a:pt x="976" y="1520"/>
                                <a:pt x="967" y="1520"/>
                                <a:pt x="957" y="1519"/>
                              </a:cubicBezTo>
                              <a:cubicBezTo>
                                <a:pt x="950" y="1518"/>
                                <a:pt x="940" y="1517"/>
                                <a:pt x="917" y="1510"/>
                              </a:cubicBezTo>
                              <a:cubicBezTo>
                                <a:pt x="916" y="1509"/>
                                <a:pt x="915" y="1509"/>
                                <a:pt x="914" y="1509"/>
                              </a:cubicBezTo>
                              <a:cubicBezTo>
                                <a:pt x="844" y="1480"/>
                                <a:pt x="844" y="1480"/>
                                <a:pt x="844" y="1480"/>
                              </a:cubicBezTo>
                              <a:cubicBezTo>
                                <a:pt x="841" y="1479"/>
                                <a:pt x="823" y="1470"/>
                                <a:pt x="820" y="1468"/>
                              </a:cubicBezTo>
                              <a:cubicBezTo>
                                <a:pt x="679" y="1374"/>
                                <a:pt x="679" y="1374"/>
                                <a:pt x="679" y="1374"/>
                              </a:cubicBezTo>
                              <a:cubicBezTo>
                                <a:pt x="678" y="1372"/>
                                <a:pt x="676" y="1371"/>
                                <a:pt x="675" y="1370"/>
                              </a:cubicBezTo>
                              <a:cubicBezTo>
                                <a:pt x="508" y="1216"/>
                                <a:pt x="508" y="1216"/>
                                <a:pt x="508" y="1216"/>
                              </a:cubicBezTo>
                              <a:cubicBezTo>
                                <a:pt x="507" y="1216"/>
                                <a:pt x="506" y="1215"/>
                                <a:pt x="506" y="1214"/>
                              </a:cubicBezTo>
                              <a:cubicBezTo>
                                <a:pt x="346" y="1035"/>
                                <a:pt x="346" y="1035"/>
                                <a:pt x="346" y="1035"/>
                              </a:cubicBezTo>
                              <a:cubicBezTo>
                                <a:pt x="345" y="1034"/>
                                <a:pt x="344" y="1033"/>
                                <a:pt x="343" y="1032"/>
                              </a:cubicBezTo>
                              <a:cubicBezTo>
                                <a:pt x="217" y="859"/>
                                <a:pt x="217" y="859"/>
                                <a:pt x="217" y="859"/>
                              </a:cubicBezTo>
                              <a:cubicBezTo>
                                <a:pt x="216" y="858"/>
                                <a:pt x="216" y="857"/>
                                <a:pt x="215" y="856"/>
                              </a:cubicBezTo>
                              <a:cubicBezTo>
                                <a:pt x="118" y="698"/>
                                <a:pt x="118" y="698"/>
                                <a:pt x="118" y="698"/>
                              </a:cubicBezTo>
                              <a:cubicBezTo>
                                <a:pt x="117" y="696"/>
                                <a:pt x="116" y="694"/>
                                <a:pt x="116" y="692"/>
                              </a:cubicBezTo>
                              <a:cubicBezTo>
                                <a:pt x="53" y="539"/>
                                <a:pt x="53" y="539"/>
                                <a:pt x="53" y="539"/>
                              </a:cubicBezTo>
                              <a:cubicBezTo>
                                <a:pt x="52" y="538"/>
                                <a:pt x="52" y="536"/>
                                <a:pt x="51" y="534"/>
                              </a:cubicBezTo>
                              <a:cubicBezTo>
                                <a:pt x="18" y="399"/>
                                <a:pt x="18" y="399"/>
                                <a:pt x="18" y="399"/>
                              </a:cubicBezTo>
                              <a:cubicBezTo>
                                <a:pt x="18" y="398"/>
                                <a:pt x="17" y="396"/>
                                <a:pt x="17" y="395"/>
                              </a:cubicBezTo>
                              <a:cubicBezTo>
                                <a:pt x="1" y="285"/>
                                <a:pt x="1" y="285"/>
                                <a:pt x="1" y="285"/>
                              </a:cubicBezTo>
                              <a:cubicBezTo>
                                <a:pt x="0" y="282"/>
                                <a:pt x="0" y="279"/>
                                <a:pt x="0" y="276"/>
                              </a:cubicBezTo>
                              <a:cubicBezTo>
                                <a:pt x="5" y="193"/>
                                <a:pt x="5" y="193"/>
                                <a:pt x="5" y="193"/>
                              </a:cubicBezTo>
                              <a:cubicBezTo>
                                <a:pt x="6" y="189"/>
                                <a:pt x="6" y="185"/>
                                <a:pt x="8" y="181"/>
                              </a:cubicBezTo>
                              <a:cubicBezTo>
                                <a:pt x="27" y="129"/>
                                <a:pt x="27" y="129"/>
                                <a:pt x="27" y="129"/>
                              </a:cubicBezTo>
                              <a:cubicBezTo>
                                <a:pt x="28" y="125"/>
                                <a:pt x="30" y="121"/>
                                <a:pt x="33" y="118"/>
                              </a:cubicBezTo>
                              <a:cubicBezTo>
                                <a:pt x="89" y="45"/>
                                <a:pt x="89" y="45"/>
                                <a:pt x="89" y="45"/>
                              </a:cubicBezTo>
                              <a:cubicBezTo>
                                <a:pt x="92" y="42"/>
                                <a:pt x="95" y="40"/>
                                <a:pt x="98" y="37"/>
                              </a:cubicBezTo>
                              <a:lnTo>
                                <a:pt x="151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5" name="Freeform 417">
                          <a:extLst>
                            <a:ext uri="{FF2B5EF4-FFF2-40B4-BE49-F238E27FC236}">
                              <a16:creationId xmlns:a16="http://schemas.microsoft.com/office/drawing/2014/main" id="{BFD33A71-2896-461B-8032-2BA1C198686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87660" y="2972749"/>
                          <a:ext cx="110309" cy="122827"/>
                        </a:xfrm>
                        <a:custGeom>
                          <a:avLst/>
                          <a:gdLst>
                            <a:gd name="T0" fmla="*/ 57 w 400"/>
                            <a:gd name="T1" fmla="*/ 0 h 447"/>
                            <a:gd name="T2" fmla="*/ 82 w 400"/>
                            <a:gd name="T3" fmla="*/ 0 h 447"/>
                            <a:gd name="T4" fmla="*/ 89 w 400"/>
                            <a:gd name="T5" fmla="*/ 1 h 447"/>
                            <a:gd name="T6" fmla="*/ 124 w 400"/>
                            <a:gd name="T7" fmla="*/ 15 h 447"/>
                            <a:gd name="T8" fmla="*/ 130 w 400"/>
                            <a:gd name="T9" fmla="*/ 20 h 447"/>
                            <a:gd name="T10" fmla="*/ 168 w 400"/>
                            <a:gd name="T11" fmla="*/ 58 h 447"/>
                            <a:gd name="T12" fmla="*/ 220 w 400"/>
                            <a:gd name="T13" fmla="*/ 111 h 447"/>
                            <a:gd name="T14" fmla="*/ 272 w 400"/>
                            <a:gd name="T15" fmla="*/ 162 h 447"/>
                            <a:gd name="T16" fmla="*/ 274 w 400"/>
                            <a:gd name="T17" fmla="*/ 165 h 447"/>
                            <a:gd name="T18" fmla="*/ 313 w 400"/>
                            <a:gd name="T19" fmla="*/ 222 h 447"/>
                            <a:gd name="T20" fmla="*/ 355 w 400"/>
                            <a:gd name="T21" fmla="*/ 286 h 447"/>
                            <a:gd name="T22" fmla="*/ 388 w 400"/>
                            <a:gd name="T23" fmla="*/ 341 h 447"/>
                            <a:gd name="T24" fmla="*/ 390 w 400"/>
                            <a:gd name="T25" fmla="*/ 347 h 447"/>
                            <a:gd name="T26" fmla="*/ 399 w 400"/>
                            <a:gd name="T27" fmla="*/ 387 h 447"/>
                            <a:gd name="T28" fmla="*/ 395 w 400"/>
                            <a:gd name="T29" fmla="*/ 404 h 447"/>
                            <a:gd name="T30" fmla="*/ 375 w 400"/>
                            <a:gd name="T31" fmla="*/ 428 h 447"/>
                            <a:gd name="T32" fmla="*/ 368 w 400"/>
                            <a:gd name="T33" fmla="*/ 434 h 447"/>
                            <a:gd name="T34" fmla="*/ 344 w 400"/>
                            <a:gd name="T35" fmla="*/ 444 h 447"/>
                            <a:gd name="T36" fmla="*/ 323 w 400"/>
                            <a:gd name="T37" fmla="*/ 441 h 447"/>
                            <a:gd name="T38" fmla="*/ 317 w 400"/>
                            <a:gd name="T39" fmla="*/ 433 h 447"/>
                            <a:gd name="T40" fmla="*/ 308 w 400"/>
                            <a:gd name="T41" fmla="*/ 409 h 447"/>
                            <a:gd name="T42" fmla="*/ 307 w 400"/>
                            <a:gd name="T43" fmla="*/ 407 h 447"/>
                            <a:gd name="T44" fmla="*/ 284 w 400"/>
                            <a:gd name="T45" fmla="*/ 368 h 447"/>
                            <a:gd name="T46" fmla="*/ 256 w 400"/>
                            <a:gd name="T47" fmla="*/ 322 h 447"/>
                            <a:gd name="T48" fmla="*/ 255 w 400"/>
                            <a:gd name="T49" fmla="*/ 320 h 447"/>
                            <a:gd name="T50" fmla="*/ 220 w 400"/>
                            <a:gd name="T51" fmla="*/ 274 h 447"/>
                            <a:gd name="T52" fmla="*/ 185 w 400"/>
                            <a:gd name="T53" fmla="*/ 228 h 447"/>
                            <a:gd name="T54" fmla="*/ 185 w 400"/>
                            <a:gd name="T55" fmla="*/ 227 h 447"/>
                            <a:gd name="T56" fmla="*/ 151 w 400"/>
                            <a:gd name="T57" fmla="*/ 187 h 447"/>
                            <a:gd name="T58" fmla="*/ 150 w 400"/>
                            <a:gd name="T59" fmla="*/ 186 h 447"/>
                            <a:gd name="T60" fmla="*/ 116 w 400"/>
                            <a:gd name="T61" fmla="*/ 152 h 447"/>
                            <a:gd name="T62" fmla="*/ 115 w 400"/>
                            <a:gd name="T63" fmla="*/ 151 h 447"/>
                            <a:gd name="T64" fmla="*/ 81 w 400"/>
                            <a:gd name="T65" fmla="*/ 123 h 447"/>
                            <a:gd name="T66" fmla="*/ 79 w 400"/>
                            <a:gd name="T67" fmla="*/ 121 h 447"/>
                            <a:gd name="T68" fmla="*/ 54 w 400"/>
                            <a:gd name="T69" fmla="*/ 95 h 447"/>
                            <a:gd name="T70" fmla="*/ 48 w 400"/>
                            <a:gd name="T71" fmla="*/ 91 h 447"/>
                            <a:gd name="T72" fmla="*/ 19 w 400"/>
                            <a:gd name="T73" fmla="*/ 77 h 447"/>
                            <a:gd name="T74" fmla="*/ 13 w 400"/>
                            <a:gd name="T75" fmla="*/ 73 h 447"/>
                            <a:gd name="T76" fmla="*/ 7 w 400"/>
                            <a:gd name="T77" fmla="*/ 67 h 447"/>
                            <a:gd name="T78" fmla="*/ 3 w 400"/>
                            <a:gd name="T79" fmla="*/ 46 h 447"/>
                            <a:gd name="T80" fmla="*/ 3 w 400"/>
                            <a:gd name="T81" fmla="*/ 45 h 447"/>
                            <a:gd name="T82" fmla="*/ 8 w 400"/>
                            <a:gd name="T83" fmla="*/ 37 h 447"/>
                            <a:gd name="T84" fmla="*/ 26 w 400"/>
                            <a:gd name="T85" fmla="*/ 19 h 447"/>
                            <a:gd name="T86" fmla="*/ 30 w 400"/>
                            <a:gd name="T87" fmla="*/ 16 h 447"/>
                            <a:gd name="T88" fmla="*/ 57 w 400"/>
                            <a:gd name="T89" fmla="*/ 0 h 44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</a:cxnLst>
                          <a:rect l="0" t="0" r="r" b="b"/>
                          <a:pathLst>
                            <a:path w="400" h="447">
                              <a:moveTo>
                                <a:pt x="57" y="0"/>
                              </a:moveTo>
                              <a:cubicBezTo>
                                <a:pt x="82" y="0"/>
                                <a:pt x="82" y="0"/>
                                <a:pt x="82" y="0"/>
                              </a:cubicBezTo>
                              <a:cubicBezTo>
                                <a:pt x="84" y="0"/>
                                <a:pt x="87" y="0"/>
                                <a:pt x="89" y="1"/>
                              </a:cubicBezTo>
                              <a:cubicBezTo>
                                <a:pt x="124" y="15"/>
                                <a:pt x="124" y="15"/>
                                <a:pt x="124" y="15"/>
                              </a:cubicBezTo>
                              <a:cubicBezTo>
                                <a:pt x="126" y="16"/>
                                <a:pt x="129" y="18"/>
                                <a:pt x="130" y="20"/>
                              </a:cubicBezTo>
                              <a:cubicBezTo>
                                <a:pt x="168" y="58"/>
                                <a:pt x="168" y="58"/>
                                <a:pt x="168" y="58"/>
                              </a:cubicBezTo>
                              <a:cubicBezTo>
                                <a:pt x="220" y="111"/>
                                <a:pt x="220" y="111"/>
                                <a:pt x="220" y="111"/>
                              </a:cubicBezTo>
                              <a:cubicBezTo>
                                <a:pt x="272" y="162"/>
                                <a:pt x="272" y="162"/>
                                <a:pt x="272" y="162"/>
                              </a:cubicBezTo>
                              <a:cubicBezTo>
                                <a:pt x="272" y="163"/>
                                <a:pt x="273" y="164"/>
                                <a:pt x="274" y="165"/>
                              </a:cubicBezTo>
                              <a:cubicBezTo>
                                <a:pt x="313" y="222"/>
                                <a:pt x="313" y="222"/>
                                <a:pt x="313" y="222"/>
                              </a:cubicBezTo>
                              <a:cubicBezTo>
                                <a:pt x="355" y="286"/>
                                <a:pt x="355" y="286"/>
                                <a:pt x="355" y="286"/>
                              </a:cubicBezTo>
                              <a:cubicBezTo>
                                <a:pt x="388" y="341"/>
                                <a:pt x="388" y="341"/>
                                <a:pt x="388" y="341"/>
                              </a:cubicBezTo>
                              <a:cubicBezTo>
                                <a:pt x="389" y="343"/>
                                <a:pt x="390" y="345"/>
                                <a:pt x="390" y="347"/>
                              </a:cubicBezTo>
                              <a:cubicBezTo>
                                <a:pt x="399" y="387"/>
                                <a:pt x="399" y="387"/>
                                <a:pt x="399" y="387"/>
                              </a:cubicBezTo>
                              <a:cubicBezTo>
                                <a:pt x="400" y="393"/>
                                <a:pt x="399" y="399"/>
                                <a:pt x="395" y="404"/>
                              </a:cubicBezTo>
                              <a:cubicBezTo>
                                <a:pt x="375" y="428"/>
                                <a:pt x="375" y="428"/>
                                <a:pt x="375" y="428"/>
                              </a:cubicBezTo>
                              <a:cubicBezTo>
                                <a:pt x="373" y="431"/>
                                <a:pt x="371" y="433"/>
                                <a:pt x="368" y="434"/>
                              </a:cubicBezTo>
                              <a:cubicBezTo>
                                <a:pt x="344" y="444"/>
                                <a:pt x="344" y="444"/>
                                <a:pt x="344" y="444"/>
                              </a:cubicBezTo>
                              <a:cubicBezTo>
                                <a:pt x="336" y="447"/>
                                <a:pt x="328" y="446"/>
                                <a:pt x="323" y="441"/>
                              </a:cubicBezTo>
                              <a:cubicBezTo>
                                <a:pt x="320" y="439"/>
                                <a:pt x="318" y="436"/>
                                <a:pt x="317" y="433"/>
                              </a:cubicBezTo>
                              <a:cubicBezTo>
                                <a:pt x="308" y="409"/>
                                <a:pt x="308" y="409"/>
                                <a:pt x="308" y="409"/>
                              </a:cubicBezTo>
                              <a:cubicBezTo>
                                <a:pt x="308" y="408"/>
                                <a:pt x="307" y="408"/>
                                <a:pt x="307" y="407"/>
                              </a:cubicBezTo>
                              <a:cubicBezTo>
                                <a:pt x="284" y="368"/>
                                <a:pt x="284" y="368"/>
                                <a:pt x="284" y="368"/>
                              </a:cubicBezTo>
                              <a:cubicBezTo>
                                <a:pt x="256" y="322"/>
                                <a:pt x="256" y="322"/>
                                <a:pt x="256" y="322"/>
                              </a:cubicBezTo>
                              <a:cubicBezTo>
                                <a:pt x="256" y="321"/>
                                <a:pt x="255" y="321"/>
                                <a:pt x="255" y="320"/>
                              </a:cubicBezTo>
                              <a:cubicBezTo>
                                <a:pt x="220" y="274"/>
                                <a:pt x="220" y="274"/>
                                <a:pt x="220" y="274"/>
                              </a:cubicBezTo>
                              <a:cubicBezTo>
                                <a:pt x="185" y="228"/>
                                <a:pt x="185" y="228"/>
                                <a:pt x="185" y="228"/>
                              </a:cubicBezTo>
                              <a:cubicBezTo>
                                <a:pt x="185" y="227"/>
                                <a:pt x="185" y="227"/>
                                <a:pt x="185" y="227"/>
                              </a:cubicBezTo>
                              <a:cubicBezTo>
                                <a:pt x="151" y="187"/>
                                <a:pt x="151" y="187"/>
                                <a:pt x="151" y="187"/>
                              </a:cubicBezTo>
                              <a:cubicBezTo>
                                <a:pt x="151" y="186"/>
                                <a:pt x="150" y="186"/>
                                <a:pt x="150" y="186"/>
                              </a:cubicBezTo>
                              <a:cubicBezTo>
                                <a:pt x="116" y="152"/>
                                <a:pt x="116" y="152"/>
                                <a:pt x="116" y="152"/>
                              </a:cubicBezTo>
                              <a:cubicBezTo>
                                <a:pt x="115" y="152"/>
                                <a:pt x="115" y="151"/>
                                <a:pt x="115" y="151"/>
                              </a:cubicBezTo>
                              <a:cubicBezTo>
                                <a:pt x="81" y="123"/>
                                <a:pt x="81" y="123"/>
                                <a:pt x="81" y="123"/>
                              </a:cubicBezTo>
                              <a:cubicBezTo>
                                <a:pt x="80" y="122"/>
                                <a:pt x="80" y="122"/>
                                <a:pt x="79" y="121"/>
                              </a:cubicBezTo>
                              <a:cubicBezTo>
                                <a:pt x="54" y="95"/>
                                <a:pt x="54" y="95"/>
                                <a:pt x="54" y="95"/>
                              </a:cubicBezTo>
                              <a:cubicBezTo>
                                <a:pt x="52" y="93"/>
                                <a:pt x="50" y="92"/>
                                <a:pt x="48" y="91"/>
                              </a:cubicBezTo>
                              <a:cubicBezTo>
                                <a:pt x="19" y="77"/>
                                <a:pt x="19" y="77"/>
                                <a:pt x="19" y="77"/>
                              </a:cubicBezTo>
                              <a:cubicBezTo>
                                <a:pt x="17" y="76"/>
                                <a:pt x="15" y="75"/>
                                <a:pt x="13" y="73"/>
                              </a:cubicBezTo>
                              <a:cubicBezTo>
                                <a:pt x="7" y="67"/>
                                <a:pt x="7" y="67"/>
                                <a:pt x="7" y="67"/>
                              </a:cubicBezTo>
                              <a:cubicBezTo>
                                <a:pt x="2" y="61"/>
                                <a:pt x="0" y="53"/>
                                <a:pt x="3" y="46"/>
                              </a:cubicBezTo>
                              <a:cubicBezTo>
                                <a:pt x="3" y="45"/>
                                <a:pt x="3" y="45"/>
                                <a:pt x="3" y="45"/>
                              </a:cubicBezTo>
                              <a:cubicBezTo>
                                <a:pt x="4" y="42"/>
                                <a:pt x="6" y="40"/>
                                <a:pt x="8" y="37"/>
                              </a:cubicBezTo>
                              <a:cubicBezTo>
                                <a:pt x="26" y="19"/>
                                <a:pt x="26" y="19"/>
                                <a:pt x="26" y="19"/>
                              </a:cubicBezTo>
                              <a:cubicBezTo>
                                <a:pt x="28" y="18"/>
                                <a:pt x="29" y="17"/>
                                <a:pt x="30" y="16"/>
                              </a:cubicBezTo>
                              <a:lnTo>
                                <a:pt x="57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6" name="Freeform 418">
                          <a:extLst>
                            <a:ext uri="{FF2B5EF4-FFF2-40B4-BE49-F238E27FC236}">
                              <a16:creationId xmlns:a16="http://schemas.microsoft.com/office/drawing/2014/main" id="{C7F43322-8F7E-4951-B511-E85D67DE813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7496" y="3254389"/>
                          <a:ext cx="114221" cy="115785"/>
                        </a:xfrm>
                        <a:custGeom>
                          <a:avLst/>
                          <a:gdLst>
                            <a:gd name="T0" fmla="*/ 413 w 413"/>
                            <a:gd name="T1" fmla="*/ 332 h 417"/>
                            <a:gd name="T2" fmla="*/ 407 w 413"/>
                            <a:gd name="T3" fmla="*/ 299 h 417"/>
                            <a:gd name="T4" fmla="*/ 406 w 413"/>
                            <a:gd name="T5" fmla="*/ 296 h 417"/>
                            <a:gd name="T6" fmla="*/ 395 w 413"/>
                            <a:gd name="T7" fmla="*/ 265 h 417"/>
                            <a:gd name="T8" fmla="*/ 393 w 413"/>
                            <a:gd name="T9" fmla="*/ 260 h 417"/>
                            <a:gd name="T10" fmla="*/ 366 w 413"/>
                            <a:gd name="T11" fmla="*/ 222 h 417"/>
                            <a:gd name="T12" fmla="*/ 365 w 413"/>
                            <a:gd name="T13" fmla="*/ 220 h 417"/>
                            <a:gd name="T14" fmla="*/ 330 w 413"/>
                            <a:gd name="T15" fmla="*/ 181 h 417"/>
                            <a:gd name="T16" fmla="*/ 284 w 413"/>
                            <a:gd name="T17" fmla="*/ 129 h 417"/>
                            <a:gd name="T18" fmla="*/ 283 w 413"/>
                            <a:gd name="T19" fmla="*/ 127 h 417"/>
                            <a:gd name="T20" fmla="*/ 232 w 413"/>
                            <a:gd name="T21" fmla="*/ 82 h 417"/>
                            <a:gd name="T22" fmla="*/ 230 w 413"/>
                            <a:gd name="T23" fmla="*/ 81 h 417"/>
                            <a:gd name="T24" fmla="*/ 169 w 413"/>
                            <a:gd name="T25" fmla="*/ 35 h 417"/>
                            <a:gd name="T26" fmla="*/ 165 w 413"/>
                            <a:gd name="T27" fmla="*/ 33 h 417"/>
                            <a:gd name="T28" fmla="*/ 106 w 413"/>
                            <a:gd name="T29" fmla="*/ 7 h 417"/>
                            <a:gd name="T30" fmla="*/ 100 w 413"/>
                            <a:gd name="T31" fmla="*/ 5 h 417"/>
                            <a:gd name="T32" fmla="*/ 58 w 413"/>
                            <a:gd name="T33" fmla="*/ 0 h 417"/>
                            <a:gd name="T34" fmla="*/ 43 w 413"/>
                            <a:gd name="T35" fmla="*/ 5 h 417"/>
                            <a:gd name="T36" fmla="*/ 18 w 413"/>
                            <a:gd name="T37" fmla="*/ 25 h 417"/>
                            <a:gd name="T38" fmla="*/ 13 w 413"/>
                            <a:gd name="T39" fmla="*/ 32 h 417"/>
                            <a:gd name="T40" fmla="*/ 4 w 413"/>
                            <a:gd name="T41" fmla="*/ 52 h 417"/>
                            <a:gd name="T42" fmla="*/ 8 w 413"/>
                            <a:gd name="T43" fmla="*/ 74 h 417"/>
                            <a:gd name="T44" fmla="*/ 13 w 413"/>
                            <a:gd name="T45" fmla="*/ 80 h 417"/>
                            <a:gd name="T46" fmla="*/ 17 w 413"/>
                            <a:gd name="T47" fmla="*/ 83 h 417"/>
                            <a:gd name="T48" fmla="*/ 44 w 413"/>
                            <a:gd name="T49" fmla="*/ 99 h 417"/>
                            <a:gd name="T50" fmla="*/ 85 w 413"/>
                            <a:gd name="T51" fmla="*/ 121 h 417"/>
                            <a:gd name="T52" fmla="*/ 87 w 413"/>
                            <a:gd name="T53" fmla="*/ 123 h 417"/>
                            <a:gd name="T54" fmla="*/ 124 w 413"/>
                            <a:gd name="T55" fmla="*/ 150 h 417"/>
                            <a:gd name="T56" fmla="*/ 127 w 413"/>
                            <a:gd name="T57" fmla="*/ 152 h 417"/>
                            <a:gd name="T58" fmla="*/ 161 w 413"/>
                            <a:gd name="T59" fmla="*/ 187 h 417"/>
                            <a:gd name="T60" fmla="*/ 197 w 413"/>
                            <a:gd name="T61" fmla="*/ 221 h 417"/>
                            <a:gd name="T62" fmla="*/ 230 w 413"/>
                            <a:gd name="T63" fmla="*/ 255 h 417"/>
                            <a:gd name="T64" fmla="*/ 232 w 413"/>
                            <a:gd name="T65" fmla="*/ 256 h 417"/>
                            <a:gd name="T66" fmla="*/ 266 w 413"/>
                            <a:gd name="T67" fmla="*/ 297 h 417"/>
                            <a:gd name="T68" fmla="*/ 267 w 413"/>
                            <a:gd name="T69" fmla="*/ 299 h 417"/>
                            <a:gd name="T70" fmla="*/ 289 w 413"/>
                            <a:gd name="T71" fmla="*/ 332 h 417"/>
                            <a:gd name="T72" fmla="*/ 312 w 413"/>
                            <a:gd name="T73" fmla="*/ 365 h 417"/>
                            <a:gd name="T74" fmla="*/ 314 w 413"/>
                            <a:gd name="T75" fmla="*/ 370 h 417"/>
                            <a:gd name="T76" fmla="*/ 324 w 413"/>
                            <a:gd name="T77" fmla="*/ 400 h 417"/>
                            <a:gd name="T78" fmla="*/ 326 w 413"/>
                            <a:gd name="T79" fmla="*/ 405 h 417"/>
                            <a:gd name="T80" fmla="*/ 326 w 413"/>
                            <a:gd name="T81" fmla="*/ 405 h 417"/>
                            <a:gd name="T82" fmla="*/ 352 w 413"/>
                            <a:gd name="T83" fmla="*/ 412 h 417"/>
                            <a:gd name="T84" fmla="*/ 368 w 413"/>
                            <a:gd name="T85" fmla="*/ 405 h 417"/>
                            <a:gd name="T86" fmla="*/ 374 w 413"/>
                            <a:gd name="T87" fmla="*/ 399 h 417"/>
                            <a:gd name="T88" fmla="*/ 399 w 413"/>
                            <a:gd name="T89" fmla="*/ 370 h 417"/>
                            <a:gd name="T90" fmla="*/ 402 w 413"/>
                            <a:gd name="T91" fmla="*/ 364 h 417"/>
                            <a:gd name="T92" fmla="*/ 413 w 413"/>
                            <a:gd name="T93" fmla="*/ 332 h 41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</a:cxnLst>
                          <a:rect l="0" t="0" r="r" b="b"/>
                          <a:pathLst>
                            <a:path w="413" h="417">
                              <a:moveTo>
                                <a:pt x="413" y="332"/>
                              </a:moveTo>
                              <a:cubicBezTo>
                                <a:pt x="407" y="299"/>
                                <a:pt x="407" y="299"/>
                                <a:pt x="407" y="299"/>
                              </a:cubicBezTo>
                              <a:cubicBezTo>
                                <a:pt x="407" y="298"/>
                                <a:pt x="407" y="297"/>
                                <a:pt x="406" y="296"/>
                              </a:cubicBezTo>
                              <a:cubicBezTo>
                                <a:pt x="395" y="265"/>
                                <a:pt x="395" y="265"/>
                                <a:pt x="395" y="265"/>
                              </a:cubicBezTo>
                              <a:cubicBezTo>
                                <a:pt x="395" y="263"/>
                                <a:pt x="394" y="261"/>
                                <a:pt x="393" y="260"/>
                              </a:cubicBezTo>
                              <a:cubicBezTo>
                                <a:pt x="366" y="222"/>
                                <a:pt x="366" y="222"/>
                                <a:pt x="366" y="222"/>
                              </a:cubicBezTo>
                              <a:cubicBezTo>
                                <a:pt x="366" y="222"/>
                                <a:pt x="366" y="221"/>
                                <a:pt x="365" y="220"/>
                              </a:cubicBezTo>
                              <a:cubicBezTo>
                                <a:pt x="330" y="181"/>
                                <a:pt x="330" y="181"/>
                                <a:pt x="330" y="181"/>
                              </a:cubicBezTo>
                              <a:cubicBezTo>
                                <a:pt x="284" y="129"/>
                                <a:pt x="284" y="129"/>
                                <a:pt x="284" y="129"/>
                              </a:cubicBezTo>
                              <a:cubicBezTo>
                                <a:pt x="284" y="128"/>
                                <a:pt x="283" y="127"/>
                                <a:pt x="283" y="127"/>
                              </a:cubicBezTo>
                              <a:cubicBezTo>
                                <a:pt x="232" y="82"/>
                                <a:pt x="232" y="82"/>
                                <a:pt x="232" y="82"/>
                              </a:cubicBezTo>
                              <a:cubicBezTo>
                                <a:pt x="231" y="82"/>
                                <a:pt x="231" y="81"/>
                                <a:pt x="230" y="81"/>
                              </a:cubicBezTo>
                              <a:cubicBezTo>
                                <a:pt x="169" y="35"/>
                                <a:pt x="169" y="35"/>
                                <a:pt x="169" y="35"/>
                              </a:cubicBezTo>
                              <a:cubicBezTo>
                                <a:pt x="168" y="34"/>
                                <a:pt x="166" y="34"/>
                                <a:pt x="165" y="33"/>
                              </a:cubicBezTo>
                              <a:cubicBezTo>
                                <a:pt x="106" y="7"/>
                                <a:pt x="106" y="7"/>
                                <a:pt x="106" y="7"/>
                              </a:cubicBezTo>
                              <a:cubicBezTo>
                                <a:pt x="104" y="6"/>
                                <a:pt x="102" y="5"/>
                                <a:pt x="100" y="5"/>
                              </a:cubicBezTo>
                              <a:cubicBezTo>
                                <a:pt x="58" y="0"/>
                                <a:pt x="58" y="0"/>
                                <a:pt x="58" y="0"/>
                              </a:cubicBezTo>
                              <a:cubicBezTo>
                                <a:pt x="53" y="0"/>
                                <a:pt x="47" y="1"/>
                                <a:pt x="43" y="5"/>
                              </a:cubicBezTo>
                              <a:cubicBezTo>
                                <a:pt x="18" y="25"/>
                                <a:pt x="18" y="25"/>
                                <a:pt x="18" y="25"/>
                              </a:cubicBezTo>
                              <a:cubicBezTo>
                                <a:pt x="16" y="27"/>
                                <a:pt x="14" y="30"/>
                                <a:pt x="13" y="32"/>
                              </a:cubicBezTo>
                              <a:cubicBezTo>
                                <a:pt x="4" y="52"/>
                                <a:pt x="4" y="52"/>
                                <a:pt x="4" y="52"/>
                              </a:cubicBezTo>
                              <a:cubicBezTo>
                                <a:pt x="0" y="59"/>
                                <a:pt x="2" y="68"/>
                                <a:pt x="8" y="74"/>
                              </a:cubicBezTo>
                              <a:cubicBezTo>
                                <a:pt x="13" y="80"/>
                                <a:pt x="13" y="80"/>
                                <a:pt x="13" y="80"/>
                              </a:cubicBezTo>
                              <a:cubicBezTo>
                                <a:pt x="14" y="81"/>
                                <a:pt x="16" y="82"/>
                                <a:pt x="17" y="83"/>
                              </a:cubicBezTo>
                              <a:cubicBezTo>
                                <a:pt x="44" y="99"/>
                                <a:pt x="44" y="99"/>
                                <a:pt x="44" y="99"/>
                              </a:cubicBezTo>
                              <a:cubicBezTo>
                                <a:pt x="85" y="121"/>
                                <a:pt x="85" y="121"/>
                                <a:pt x="85" y="121"/>
                              </a:cubicBezTo>
                              <a:cubicBezTo>
                                <a:pt x="85" y="122"/>
                                <a:pt x="86" y="122"/>
                                <a:pt x="87" y="123"/>
                              </a:cubicBezTo>
                              <a:cubicBezTo>
                                <a:pt x="124" y="150"/>
                                <a:pt x="124" y="150"/>
                                <a:pt x="124" y="150"/>
                              </a:cubicBezTo>
                              <a:cubicBezTo>
                                <a:pt x="125" y="150"/>
                                <a:pt x="126" y="151"/>
                                <a:pt x="127" y="152"/>
                              </a:cubicBezTo>
                              <a:cubicBezTo>
                                <a:pt x="161" y="187"/>
                                <a:pt x="161" y="187"/>
                                <a:pt x="161" y="187"/>
                              </a:cubicBezTo>
                              <a:cubicBezTo>
                                <a:pt x="197" y="221"/>
                                <a:pt x="197" y="221"/>
                                <a:pt x="197" y="221"/>
                              </a:cubicBezTo>
                              <a:cubicBezTo>
                                <a:pt x="230" y="255"/>
                                <a:pt x="230" y="255"/>
                                <a:pt x="230" y="255"/>
                              </a:cubicBezTo>
                              <a:cubicBezTo>
                                <a:pt x="231" y="256"/>
                                <a:pt x="231" y="256"/>
                                <a:pt x="232" y="256"/>
                              </a:cubicBezTo>
                              <a:cubicBezTo>
                                <a:pt x="266" y="297"/>
                                <a:pt x="266" y="297"/>
                                <a:pt x="266" y="297"/>
                              </a:cubicBezTo>
                              <a:cubicBezTo>
                                <a:pt x="266" y="297"/>
                                <a:pt x="267" y="298"/>
                                <a:pt x="267" y="299"/>
                              </a:cubicBezTo>
                              <a:cubicBezTo>
                                <a:pt x="289" y="332"/>
                                <a:pt x="289" y="332"/>
                                <a:pt x="289" y="332"/>
                              </a:cubicBezTo>
                              <a:cubicBezTo>
                                <a:pt x="312" y="365"/>
                                <a:pt x="312" y="365"/>
                                <a:pt x="312" y="365"/>
                              </a:cubicBezTo>
                              <a:cubicBezTo>
                                <a:pt x="313" y="367"/>
                                <a:pt x="313" y="368"/>
                                <a:pt x="314" y="370"/>
                              </a:cubicBezTo>
                              <a:cubicBezTo>
                                <a:pt x="324" y="400"/>
                                <a:pt x="324" y="400"/>
                                <a:pt x="324" y="400"/>
                              </a:cubicBezTo>
                              <a:cubicBezTo>
                                <a:pt x="324" y="402"/>
                                <a:pt x="325" y="403"/>
                                <a:pt x="326" y="405"/>
                              </a:cubicBezTo>
                              <a:cubicBezTo>
                                <a:pt x="326" y="405"/>
                                <a:pt x="326" y="405"/>
                                <a:pt x="326" y="405"/>
                              </a:cubicBezTo>
                              <a:cubicBezTo>
                                <a:pt x="332" y="414"/>
                                <a:pt x="343" y="417"/>
                                <a:pt x="352" y="412"/>
                              </a:cubicBezTo>
                              <a:cubicBezTo>
                                <a:pt x="368" y="405"/>
                                <a:pt x="368" y="405"/>
                                <a:pt x="368" y="405"/>
                              </a:cubicBezTo>
                              <a:cubicBezTo>
                                <a:pt x="370" y="403"/>
                                <a:pt x="372" y="402"/>
                                <a:pt x="374" y="399"/>
                              </a:cubicBezTo>
                              <a:cubicBezTo>
                                <a:pt x="399" y="370"/>
                                <a:pt x="399" y="370"/>
                                <a:pt x="399" y="370"/>
                              </a:cubicBezTo>
                              <a:cubicBezTo>
                                <a:pt x="400" y="368"/>
                                <a:pt x="401" y="366"/>
                                <a:pt x="402" y="364"/>
                              </a:cubicBezTo>
                              <a:lnTo>
                                <a:pt x="413" y="332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7" name="Freeform 419">
                          <a:extLst>
                            <a:ext uri="{FF2B5EF4-FFF2-40B4-BE49-F238E27FC236}">
                              <a16:creationId xmlns:a16="http://schemas.microsoft.com/office/drawing/2014/main" id="{BE8D0C67-EAEA-4B95-AAE3-9B240E8C839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20796" y="4027335"/>
                          <a:ext cx="37552" cy="129085"/>
                        </a:xfrm>
                        <a:custGeom>
                          <a:avLst/>
                          <a:gdLst>
                            <a:gd name="T0" fmla="*/ 134 w 135"/>
                            <a:gd name="T1" fmla="*/ 32 h 466"/>
                            <a:gd name="T2" fmla="*/ 0 w 135"/>
                            <a:gd name="T3" fmla="*/ 55 h 466"/>
                            <a:gd name="T4" fmla="*/ 135 w 135"/>
                            <a:gd name="T5" fmla="*/ 466 h 466"/>
                            <a:gd name="T6" fmla="*/ 134 w 135"/>
                            <a:gd name="T7" fmla="*/ 32 h 46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135" h="466">
                              <a:moveTo>
                                <a:pt x="134" y="32"/>
                              </a:moveTo>
                              <a:cubicBezTo>
                                <a:pt x="123" y="0"/>
                                <a:pt x="7" y="19"/>
                                <a:pt x="0" y="55"/>
                              </a:cubicBezTo>
                              <a:cubicBezTo>
                                <a:pt x="135" y="466"/>
                                <a:pt x="135" y="466"/>
                                <a:pt x="135" y="466"/>
                              </a:cubicBezTo>
                              <a:lnTo>
                                <a:pt x="134" y="32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8" name="Freeform 420">
                          <a:extLst>
                            <a:ext uri="{FF2B5EF4-FFF2-40B4-BE49-F238E27FC236}">
                              <a16:creationId xmlns:a16="http://schemas.microsoft.com/office/drawing/2014/main" id="{1B92084E-D415-4432-B3C9-B1FDA18F451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156420"/>
                          <a:ext cx="36770" cy="129085"/>
                        </a:xfrm>
                        <a:custGeom>
                          <a:avLst/>
                          <a:gdLst>
                            <a:gd name="T0" fmla="*/ 0 w 134"/>
                            <a:gd name="T1" fmla="*/ 435 h 467"/>
                            <a:gd name="T2" fmla="*/ 134 w 134"/>
                            <a:gd name="T3" fmla="*/ 411 h 467"/>
                            <a:gd name="T4" fmla="*/ 0 w 134"/>
                            <a:gd name="T5" fmla="*/ 0 h 467"/>
                            <a:gd name="T6" fmla="*/ 0 w 134"/>
                            <a:gd name="T7" fmla="*/ 435 h 46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134" h="467">
                              <a:moveTo>
                                <a:pt x="0" y="435"/>
                              </a:moveTo>
                              <a:cubicBezTo>
                                <a:pt x="12" y="467"/>
                                <a:pt x="128" y="448"/>
                                <a:pt x="134" y="411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lnTo>
                                <a:pt x="0" y="435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59" name="Freeform 421">
                          <a:extLst>
                            <a:ext uri="{FF2B5EF4-FFF2-40B4-BE49-F238E27FC236}">
                              <a16:creationId xmlns:a16="http://schemas.microsoft.com/office/drawing/2014/main" id="{DE9D8D11-EFF0-4758-BA92-80B2594ED3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72291" y="4041417"/>
                          <a:ext cx="86057" cy="115003"/>
                        </a:xfrm>
                        <a:custGeom>
                          <a:avLst/>
                          <a:gdLst>
                            <a:gd name="T0" fmla="*/ 121 w 310"/>
                            <a:gd name="T1" fmla="*/ 24 h 415"/>
                            <a:gd name="T2" fmla="*/ 10 w 310"/>
                            <a:gd name="T3" fmla="*/ 103 h 415"/>
                            <a:gd name="T4" fmla="*/ 310 w 310"/>
                            <a:gd name="T5" fmla="*/ 415 h 415"/>
                            <a:gd name="T6" fmla="*/ 121 w 310"/>
                            <a:gd name="T7" fmla="*/ 24 h 4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310" h="415">
                              <a:moveTo>
                                <a:pt x="121" y="24"/>
                              </a:moveTo>
                              <a:cubicBezTo>
                                <a:pt x="96" y="0"/>
                                <a:pt x="0" y="67"/>
                                <a:pt x="10" y="103"/>
                              </a:cubicBezTo>
                              <a:cubicBezTo>
                                <a:pt x="310" y="415"/>
                                <a:pt x="310" y="415"/>
                                <a:pt x="310" y="415"/>
                              </a:cubicBezTo>
                              <a:lnTo>
                                <a:pt x="121" y="24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0" name="Freeform 422">
                          <a:extLst>
                            <a:ext uri="{FF2B5EF4-FFF2-40B4-BE49-F238E27FC236}">
                              <a16:creationId xmlns:a16="http://schemas.microsoft.com/office/drawing/2014/main" id="{58380052-E84E-45E7-B7E3-6F03855409C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156420"/>
                          <a:ext cx="85275" cy="114221"/>
                        </a:xfrm>
                        <a:custGeom>
                          <a:avLst/>
                          <a:gdLst>
                            <a:gd name="T0" fmla="*/ 189 w 309"/>
                            <a:gd name="T1" fmla="*/ 391 h 415"/>
                            <a:gd name="T2" fmla="*/ 299 w 309"/>
                            <a:gd name="T3" fmla="*/ 312 h 415"/>
                            <a:gd name="T4" fmla="*/ 0 w 309"/>
                            <a:gd name="T5" fmla="*/ 0 h 415"/>
                            <a:gd name="T6" fmla="*/ 189 w 309"/>
                            <a:gd name="T7" fmla="*/ 391 h 4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309" h="415">
                              <a:moveTo>
                                <a:pt x="189" y="391"/>
                              </a:moveTo>
                              <a:cubicBezTo>
                                <a:pt x="213" y="415"/>
                                <a:pt x="309" y="348"/>
                                <a:pt x="299" y="312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lnTo>
                                <a:pt x="189" y="391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1" name="Freeform 423">
                          <a:extLst>
                            <a:ext uri="{FF2B5EF4-FFF2-40B4-BE49-F238E27FC236}">
                              <a16:creationId xmlns:a16="http://schemas.microsoft.com/office/drawing/2014/main" id="{3C67DE0F-C846-4249-BFD2-582937A222C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39433" y="4078969"/>
                          <a:ext cx="118915" cy="77451"/>
                        </a:xfrm>
                        <a:custGeom>
                          <a:avLst/>
                          <a:gdLst>
                            <a:gd name="T0" fmla="*/ 90 w 430"/>
                            <a:gd name="T1" fmla="*/ 11 h 281"/>
                            <a:gd name="T2" fmla="*/ 24 w 430"/>
                            <a:gd name="T3" fmla="*/ 130 h 281"/>
                            <a:gd name="T4" fmla="*/ 430 w 430"/>
                            <a:gd name="T5" fmla="*/ 281 h 281"/>
                            <a:gd name="T6" fmla="*/ 90 w 430"/>
                            <a:gd name="T7" fmla="*/ 11 h 28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30" h="281">
                              <a:moveTo>
                                <a:pt x="90" y="11"/>
                              </a:moveTo>
                              <a:cubicBezTo>
                                <a:pt x="57" y="0"/>
                                <a:pt x="0" y="102"/>
                                <a:pt x="24" y="130"/>
                              </a:cubicBezTo>
                              <a:cubicBezTo>
                                <a:pt x="430" y="281"/>
                                <a:pt x="430" y="281"/>
                                <a:pt x="430" y="281"/>
                              </a:cubicBezTo>
                              <a:lnTo>
                                <a:pt x="90" y="11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2" name="Freeform 424">
                          <a:extLst>
                            <a:ext uri="{FF2B5EF4-FFF2-40B4-BE49-F238E27FC236}">
                              <a16:creationId xmlns:a16="http://schemas.microsoft.com/office/drawing/2014/main" id="{78F3056C-C89D-4A97-9487-215F66DC4AD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156420"/>
                          <a:ext cx="118133" cy="77451"/>
                        </a:xfrm>
                        <a:custGeom>
                          <a:avLst/>
                          <a:gdLst>
                            <a:gd name="T0" fmla="*/ 340 w 429"/>
                            <a:gd name="T1" fmla="*/ 271 h 282"/>
                            <a:gd name="T2" fmla="*/ 405 w 429"/>
                            <a:gd name="T3" fmla="*/ 152 h 282"/>
                            <a:gd name="T4" fmla="*/ 0 w 429"/>
                            <a:gd name="T5" fmla="*/ 0 h 282"/>
                            <a:gd name="T6" fmla="*/ 340 w 429"/>
                            <a:gd name="T7" fmla="*/ 271 h 28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29" h="282">
                              <a:moveTo>
                                <a:pt x="340" y="271"/>
                              </a:moveTo>
                              <a:cubicBezTo>
                                <a:pt x="372" y="282"/>
                                <a:pt x="429" y="179"/>
                                <a:pt x="405" y="152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lnTo>
                                <a:pt x="340" y="271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3" name="Freeform 425">
                          <a:extLst>
                            <a:ext uri="{FF2B5EF4-FFF2-40B4-BE49-F238E27FC236}">
                              <a16:creationId xmlns:a16="http://schemas.microsoft.com/office/drawing/2014/main" id="{10060EC6-D857-40D0-B43B-BF4B85210E8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29263" y="4129821"/>
                          <a:ext cx="129085" cy="37552"/>
                        </a:xfrm>
                        <a:custGeom>
                          <a:avLst/>
                          <a:gdLst>
                            <a:gd name="T0" fmla="*/ 41 w 465"/>
                            <a:gd name="T1" fmla="*/ 0 h 136"/>
                            <a:gd name="T2" fmla="*/ 34 w 465"/>
                            <a:gd name="T3" fmla="*/ 136 h 136"/>
                            <a:gd name="T4" fmla="*/ 465 w 465"/>
                            <a:gd name="T5" fmla="*/ 96 h 136"/>
                            <a:gd name="T6" fmla="*/ 41 w 465"/>
                            <a:gd name="T7" fmla="*/ 0 h 13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65" h="136">
                              <a:moveTo>
                                <a:pt x="41" y="0"/>
                              </a:moveTo>
                              <a:cubicBezTo>
                                <a:pt x="7" y="4"/>
                                <a:pt x="0" y="121"/>
                                <a:pt x="34" y="136"/>
                              </a:cubicBezTo>
                              <a:cubicBezTo>
                                <a:pt x="465" y="96"/>
                                <a:pt x="465" y="96"/>
                                <a:pt x="465" y="96"/>
                              </a:cubicBezTo>
                              <a:lnTo>
                                <a:pt x="41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4" name="Freeform 426">
                          <a:extLst>
                            <a:ext uri="{FF2B5EF4-FFF2-40B4-BE49-F238E27FC236}">
                              <a16:creationId xmlns:a16="http://schemas.microsoft.com/office/drawing/2014/main" id="{B55981E0-E957-41B4-89BF-C6A3ABBC152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145467"/>
                          <a:ext cx="128303" cy="37552"/>
                        </a:xfrm>
                        <a:custGeom>
                          <a:avLst/>
                          <a:gdLst>
                            <a:gd name="T0" fmla="*/ 423 w 465"/>
                            <a:gd name="T1" fmla="*/ 135 h 135"/>
                            <a:gd name="T2" fmla="*/ 431 w 465"/>
                            <a:gd name="T3" fmla="*/ 0 h 135"/>
                            <a:gd name="T4" fmla="*/ 0 w 465"/>
                            <a:gd name="T5" fmla="*/ 39 h 135"/>
                            <a:gd name="T6" fmla="*/ 423 w 465"/>
                            <a:gd name="T7" fmla="*/ 135 h 1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65" h="135">
                              <a:moveTo>
                                <a:pt x="423" y="135"/>
                              </a:moveTo>
                              <a:cubicBezTo>
                                <a:pt x="457" y="131"/>
                                <a:pt x="465" y="14"/>
                                <a:pt x="431" y="0"/>
                              </a:cubicBezTo>
                              <a:cubicBezTo>
                                <a:pt x="0" y="39"/>
                                <a:pt x="0" y="39"/>
                                <a:pt x="0" y="39"/>
                              </a:cubicBezTo>
                              <a:cubicBezTo>
                                <a:pt x="423" y="135"/>
                                <a:pt x="423" y="135"/>
                                <a:pt x="423" y="135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5" name="Freeform 427">
                          <a:extLst>
                            <a:ext uri="{FF2B5EF4-FFF2-40B4-BE49-F238E27FC236}">
                              <a16:creationId xmlns:a16="http://schemas.microsoft.com/office/drawing/2014/main" id="{8C814470-78A6-485B-8445-C0D4C7B9E7A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33174" y="4156420"/>
                          <a:ext cx="125173" cy="61805"/>
                        </a:xfrm>
                        <a:custGeom>
                          <a:avLst/>
                          <a:gdLst>
                            <a:gd name="T0" fmla="*/ 29 w 453"/>
                            <a:gd name="T1" fmla="*/ 98 h 224"/>
                            <a:gd name="T2" fmla="*/ 82 w 453"/>
                            <a:gd name="T3" fmla="*/ 223 h 224"/>
                            <a:gd name="T4" fmla="*/ 453 w 453"/>
                            <a:gd name="T5" fmla="*/ 0 h 224"/>
                            <a:gd name="T6" fmla="*/ 29 w 453"/>
                            <a:gd name="T7" fmla="*/ 98 h 22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53" h="224">
                              <a:moveTo>
                                <a:pt x="29" y="98"/>
                              </a:moveTo>
                              <a:cubicBezTo>
                                <a:pt x="0" y="116"/>
                                <a:pt x="45" y="224"/>
                                <a:pt x="82" y="223"/>
                              </a:cubicBezTo>
                              <a:cubicBezTo>
                                <a:pt x="453" y="0"/>
                                <a:pt x="453" y="0"/>
                                <a:pt x="453" y="0"/>
                              </a:cubicBezTo>
                              <a:lnTo>
                                <a:pt x="29" y="98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6" name="Freeform 428">
                          <a:extLst>
                            <a:ext uri="{FF2B5EF4-FFF2-40B4-BE49-F238E27FC236}">
                              <a16:creationId xmlns:a16="http://schemas.microsoft.com/office/drawing/2014/main" id="{8EA47972-02A3-405A-ADEB-F4F9C00C753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094615"/>
                          <a:ext cx="124391" cy="61805"/>
                        </a:xfrm>
                        <a:custGeom>
                          <a:avLst/>
                          <a:gdLst>
                            <a:gd name="T0" fmla="*/ 423 w 452"/>
                            <a:gd name="T1" fmla="*/ 127 h 224"/>
                            <a:gd name="T2" fmla="*/ 371 w 452"/>
                            <a:gd name="T3" fmla="*/ 2 h 224"/>
                            <a:gd name="T4" fmla="*/ 0 w 452"/>
                            <a:gd name="T5" fmla="*/ 224 h 224"/>
                            <a:gd name="T6" fmla="*/ 423 w 452"/>
                            <a:gd name="T7" fmla="*/ 127 h 22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52" h="224">
                              <a:moveTo>
                                <a:pt x="423" y="127"/>
                              </a:moveTo>
                              <a:cubicBezTo>
                                <a:pt x="452" y="109"/>
                                <a:pt x="408" y="0"/>
                                <a:pt x="371" y="2"/>
                              </a:cubicBezTo>
                              <a:cubicBezTo>
                                <a:pt x="0" y="224"/>
                                <a:pt x="0" y="224"/>
                                <a:pt x="0" y="224"/>
                              </a:cubicBezTo>
                              <a:cubicBezTo>
                                <a:pt x="423" y="127"/>
                                <a:pt x="423" y="127"/>
                                <a:pt x="423" y="127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7" name="Freeform 429">
                          <a:extLst>
                            <a:ext uri="{FF2B5EF4-FFF2-40B4-BE49-F238E27FC236}">
                              <a16:creationId xmlns:a16="http://schemas.microsoft.com/office/drawing/2014/main" id="{53E0CA2E-9F66-4A93-A3DD-E02A9BC8ADB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58991" y="4156420"/>
                          <a:ext cx="99357" cy="104833"/>
                        </a:xfrm>
                        <a:custGeom>
                          <a:avLst/>
                          <a:gdLst>
                            <a:gd name="T0" fmla="*/ 18 w 358"/>
                            <a:gd name="T1" fmla="*/ 272 h 379"/>
                            <a:gd name="T2" fmla="*/ 120 w 358"/>
                            <a:gd name="T3" fmla="*/ 362 h 379"/>
                            <a:gd name="T4" fmla="*/ 358 w 358"/>
                            <a:gd name="T5" fmla="*/ 0 h 379"/>
                            <a:gd name="T6" fmla="*/ 18 w 358"/>
                            <a:gd name="T7" fmla="*/ 272 h 37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358" h="379">
                              <a:moveTo>
                                <a:pt x="18" y="272"/>
                              </a:moveTo>
                              <a:cubicBezTo>
                                <a:pt x="0" y="301"/>
                                <a:pt x="87" y="379"/>
                                <a:pt x="120" y="362"/>
                              </a:cubicBezTo>
                              <a:cubicBezTo>
                                <a:pt x="358" y="0"/>
                                <a:pt x="358" y="0"/>
                                <a:pt x="358" y="0"/>
                              </a:cubicBezTo>
                              <a:lnTo>
                                <a:pt x="18" y="272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8" name="Freeform 430">
                          <a:extLst>
                            <a:ext uri="{FF2B5EF4-FFF2-40B4-BE49-F238E27FC236}">
                              <a16:creationId xmlns:a16="http://schemas.microsoft.com/office/drawing/2014/main" id="{9A83EECE-2010-403C-BB86-A5DA2E099D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051587"/>
                          <a:ext cx="98574" cy="104833"/>
                        </a:xfrm>
                        <a:custGeom>
                          <a:avLst/>
                          <a:gdLst>
                            <a:gd name="T0" fmla="*/ 339 w 357"/>
                            <a:gd name="T1" fmla="*/ 108 h 379"/>
                            <a:gd name="T2" fmla="*/ 238 w 357"/>
                            <a:gd name="T3" fmla="*/ 18 h 379"/>
                            <a:gd name="T4" fmla="*/ 0 w 357"/>
                            <a:gd name="T5" fmla="*/ 379 h 379"/>
                            <a:gd name="T6" fmla="*/ 339 w 357"/>
                            <a:gd name="T7" fmla="*/ 108 h 37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357" h="379">
                              <a:moveTo>
                                <a:pt x="339" y="108"/>
                              </a:moveTo>
                              <a:cubicBezTo>
                                <a:pt x="357" y="79"/>
                                <a:pt x="270" y="0"/>
                                <a:pt x="238" y="18"/>
                              </a:cubicBezTo>
                              <a:cubicBezTo>
                                <a:pt x="0" y="379"/>
                                <a:pt x="0" y="379"/>
                                <a:pt x="0" y="379"/>
                              </a:cubicBezTo>
                              <a:cubicBezTo>
                                <a:pt x="339" y="108"/>
                                <a:pt x="339" y="108"/>
                                <a:pt x="339" y="108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69" name="Freeform 431">
                          <a:extLst>
                            <a:ext uri="{FF2B5EF4-FFF2-40B4-BE49-F238E27FC236}">
                              <a16:creationId xmlns:a16="http://schemas.microsoft.com/office/drawing/2014/main" id="{790D643E-AAE2-4A0B-B242-20F83DBF9EE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05149" y="4156420"/>
                          <a:ext cx="53199" cy="126738"/>
                        </a:xfrm>
                        <a:custGeom>
                          <a:avLst/>
                          <a:gdLst>
                            <a:gd name="T0" fmla="*/ 4 w 192"/>
                            <a:gd name="T1" fmla="*/ 392 h 459"/>
                            <a:gd name="T2" fmla="*/ 134 w 192"/>
                            <a:gd name="T3" fmla="*/ 429 h 459"/>
                            <a:gd name="T4" fmla="*/ 192 w 192"/>
                            <a:gd name="T5" fmla="*/ 0 h 459"/>
                            <a:gd name="T6" fmla="*/ 4 w 192"/>
                            <a:gd name="T7" fmla="*/ 392 h 4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192" h="459">
                              <a:moveTo>
                                <a:pt x="4" y="392"/>
                              </a:moveTo>
                              <a:cubicBezTo>
                                <a:pt x="0" y="426"/>
                                <a:pt x="113" y="459"/>
                                <a:pt x="134" y="429"/>
                              </a:cubicBezTo>
                              <a:cubicBezTo>
                                <a:pt x="192" y="0"/>
                                <a:pt x="192" y="0"/>
                                <a:pt x="192" y="0"/>
                              </a:cubicBezTo>
                              <a:lnTo>
                                <a:pt x="4" y="392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0" name="Freeform 432">
                          <a:extLst>
                            <a:ext uri="{FF2B5EF4-FFF2-40B4-BE49-F238E27FC236}">
                              <a16:creationId xmlns:a16="http://schemas.microsoft.com/office/drawing/2014/main" id="{2D4202EC-2992-4092-8EFE-4F75C8AF225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58348" y="4029682"/>
                          <a:ext cx="52417" cy="126738"/>
                        </a:xfrm>
                        <a:custGeom>
                          <a:avLst/>
                          <a:gdLst>
                            <a:gd name="T0" fmla="*/ 188 w 191"/>
                            <a:gd name="T1" fmla="*/ 68 h 459"/>
                            <a:gd name="T2" fmla="*/ 57 w 191"/>
                            <a:gd name="T3" fmla="*/ 30 h 459"/>
                            <a:gd name="T4" fmla="*/ 0 w 191"/>
                            <a:gd name="T5" fmla="*/ 459 h 459"/>
                            <a:gd name="T6" fmla="*/ 188 w 191"/>
                            <a:gd name="T7" fmla="*/ 68 h 4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191" h="459">
                              <a:moveTo>
                                <a:pt x="188" y="68"/>
                              </a:moveTo>
                              <a:cubicBezTo>
                                <a:pt x="191" y="34"/>
                                <a:pt x="79" y="0"/>
                                <a:pt x="57" y="30"/>
                              </a:cubicBezTo>
                              <a:cubicBezTo>
                                <a:pt x="0" y="459"/>
                                <a:pt x="0" y="459"/>
                                <a:pt x="0" y="459"/>
                              </a:cubicBezTo>
                              <a:lnTo>
                                <a:pt x="188" y="68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1" name="Freeform 433">
                          <a:extLst>
                            <a:ext uri="{FF2B5EF4-FFF2-40B4-BE49-F238E27FC236}">
                              <a16:creationId xmlns:a16="http://schemas.microsoft.com/office/drawing/2014/main" id="{8A41DA8A-391B-4488-A030-D9018A7EF6B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763685" y="4167373"/>
                          <a:ext cx="114221" cy="391167"/>
                        </a:xfrm>
                        <a:custGeom>
                          <a:avLst/>
                          <a:gdLst>
                            <a:gd name="T0" fmla="*/ 100 w 146"/>
                            <a:gd name="T1" fmla="*/ 0 h 500"/>
                            <a:gd name="T2" fmla="*/ 36 w 146"/>
                            <a:gd name="T3" fmla="*/ 99 h 500"/>
                            <a:gd name="T4" fmla="*/ 0 w 146"/>
                            <a:gd name="T5" fmla="*/ 490 h 500"/>
                            <a:gd name="T6" fmla="*/ 59 w 146"/>
                            <a:gd name="T7" fmla="*/ 428 h 500"/>
                            <a:gd name="T8" fmla="*/ 105 w 146"/>
                            <a:gd name="T9" fmla="*/ 500 h 500"/>
                            <a:gd name="T10" fmla="*/ 146 w 146"/>
                            <a:gd name="T11" fmla="*/ 58 h 500"/>
                            <a:gd name="T12" fmla="*/ 100 w 146"/>
                            <a:gd name="T13" fmla="*/ 0 h 50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46" h="500">
                              <a:moveTo>
                                <a:pt x="100" y="0"/>
                              </a:moveTo>
                              <a:lnTo>
                                <a:pt x="36" y="99"/>
                              </a:lnTo>
                              <a:lnTo>
                                <a:pt x="0" y="490"/>
                              </a:lnTo>
                              <a:lnTo>
                                <a:pt x="59" y="428"/>
                              </a:lnTo>
                              <a:lnTo>
                                <a:pt x="105" y="500"/>
                              </a:lnTo>
                              <a:lnTo>
                                <a:pt x="146" y="58"/>
                              </a:lnTo>
                              <a:lnTo>
                                <a:pt x="100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2" name="Freeform 434">
                          <a:extLst>
                            <a:ext uri="{FF2B5EF4-FFF2-40B4-BE49-F238E27FC236}">
                              <a16:creationId xmlns:a16="http://schemas.microsoft.com/office/drawing/2014/main" id="{D3AA5CE5-00EC-4178-B02B-A2D0EBF23DE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846613" y="4188496"/>
                          <a:ext cx="117350" cy="363003"/>
                        </a:xfrm>
                        <a:custGeom>
                          <a:avLst/>
                          <a:gdLst>
                            <a:gd name="T0" fmla="*/ 46 w 150"/>
                            <a:gd name="T1" fmla="*/ 464 h 464"/>
                            <a:gd name="T2" fmla="*/ 88 w 150"/>
                            <a:gd name="T3" fmla="*/ 390 h 464"/>
                            <a:gd name="T4" fmla="*/ 150 w 150"/>
                            <a:gd name="T5" fmla="*/ 448 h 464"/>
                            <a:gd name="T6" fmla="*/ 80 w 150"/>
                            <a:gd name="T7" fmla="*/ 0 h 464"/>
                            <a:gd name="T8" fmla="*/ 0 w 150"/>
                            <a:gd name="T9" fmla="*/ 5 h 464"/>
                            <a:gd name="T10" fmla="*/ 9 w 150"/>
                            <a:gd name="T11" fmla="*/ 227 h 464"/>
                            <a:gd name="T12" fmla="*/ 46 w 150"/>
                            <a:gd name="T13" fmla="*/ 464 h 46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50" h="464">
                              <a:moveTo>
                                <a:pt x="46" y="464"/>
                              </a:moveTo>
                              <a:lnTo>
                                <a:pt x="88" y="390"/>
                              </a:lnTo>
                              <a:lnTo>
                                <a:pt x="150" y="448"/>
                              </a:lnTo>
                              <a:lnTo>
                                <a:pt x="80" y="0"/>
                              </a:lnTo>
                              <a:lnTo>
                                <a:pt x="0" y="5"/>
                              </a:lnTo>
                              <a:lnTo>
                                <a:pt x="9" y="227"/>
                              </a:lnTo>
                              <a:lnTo>
                                <a:pt x="46" y="464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3" name="Oval 435">
                          <a:extLst>
                            <a:ext uri="{FF2B5EF4-FFF2-40B4-BE49-F238E27FC236}">
                              <a16:creationId xmlns:a16="http://schemas.microsoft.com/office/drawing/2014/main" id="{02E790B3-D3AE-4E4C-97A4-531F02B1D8CA}"/>
                            </a:ext>
                          </a:extLst>
                        </p:cNvPr>
                        <p:cNvSpPr>
                          <a:spLocks noChangeArrowheads="1"/>
                        </p:cNvSpPr>
                        <p:nvPr/>
                      </p:nvSpPr>
                      <p:spPr bwMode="auto">
                        <a:xfrm>
                          <a:off x="4751950" y="4050023"/>
                          <a:ext cx="212013" cy="212013"/>
                        </a:xfrm>
                        <a:prstGeom prst="ellips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4" name="Freeform 436">
                          <a:extLst>
                            <a:ext uri="{FF2B5EF4-FFF2-40B4-BE49-F238E27FC236}">
                              <a16:creationId xmlns:a16="http://schemas.microsoft.com/office/drawing/2014/main" id="{B838DB3E-60EA-48AB-A24E-E6F9C7390EC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68579" y="4011688"/>
                          <a:ext cx="425590" cy="182284"/>
                        </a:xfrm>
                        <a:custGeom>
                          <a:avLst/>
                          <a:gdLst>
                            <a:gd name="T0" fmla="*/ 1540 w 1540"/>
                            <a:gd name="T1" fmla="*/ 0 h 661"/>
                            <a:gd name="T2" fmla="*/ 1540 w 1540"/>
                            <a:gd name="T3" fmla="*/ 524 h 661"/>
                            <a:gd name="T4" fmla="*/ 1407 w 1540"/>
                            <a:gd name="T5" fmla="*/ 661 h 661"/>
                            <a:gd name="T6" fmla="*/ 135 w 1540"/>
                            <a:gd name="T7" fmla="*/ 661 h 661"/>
                            <a:gd name="T8" fmla="*/ 0 w 1540"/>
                            <a:gd name="T9" fmla="*/ 524 h 661"/>
                            <a:gd name="T10" fmla="*/ 0 w 1540"/>
                            <a:gd name="T11" fmla="*/ 0 h 661"/>
                            <a:gd name="T12" fmla="*/ 683 w 1540"/>
                            <a:gd name="T13" fmla="*/ 0 h 661"/>
                            <a:gd name="T14" fmla="*/ 650 w 1540"/>
                            <a:gd name="T15" fmla="*/ 57 h 661"/>
                            <a:gd name="T16" fmla="*/ 629 w 1540"/>
                            <a:gd name="T17" fmla="*/ 135 h 661"/>
                            <a:gd name="T18" fmla="*/ 627 w 1540"/>
                            <a:gd name="T19" fmla="*/ 172 h 661"/>
                            <a:gd name="T20" fmla="*/ 631 w 1540"/>
                            <a:gd name="T21" fmla="*/ 220 h 661"/>
                            <a:gd name="T22" fmla="*/ 632 w 1540"/>
                            <a:gd name="T23" fmla="*/ 227 h 661"/>
                            <a:gd name="T24" fmla="*/ 633 w 1540"/>
                            <a:gd name="T25" fmla="*/ 231 h 661"/>
                            <a:gd name="T26" fmla="*/ 637 w 1540"/>
                            <a:gd name="T27" fmla="*/ 252 h 661"/>
                            <a:gd name="T28" fmla="*/ 637 w 1540"/>
                            <a:gd name="T29" fmla="*/ 252 h 661"/>
                            <a:gd name="T30" fmla="*/ 640 w 1540"/>
                            <a:gd name="T31" fmla="*/ 259 h 661"/>
                            <a:gd name="T32" fmla="*/ 642 w 1540"/>
                            <a:gd name="T33" fmla="*/ 266 h 661"/>
                            <a:gd name="T34" fmla="*/ 651 w 1540"/>
                            <a:gd name="T35" fmla="*/ 287 h 661"/>
                            <a:gd name="T36" fmla="*/ 667 w 1540"/>
                            <a:gd name="T37" fmla="*/ 319 h 661"/>
                            <a:gd name="T38" fmla="*/ 667 w 1540"/>
                            <a:gd name="T39" fmla="*/ 319 h 661"/>
                            <a:gd name="T40" fmla="*/ 676 w 1540"/>
                            <a:gd name="T41" fmla="*/ 334 h 661"/>
                            <a:gd name="T42" fmla="*/ 687 w 1540"/>
                            <a:gd name="T43" fmla="*/ 351 h 661"/>
                            <a:gd name="T44" fmla="*/ 691 w 1540"/>
                            <a:gd name="T45" fmla="*/ 357 h 661"/>
                            <a:gd name="T46" fmla="*/ 691 w 1540"/>
                            <a:gd name="T47" fmla="*/ 357 h 661"/>
                            <a:gd name="T48" fmla="*/ 697 w 1540"/>
                            <a:gd name="T49" fmla="*/ 362 h 661"/>
                            <a:gd name="T50" fmla="*/ 697 w 1540"/>
                            <a:gd name="T51" fmla="*/ 362 h 661"/>
                            <a:gd name="T52" fmla="*/ 700 w 1540"/>
                            <a:gd name="T53" fmla="*/ 368 h 661"/>
                            <a:gd name="T54" fmla="*/ 700 w 1540"/>
                            <a:gd name="T55" fmla="*/ 368 h 661"/>
                            <a:gd name="T56" fmla="*/ 708 w 1540"/>
                            <a:gd name="T57" fmla="*/ 376 h 661"/>
                            <a:gd name="T58" fmla="*/ 715 w 1540"/>
                            <a:gd name="T59" fmla="*/ 381 h 661"/>
                            <a:gd name="T60" fmla="*/ 715 w 1540"/>
                            <a:gd name="T61" fmla="*/ 381 h 661"/>
                            <a:gd name="T62" fmla="*/ 727 w 1540"/>
                            <a:gd name="T63" fmla="*/ 393 h 661"/>
                            <a:gd name="T64" fmla="*/ 735 w 1540"/>
                            <a:gd name="T65" fmla="*/ 400 h 661"/>
                            <a:gd name="T66" fmla="*/ 740 w 1540"/>
                            <a:gd name="T67" fmla="*/ 405 h 661"/>
                            <a:gd name="T68" fmla="*/ 746 w 1540"/>
                            <a:gd name="T69" fmla="*/ 409 h 661"/>
                            <a:gd name="T70" fmla="*/ 749 w 1540"/>
                            <a:gd name="T71" fmla="*/ 411 h 661"/>
                            <a:gd name="T72" fmla="*/ 785 w 1540"/>
                            <a:gd name="T73" fmla="*/ 433 h 661"/>
                            <a:gd name="T74" fmla="*/ 788 w 1540"/>
                            <a:gd name="T75" fmla="*/ 435 h 661"/>
                            <a:gd name="T76" fmla="*/ 794 w 1540"/>
                            <a:gd name="T77" fmla="*/ 438 h 661"/>
                            <a:gd name="T78" fmla="*/ 807 w 1540"/>
                            <a:gd name="T79" fmla="*/ 444 h 661"/>
                            <a:gd name="T80" fmla="*/ 922 w 1540"/>
                            <a:gd name="T81" fmla="*/ 467 h 661"/>
                            <a:gd name="T82" fmla="*/ 1037 w 1540"/>
                            <a:gd name="T83" fmla="*/ 444 h 661"/>
                            <a:gd name="T84" fmla="*/ 1131 w 1540"/>
                            <a:gd name="T85" fmla="*/ 381 h 661"/>
                            <a:gd name="T86" fmla="*/ 1195 w 1540"/>
                            <a:gd name="T87" fmla="*/ 287 h 661"/>
                            <a:gd name="T88" fmla="*/ 1218 w 1540"/>
                            <a:gd name="T89" fmla="*/ 172 h 661"/>
                            <a:gd name="T90" fmla="*/ 1195 w 1540"/>
                            <a:gd name="T91" fmla="*/ 57 h 661"/>
                            <a:gd name="T92" fmla="*/ 1162 w 1540"/>
                            <a:gd name="T93" fmla="*/ 0 h 661"/>
                            <a:gd name="T94" fmla="*/ 1540 w 1540"/>
                            <a:gd name="T95" fmla="*/ 0 h 66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</a:cxnLst>
                          <a:rect l="0" t="0" r="r" b="b"/>
                          <a:pathLst>
                            <a:path w="1540" h="661">
                              <a:moveTo>
                                <a:pt x="1540" y="0"/>
                              </a:moveTo>
                              <a:cubicBezTo>
                                <a:pt x="1540" y="524"/>
                                <a:pt x="1540" y="524"/>
                                <a:pt x="1540" y="524"/>
                              </a:cubicBezTo>
                              <a:cubicBezTo>
                                <a:pt x="1540" y="598"/>
                                <a:pt x="1481" y="661"/>
                                <a:pt x="1407" y="661"/>
                              </a:cubicBezTo>
                              <a:cubicBezTo>
                                <a:pt x="135" y="661"/>
                                <a:pt x="135" y="661"/>
                                <a:pt x="135" y="661"/>
                              </a:cubicBezTo>
                              <a:cubicBezTo>
                                <a:pt x="60" y="661"/>
                                <a:pt x="0" y="598"/>
                                <a:pt x="0" y="524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683" y="0"/>
                                <a:pt x="683" y="0"/>
                                <a:pt x="683" y="0"/>
                              </a:cubicBezTo>
                              <a:cubicBezTo>
                                <a:pt x="670" y="17"/>
                                <a:pt x="659" y="37"/>
                                <a:pt x="650" y="57"/>
                              </a:cubicBezTo>
                              <a:cubicBezTo>
                                <a:pt x="640" y="82"/>
                                <a:pt x="633" y="108"/>
                                <a:pt x="629" y="135"/>
                              </a:cubicBezTo>
                              <a:cubicBezTo>
                                <a:pt x="628" y="147"/>
                                <a:pt x="627" y="160"/>
                                <a:pt x="627" y="172"/>
                              </a:cubicBezTo>
                              <a:cubicBezTo>
                                <a:pt x="627" y="188"/>
                                <a:pt x="628" y="204"/>
                                <a:pt x="631" y="220"/>
                              </a:cubicBezTo>
                              <a:cubicBezTo>
                                <a:pt x="631" y="222"/>
                                <a:pt x="632" y="225"/>
                                <a:pt x="632" y="227"/>
                              </a:cubicBezTo>
                              <a:cubicBezTo>
                                <a:pt x="632" y="228"/>
                                <a:pt x="632" y="230"/>
                                <a:pt x="633" y="231"/>
                              </a:cubicBezTo>
                              <a:cubicBezTo>
                                <a:pt x="634" y="238"/>
                                <a:pt x="637" y="245"/>
                                <a:pt x="637" y="252"/>
                              </a:cubicBezTo>
                              <a:cubicBezTo>
                                <a:pt x="637" y="252"/>
                                <a:pt x="637" y="252"/>
                                <a:pt x="637" y="252"/>
                              </a:cubicBezTo>
                              <a:cubicBezTo>
                                <a:pt x="640" y="255"/>
                                <a:pt x="639" y="257"/>
                                <a:pt x="640" y="259"/>
                              </a:cubicBezTo>
                              <a:cubicBezTo>
                                <a:pt x="641" y="262"/>
                                <a:pt x="641" y="264"/>
                                <a:pt x="642" y="266"/>
                              </a:cubicBezTo>
                              <a:cubicBezTo>
                                <a:pt x="645" y="273"/>
                                <a:pt x="648" y="280"/>
                                <a:pt x="651" y="287"/>
                              </a:cubicBezTo>
                              <a:cubicBezTo>
                                <a:pt x="655" y="298"/>
                                <a:pt x="661" y="309"/>
                                <a:pt x="667" y="319"/>
                              </a:cubicBezTo>
                              <a:cubicBezTo>
                                <a:pt x="667" y="319"/>
                                <a:pt x="667" y="319"/>
                                <a:pt x="667" y="319"/>
                              </a:cubicBezTo>
                              <a:cubicBezTo>
                                <a:pt x="667" y="324"/>
                                <a:pt x="673" y="329"/>
                                <a:pt x="676" y="334"/>
                              </a:cubicBezTo>
                              <a:cubicBezTo>
                                <a:pt x="680" y="340"/>
                                <a:pt x="683" y="346"/>
                                <a:pt x="687" y="351"/>
                              </a:cubicBezTo>
                              <a:cubicBezTo>
                                <a:pt x="689" y="353"/>
                                <a:pt x="691" y="355"/>
                                <a:pt x="691" y="357"/>
                              </a:cubicBezTo>
                              <a:cubicBezTo>
                                <a:pt x="691" y="357"/>
                                <a:pt x="691" y="357"/>
                                <a:pt x="691" y="357"/>
                              </a:cubicBezTo>
                              <a:cubicBezTo>
                                <a:pt x="691" y="359"/>
                                <a:pt x="694" y="361"/>
                                <a:pt x="697" y="362"/>
                              </a:cubicBezTo>
                              <a:cubicBezTo>
                                <a:pt x="697" y="362"/>
                                <a:pt x="697" y="362"/>
                                <a:pt x="697" y="362"/>
                              </a:cubicBezTo>
                              <a:cubicBezTo>
                                <a:pt x="700" y="364"/>
                                <a:pt x="700" y="366"/>
                                <a:pt x="700" y="368"/>
                              </a:cubicBezTo>
                              <a:cubicBezTo>
                                <a:pt x="700" y="368"/>
                                <a:pt x="700" y="368"/>
                                <a:pt x="700" y="368"/>
                              </a:cubicBezTo>
                              <a:cubicBezTo>
                                <a:pt x="706" y="370"/>
                                <a:pt x="706" y="373"/>
                                <a:pt x="708" y="376"/>
                              </a:cubicBezTo>
                              <a:cubicBezTo>
                                <a:pt x="710" y="377"/>
                                <a:pt x="715" y="379"/>
                                <a:pt x="715" y="381"/>
                              </a:cubicBezTo>
                              <a:cubicBezTo>
                                <a:pt x="715" y="381"/>
                                <a:pt x="715" y="381"/>
                                <a:pt x="715" y="381"/>
                              </a:cubicBezTo>
                              <a:cubicBezTo>
                                <a:pt x="715" y="385"/>
                                <a:pt x="723" y="389"/>
                                <a:pt x="727" y="393"/>
                              </a:cubicBezTo>
                              <a:cubicBezTo>
                                <a:pt x="730" y="395"/>
                                <a:pt x="732" y="398"/>
                                <a:pt x="735" y="400"/>
                              </a:cubicBezTo>
                              <a:cubicBezTo>
                                <a:pt x="737" y="402"/>
                                <a:pt x="739" y="403"/>
                                <a:pt x="740" y="405"/>
                              </a:cubicBezTo>
                              <a:cubicBezTo>
                                <a:pt x="742" y="406"/>
                                <a:pt x="744" y="407"/>
                                <a:pt x="746" y="409"/>
                              </a:cubicBezTo>
                              <a:cubicBezTo>
                                <a:pt x="747" y="410"/>
                                <a:pt x="748" y="410"/>
                                <a:pt x="749" y="411"/>
                              </a:cubicBezTo>
                              <a:cubicBezTo>
                                <a:pt x="760" y="419"/>
                                <a:pt x="772" y="427"/>
                                <a:pt x="785" y="433"/>
                              </a:cubicBezTo>
                              <a:cubicBezTo>
                                <a:pt x="786" y="434"/>
                                <a:pt x="787" y="435"/>
                                <a:pt x="788" y="435"/>
                              </a:cubicBezTo>
                              <a:cubicBezTo>
                                <a:pt x="790" y="436"/>
                                <a:pt x="792" y="437"/>
                                <a:pt x="794" y="438"/>
                              </a:cubicBezTo>
                              <a:cubicBezTo>
                                <a:pt x="799" y="440"/>
                                <a:pt x="803" y="442"/>
                                <a:pt x="807" y="444"/>
                              </a:cubicBezTo>
                              <a:cubicBezTo>
                                <a:pt x="844" y="460"/>
                                <a:pt x="883" y="467"/>
                                <a:pt x="922" y="467"/>
                              </a:cubicBezTo>
                              <a:cubicBezTo>
                                <a:pt x="962" y="467"/>
                                <a:pt x="1001" y="460"/>
                                <a:pt x="1037" y="444"/>
                              </a:cubicBezTo>
                              <a:cubicBezTo>
                                <a:pt x="1073" y="429"/>
                                <a:pt x="1104" y="408"/>
                                <a:pt x="1131" y="381"/>
                              </a:cubicBezTo>
                              <a:cubicBezTo>
                                <a:pt x="1158" y="354"/>
                                <a:pt x="1180" y="322"/>
                                <a:pt x="1195" y="287"/>
                              </a:cubicBezTo>
                              <a:cubicBezTo>
                                <a:pt x="1210" y="251"/>
                                <a:pt x="1218" y="212"/>
                                <a:pt x="1218" y="172"/>
                              </a:cubicBezTo>
                              <a:cubicBezTo>
                                <a:pt x="1218" y="132"/>
                                <a:pt x="1210" y="94"/>
                                <a:pt x="1195" y="57"/>
                              </a:cubicBezTo>
                              <a:cubicBezTo>
                                <a:pt x="1186" y="37"/>
                                <a:pt x="1175" y="17"/>
                                <a:pt x="1162" y="0"/>
                              </a:cubicBezTo>
                              <a:cubicBezTo>
                                <a:pt x="1540" y="0"/>
                                <a:pt x="1540" y="0"/>
                                <a:pt x="154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5" name="Freeform 437">
                          <a:extLst>
                            <a:ext uri="{FF2B5EF4-FFF2-40B4-BE49-F238E27FC236}">
                              <a16:creationId xmlns:a16="http://schemas.microsoft.com/office/drawing/2014/main" id="{3C19A040-DDDC-4E1F-89E6-2BAC1A70AF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68579" y="3918591"/>
                          <a:ext cx="425590" cy="83710"/>
                        </a:xfrm>
                        <a:custGeom>
                          <a:avLst/>
                          <a:gdLst>
                            <a:gd name="T0" fmla="*/ 1540 w 1540"/>
                            <a:gd name="T1" fmla="*/ 128 h 304"/>
                            <a:gd name="T2" fmla="*/ 1540 w 1540"/>
                            <a:gd name="T3" fmla="*/ 304 h 304"/>
                            <a:gd name="T4" fmla="*/ 1138 w 1540"/>
                            <a:gd name="T5" fmla="*/ 304 h 304"/>
                            <a:gd name="T6" fmla="*/ 1131 w 1540"/>
                            <a:gd name="T7" fmla="*/ 298 h 304"/>
                            <a:gd name="T8" fmla="*/ 1037 w 1540"/>
                            <a:gd name="T9" fmla="*/ 236 h 304"/>
                            <a:gd name="T10" fmla="*/ 922 w 1540"/>
                            <a:gd name="T11" fmla="*/ 213 h 304"/>
                            <a:gd name="T12" fmla="*/ 807 w 1540"/>
                            <a:gd name="T13" fmla="*/ 237 h 304"/>
                            <a:gd name="T14" fmla="*/ 714 w 1540"/>
                            <a:gd name="T15" fmla="*/ 298 h 304"/>
                            <a:gd name="T16" fmla="*/ 707 w 1540"/>
                            <a:gd name="T17" fmla="*/ 304 h 304"/>
                            <a:gd name="T18" fmla="*/ 0 w 1540"/>
                            <a:gd name="T19" fmla="*/ 304 h 304"/>
                            <a:gd name="T20" fmla="*/ 0 w 1540"/>
                            <a:gd name="T21" fmla="*/ 128 h 304"/>
                            <a:gd name="T22" fmla="*/ 129 w 1540"/>
                            <a:gd name="T23" fmla="*/ 0 h 304"/>
                            <a:gd name="T24" fmla="*/ 1412 w 1540"/>
                            <a:gd name="T25" fmla="*/ 0 h 304"/>
                            <a:gd name="T26" fmla="*/ 1540 w 1540"/>
                            <a:gd name="T27" fmla="*/ 128 h 30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1540" h="304">
                              <a:moveTo>
                                <a:pt x="1540" y="128"/>
                              </a:moveTo>
                              <a:cubicBezTo>
                                <a:pt x="1540" y="304"/>
                                <a:pt x="1540" y="304"/>
                                <a:pt x="1540" y="304"/>
                              </a:cubicBezTo>
                              <a:cubicBezTo>
                                <a:pt x="1138" y="304"/>
                                <a:pt x="1138" y="304"/>
                                <a:pt x="1138" y="304"/>
                              </a:cubicBezTo>
                              <a:cubicBezTo>
                                <a:pt x="1136" y="298"/>
                                <a:pt x="1134" y="301"/>
                                <a:pt x="1131" y="298"/>
                              </a:cubicBezTo>
                              <a:cubicBezTo>
                                <a:pt x="1104" y="271"/>
                                <a:pt x="1073" y="251"/>
                                <a:pt x="1037" y="236"/>
                              </a:cubicBezTo>
                              <a:cubicBezTo>
                                <a:pt x="1001" y="221"/>
                                <a:pt x="962" y="213"/>
                                <a:pt x="922" y="213"/>
                              </a:cubicBezTo>
                              <a:cubicBezTo>
                                <a:pt x="883" y="213"/>
                                <a:pt x="844" y="221"/>
                                <a:pt x="807" y="237"/>
                              </a:cubicBezTo>
                              <a:cubicBezTo>
                                <a:pt x="772" y="252"/>
                                <a:pt x="741" y="271"/>
                                <a:pt x="714" y="298"/>
                              </a:cubicBezTo>
                              <a:cubicBezTo>
                                <a:pt x="711" y="301"/>
                                <a:pt x="709" y="298"/>
                                <a:pt x="707" y="304"/>
                              </a:cubicBezTo>
                              <a:cubicBezTo>
                                <a:pt x="0" y="304"/>
                                <a:pt x="0" y="304"/>
                                <a:pt x="0" y="304"/>
                              </a:cubicBezTo>
                              <a:cubicBezTo>
                                <a:pt x="0" y="128"/>
                                <a:pt x="0" y="128"/>
                                <a:pt x="0" y="128"/>
                              </a:cubicBezTo>
                              <a:cubicBezTo>
                                <a:pt x="0" y="57"/>
                                <a:pt x="57" y="0"/>
                                <a:pt x="129" y="0"/>
                              </a:cubicBezTo>
                              <a:cubicBezTo>
                                <a:pt x="1412" y="0"/>
                                <a:pt x="1412" y="0"/>
                                <a:pt x="1412" y="0"/>
                              </a:cubicBezTo>
                              <a:cubicBezTo>
                                <a:pt x="1484" y="0"/>
                                <a:pt x="1540" y="57"/>
                                <a:pt x="1540" y="128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6" name="Freeform 438">
                          <a:extLst>
                            <a:ext uri="{FF2B5EF4-FFF2-40B4-BE49-F238E27FC236}">
                              <a16:creationId xmlns:a16="http://schemas.microsoft.com/office/drawing/2014/main" id="{FAE57E78-3A8E-4450-A812-0268A1A9BAC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361816" y="3998389"/>
                          <a:ext cx="122827" cy="122044"/>
                        </a:xfrm>
                        <a:custGeom>
                          <a:avLst/>
                          <a:gdLst>
                            <a:gd name="T0" fmla="*/ 444 w 444"/>
                            <a:gd name="T1" fmla="*/ 222 h 444"/>
                            <a:gd name="T2" fmla="*/ 443 w 444"/>
                            <a:gd name="T3" fmla="*/ 239 h 444"/>
                            <a:gd name="T4" fmla="*/ 280 w 444"/>
                            <a:gd name="T5" fmla="*/ 436 h 444"/>
                            <a:gd name="T6" fmla="*/ 272 w 444"/>
                            <a:gd name="T7" fmla="*/ 438 h 444"/>
                            <a:gd name="T8" fmla="*/ 267 w 444"/>
                            <a:gd name="T9" fmla="*/ 439 h 444"/>
                            <a:gd name="T10" fmla="*/ 261 w 444"/>
                            <a:gd name="T11" fmla="*/ 440 h 444"/>
                            <a:gd name="T12" fmla="*/ 236 w 444"/>
                            <a:gd name="T13" fmla="*/ 443 h 444"/>
                            <a:gd name="T14" fmla="*/ 231 w 444"/>
                            <a:gd name="T15" fmla="*/ 443 h 444"/>
                            <a:gd name="T16" fmla="*/ 222 w 444"/>
                            <a:gd name="T17" fmla="*/ 444 h 444"/>
                            <a:gd name="T18" fmla="*/ 1 w 444"/>
                            <a:gd name="T19" fmla="*/ 239 h 444"/>
                            <a:gd name="T20" fmla="*/ 0 w 444"/>
                            <a:gd name="T21" fmla="*/ 222 h 444"/>
                            <a:gd name="T22" fmla="*/ 1 w 444"/>
                            <a:gd name="T23" fmla="*/ 206 h 444"/>
                            <a:gd name="T24" fmla="*/ 25 w 444"/>
                            <a:gd name="T25" fmla="*/ 119 h 444"/>
                            <a:gd name="T26" fmla="*/ 25 w 444"/>
                            <a:gd name="T27" fmla="*/ 116 h 444"/>
                            <a:gd name="T28" fmla="*/ 28 w 444"/>
                            <a:gd name="T29" fmla="*/ 108 h 444"/>
                            <a:gd name="T30" fmla="*/ 28 w 444"/>
                            <a:gd name="T31" fmla="*/ 108 h 444"/>
                            <a:gd name="T32" fmla="*/ 34 w 444"/>
                            <a:gd name="T33" fmla="*/ 100 h 444"/>
                            <a:gd name="T34" fmla="*/ 39 w 444"/>
                            <a:gd name="T35" fmla="*/ 95 h 444"/>
                            <a:gd name="T36" fmla="*/ 83 w 444"/>
                            <a:gd name="T37" fmla="*/ 49 h 444"/>
                            <a:gd name="T38" fmla="*/ 129 w 444"/>
                            <a:gd name="T39" fmla="*/ 20 h 444"/>
                            <a:gd name="T40" fmla="*/ 222 w 444"/>
                            <a:gd name="T41" fmla="*/ 0 h 444"/>
                            <a:gd name="T42" fmla="*/ 315 w 444"/>
                            <a:gd name="T43" fmla="*/ 20 h 444"/>
                            <a:gd name="T44" fmla="*/ 321 w 444"/>
                            <a:gd name="T45" fmla="*/ 23 h 444"/>
                            <a:gd name="T46" fmla="*/ 361 w 444"/>
                            <a:gd name="T47" fmla="*/ 49 h 444"/>
                            <a:gd name="T48" fmla="*/ 361 w 444"/>
                            <a:gd name="T49" fmla="*/ 49 h 444"/>
                            <a:gd name="T50" fmla="*/ 404 w 444"/>
                            <a:gd name="T51" fmla="*/ 95 h 444"/>
                            <a:gd name="T52" fmla="*/ 407 w 444"/>
                            <a:gd name="T53" fmla="*/ 100 h 444"/>
                            <a:gd name="T54" fmla="*/ 412 w 444"/>
                            <a:gd name="T55" fmla="*/ 108 h 444"/>
                            <a:gd name="T56" fmla="*/ 412 w 444"/>
                            <a:gd name="T57" fmla="*/ 108 h 444"/>
                            <a:gd name="T58" fmla="*/ 417 w 444"/>
                            <a:gd name="T59" fmla="*/ 116 h 444"/>
                            <a:gd name="T60" fmla="*/ 418 w 444"/>
                            <a:gd name="T61" fmla="*/ 119 h 444"/>
                            <a:gd name="T62" fmla="*/ 443 w 444"/>
                            <a:gd name="T63" fmla="*/ 206 h 444"/>
                            <a:gd name="T64" fmla="*/ 444 w 444"/>
                            <a:gd name="T65" fmla="*/ 222 h 44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444" h="444">
                              <a:moveTo>
                                <a:pt x="444" y="222"/>
                              </a:moveTo>
                              <a:cubicBezTo>
                                <a:pt x="444" y="228"/>
                                <a:pt x="444" y="233"/>
                                <a:pt x="443" y="239"/>
                              </a:cubicBezTo>
                              <a:cubicBezTo>
                                <a:pt x="436" y="334"/>
                                <a:pt x="369" y="412"/>
                                <a:pt x="280" y="436"/>
                              </a:cubicBezTo>
                              <a:cubicBezTo>
                                <a:pt x="277" y="437"/>
                                <a:pt x="275" y="437"/>
                                <a:pt x="272" y="438"/>
                              </a:cubicBezTo>
                              <a:cubicBezTo>
                                <a:pt x="270" y="438"/>
                                <a:pt x="268" y="439"/>
                                <a:pt x="267" y="439"/>
                              </a:cubicBezTo>
                              <a:cubicBezTo>
                                <a:pt x="265" y="440"/>
                                <a:pt x="263" y="440"/>
                                <a:pt x="261" y="440"/>
                              </a:cubicBezTo>
                              <a:cubicBezTo>
                                <a:pt x="253" y="442"/>
                                <a:pt x="245" y="443"/>
                                <a:pt x="236" y="443"/>
                              </a:cubicBezTo>
                              <a:cubicBezTo>
                                <a:pt x="234" y="443"/>
                                <a:pt x="232" y="443"/>
                                <a:pt x="231" y="443"/>
                              </a:cubicBezTo>
                              <a:cubicBezTo>
                                <a:pt x="228" y="444"/>
                                <a:pt x="225" y="444"/>
                                <a:pt x="222" y="444"/>
                              </a:cubicBezTo>
                              <a:cubicBezTo>
                                <a:pt x="105" y="444"/>
                                <a:pt x="9" y="353"/>
                                <a:pt x="1" y="239"/>
                              </a:cubicBezTo>
                              <a:cubicBezTo>
                                <a:pt x="0" y="233"/>
                                <a:pt x="0" y="228"/>
                                <a:pt x="0" y="222"/>
                              </a:cubicBezTo>
                              <a:cubicBezTo>
                                <a:pt x="0" y="216"/>
                                <a:pt x="0" y="211"/>
                                <a:pt x="1" y="206"/>
                              </a:cubicBezTo>
                              <a:cubicBezTo>
                                <a:pt x="3" y="174"/>
                                <a:pt x="12" y="145"/>
                                <a:pt x="25" y="119"/>
                              </a:cubicBezTo>
                              <a:cubicBezTo>
                                <a:pt x="26" y="118"/>
                                <a:pt x="25" y="117"/>
                                <a:pt x="25" y="116"/>
                              </a:cubicBezTo>
                              <a:cubicBezTo>
                                <a:pt x="26" y="113"/>
                                <a:pt x="28" y="111"/>
                                <a:pt x="28" y="108"/>
                              </a:cubicBezTo>
                              <a:cubicBezTo>
                                <a:pt x="28" y="108"/>
                                <a:pt x="28" y="108"/>
                                <a:pt x="28" y="108"/>
                              </a:cubicBezTo>
                              <a:cubicBezTo>
                                <a:pt x="28" y="105"/>
                                <a:pt x="33" y="103"/>
                                <a:pt x="34" y="100"/>
                              </a:cubicBezTo>
                              <a:cubicBezTo>
                                <a:pt x="36" y="98"/>
                                <a:pt x="38" y="97"/>
                                <a:pt x="39" y="95"/>
                              </a:cubicBezTo>
                              <a:cubicBezTo>
                                <a:pt x="51" y="78"/>
                                <a:pt x="66" y="62"/>
                                <a:pt x="83" y="49"/>
                              </a:cubicBezTo>
                              <a:cubicBezTo>
                                <a:pt x="97" y="37"/>
                                <a:pt x="112" y="28"/>
                                <a:pt x="129" y="20"/>
                              </a:cubicBezTo>
                              <a:cubicBezTo>
                                <a:pt x="157" y="7"/>
                                <a:pt x="189" y="0"/>
                                <a:pt x="222" y="0"/>
                              </a:cubicBezTo>
                              <a:cubicBezTo>
                                <a:pt x="255" y="0"/>
                                <a:pt x="286" y="7"/>
                                <a:pt x="315" y="20"/>
                              </a:cubicBezTo>
                              <a:cubicBezTo>
                                <a:pt x="317" y="21"/>
                                <a:pt x="319" y="22"/>
                                <a:pt x="321" y="23"/>
                              </a:cubicBezTo>
                              <a:cubicBezTo>
                                <a:pt x="335" y="30"/>
                                <a:pt x="348" y="39"/>
                                <a:pt x="361" y="49"/>
                              </a:cubicBezTo>
                              <a:cubicBezTo>
                                <a:pt x="361" y="49"/>
                                <a:pt x="361" y="49"/>
                                <a:pt x="361" y="49"/>
                              </a:cubicBezTo>
                              <a:cubicBezTo>
                                <a:pt x="377" y="62"/>
                                <a:pt x="392" y="78"/>
                                <a:pt x="404" y="95"/>
                              </a:cubicBezTo>
                              <a:cubicBezTo>
                                <a:pt x="405" y="97"/>
                                <a:pt x="406" y="98"/>
                                <a:pt x="407" y="100"/>
                              </a:cubicBezTo>
                              <a:cubicBezTo>
                                <a:pt x="409" y="103"/>
                                <a:pt x="412" y="105"/>
                                <a:pt x="412" y="108"/>
                              </a:cubicBezTo>
                              <a:cubicBezTo>
                                <a:pt x="412" y="108"/>
                                <a:pt x="412" y="108"/>
                                <a:pt x="412" y="108"/>
                              </a:cubicBezTo>
                              <a:cubicBezTo>
                                <a:pt x="412" y="111"/>
                                <a:pt x="415" y="113"/>
                                <a:pt x="417" y="116"/>
                              </a:cubicBezTo>
                              <a:cubicBezTo>
                                <a:pt x="417" y="117"/>
                                <a:pt x="418" y="118"/>
                                <a:pt x="418" y="119"/>
                              </a:cubicBezTo>
                              <a:cubicBezTo>
                                <a:pt x="432" y="145"/>
                                <a:pt x="441" y="174"/>
                                <a:pt x="443" y="206"/>
                              </a:cubicBezTo>
                              <a:cubicBezTo>
                                <a:pt x="444" y="211"/>
                                <a:pt x="444" y="216"/>
                                <a:pt x="444" y="22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7" name="Freeform 439">
                          <a:extLst>
                            <a:ext uri="{FF2B5EF4-FFF2-40B4-BE49-F238E27FC236}">
                              <a16:creationId xmlns:a16="http://schemas.microsoft.com/office/drawing/2014/main" id="{BB7A3FE0-4F01-4B97-9AB3-25C6878B042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450220" y="4004647"/>
                          <a:ext cx="11735" cy="7041"/>
                        </a:xfrm>
                        <a:custGeom>
                          <a:avLst/>
                          <a:gdLst>
                            <a:gd name="T0" fmla="*/ 40 w 40"/>
                            <a:gd name="T1" fmla="*/ 26 h 26"/>
                            <a:gd name="T2" fmla="*/ 0 w 40"/>
                            <a:gd name="T3" fmla="*/ 0 h 26"/>
                            <a:gd name="T4" fmla="*/ 40 w 40"/>
                            <a:gd name="T5" fmla="*/ 26 h 26"/>
                            <a:gd name="T6" fmla="*/ 40 w 40"/>
                            <a:gd name="T7" fmla="*/ 26 h 2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0" h="26">
                              <a:moveTo>
                                <a:pt x="40" y="26"/>
                              </a:moveTo>
                              <a:cubicBezTo>
                                <a:pt x="27" y="16"/>
                                <a:pt x="14" y="7"/>
                                <a:pt x="0" y="0"/>
                              </a:cubicBezTo>
                              <a:cubicBezTo>
                                <a:pt x="14" y="7"/>
                                <a:pt x="27" y="17"/>
                                <a:pt x="40" y="26"/>
                              </a:cubicBezTo>
                              <a:cubicBezTo>
                                <a:pt x="40" y="26"/>
                                <a:pt x="40" y="26"/>
                                <a:pt x="40" y="2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8" name="Freeform 440">
                          <a:extLst>
                            <a:ext uri="{FF2B5EF4-FFF2-40B4-BE49-F238E27FC236}">
                              <a16:creationId xmlns:a16="http://schemas.microsoft.com/office/drawing/2014/main" id="{065246A4-050A-46CD-B132-D4B32B1A79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99873" y="3885733"/>
                          <a:ext cx="186978" cy="46158"/>
                        </a:xfrm>
                        <a:custGeom>
                          <a:avLst/>
                          <a:gdLst>
                            <a:gd name="T0" fmla="*/ 179 w 239"/>
                            <a:gd name="T1" fmla="*/ 0 h 59"/>
                            <a:gd name="T2" fmla="*/ 60 w 239"/>
                            <a:gd name="T3" fmla="*/ 0 h 59"/>
                            <a:gd name="T4" fmla="*/ 0 w 239"/>
                            <a:gd name="T5" fmla="*/ 59 h 59"/>
                            <a:gd name="T6" fmla="*/ 239 w 239"/>
                            <a:gd name="T7" fmla="*/ 59 h 59"/>
                            <a:gd name="T8" fmla="*/ 179 w 239"/>
                            <a:gd name="T9" fmla="*/ 0 h 5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39" h="59">
                              <a:moveTo>
                                <a:pt x="179" y="0"/>
                              </a:moveTo>
                              <a:lnTo>
                                <a:pt x="60" y="0"/>
                              </a:lnTo>
                              <a:lnTo>
                                <a:pt x="0" y="59"/>
                              </a:lnTo>
                              <a:lnTo>
                                <a:pt x="239" y="59"/>
                              </a:lnTo>
                              <a:lnTo>
                                <a:pt x="179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79" name="Freeform 441">
                          <a:extLst>
                            <a:ext uri="{FF2B5EF4-FFF2-40B4-BE49-F238E27FC236}">
                              <a16:creationId xmlns:a16="http://schemas.microsoft.com/office/drawing/2014/main" id="{CF713524-CC3D-477A-BF42-09712F445D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474472" y="3308370"/>
                          <a:ext cx="233918" cy="290246"/>
                        </a:xfrm>
                        <a:custGeom>
                          <a:avLst/>
                          <a:gdLst>
                            <a:gd name="T0" fmla="*/ 829 w 848"/>
                            <a:gd name="T1" fmla="*/ 365 h 1053"/>
                            <a:gd name="T2" fmla="*/ 671 w 848"/>
                            <a:gd name="T3" fmla="*/ 76 h 1053"/>
                            <a:gd name="T4" fmla="*/ 423 w 848"/>
                            <a:gd name="T5" fmla="*/ 0 h 1053"/>
                            <a:gd name="T6" fmla="*/ 176 w 848"/>
                            <a:gd name="T7" fmla="*/ 76 h 1053"/>
                            <a:gd name="T8" fmla="*/ 18 w 848"/>
                            <a:gd name="T9" fmla="*/ 365 h 1053"/>
                            <a:gd name="T10" fmla="*/ 162 w 848"/>
                            <a:gd name="T11" fmla="*/ 759 h 1053"/>
                            <a:gd name="T12" fmla="*/ 271 w 848"/>
                            <a:gd name="T13" fmla="*/ 1053 h 1053"/>
                            <a:gd name="T14" fmla="*/ 423 w 848"/>
                            <a:gd name="T15" fmla="*/ 1053 h 1053"/>
                            <a:gd name="T16" fmla="*/ 576 w 848"/>
                            <a:gd name="T17" fmla="*/ 1053 h 1053"/>
                            <a:gd name="T18" fmla="*/ 686 w 848"/>
                            <a:gd name="T19" fmla="*/ 759 h 1053"/>
                            <a:gd name="T20" fmla="*/ 829 w 848"/>
                            <a:gd name="T21" fmla="*/ 365 h 105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</a:cxnLst>
                          <a:rect l="0" t="0" r="r" b="b"/>
                          <a:pathLst>
                            <a:path w="848" h="1053">
                              <a:moveTo>
                                <a:pt x="829" y="365"/>
                              </a:moveTo>
                              <a:cubicBezTo>
                                <a:pt x="829" y="365"/>
                                <a:pt x="829" y="190"/>
                                <a:pt x="671" y="76"/>
                              </a:cubicBezTo>
                              <a:cubicBezTo>
                                <a:pt x="671" y="76"/>
                                <a:pt x="583" y="1"/>
                                <a:pt x="423" y="0"/>
                              </a:cubicBezTo>
                              <a:cubicBezTo>
                                <a:pt x="264" y="1"/>
                                <a:pt x="176" y="76"/>
                                <a:pt x="176" y="76"/>
                              </a:cubicBezTo>
                              <a:cubicBezTo>
                                <a:pt x="18" y="190"/>
                                <a:pt x="18" y="365"/>
                                <a:pt x="18" y="365"/>
                              </a:cubicBezTo>
                              <a:cubicBezTo>
                                <a:pt x="0" y="508"/>
                                <a:pt x="162" y="759"/>
                                <a:pt x="162" y="759"/>
                              </a:cubicBezTo>
                              <a:cubicBezTo>
                                <a:pt x="249" y="887"/>
                                <a:pt x="271" y="1053"/>
                                <a:pt x="271" y="1053"/>
                              </a:cubicBezTo>
                              <a:cubicBezTo>
                                <a:pt x="423" y="1053"/>
                                <a:pt x="423" y="1053"/>
                                <a:pt x="423" y="1053"/>
                              </a:cubicBezTo>
                              <a:cubicBezTo>
                                <a:pt x="576" y="1053"/>
                                <a:pt x="576" y="1053"/>
                                <a:pt x="576" y="1053"/>
                              </a:cubicBezTo>
                              <a:cubicBezTo>
                                <a:pt x="576" y="1053"/>
                                <a:pt x="599" y="887"/>
                                <a:pt x="686" y="759"/>
                              </a:cubicBezTo>
                              <a:cubicBezTo>
                                <a:pt x="686" y="759"/>
                                <a:pt x="848" y="508"/>
                                <a:pt x="829" y="36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0" name="Freeform 442">
                          <a:extLst>
                            <a:ext uri="{FF2B5EF4-FFF2-40B4-BE49-F238E27FC236}">
                              <a16:creationId xmlns:a16="http://schemas.microsoft.com/office/drawing/2014/main" id="{AD765E38-7743-4759-84FF-1EF6E5B752E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547229" y="3606439"/>
                          <a:ext cx="88404" cy="89969"/>
                        </a:xfrm>
                        <a:custGeom>
                          <a:avLst/>
                          <a:gdLst>
                            <a:gd name="T0" fmla="*/ 308 w 321"/>
                            <a:gd name="T1" fmla="*/ 0 h 325"/>
                            <a:gd name="T2" fmla="*/ 11 w 321"/>
                            <a:gd name="T3" fmla="*/ 0 h 325"/>
                            <a:gd name="T4" fmla="*/ 0 w 321"/>
                            <a:gd name="T5" fmla="*/ 14 h 325"/>
                            <a:gd name="T6" fmla="*/ 0 w 321"/>
                            <a:gd name="T7" fmla="*/ 48 h 325"/>
                            <a:gd name="T8" fmla="*/ 11 w 321"/>
                            <a:gd name="T9" fmla="*/ 62 h 325"/>
                            <a:gd name="T10" fmla="*/ 36 w 321"/>
                            <a:gd name="T11" fmla="*/ 62 h 325"/>
                            <a:gd name="T12" fmla="*/ 36 w 321"/>
                            <a:gd name="T13" fmla="*/ 89 h 325"/>
                            <a:gd name="T14" fmla="*/ 25 w 321"/>
                            <a:gd name="T15" fmla="*/ 89 h 325"/>
                            <a:gd name="T16" fmla="*/ 18 w 321"/>
                            <a:gd name="T17" fmla="*/ 97 h 325"/>
                            <a:gd name="T18" fmla="*/ 18 w 321"/>
                            <a:gd name="T19" fmla="*/ 112 h 325"/>
                            <a:gd name="T20" fmla="*/ 25 w 321"/>
                            <a:gd name="T21" fmla="*/ 119 h 325"/>
                            <a:gd name="T22" fmla="*/ 36 w 321"/>
                            <a:gd name="T23" fmla="*/ 119 h 325"/>
                            <a:gd name="T24" fmla="*/ 36 w 321"/>
                            <a:gd name="T25" fmla="*/ 151 h 325"/>
                            <a:gd name="T26" fmla="*/ 25 w 321"/>
                            <a:gd name="T27" fmla="*/ 151 h 325"/>
                            <a:gd name="T28" fmla="*/ 18 w 321"/>
                            <a:gd name="T29" fmla="*/ 158 h 325"/>
                            <a:gd name="T30" fmla="*/ 18 w 321"/>
                            <a:gd name="T31" fmla="*/ 174 h 325"/>
                            <a:gd name="T32" fmla="*/ 25 w 321"/>
                            <a:gd name="T33" fmla="*/ 184 h 325"/>
                            <a:gd name="T34" fmla="*/ 36 w 321"/>
                            <a:gd name="T35" fmla="*/ 184 h 325"/>
                            <a:gd name="T36" fmla="*/ 36 w 321"/>
                            <a:gd name="T37" fmla="*/ 214 h 325"/>
                            <a:gd name="T38" fmla="*/ 25 w 321"/>
                            <a:gd name="T39" fmla="*/ 214 h 325"/>
                            <a:gd name="T40" fmla="*/ 18 w 321"/>
                            <a:gd name="T41" fmla="*/ 220 h 325"/>
                            <a:gd name="T42" fmla="*/ 18 w 321"/>
                            <a:gd name="T43" fmla="*/ 236 h 325"/>
                            <a:gd name="T44" fmla="*/ 18 w 321"/>
                            <a:gd name="T45" fmla="*/ 238 h 325"/>
                            <a:gd name="T46" fmla="*/ 13 w 321"/>
                            <a:gd name="T47" fmla="*/ 238 h 325"/>
                            <a:gd name="T48" fmla="*/ 29 w 321"/>
                            <a:gd name="T49" fmla="*/ 266 h 325"/>
                            <a:gd name="T50" fmla="*/ 138 w 321"/>
                            <a:gd name="T51" fmla="*/ 319 h 325"/>
                            <a:gd name="T52" fmla="*/ 164 w 321"/>
                            <a:gd name="T53" fmla="*/ 325 h 325"/>
                            <a:gd name="T54" fmla="*/ 164 w 321"/>
                            <a:gd name="T55" fmla="*/ 324 h 325"/>
                            <a:gd name="T56" fmla="*/ 163 w 321"/>
                            <a:gd name="T57" fmla="*/ 324 h 325"/>
                            <a:gd name="T58" fmla="*/ 164 w 321"/>
                            <a:gd name="T59" fmla="*/ 324 h 325"/>
                            <a:gd name="T60" fmla="*/ 164 w 321"/>
                            <a:gd name="T61" fmla="*/ 325 h 325"/>
                            <a:gd name="T62" fmla="*/ 188 w 321"/>
                            <a:gd name="T63" fmla="*/ 319 h 325"/>
                            <a:gd name="T64" fmla="*/ 296 w 321"/>
                            <a:gd name="T65" fmla="*/ 265 h 325"/>
                            <a:gd name="T66" fmla="*/ 308 w 321"/>
                            <a:gd name="T67" fmla="*/ 240 h 325"/>
                            <a:gd name="T68" fmla="*/ 303 w 321"/>
                            <a:gd name="T69" fmla="*/ 240 h 325"/>
                            <a:gd name="T70" fmla="*/ 304 w 321"/>
                            <a:gd name="T71" fmla="*/ 236 h 325"/>
                            <a:gd name="T72" fmla="*/ 304 w 321"/>
                            <a:gd name="T73" fmla="*/ 220 h 325"/>
                            <a:gd name="T74" fmla="*/ 296 w 321"/>
                            <a:gd name="T75" fmla="*/ 214 h 325"/>
                            <a:gd name="T76" fmla="*/ 292 w 321"/>
                            <a:gd name="T77" fmla="*/ 214 h 325"/>
                            <a:gd name="T78" fmla="*/ 292 w 321"/>
                            <a:gd name="T79" fmla="*/ 184 h 325"/>
                            <a:gd name="T80" fmla="*/ 296 w 321"/>
                            <a:gd name="T81" fmla="*/ 184 h 325"/>
                            <a:gd name="T82" fmla="*/ 304 w 321"/>
                            <a:gd name="T83" fmla="*/ 174 h 325"/>
                            <a:gd name="T84" fmla="*/ 304 w 321"/>
                            <a:gd name="T85" fmla="*/ 158 h 325"/>
                            <a:gd name="T86" fmla="*/ 296 w 321"/>
                            <a:gd name="T87" fmla="*/ 151 h 325"/>
                            <a:gd name="T88" fmla="*/ 292 w 321"/>
                            <a:gd name="T89" fmla="*/ 151 h 325"/>
                            <a:gd name="T90" fmla="*/ 292 w 321"/>
                            <a:gd name="T91" fmla="*/ 119 h 325"/>
                            <a:gd name="T92" fmla="*/ 296 w 321"/>
                            <a:gd name="T93" fmla="*/ 119 h 325"/>
                            <a:gd name="T94" fmla="*/ 304 w 321"/>
                            <a:gd name="T95" fmla="*/ 112 h 325"/>
                            <a:gd name="T96" fmla="*/ 304 w 321"/>
                            <a:gd name="T97" fmla="*/ 97 h 325"/>
                            <a:gd name="T98" fmla="*/ 296 w 321"/>
                            <a:gd name="T99" fmla="*/ 89 h 325"/>
                            <a:gd name="T100" fmla="*/ 292 w 321"/>
                            <a:gd name="T101" fmla="*/ 89 h 325"/>
                            <a:gd name="T102" fmla="*/ 292 w 321"/>
                            <a:gd name="T103" fmla="*/ 62 h 325"/>
                            <a:gd name="T104" fmla="*/ 308 w 321"/>
                            <a:gd name="T105" fmla="*/ 62 h 325"/>
                            <a:gd name="T106" fmla="*/ 319 w 321"/>
                            <a:gd name="T107" fmla="*/ 48 h 325"/>
                            <a:gd name="T108" fmla="*/ 319 w 321"/>
                            <a:gd name="T109" fmla="*/ 14 h 325"/>
                            <a:gd name="T110" fmla="*/ 308 w 321"/>
                            <a:gd name="T111" fmla="*/ 0 h 32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</a:cxnLst>
                          <a:rect l="0" t="0" r="r" b="b"/>
                          <a:pathLst>
                            <a:path w="321" h="325">
                              <a:moveTo>
                                <a:pt x="308" y="0"/>
                              </a:moveTo>
                              <a:cubicBezTo>
                                <a:pt x="11" y="0"/>
                                <a:pt x="11" y="0"/>
                                <a:pt x="11" y="0"/>
                              </a:cubicBezTo>
                              <a:cubicBezTo>
                                <a:pt x="5" y="0"/>
                                <a:pt x="0" y="8"/>
                                <a:pt x="0" y="14"/>
                              </a:cubicBezTo>
                              <a:cubicBezTo>
                                <a:pt x="0" y="48"/>
                                <a:pt x="0" y="48"/>
                                <a:pt x="0" y="48"/>
                              </a:cubicBezTo>
                              <a:cubicBezTo>
                                <a:pt x="0" y="54"/>
                                <a:pt x="5" y="62"/>
                                <a:pt x="11" y="62"/>
                              </a:cubicBezTo>
                              <a:cubicBezTo>
                                <a:pt x="36" y="62"/>
                                <a:pt x="36" y="62"/>
                                <a:pt x="36" y="62"/>
                              </a:cubicBezTo>
                              <a:cubicBezTo>
                                <a:pt x="36" y="89"/>
                                <a:pt x="36" y="89"/>
                                <a:pt x="36" y="89"/>
                              </a:cubicBezTo>
                              <a:cubicBezTo>
                                <a:pt x="25" y="89"/>
                                <a:pt x="25" y="89"/>
                                <a:pt x="25" y="89"/>
                              </a:cubicBezTo>
                              <a:cubicBezTo>
                                <a:pt x="20" y="89"/>
                                <a:pt x="18" y="92"/>
                                <a:pt x="18" y="97"/>
                              </a:cubicBezTo>
                              <a:cubicBezTo>
                                <a:pt x="18" y="112"/>
                                <a:pt x="18" y="112"/>
                                <a:pt x="18" y="112"/>
                              </a:cubicBezTo>
                              <a:cubicBezTo>
                                <a:pt x="18" y="117"/>
                                <a:pt x="20" y="119"/>
                                <a:pt x="25" y="119"/>
                              </a:cubicBezTo>
                              <a:cubicBezTo>
                                <a:pt x="36" y="119"/>
                                <a:pt x="36" y="119"/>
                                <a:pt x="36" y="119"/>
                              </a:cubicBezTo>
                              <a:cubicBezTo>
                                <a:pt x="36" y="151"/>
                                <a:pt x="36" y="151"/>
                                <a:pt x="36" y="151"/>
                              </a:cubicBezTo>
                              <a:cubicBezTo>
                                <a:pt x="25" y="151"/>
                                <a:pt x="25" y="151"/>
                                <a:pt x="25" y="151"/>
                              </a:cubicBezTo>
                              <a:cubicBezTo>
                                <a:pt x="20" y="151"/>
                                <a:pt x="18" y="154"/>
                                <a:pt x="18" y="158"/>
                              </a:cubicBezTo>
                              <a:cubicBezTo>
                                <a:pt x="18" y="174"/>
                                <a:pt x="18" y="174"/>
                                <a:pt x="18" y="174"/>
                              </a:cubicBezTo>
                              <a:cubicBezTo>
                                <a:pt x="18" y="179"/>
                                <a:pt x="20" y="184"/>
                                <a:pt x="25" y="184"/>
                              </a:cubicBezTo>
                              <a:cubicBezTo>
                                <a:pt x="36" y="184"/>
                                <a:pt x="36" y="184"/>
                                <a:pt x="36" y="184"/>
                              </a:cubicBezTo>
                              <a:cubicBezTo>
                                <a:pt x="36" y="214"/>
                                <a:pt x="36" y="214"/>
                                <a:pt x="36" y="214"/>
                              </a:cubicBezTo>
                              <a:cubicBezTo>
                                <a:pt x="25" y="214"/>
                                <a:pt x="25" y="214"/>
                                <a:pt x="25" y="214"/>
                              </a:cubicBezTo>
                              <a:cubicBezTo>
                                <a:pt x="20" y="214"/>
                                <a:pt x="18" y="215"/>
                                <a:pt x="18" y="220"/>
                              </a:cubicBezTo>
                              <a:cubicBezTo>
                                <a:pt x="18" y="236"/>
                                <a:pt x="18" y="236"/>
                                <a:pt x="18" y="236"/>
                              </a:cubicBezTo>
                              <a:cubicBezTo>
                                <a:pt x="18" y="237"/>
                                <a:pt x="17" y="238"/>
                                <a:pt x="18" y="238"/>
                              </a:cubicBezTo>
                              <a:cubicBezTo>
                                <a:pt x="13" y="238"/>
                                <a:pt x="13" y="238"/>
                                <a:pt x="13" y="238"/>
                              </a:cubicBezTo>
                              <a:cubicBezTo>
                                <a:pt x="13" y="238"/>
                                <a:pt x="3" y="248"/>
                                <a:pt x="29" y="266"/>
                              </a:cubicBezTo>
                              <a:cubicBezTo>
                                <a:pt x="54" y="285"/>
                                <a:pt x="138" y="319"/>
                                <a:pt x="138" y="319"/>
                              </a:cubicBezTo>
                              <a:cubicBezTo>
                                <a:pt x="138" y="319"/>
                                <a:pt x="149" y="325"/>
                                <a:pt x="164" y="325"/>
                              </a:cubicBezTo>
                              <a:cubicBezTo>
                                <a:pt x="164" y="324"/>
                                <a:pt x="164" y="324"/>
                                <a:pt x="164" y="324"/>
                              </a:cubicBezTo>
                              <a:cubicBezTo>
                                <a:pt x="163" y="324"/>
                                <a:pt x="163" y="324"/>
                                <a:pt x="163" y="324"/>
                              </a:cubicBezTo>
                              <a:cubicBezTo>
                                <a:pt x="164" y="324"/>
                                <a:pt x="164" y="324"/>
                                <a:pt x="164" y="324"/>
                              </a:cubicBezTo>
                              <a:cubicBezTo>
                                <a:pt x="164" y="325"/>
                                <a:pt x="164" y="325"/>
                                <a:pt x="164" y="325"/>
                              </a:cubicBezTo>
                              <a:cubicBezTo>
                                <a:pt x="179" y="324"/>
                                <a:pt x="188" y="319"/>
                                <a:pt x="188" y="319"/>
                              </a:cubicBezTo>
                              <a:cubicBezTo>
                                <a:pt x="188" y="319"/>
                                <a:pt x="271" y="284"/>
                                <a:pt x="296" y="265"/>
                              </a:cubicBezTo>
                              <a:cubicBezTo>
                                <a:pt x="321" y="246"/>
                                <a:pt x="308" y="240"/>
                                <a:pt x="308" y="240"/>
                              </a:cubicBezTo>
                              <a:cubicBezTo>
                                <a:pt x="303" y="240"/>
                                <a:pt x="303" y="240"/>
                                <a:pt x="303" y="240"/>
                              </a:cubicBezTo>
                              <a:cubicBezTo>
                                <a:pt x="303" y="239"/>
                                <a:pt x="304" y="237"/>
                                <a:pt x="304" y="236"/>
                              </a:cubicBezTo>
                              <a:cubicBezTo>
                                <a:pt x="304" y="220"/>
                                <a:pt x="304" y="220"/>
                                <a:pt x="304" y="220"/>
                              </a:cubicBezTo>
                              <a:cubicBezTo>
                                <a:pt x="304" y="215"/>
                                <a:pt x="300" y="214"/>
                                <a:pt x="296" y="214"/>
                              </a:cubicBezTo>
                              <a:cubicBezTo>
                                <a:pt x="292" y="214"/>
                                <a:pt x="292" y="214"/>
                                <a:pt x="292" y="214"/>
                              </a:cubicBezTo>
                              <a:cubicBezTo>
                                <a:pt x="292" y="184"/>
                                <a:pt x="292" y="184"/>
                                <a:pt x="292" y="184"/>
                              </a:cubicBezTo>
                              <a:cubicBezTo>
                                <a:pt x="296" y="184"/>
                                <a:pt x="296" y="184"/>
                                <a:pt x="296" y="184"/>
                              </a:cubicBezTo>
                              <a:cubicBezTo>
                                <a:pt x="300" y="184"/>
                                <a:pt x="304" y="179"/>
                                <a:pt x="304" y="174"/>
                              </a:cubicBezTo>
                              <a:cubicBezTo>
                                <a:pt x="304" y="158"/>
                                <a:pt x="304" y="158"/>
                                <a:pt x="304" y="158"/>
                              </a:cubicBezTo>
                              <a:cubicBezTo>
                                <a:pt x="304" y="154"/>
                                <a:pt x="300" y="151"/>
                                <a:pt x="296" y="151"/>
                              </a:cubicBezTo>
                              <a:cubicBezTo>
                                <a:pt x="292" y="151"/>
                                <a:pt x="292" y="151"/>
                                <a:pt x="292" y="151"/>
                              </a:cubicBezTo>
                              <a:cubicBezTo>
                                <a:pt x="292" y="119"/>
                                <a:pt x="292" y="119"/>
                                <a:pt x="292" y="119"/>
                              </a:cubicBezTo>
                              <a:cubicBezTo>
                                <a:pt x="296" y="119"/>
                                <a:pt x="296" y="119"/>
                                <a:pt x="296" y="119"/>
                              </a:cubicBezTo>
                              <a:cubicBezTo>
                                <a:pt x="300" y="119"/>
                                <a:pt x="304" y="117"/>
                                <a:pt x="304" y="112"/>
                              </a:cubicBezTo>
                              <a:cubicBezTo>
                                <a:pt x="304" y="97"/>
                                <a:pt x="304" y="97"/>
                                <a:pt x="304" y="97"/>
                              </a:cubicBezTo>
                              <a:cubicBezTo>
                                <a:pt x="304" y="92"/>
                                <a:pt x="300" y="89"/>
                                <a:pt x="296" y="89"/>
                              </a:cubicBezTo>
                              <a:cubicBezTo>
                                <a:pt x="292" y="89"/>
                                <a:pt x="292" y="89"/>
                                <a:pt x="292" y="89"/>
                              </a:cubicBezTo>
                              <a:cubicBezTo>
                                <a:pt x="292" y="62"/>
                                <a:pt x="292" y="62"/>
                                <a:pt x="292" y="62"/>
                              </a:cubicBezTo>
                              <a:cubicBezTo>
                                <a:pt x="308" y="62"/>
                                <a:pt x="308" y="62"/>
                                <a:pt x="308" y="62"/>
                              </a:cubicBezTo>
                              <a:cubicBezTo>
                                <a:pt x="314" y="62"/>
                                <a:pt x="319" y="54"/>
                                <a:pt x="319" y="48"/>
                              </a:cubicBezTo>
                              <a:cubicBezTo>
                                <a:pt x="319" y="14"/>
                                <a:pt x="319" y="14"/>
                                <a:pt x="319" y="14"/>
                              </a:cubicBezTo>
                              <a:cubicBezTo>
                                <a:pt x="319" y="8"/>
                                <a:pt x="314" y="0"/>
                                <a:pt x="308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1" name="Freeform 443">
                          <a:extLst>
                            <a:ext uri="{FF2B5EF4-FFF2-40B4-BE49-F238E27FC236}">
                              <a16:creationId xmlns:a16="http://schemas.microsoft.com/office/drawing/2014/main" id="{9F51EFE4-A34C-4A38-9166-31F013104EA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287672" y="5208659"/>
                          <a:ext cx="194801" cy="250347"/>
                        </a:xfrm>
                        <a:custGeom>
                          <a:avLst/>
                          <a:gdLst>
                            <a:gd name="T0" fmla="*/ 703 w 703"/>
                            <a:gd name="T1" fmla="*/ 46 h 907"/>
                            <a:gd name="T2" fmla="*/ 529 w 703"/>
                            <a:gd name="T3" fmla="*/ 0 h 907"/>
                            <a:gd name="T4" fmla="*/ 54 w 703"/>
                            <a:gd name="T5" fmla="*/ 0 h 907"/>
                            <a:gd name="T6" fmla="*/ 0 w 703"/>
                            <a:gd name="T7" fmla="*/ 182 h 907"/>
                            <a:gd name="T8" fmla="*/ 53 w 703"/>
                            <a:gd name="T9" fmla="*/ 905 h 907"/>
                            <a:gd name="T10" fmla="*/ 652 w 703"/>
                            <a:gd name="T11" fmla="*/ 903 h 907"/>
                            <a:gd name="T12" fmla="*/ 703 w 703"/>
                            <a:gd name="T13" fmla="*/ 867 h 907"/>
                            <a:gd name="T14" fmla="*/ 703 w 703"/>
                            <a:gd name="T15" fmla="*/ 182 h 907"/>
                            <a:gd name="T16" fmla="*/ 458 w 703"/>
                            <a:gd name="T17" fmla="*/ 182 h 907"/>
                            <a:gd name="T18" fmla="*/ 107 w 703"/>
                            <a:gd name="T19" fmla="*/ 197 h 907"/>
                            <a:gd name="T20" fmla="*/ 107 w 703"/>
                            <a:gd name="T21" fmla="*/ 268 h 907"/>
                            <a:gd name="T22" fmla="*/ 420 w 703"/>
                            <a:gd name="T23" fmla="*/ 283 h 907"/>
                            <a:gd name="T24" fmla="*/ 107 w 703"/>
                            <a:gd name="T25" fmla="*/ 268 h 907"/>
                            <a:gd name="T26" fmla="*/ 518 w 703"/>
                            <a:gd name="T27" fmla="*/ 307 h 907"/>
                            <a:gd name="T28" fmla="*/ 107 w 703"/>
                            <a:gd name="T29" fmla="*/ 325 h 907"/>
                            <a:gd name="T30" fmla="*/ 107 w 703"/>
                            <a:gd name="T31" fmla="*/ 343 h 907"/>
                            <a:gd name="T32" fmla="*/ 572 w 703"/>
                            <a:gd name="T33" fmla="*/ 352 h 907"/>
                            <a:gd name="T34" fmla="*/ 107 w 703"/>
                            <a:gd name="T35" fmla="*/ 343 h 907"/>
                            <a:gd name="T36" fmla="*/ 467 w 703"/>
                            <a:gd name="T37" fmla="*/ 378 h 907"/>
                            <a:gd name="T38" fmla="*/ 107 w 703"/>
                            <a:gd name="T39" fmla="*/ 396 h 907"/>
                            <a:gd name="T40" fmla="*/ 107 w 703"/>
                            <a:gd name="T41" fmla="*/ 417 h 907"/>
                            <a:gd name="T42" fmla="*/ 551 w 703"/>
                            <a:gd name="T43" fmla="*/ 432 h 907"/>
                            <a:gd name="T44" fmla="*/ 107 w 703"/>
                            <a:gd name="T45" fmla="*/ 417 h 907"/>
                            <a:gd name="T46" fmla="*/ 420 w 703"/>
                            <a:gd name="T47" fmla="*/ 498 h 907"/>
                            <a:gd name="T48" fmla="*/ 107 w 703"/>
                            <a:gd name="T49" fmla="*/ 509 h 907"/>
                            <a:gd name="T50" fmla="*/ 107 w 703"/>
                            <a:gd name="T51" fmla="*/ 533 h 907"/>
                            <a:gd name="T52" fmla="*/ 518 w 703"/>
                            <a:gd name="T53" fmla="*/ 551 h 907"/>
                            <a:gd name="T54" fmla="*/ 107 w 703"/>
                            <a:gd name="T55" fmla="*/ 533 h 907"/>
                            <a:gd name="T56" fmla="*/ 467 w 703"/>
                            <a:gd name="T57" fmla="*/ 608 h 907"/>
                            <a:gd name="T58" fmla="*/ 107 w 703"/>
                            <a:gd name="T59" fmla="*/ 626 h 907"/>
                            <a:gd name="T60" fmla="*/ 551 w 703"/>
                            <a:gd name="T61" fmla="*/ 736 h 907"/>
                            <a:gd name="T62" fmla="*/ 107 w 703"/>
                            <a:gd name="T63" fmla="*/ 721 h 907"/>
                            <a:gd name="T64" fmla="*/ 551 w 703"/>
                            <a:gd name="T65" fmla="*/ 736 h 907"/>
                            <a:gd name="T66" fmla="*/ 107 w 703"/>
                            <a:gd name="T67" fmla="*/ 697 h 907"/>
                            <a:gd name="T68" fmla="*/ 551 w 703"/>
                            <a:gd name="T69" fmla="*/ 679 h 907"/>
                            <a:gd name="T70" fmla="*/ 551 w 703"/>
                            <a:gd name="T71" fmla="*/ 658 h 907"/>
                            <a:gd name="T72" fmla="*/ 107 w 703"/>
                            <a:gd name="T73" fmla="*/ 646 h 907"/>
                            <a:gd name="T74" fmla="*/ 551 w 703"/>
                            <a:gd name="T75" fmla="*/ 658 h 907"/>
                            <a:gd name="T76" fmla="*/ 107 w 703"/>
                            <a:gd name="T77" fmla="*/ 587 h 907"/>
                            <a:gd name="T78" fmla="*/ 572 w 703"/>
                            <a:gd name="T79" fmla="*/ 569 h 907"/>
                            <a:gd name="T80" fmla="*/ 586 w 703"/>
                            <a:gd name="T81" fmla="*/ 471 h 907"/>
                            <a:gd name="T82" fmla="*/ 107 w 703"/>
                            <a:gd name="T83" fmla="*/ 453 h 907"/>
                            <a:gd name="T84" fmla="*/ 586 w 703"/>
                            <a:gd name="T85" fmla="*/ 471 h 907"/>
                            <a:gd name="T86" fmla="*/ 107 w 703"/>
                            <a:gd name="T87" fmla="*/ 241 h 907"/>
                            <a:gd name="T88" fmla="*/ 586 w 703"/>
                            <a:gd name="T89" fmla="*/ 227 h 90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</a:cxnLst>
                          <a:rect l="0" t="0" r="r" b="b"/>
                          <a:pathLst>
                            <a:path w="703" h="907">
                              <a:moveTo>
                                <a:pt x="703" y="182"/>
                              </a:moveTo>
                              <a:cubicBezTo>
                                <a:pt x="703" y="46"/>
                                <a:pt x="703" y="46"/>
                                <a:pt x="703" y="46"/>
                              </a:cubicBezTo>
                              <a:cubicBezTo>
                                <a:pt x="703" y="21"/>
                                <a:pt x="681" y="0"/>
                                <a:pt x="652" y="0"/>
                              </a:cubicBezTo>
                              <a:cubicBezTo>
                                <a:pt x="529" y="0"/>
                                <a:pt x="529" y="0"/>
                                <a:pt x="529" y="0"/>
                              </a:cubicBezTo>
                              <a:cubicBezTo>
                                <a:pt x="177" y="0"/>
                                <a:pt x="177" y="0"/>
                                <a:pt x="177" y="0"/>
                              </a:cubicBezTo>
                              <a:cubicBezTo>
                                <a:pt x="54" y="0"/>
                                <a:pt x="54" y="0"/>
                                <a:pt x="54" y="0"/>
                              </a:cubicBezTo>
                              <a:cubicBezTo>
                                <a:pt x="25" y="0"/>
                                <a:pt x="0" y="21"/>
                                <a:pt x="0" y="46"/>
                              </a:cubicBezTo>
                              <a:cubicBezTo>
                                <a:pt x="0" y="182"/>
                                <a:pt x="0" y="182"/>
                                <a:pt x="0" y="182"/>
                              </a:cubicBezTo>
                              <a:cubicBezTo>
                                <a:pt x="0" y="863"/>
                                <a:pt x="0" y="863"/>
                                <a:pt x="0" y="863"/>
                              </a:cubicBezTo>
                              <a:cubicBezTo>
                                <a:pt x="0" y="887"/>
                                <a:pt x="24" y="905"/>
                                <a:pt x="53" y="905"/>
                              </a:cubicBezTo>
                              <a:cubicBezTo>
                                <a:pt x="54" y="903"/>
                                <a:pt x="54" y="903"/>
                                <a:pt x="54" y="903"/>
                              </a:cubicBezTo>
                              <a:cubicBezTo>
                                <a:pt x="652" y="903"/>
                                <a:pt x="652" y="903"/>
                                <a:pt x="652" y="903"/>
                              </a:cubicBezTo>
                              <a:cubicBezTo>
                                <a:pt x="652" y="907"/>
                                <a:pt x="652" y="907"/>
                                <a:pt x="652" y="907"/>
                              </a:cubicBezTo>
                              <a:cubicBezTo>
                                <a:pt x="679" y="907"/>
                                <a:pt x="700" y="890"/>
                                <a:pt x="703" y="867"/>
                              </a:cubicBezTo>
                              <a:cubicBezTo>
                                <a:pt x="703" y="866"/>
                                <a:pt x="703" y="864"/>
                                <a:pt x="703" y="863"/>
                              </a:cubicBezTo>
                              <a:cubicBezTo>
                                <a:pt x="703" y="182"/>
                                <a:pt x="703" y="182"/>
                                <a:pt x="703" y="182"/>
                              </a:cubicBezTo>
                              <a:close/>
                              <a:moveTo>
                                <a:pt x="107" y="182"/>
                              </a:moveTo>
                              <a:cubicBezTo>
                                <a:pt x="458" y="182"/>
                                <a:pt x="458" y="182"/>
                                <a:pt x="458" y="182"/>
                              </a:cubicBezTo>
                              <a:cubicBezTo>
                                <a:pt x="458" y="197"/>
                                <a:pt x="458" y="197"/>
                                <a:pt x="458" y="197"/>
                              </a:cubicBezTo>
                              <a:cubicBezTo>
                                <a:pt x="107" y="197"/>
                                <a:pt x="107" y="197"/>
                                <a:pt x="107" y="197"/>
                              </a:cubicBezTo>
                              <a:lnTo>
                                <a:pt x="107" y="182"/>
                              </a:lnTo>
                              <a:close/>
                              <a:moveTo>
                                <a:pt x="107" y="268"/>
                              </a:moveTo>
                              <a:cubicBezTo>
                                <a:pt x="420" y="268"/>
                                <a:pt x="420" y="268"/>
                                <a:pt x="420" y="268"/>
                              </a:cubicBezTo>
                              <a:cubicBezTo>
                                <a:pt x="420" y="283"/>
                                <a:pt x="420" y="283"/>
                                <a:pt x="420" y="283"/>
                              </a:cubicBezTo>
                              <a:cubicBezTo>
                                <a:pt x="107" y="283"/>
                                <a:pt x="107" y="283"/>
                                <a:pt x="107" y="283"/>
                              </a:cubicBezTo>
                              <a:lnTo>
                                <a:pt x="107" y="268"/>
                              </a:lnTo>
                              <a:close/>
                              <a:moveTo>
                                <a:pt x="107" y="307"/>
                              </a:moveTo>
                              <a:cubicBezTo>
                                <a:pt x="518" y="307"/>
                                <a:pt x="518" y="307"/>
                                <a:pt x="518" y="307"/>
                              </a:cubicBezTo>
                              <a:cubicBezTo>
                                <a:pt x="518" y="325"/>
                                <a:pt x="518" y="325"/>
                                <a:pt x="518" y="325"/>
                              </a:cubicBezTo>
                              <a:cubicBezTo>
                                <a:pt x="107" y="325"/>
                                <a:pt x="107" y="325"/>
                                <a:pt x="107" y="325"/>
                              </a:cubicBezTo>
                              <a:lnTo>
                                <a:pt x="107" y="307"/>
                              </a:lnTo>
                              <a:close/>
                              <a:moveTo>
                                <a:pt x="107" y="343"/>
                              </a:moveTo>
                              <a:cubicBezTo>
                                <a:pt x="572" y="343"/>
                                <a:pt x="572" y="343"/>
                                <a:pt x="572" y="343"/>
                              </a:cubicBezTo>
                              <a:cubicBezTo>
                                <a:pt x="572" y="352"/>
                                <a:pt x="572" y="352"/>
                                <a:pt x="572" y="352"/>
                              </a:cubicBezTo>
                              <a:cubicBezTo>
                                <a:pt x="107" y="352"/>
                                <a:pt x="107" y="352"/>
                                <a:pt x="107" y="352"/>
                              </a:cubicBezTo>
                              <a:lnTo>
                                <a:pt x="107" y="343"/>
                              </a:lnTo>
                              <a:close/>
                              <a:moveTo>
                                <a:pt x="107" y="378"/>
                              </a:moveTo>
                              <a:cubicBezTo>
                                <a:pt x="467" y="378"/>
                                <a:pt x="467" y="378"/>
                                <a:pt x="467" y="378"/>
                              </a:cubicBezTo>
                              <a:cubicBezTo>
                                <a:pt x="467" y="396"/>
                                <a:pt x="467" y="396"/>
                                <a:pt x="467" y="396"/>
                              </a:cubicBezTo>
                              <a:cubicBezTo>
                                <a:pt x="107" y="396"/>
                                <a:pt x="107" y="396"/>
                                <a:pt x="107" y="396"/>
                              </a:cubicBezTo>
                              <a:lnTo>
                                <a:pt x="107" y="378"/>
                              </a:lnTo>
                              <a:close/>
                              <a:moveTo>
                                <a:pt x="107" y="417"/>
                              </a:moveTo>
                              <a:cubicBezTo>
                                <a:pt x="551" y="417"/>
                                <a:pt x="551" y="417"/>
                                <a:pt x="551" y="417"/>
                              </a:cubicBezTo>
                              <a:cubicBezTo>
                                <a:pt x="551" y="432"/>
                                <a:pt x="551" y="432"/>
                                <a:pt x="551" y="432"/>
                              </a:cubicBezTo>
                              <a:cubicBezTo>
                                <a:pt x="107" y="432"/>
                                <a:pt x="107" y="432"/>
                                <a:pt x="107" y="432"/>
                              </a:cubicBezTo>
                              <a:lnTo>
                                <a:pt x="107" y="417"/>
                              </a:lnTo>
                              <a:close/>
                              <a:moveTo>
                                <a:pt x="107" y="498"/>
                              </a:moveTo>
                              <a:cubicBezTo>
                                <a:pt x="420" y="498"/>
                                <a:pt x="420" y="498"/>
                                <a:pt x="420" y="498"/>
                              </a:cubicBezTo>
                              <a:cubicBezTo>
                                <a:pt x="420" y="509"/>
                                <a:pt x="420" y="509"/>
                                <a:pt x="420" y="509"/>
                              </a:cubicBezTo>
                              <a:cubicBezTo>
                                <a:pt x="107" y="509"/>
                                <a:pt x="107" y="509"/>
                                <a:pt x="107" y="509"/>
                              </a:cubicBezTo>
                              <a:lnTo>
                                <a:pt x="107" y="498"/>
                              </a:lnTo>
                              <a:close/>
                              <a:moveTo>
                                <a:pt x="107" y="533"/>
                              </a:moveTo>
                              <a:cubicBezTo>
                                <a:pt x="518" y="533"/>
                                <a:pt x="518" y="533"/>
                                <a:pt x="518" y="533"/>
                              </a:cubicBezTo>
                              <a:cubicBezTo>
                                <a:pt x="518" y="551"/>
                                <a:pt x="518" y="551"/>
                                <a:pt x="518" y="551"/>
                              </a:cubicBezTo>
                              <a:cubicBezTo>
                                <a:pt x="107" y="551"/>
                                <a:pt x="107" y="551"/>
                                <a:pt x="107" y="551"/>
                              </a:cubicBezTo>
                              <a:lnTo>
                                <a:pt x="107" y="533"/>
                              </a:lnTo>
                              <a:close/>
                              <a:moveTo>
                                <a:pt x="107" y="608"/>
                              </a:moveTo>
                              <a:cubicBezTo>
                                <a:pt x="467" y="608"/>
                                <a:pt x="467" y="608"/>
                                <a:pt x="467" y="608"/>
                              </a:cubicBezTo>
                              <a:cubicBezTo>
                                <a:pt x="467" y="626"/>
                                <a:pt x="467" y="626"/>
                                <a:pt x="467" y="626"/>
                              </a:cubicBezTo>
                              <a:cubicBezTo>
                                <a:pt x="107" y="626"/>
                                <a:pt x="107" y="626"/>
                                <a:pt x="107" y="626"/>
                              </a:cubicBezTo>
                              <a:lnTo>
                                <a:pt x="107" y="608"/>
                              </a:lnTo>
                              <a:close/>
                              <a:moveTo>
                                <a:pt x="551" y="736"/>
                              </a:moveTo>
                              <a:cubicBezTo>
                                <a:pt x="107" y="736"/>
                                <a:pt x="107" y="736"/>
                                <a:pt x="107" y="736"/>
                              </a:cubicBezTo>
                              <a:cubicBezTo>
                                <a:pt x="107" y="721"/>
                                <a:pt x="107" y="721"/>
                                <a:pt x="107" y="721"/>
                              </a:cubicBezTo>
                              <a:cubicBezTo>
                                <a:pt x="551" y="721"/>
                                <a:pt x="551" y="721"/>
                                <a:pt x="551" y="721"/>
                              </a:cubicBezTo>
                              <a:lnTo>
                                <a:pt x="551" y="736"/>
                              </a:lnTo>
                              <a:close/>
                              <a:moveTo>
                                <a:pt x="551" y="697"/>
                              </a:moveTo>
                              <a:cubicBezTo>
                                <a:pt x="107" y="697"/>
                                <a:pt x="107" y="697"/>
                                <a:pt x="107" y="697"/>
                              </a:cubicBezTo>
                              <a:cubicBezTo>
                                <a:pt x="107" y="679"/>
                                <a:pt x="107" y="679"/>
                                <a:pt x="107" y="679"/>
                              </a:cubicBezTo>
                              <a:cubicBezTo>
                                <a:pt x="551" y="679"/>
                                <a:pt x="551" y="679"/>
                                <a:pt x="551" y="679"/>
                              </a:cubicBezTo>
                              <a:lnTo>
                                <a:pt x="551" y="697"/>
                              </a:lnTo>
                              <a:close/>
                              <a:moveTo>
                                <a:pt x="551" y="658"/>
                              </a:moveTo>
                              <a:cubicBezTo>
                                <a:pt x="107" y="658"/>
                                <a:pt x="107" y="658"/>
                                <a:pt x="107" y="658"/>
                              </a:cubicBezTo>
                              <a:cubicBezTo>
                                <a:pt x="107" y="646"/>
                                <a:pt x="107" y="646"/>
                                <a:pt x="107" y="646"/>
                              </a:cubicBezTo>
                              <a:cubicBezTo>
                                <a:pt x="551" y="646"/>
                                <a:pt x="551" y="646"/>
                                <a:pt x="551" y="646"/>
                              </a:cubicBezTo>
                              <a:lnTo>
                                <a:pt x="551" y="658"/>
                              </a:lnTo>
                              <a:close/>
                              <a:moveTo>
                                <a:pt x="572" y="587"/>
                              </a:moveTo>
                              <a:cubicBezTo>
                                <a:pt x="107" y="587"/>
                                <a:pt x="107" y="587"/>
                                <a:pt x="107" y="587"/>
                              </a:cubicBezTo>
                              <a:cubicBezTo>
                                <a:pt x="107" y="569"/>
                                <a:pt x="107" y="569"/>
                                <a:pt x="107" y="569"/>
                              </a:cubicBezTo>
                              <a:cubicBezTo>
                                <a:pt x="572" y="569"/>
                                <a:pt x="572" y="569"/>
                                <a:pt x="572" y="569"/>
                              </a:cubicBezTo>
                              <a:lnTo>
                                <a:pt x="572" y="587"/>
                              </a:lnTo>
                              <a:close/>
                              <a:moveTo>
                                <a:pt x="586" y="471"/>
                              </a:moveTo>
                              <a:cubicBezTo>
                                <a:pt x="107" y="471"/>
                                <a:pt x="107" y="471"/>
                                <a:pt x="107" y="471"/>
                              </a:cubicBezTo>
                              <a:cubicBezTo>
                                <a:pt x="107" y="453"/>
                                <a:pt x="107" y="453"/>
                                <a:pt x="107" y="453"/>
                              </a:cubicBezTo>
                              <a:cubicBezTo>
                                <a:pt x="586" y="453"/>
                                <a:pt x="586" y="453"/>
                                <a:pt x="586" y="453"/>
                              </a:cubicBezTo>
                              <a:lnTo>
                                <a:pt x="586" y="471"/>
                              </a:lnTo>
                              <a:close/>
                              <a:moveTo>
                                <a:pt x="586" y="241"/>
                              </a:moveTo>
                              <a:cubicBezTo>
                                <a:pt x="107" y="241"/>
                                <a:pt x="107" y="241"/>
                                <a:pt x="107" y="241"/>
                              </a:cubicBezTo>
                              <a:cubicBezTo>
                                <a:pt x="107" y="227"/>
                                <a:pt x="107" y="227"/>
                                <a:pt x="107" y="227"/>
                              </a:cubicBezTo>
                              <a:cubicBezTo>
                                <a:pt x="586" y="227"/>
                                <a:pt x="586" y="227"/>
                                <a:pt x="586" y="227"/>
                              </a:cubicBezTo>
                              <a:lnTo>
                                <a:pt x="586" y="241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2" name="Line 444">
                          <a:extLst>
                            <a:ext uri="{FF2B5EF4-FFF2-40B4-BE49-F238E27FC236}">
                              <a16:creationId xmlns:a16="http://schemas.microsoft.com/office/drawing/2014/main" id="{1B764200-7409-4A28-8B5C-C164936DE8C3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482473" y="5258728"/>
                          <a:ext cx="0" cy="0"/>
                        </a:xfrm>
                        <a:prstGeom prst="lin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3" name="Line 445">
                          <a:extLst>
                            <a:ext uri="{FF2B5EF4-FFF2-40B4-BE49-F238E27FC236}">
                              <a16:creationId xmlns:a16="http://schemas.microsoft.com/office/drawing/2014/main" id="{4D50D9BD-B95D-4001-AF21-353510C15970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482473" y="5258728"/>
                          <a:ext cx="0" cy="0"/>
                        </a:xfrm>
                        <a:prstGeom prst="lin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4" name="Freeform 446">
                          <a:extLst>
                            <a:ext uri="{FF2B5EF4-FFF2-40B4-BE49-F238E27FC236}">
                              <a16:creationId xmlns:a16="http://schemas.microsoft.com/office/drawing/2014/main" id="{EE8E92D7-B363-4274-BDA1-F65434642B0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434750" y="5208659"/>
                          <a:ext cx="0" cy="2347"/>
                        </a:xfrm>
                        <a:custGeom>
                          <a:avLst/>
                          <a:gdLst>
                            <a:gd name="T0" fmla="*/ 0 h 3"/>
                            <a:gd name="T1" fmla="*/ 3 h 3"/>
                            <a:gd name="T2" fmla="*/ 0 h 3"/>
                          </a:gdLst>
                          <a:ahLst/>
                          <a:cxnLst>
                            <a:cxn ang="0">
                              <a:pos x="0" y="T0"/>
                            </a:cxn>
                            <a:cxn ang="0">
                              <a:pos x="0" y="T1"/>
                            </a:cxn>
                            <a:cxn ang="0">
                              <a:pos x="0" y="T2"/>
                            </a:cxn>
                          </a:cxnLst>
                          <a:rect l="0" t="0" r="r" b="b"/>
                          <a:pathLst>
                            <a:path h="3">
                              <a:moveTo>
                                <a:pt x="0" y="0"/>
                              </a:moveTo>
                              <a:lnTo>
                                <a:pt x="0" y="3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5" name="Line 447">
                          <a:extLst>
                            <a:ext uri="{FF2B5EF4-FFF2-40B4-BE49-F238E27FC236}">
                              <a16:creationId xmlns:a16="http://schemas.microsoft.com/office/drawing/2014/main" id="{3EF6431B-44A8-4DFE-BF29-E6DE36940C54}"/>
                            </a:ext>
                          </a:extLst>
                        </p:cNvPr>
                        <p:cNvSpPr>
                          <a:spLocks noChangeShapeType="1"/>
                        </p:cNvSpPr>
                        <p:nvPr/>
                      </p:nvSpPr>
                      <p:spPr bwMode="auto">
                        <a:xfrm>
                          <a:off x="6434750" y="5208659"/>
                          <a:ext cx="0" cy="2347"/>
                        </a:xfrm>
                        <a:prstGeom prst="line">
                          <a:avLst/>
                        </a:pr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6" name="Freeform 448">
                          <a:extLst>
                            <a:ext uri="{FF2B5EF4-FFF2-40B4-BE49-F238E27FC236}">
                              <a16:creationId xmlns:a16="http://schemas.microsoft.com/office/drawing/2014/main" id="{9C377A83-9A7E-41B3-A48B-9086271215D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495772" y="2571412"/>
                          <a:ext cx="454536" cy="164290"/>
                        </a:xfrm>
                        <a:custGeom>
                          <a:avLst/>
                          <a:gdLst>
                            <a:gd name="T0" fmla="*/ 0 w 1643"/>
                            <a:gd name="T1" fmla="*/ 0 h 594"/>
                            <a:gd name="T2" fmla="*/ 779 w 1643"/>
                            <a:gd name="T3" fmla="*/ 576 h 594"/>
                            <a:gd name="T4" fmla="*/ 864 w 1643"/>
                            <a:gd name="T5" fmla="*/ 576 h 594"/>
                            <a:gd name="T6" fmla="*/ 1643 w 1643"/>
                            <a:gd name="T7" fmla="*/ 2 h 594"/>
                            <a:gd name="T8" fmla="*/ 0 w 1643"/>
                            <a:gd name="T9" fmla="*/ 0 h 59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1643" h="594">
                              <a:moveTo>
                                <a:pt x="0" y="0"/>
                              </a:moveTo>
                              <a:cubicBezTo>
                                <a:pt x="779" y="576"/>
                                <a:pt x="779" y="576"/>
                                <a:pt x="779" y="576"/>
                              </a:cubicBezTo>
                              <a:cubicBezTo>
                                <a:pt x="803" y="594"/>
                                <a:pt x="840" y="594"/>
                                <a:pt x="864" y="576"/>
                              </a:cubicBezTo>
                              <a:cubicBezTo>
                                <a:pt x="1643" y="2"/>
                                <a:pt x="1643" y="2"/>
                                <a:pt x="1643" y="2"/>
                              </a:cubicBez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7" name="Freeform 450">
                          <a:extLst>
                            <a:ext uri="{FF2B5EF4-FFF2-40B4-BE49-F238E27FC236}">
                              <a16:creationId xmlns:a16="http://schemas.microsoft.com/office/drawing/2014/main" id="{3C20CD77-C4CC-4D5E-84E8-A9EF25BE58B5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512984" y="2713014"/>
                          <a:ext cx="420896" cy="143949"/>
                        </a:xfrm>
                        <a:custGeom>
                          <a:avLst/>
                          <a:gdLst>
                            <a:gd name="T0" fmla="*/ 977 w 1523"/>
                            <a:gd name="T1" fmla="*/ 0 h 521"/>
                            <a:gd name="T2" fmla="*/ 1523 w 1523"/>
                            <a:gd name="T3" fmla="*/ 509 h 521"/>
                            <a:gd name="T4" fmla="*/ 1472 w 1523"/>
                            <a:gd name="T5" fmla="*/ 521 h 521"/>
                            <a:gd name="T6" fmla="*/ 47 w 1523"/>
                            <a:gd name="T7" fmla="*/ 521 h 521"/>
                            <a:gd name="T8" fmla="*/ 0 w 1523"/>
                            <a:gd name="T9" fmla="*/ 511 h 521"/>
                            <a:gd name="T10" fmla="*/ 545 w 1523"/>
                            <a:gd name="T11" fmla="*/ 2 h 521"/>
                            <a:gd name="T12" fmla="*/ 759 w 1523"/>
                            <a:gd name="T13" fmla="*/ 161 h 521"/>
                            <a:gd name="T14" fmla="*/ 977 w 1523"/>
                            <a:gd name="T15" fmla="*/ 0 h 52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523" h="521">
                              <a:moveTo>
                                <a:pt x="977" y="0"/>
                              </a:moveTo>
                              <a:cubicBezTo>
                                <a:pt x="1523" y="509"/>
                                <a:pt x="1523" y="509"/>
                                <a:pt x="1523" y="509"/>
                              </a:cubicBezTo>
                              <a:cubicBezTo>
                                <a:pt x="1507" y="517"/>
                                <a:pt x="1490" y="521"/>
                                <a:pt x="1472" y="521"/>
                              </a:cubicBezTo>
                              <a:cubicBezTo>
                                <a:pt x="47" y="521"/>
                                <a:pt x="47" y="521"/>
                                <a:pt x="47" y="521"/>
                              </a:cubicBezTo>
                              <a:cubicBezTo>
                                <a:pt x="30" y="521"/>
                                <a:pt x="14" y="518"/>
                                <a:pt x="0" y="511"/>
                              </a:cubicBezTo>
                              <a:cubicBezTo>
                                <a:pt x="545" y="2"/>
                                <a:pt x="545" y="2"/>
                                <a:pt x="545" y="2"/>
                              </a:cubicBezTo>
                              <a:cubicBezTo>
                                <a:pt x="759" y="161"/>
                                <a:pt x="759" y="161"/>
                                <a:pt x="759" y="161"/>
                              </a:cubicBezTo>
                              <a:cubicBezTo>
                                <a:pt x="977" y="0"/>
                                <a:pt x="977" y="0"/>
                                <a:pt x="977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8" name="Freeform 451">
                          <a:extLst>
                            <a:ext uri="{FF2B5EF4-FFF2-40B4-BE49-F238E27FC236}">
                              <a16:creationId xmlns:a16="http://schemas.microsoft.com/office/drawing/2014/main" id="{7045A736-2D0B-40E1-8072-EB2695126D8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797753" y="2589405"/>
                          <a:ext cx="152555" cy="251912"/>
                        </a:xfrm>
                        <a:custGeom>
                          <a:avLst/>
                          <a:gdLst>
                            <a:gd name="T0" fmla="*/ 552 w 552"/>
                            <a:gd name="T1" fmla="*/ 0 h 913"/>
                            <a:gd name="T2" fmla="*/ 552 w 552"/>
                            <a:gd name="T3" fmla="*/ 867 h 913"/>
                            <a:gd name="T4" fmla="*/ 540 w 552"/>
                            <a:gd name="T5" fmla="*/ 913 h 913"/>
                            <a:gd name="T6" fmla="*/ 0 w 552"/>
                            <a:gd name="T7" fmla="*/ 409 h 913"/>
                            <a:gd name="T8" fmla="*/ 552 w 552"/>
                            <a:gd name="T9" fmla="*/ 0 h 91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552" h="913">
                              <a:moveTo>
                                <a:pt x="552" y="0"/>
                              </a:moveTo>
                              <a:cubicBezTo>
                                <a:pt x="552" y="867"/>
                                <a:pt x="552" y="867"/>
                                <a:pt x="552" y="867"/>
                              </a:cubicBezTo>
                              <a:cubicBezTo>
                                <a:pt x="552" y="884"/>
                                <a:pt x="547" y="899"/>
                                <a:pt x="540" y="913"/>
                              </a:cubicBezTo>
                              <a:cubicBezTo>
                                <a:pt x="0" y="409"/>
                                <a:pt x="0" y="409"/>
                                <a:pt x="0" y="409"/>
                              </a:cubicBezTo>
                              <a:lnTo>
                                <a:pt x="552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89" name="Freeform 459">
                          <a:extLst>
                            <a:ext uri="{FF2B5EF4-FFF2-40B4-BE49-F238E27FC236}">
                              <a16:creationId xmlns:a16="http://schemas.microsoft.com/office/drawing/2014/main" id="{9706D745-01F3-47A1-98FB-D1CED22768A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952051" y="2395386"/>
                          <a:ext cx="140820" cy="212795"/>
                        </a:xfrm>
                        <a:custGeom>
                          <a:avLst/>
                          <a:gdLst>
                            <a:gd name="T0" fmla="*/ 372 w 509"/>
                            <a:gd name="T1" fmla="*/ 462 h 771"/>
                            <a:gd name="T2" fmla="*/ 372 w 509"/>
                            <a:gd name="T3" fmla="*/ 462 h 771"/>
                            <a:gd name="T4" fmla="*/ 409 w 509"/>
                            <a:gd name="T5" fmla="*/ 426 h 771"/>
                            <a:gd name="T6" fmla="*/ 509 w 509"/>
                            <a:gd name="T7" fmla="*/ 426 h 771"/>
                            <a:gd name="T8" fmla="*/ 509 w 509"/>
                            <a:gd name="T9" fmla="*/ 378 h 771"/>
                            <a:gd name="T10" fmla="*/ 409 w 509"/>
                            <a:gd name="T11" fmla="*/ 378 h 771"/>
                            <a:gd name="T12" fmla="*/ 371 w 509"/>
                            <a:gd name="T13" fmla="*/ 340 h 771"/>
                            <a:gd name="T14" fmla="*/ 409 w 509"/>
                            <a:gd name="T15" fmla="*/ 301 h 771"/>
                            <a:gd name="T16" fmla="*/ 509 w 509"/>
                            <a:gd name="T17" fmla="*/ 301 h 771"/>
                            <a:gd name="T18" fmla="*/ 509 w 509"/>
                            <a:gd name="T19" fmla="*/ 253 h 771"/>
                            <a:gd name="T20" fmla="*/ 409 w 509"/>
                            <a:gd name="T21" fmla="*/ 253 h 771"/>
                            <a:gd name="T22" fmla="*/ 372 w 509"/>
                            <a:gd name="T23" fmla="*/ 215 h 771"/>
                            <a:gd name="T24" fmla="*/ 372 w 509"/>
                            <a:gd name="T25" fmla="*/ 215 h 771"/>
                            <a:gd name="T26" fmla="*/ 372 w 509"/>
                            <a:gd name="T27" fmla="*/ 214 h 771"/>
                            <a:gd name="T28" fmla="*/ 372 w 509"/>
                            <a:gd name="T29" fmla="*/ 217 h 771"/>
                            <a:gd name="T30" fmla="*/ 409 w 509"/>
                            <a:gd name="T31" fmla="*/ 182 h 771"/>
                            <a:gd name="T32" fmla="*/ 498 w 509"/>
                            <a:gd name="T33" fmla="*/ 182 h 771"/>
                            <a:gd name="T34" fmla="*/ 255 w 509"/>
                            <a:gd name="T35" fmla="*/ 0 h 771"/>
                            <a:gd name="T36" fmla="*/ 12 w 509"/>
                            <a:gd name="T37" fmla="*/ 182 h 771"/>
                            <a:gd name="T38" fmla="*/ 104 w 509"/>
                            <a:gd name="T39" fmla="*/ 182 h 771"/>
                            <a:gd name="T40" fmla="*/ 142 w 509"/>
                            <a:gd name="T41" fmla="*/ 217 h 771"/>
                            <a:gd name="T42" fmla="*/ 143 w 509"/>
                            <a:gd name="T43" fmla="*/ 214 h 771"/>
                            <a:gd name="T44" fmla="*/ 143 w 509"/>
                            <a:gd name="T45" fmla="*/ 215 h 771"/>
                            <a:gd name="T46" fmla="*/ 142 w 509"/>
                            <a:gd name="T47" fmla="*/ 215 h 771"/>
                            <a:gd name="T48" fmla="*/ 104 w 509"/>
                            <a:gd name="T49" fmla="*/ 253 h 771"/>
                            <a:gd name="T50" fmla="*/ 0 w 509"/>
                            <a:gd name="T51" fmla="*/ 253 h 771"/>
                            <a:gd name="T52" fmla="*/ 0 w 509"/>
                            <a:gd name="T53" fmla="*/ 301 h 771"/>
                            <a:gd name="T54" fmla="*/ 104 w 509"/>
                            <a:gd name="T55" fmla="*/ 301 h 771"/>
                            <a:gd name="T56" fmla="*/ 142 w 509"/>
                            <a:gd name="T57" fmla="*/ 340 h 771"/>
                            <a:gd name="T58" fmla="*/ 104 w 509"/>
                            <a:gd name="T59" fmla="*/ 378 h 771"/>
                            <a:gd name="T60" fmla="*/ 0 w 509"/>
                            <a:gd name="T61" fmla="*/ 378 h 771"/>
                            <a:gd name="T62" fmla="*/ 0 w 509"/>
                            <a:gd name="T63" fmla="*/ 426 h 771"/>
                            <a:gd name="T64" fmla="*/ 104 w 509"/>
                            <a:gd name="T65" fmla="*/ 426 h 771"/>
                            <a:gd name="T66" fmla="*/ 143 w 509"/>
                            <a:gd name="T67" fmla="*/ 462 h 771"/>
                            <a:gd name="T68" fmla="*/ 143 w 509"/>
                            <a:gd name="T69" fmla="*/ 462 h 771"/>
                            <a:gd name="T70" fmla="*/ 143 w 509"/>
                            <a:gd name="T71" fmla="*/ 462 h 771"/>
                            <a:gd name="T72" fmla="*/ 143 w 509"/>
                            <a:gd name="T73" fmla="*/ 462 h 771"/>
                            <a:gd name="T74" fmla="*/ 104 w 509"/>
                            <a:gd name="T75" fmla="*/ 503 h 771"/>
                            <a:gd name="T76" fmla="*/ 0 w 509"/>
                            <a:gd name="T77" fmla="*/ 503 h 771"/>
                            <a:gd name="T78" fmla="*/ 0 w 509"/>
                            <a:gd name="T79" fmla="*/ 517 h 771"/>
                            <a:gd name="T80" fmla="*/ 254 w 509"/>
                            <a:gd name="T81" fmla="*/ 771 h 771"/>
                            <a:gd name="T82" fmla="*/ 509 w 509"/>
                            <a:gd name="T83" fmla="*/ 517 h 771"/>
                            <a:gd name="T84" fmla="*/ 509 w 509"/>
                            <a:gd name="T85" fmla="*/ 503 h 771"/>
                            <a:gd name="T86" fmla="*/ 409 w 509"/>
                            <a:gd name="T87" fmla="*/ 503 h 771"/>
                            <a:gd name="T88" fmla="*/ 372 w 509"/>
                            <a:gd name="T89" fmla="*/ 462 h 77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</a:cxnLst>
                          <a:rect l="0" t="0" r="r" b="b"/>
                          <a:pathLst>
                            <a:path w="509" h="771">
                              <a:moveTo>
                                <a:pt x="372" y="462"/>
                              </a:moveTo>
                              <a:cubicBezTo>
                                <a:pt x="372" y="462"/>
                                <a:pt x="372" y="462"/>
                                <a:pt x="372" y="462"/>
                              </a:cubicBezTo>
                              <a:cubicBezTo>
                                <a:pt x="372" y="441"/>
                                <a:pt x="388" y="426"/>
                                <a:pt x="409" y="426"/>
                              </a:cubicBezTo>
                              <a:cubicBezTo>
                                <a:pt x="509" y="426"/>
                                <a:pt x="509" y="426"/>
                                <a:pt x="509" y="426"/>
                              </a:cubicBezTo>
                              <a:cubicBezTo>
                                <a:pt x="509" y="378"/>
                                <a:pt x="509" y="378"/>
                                <a:pt x="509" y="378"/>
                              </a:cubicBezTo>
                              <a:cubicBezTo>
                                <a:pt x="409" y="378"/>
                                <a:pt x="409" y="378"/>
                                <a:pt x="409" y="378"/>
                              </a:cubicBezTo>
                              <a:cubicBezTo>
                                <a:pt x="388" y="378"/>
                                <a:pt x="371" y="361"/>
                                <a:pt x="371" y="340"/>
                              </a:cubicBezTo>
                              <a:cubicBezTo>
                                <a:pt x="371" y="319"/>
                                <a:pt x="388" y="301"/>
                                <a:pt x="409" y="301"/>
                              </a:cubicBezTo>
                              <a:cubicBezTo>
                                <a:pt x="509" y="301"/>
                                <a:pt x="509" y="301"/>
                                <a:pt x="509" y="301"/>
                              </a:cubicBezTo>
                              <a:cubicBezTo>
                                <a:pt x="509" y="253"/>
                                <a:pt x="509" y="253"/>
                                <a:pt x="509" y="253"/>
                              </a:cubicBezTo>
                              <a:cubicBezTo>
                                <a:pt x="409" y="253"/>
                                <a:pt x="409" y="253"/>
                                <a:pt x="409" y="253"/>
                              </a:cubicBezTo>
                              <a:cubicBezTo>
                                <a:pt x="388" y="253"/>
                                <a:pt x="372" y="236"/>
                                <a:pt x="372" y="215"/>
                              </a:cubicBezTo>
                              <a:cubicBezTo>
                                <a:pt x="372" y="215"/>
                                <a:pt x="372" y="215"/>
                                <a:pt x="372" y="215"/>
                              </a:cubicBezTo>
                              <a:cubicBezTo>
                                <a:pt x="372" y="214"/>
                                <a:pt x="372" y="214"/>
                                <a:pt x="372" y="214"/>
                              </a:cubicBezTo>
                              <a:cubicBezTo>
                                <a:pt x="372" y="217"/>
                                <a:pt x="372" y="217"/>
                                <a:pt x="372" y="217"/>
                              </a:cubicBezTo>
                              <a:cubicBezTo>
                                <a:pt x="372" y="196"/>
                                <a:pt x="388" y="182"/>
                                <a:pt x="409" y="182"/>
                              </a:cubicBezTo>
                              <a:cubicBezTo>
                                <a:pt x="498" y="182"/>
                                <a:pt x="498" y="182"/>
                                <a:pt x="498" y="182"/>
                              </a:cubicBezTo>
                              <a:cubicBezTo>
                                <a:pt x="467" y="72"/>
                                <a:pt x="370" y="0"/>
                                <a:pt x="255" y="0"/>
                              </a:cubicBezTo>
                              <a:cubicBezTo>
                                <a:pt x="140" y="0"/>
                                <a:pt x="43" y="72"/>
                                <a:pt x="12" y="182"/>
                              </a:cubicBezTo>
                              <a:cubicBezTo>
                                <a:pt x="104" y="182"/>
                                <a:pt x="104" y="182"/>
                                <a:pt x="104" y="182"/>
                              </a:cubicBezTo>
                              <a:cubicBezTo>
                                <a:pt x="125" y="182"/>
                                <a:pt x="142" y="196"/>
                                <a:pt x="142" y="217"/>
                              </a:cubicBezTo>
                              <a:cubicBezTo>
                                <a:pt x="143" y="214"/>
                                <a:pt x="143" y="214"/>
                                <a:pt x="143" y="214"/>
                              </a:cubicBezTo>
                              <a:cubicBezTo>
                                <a:pt x="143" y="215"/>
                                <a:pt x="143" y="215"/>
                                <a:pt x="143" y="215"/>
                              </a:cubicBezTo>
                              <a:cubicBezTo>
                                <a:pt x="142" y="215"/>
                                <a:pt x="142" y="215"/>
                                <a:pt x="142" y="215"/>
                              </a:cubicBezTo>
                              <a:cubicBezTo>
                                <a:pt x="142" y="236"/>
                                <a:pt x="125" y="253"/>
                                <a:pt x="104" y="253"/>
                              </a:cubicBezTo>
                              <a:cubicBezTo>
                                <a:pt x="0" y="253"/>
                                <a:pt x="0" y="253"/>
                                <a:pt x="0" y="253"/>
                              </a:cubicBezTo>
                              <a:cubicBezTo>
                                <a:pt x="0" y="301"/>
                                <a:pt x="0" y="301"/>
                                <a:pt x="0" y="301"/>
                              </a:cubicBezTo>
                              <a:cubicBezTo>
                                <a:pt x="104" y="301"/>
                                <a:pt x="104" y="301"/>
                                <a:pt x="104" y="301"/>
                              </a:cubicBezTo>
                              <a:cubicBezTo>
                                <a:pt x="125" y="301"/>
                                <a:pt x="142" y="319"/>
                                <a:pt x="142" y="340"/>
                              </a:cubicBezTo>
                              <a:cubicBezTo>
                                <a:pt x="142" y="361"/>
                                <a:pt x="125" y="378"/>
                                <a:pt x="104" y="378"/>
                              </a:cubicBezTo>
                              <a:cubicBezTo>
                                <a:pt x="0" y="378"/>
                                <a:pt x="0" y="378"/>
                                <a:pt x="0" y="378"/>
                              </a:cubicBezTo>
                              <a:cubicBezTo>
                                <a:pt x="0" y="426"/>
                                <a:pt x="0" y="426"/>
                                <a:pt x="0" y="426"/>
                              </a:cubicBezTo>
                              <a:cubicBezTo>
                                <a:pt x="104" y="426"/>
                                <a:pt x="104" y="426"/>
                                <a:pt x="104" y="426"/>
                              </a:cubicBezTo>
                              <a:cubicBezTo>
                                <a:pt x="125" y="426"/>
                                <a:pt x="143" y="441"/>
                                <a:pt x="143" y="462"/>
                              </a:cubicBezTo>
                              <a:cubicBezTo>
                                <a:pt x="143" y="462"/>
                                <a:pt x="143" y="462"/>
                                <a:pt x="143" y="462"/>
                              </a:cubicBezTo>
                              <a:cubicBezTo>
                                <a:pt x="143" y="462"/>
                                <a:pt x="143" y="462"/>
                                <a:pt x="143" y="462"/>
                              </a:cubicBezTo>
                              <a:cubicBezTo>
                                <a:pt x="143" y="462"/>
                                <a:pt x="143" y="462"/>
                                <a:pt x="143" y="462"/>
                              </a:cubicBezTo>
                              <a:cubicBezTo>
                                <a:pt x="143" y="483"/>
                                <a:pt x="125" y="503"/>
                                <a:pt x="104" y="503"/>
                              </a:cubicBezTo>
                              <a:cubicBezTo>
                                <a:pt x="0" y="503"/>
                                <a:pt x="0" y="503"/>
                                <a:pt x="0" y="503"/>
                              </a:cubicBezTo>
                              <a:cubicBezTo>
                                <a:pt x="0" y="517"/>
                                <a:pt x="0" y="517"/>
                                <a:pt x="0" y="517"/>
                              </a:cubicBezTo>
                              <a:cubicBezTo>
                                <a:pt x="0" y="657"/>
                                <a:pt x="115" y="771"/>
                                <a:pt x="254" y="771"/>
                              </a:cubicBezTo>
                              <a:cubicBezTo>
                                <a:pt x="394" y="771"/>
                                <a:pt x="509" y="657"/>
                                <a:pt x="509" y="517"/>
                              </a:cubicBezTo>
                              <a:cubicBezTo>
                                <a:pt x="509" y="503"/>
                                <a:pt x="509" y="503"/>
                                <a:pt x="509" y="503"/>
                              </a:cubicBezTo>
                              <a:cubicBezTo>
                                <a:pt x="409" y="503"/>
                                <a:pt x="409" y="503"/>
                                <a:pt x="409" y="503"/>
                              </a:cubicBezTo>
                              <a:cubicBezTo>
                                <a:pt x="388" y="503"/>
                                <a:pt x="372" y="483"/>
                                <a:pt x="372" y="46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0" name="Freeform 460">
                          <a:extLst>
                            <a:ext uri="{FF2B5EF4-FFF2-40B4-BE49-F238E27FC236}">
                              <a16:creationId xmlns:a16="http://schemas.microsoft.com/office/drawing/2014/main" id="{3D44CD64-EF5E-451D-B547-9A1001D3EA3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011508" y="2637128"/>
                          <a:ext cx="21905" cy="106397"/>
                        </a:xfrm>
                        <a:custGeom>
                          <a:avLst/>
                          <a:gdLst>
                            <a:gd name="T0" fmla="*/ 38 w 77"/>
                            <a:gd name="T1" fmla="*/ 383 h 383"/>
                            <a:gd name="T2" fmla="*/ 0 w 77"/>
                            <a:gd name="T3" fmla="*/ 344 h 383"/>
                            <a:gd name="T4" fmla="*/ 0 w 77"/>
                            <a:gd name="T5" fmla="*/ 39 h 383"/>
                            <a:gd name="T6" fmla="*/ 38 w 77"/>
                            <a:gd name="T7" fmla="*/ 0 h 383"/>
                            <a:gd name="T8" fmla="*/ 77 w 77"/>
                            <a:gd name="T9" fmla="*/ 39 h 383"/>
                            <a:gd name="T10" fmla="*/ 77 w 77"/>
                            <a:gd name="T11" fmla="*/ 344 h 383"/>
                            <a:gd name="T12" fmla="*/ 38 w 77"/>
                            <a:gd name="T13" fmla="*/ 383 h 38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77" h="383">
                              <a:moveTo>
                                <a:pt x="38" y="383"/>
                              </a:moveTo>
                              <a:cubicBezTo>
                                <a:pt x="17" y="383"/>
                                <a:pt x="0" y="365"/>
                                <a:pt x="0" y="344"/>
                              </a:cubicBezTo>
                              <a:cubicBezTo>
                                <a:pt x="0" y="39"/>
                                <a:pt x="0" y="39"/>
                                <a:pt x="0" y="39"/>
                              </a:cubicBezTo>
                              <a:cubicBezTo>
                                <a:pt x="0" y="18"/>
                                <a:pt x="17" y="0"/>
                                <a:pt x="38" y="0"/>
                              </a:cubicBezTo>
                              <a:cubicBezTo>
                                <a:pt x="60" y="0"/>
                                <a:pt x="77" y="18"/>
                                <a:pt x="77" y="39"/>
                              </a:cubicBezTo>
                              <a:cubicBezTo>
                                <a:pt x="77" y="344"/>
                                <a:pt x="77" y="344"/>
                                <a:pt x="77" y="344"/>
                              </a:cubicBezTo>
                              <a:cubicBezTo>
                                <a:pt x="77" y="365"/>
                                <a:pt x="60" y="383"/>
                                <a:pt x="38" y="383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1" name="Freeform 461">
                          <a:extLst>
                            <a:ext uri="{FF2B5EF4-FFF2-40B4-BE49-F238E27FC236}">
                              <a16:creationId xmlns:a16="http://schemas.microsoft.com/office/drawing/2014/main" id="{644441E8-AA39-4B25-AC15-155D8F6D20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909022" y="2539336"/>
                          <a:ext cx="227659" cy="113439"/>
                        </a:xfrm>
                        <a:custGeom>
                          <a:avLst/>
                          <a:gdLst>
                            <a:gd name="T0" fmla="*/ 412 w 824"/>
                            <a:gd name="T1" fmla="*/ 340 h 412"/>
                            <a:gd name="T2" fmla="*/ 73 w 824"/>
                            <a:gd name="T3" fmla="*/ 0 h 412"/>
                            <a:gd name="T4" fmla="*/ 0 w 824"/>
                            <a:gd name="T5" fmla="*/ 0 h 412"/>
                            <a:gd name="T6" fmla="*/ 412 w 824"/>
                            <a:gd name="T7" fmla="*/ 412 h 412"/>
                            <a:gd name="T8" fmla="*/ 824 w 824"/>
                            <a:gd name="T9" fmla="*/ 0 h 412"/>
                            <a:gd name="T10" fmla="*/ 751 w 824"/>
                            <a:gd name="T11" fmla="*/ 0 h 412"/>
                            <a:gd name="T12" fmla="*/ 412 w 824"/>
                            <a:gd name="T13" fmla="*/ 340 h 4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824" h="412">
                              <a:moveTo>
                                <a:pt x="412" y="340"/>
                              </a:moveTo>
                              <a:cubicBezTo>
                                <a:pt x="225" y="340"/>
                                <a:pt x="73" y="188"/>
                                <a:pt x="73" y="0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227"/>
                                <a:pt x="185" y="412"/>
                                <a:pt x="412" y="412"/>
                              </a:cubicBezTo>
                              <a:cubicBezTo>
                                <a:pt x="639" y="412"/>
                                <a:pt x="824" y="227"/>
                                <a:pt x="824" y="0"/>
                              </a:cubicBezTo>
                              <a:cubicBezTo>
                                <a:pt x="751" y="0"/>
                                <a:pt x="751" y="0"/>
                                <a:pt x="751" y="0"/>
                              </a:cubicBezTo>
                              <a:cubicBezTo>
                                <a:pt x="751" y="188"/>
                                <a:pt x="599" y="340"/>
                                <a:pt x="412" y="34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2" name="Freeform 462">
                          <a:extLst>
                            <a:ext uri="{FF2B5EF4-FFF2-40B4-BE49-F238E27FC236}">
                              <a16:creationId xmlns:a16="http://schemas.microsoft.com/office/drawing/2014/main" id="{2F04F75E-D0CB-4A0C-8804-BFB9702269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965350" y="2730225"/>
                          <a:ext cx="114221" cy="19559"/>
                        </a:xfrm>
                        <a:custGeom>
                          <a:avLst/>
                          <a:gdLst>
                            <a:gd name="T0" fmla="*/ 376 w 411"/>
                            <a:gd name="T1" fmla="*/ 70 h 70"/>
                            <a:gd name="T2" fmla="*/ 35 w 411"/>
                            <a:gd name="T3" fmla="*/ 70 h 70"/>
                            <a:gd name="T4" fmla="*/ 0 w 411"/>
                            <a:gd name="T5" fmla="*/ 35 h 70"/>
                            <a:gd name="T6" fmla="*/ 35 w 411"/>
                            <a:gd name="T7" fmla="*/ 0 h 70"/>
                            <a:gd name="T8" fmla="*/ 376 w 411"/>
                            <a:gd name="T9" fmla="*/ 0 h 70"/>
                            <a:gd name="T10" fmla="*/ 411 w 411"/>
                            <a:gd name="T11" fmla="*/ 35 h 70"/>
                            <a:gd name="T12" fmla="*/ 376 w 411"/>
                            <a:gd name="T13" fmla="*/ 70 h 7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411" h="70">
                              <a:moveTo>
                                <a:pt x="376" y="70"/>
                              </a:moveTo>
                              <a:cubicBezTo>
                                <a:pt x="35" y="70"/>
                                <a:pt x="35" y="70"/>
                                <a:pt x="35" y="70"/>
                              </a:cubicBezTo>
                              <a:cubicBezTo>
                                <a:pt x="15" y="70"/>
                                <a:pt x="0" y="54"/>
                                <a:pt x="0" y="35"/>
                              </a:cubicBezTo>
                              <a:cubicBezTo>
                                <a:pt x="0" y="15"/>
                                <a:pt x="15" y="0"/>
                                <a:pt x="35" y="0"/>
                              </a:cubicBezTo>
                              <a:cubicBezTo>
                                <a:pt x="376" y="0"/>
                                <a:pt x="376" y="0"/>
                                <a:pt x="376" y="0"/>
                              </a:cubicBezTo>
                              <a:cubicBezTo>
                                <a:pt x="396" y="0"/>
                                <a:pt x="411" y="15"/>
                                <a:pt x="411" y="35"/>
                              </a:cubicBezTo>
                              <a:cubicBezTo>
                                <a:pt x="411" y="54"/>
                                <a:pt x="396" y="70"/>
                                <a:pt x="376" y="7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3" name="Freeform 463">
                          <a:extLst>
                            <a:ext uri="{FF2B5EF4-FFF2-40B4-BE49-F238E27FC236}">
                              <a16:creationId xmlns:a16="http://schemas.microsoft.com/office/drawing/2014/main" id="{B118F267-11C6-465F-8E00-176509C86DC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81452" y="2562806"/>
                          <a:ext cx="250347" cy="215924"/>
                        </a:xfrm>
                        <a:custGeom>
                          <a:avLst/>
                          <a:gdLst>
                            <a:gd name="T0" fmla="*/ 374 w 906"/>
                            <a:gd name="T1" fmla="*/ 183 h 783"/>
                            <a:gd name="T2" fmla="*/ 373 w 906"/>
                            <a:gd name="T3" fmla="*/ 165 h 783"/>
                            <a:gd name="T4" fmla="*/ 361 w 906"/>
                            <a:gd name="T5" fmla="*/ 168 h 783"/>
                            <a:gd name="T6" fmla="*/ 101 w 906"/>
                            <a:gd name="T7" fmla="*/ 187 h 783"/>
                            <a:gd name="T8" fmla="*/ 101 w 906"/>
                            <a:gd name="T9" fmla="*/ 207 h 783"/>
                            <a:gd name="T10" fmla="*/ 89 w 906"/>
                            <a:gd name="T11" fmla="*/ 209 h 783"/>
                            <a:gd name="T12" fmla="*/ 0 w 906"/>
                            <a:gd name="T13" fmla="*/ 320 h 783"/>
                            <a:gd name="T14" fmla="*/ 0 w 906"/>
                            <a:gd name="T15" fmla="*/ 347 h 783"/>
                            <a:gd name="T16" fmla="*/ 90 w 906"/>
                            <a:gd name="T17" fmla="*/ 459 h 783"/>
                            <a:gd name="T18" fmla="*/ 102 w 906"/>
                            <a:gd name="T19" fmla="*/ 461 h 783"/>
                            <a:gd name="T20" fmla="*/ 102 w 906"/>
                            <a:gd name="T21" fmla="*/ 477 h 783"/>
                            <a:gd name="T22" fmla="*/ 102 w 906"/>
                            <a:gd name="T23" fmla="*/ 477 h 783"/>
                            <a:gd name="T24" fmla="*/ 103 w 906"/>
                            <a:gd name="T25" fmla="*/ 477 h 783"/>
                            <a:gd name="T26" fmla="*/ 106 w 906"/>
                            <a:gd name="T27" fmla="*/ 477 h 783"/>
                            <a:gd name="T28" fmla="*/ 132 w 906"/>
                            <a:gd name="T29" fmla="*/ 478 h 783"/>
                            <a:gd name="T30" fmla="*/ 98 w 906"/>
                            <a:gd name="T31" fmla="*/ 735 h 783"/>
                            <a:gd name="T32" fmla="*/ 144 w 906"/>
                            <a:gd name="T33" fmla="*/ 783 h 783"/>
                            <a:gd name="T34" fmla="*/ 212 w 906"/>
                            <a:gd name="T35" fmla="*/ 781 h 783"/>
                            <a:gd name="T36" fmla="*/ 246 w 906"/>
                            <a:gd name="T37" fmla="*/ 741 h 783"/>
                            <a:gd name="T38" fmla="*/ 267 w 906"/>
                            <a:gd name="T39" fmla="*/ 484 h 783"/>
                            <a:gd name="T40" fmla="*/ 362 w 906"/>
                            <a:gd name="T41" fmla="*/ 495 h 783"/>
                            <a:gd name="T42" fmla="*/ 374 w 906"/>
                            <a:gd name="T43" fmla="*/ 498 h 783"/>
                            <a:gd name="T44" fmla="*/ 374 w 906"/>
                            <a:gd name="T45" fmla="*/ 479 h 783"/>
                            <a:gd name="T46" fmla="*/ 904 w 906"/>
                            <a:gd name="T47" fmla="*/ 664 h 783"/>
                            <a:gd name="T48" fmla="*/ 905 w 906"/>
                            <a:gd name="T49" fmla="*/ 332 h 783"/>
                            <a:gd name="T50" fmla="*/ 906 w 906"/>
                            <a:gd name="T51" fmla="*/ 0 h 783"/>
                            <a:gd name="T52" fmla="*/ 374 w 906"/>
                            <a:gd name="T53" fmla="*/ 183 h 78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</a:cxnLst>
                          <a:rect l="0" t="0" r="r" b="b"/>
                          <a:pathLst>
                            <a:path w="906" h="783">
                              <a:moveTo>
                                <a:pt x="374" y="183"/>
                              </a:moveTo>
                              <a:cubicBezTo>
                                <a:pt x="373" y="165"/>
                                <a:pt x="373" y="165"/>
                                <a:pt x="373" y="165"/>
                              </a:cubicBezTo>
                              <a:cubicBezTo>
                                <a:pt x="370" y="166"/>
                                <a:pt x="366" y="167"/>
                                <a:pt x="361" y="168"/>
                              </a:cubicBezTo>
                              <a:cubicBezTo>
                                <a:pt x="293" y="181"/>
                                <a:pt x="101" y="187"/>
                                <a:pt x="101" y="187"/>
                              </a:cubicBezTo>
                              <a:cubicBezTo>
                                <a:pt x="101" y="207"/>
                                <a:pt x="101" y="207"/>
                                <a:pt x="101" y="207"/>
                              </a:cubicBezTo>
                              <a:cubicBezTo>
                                <a:pt x="97" y="207"/>
                                <a:pt x="93" y="208"/>
                                <a:pt x="89" y="209"/>
                              </a:cubicBezTo>
                              <a:cubicBezTo>
                                <a:pt x="38" y="220"/>
                                <a:pt x="0" y="266"/>
                                <a:pt x="0" y="320"/>
                              </a:cubicBezTo>
                              <a:cubicBezTo>
                                <a:pt x="0" y="347"/>
                                <a:pt x="0" y="347"/>
                                <a:pt x="0" y="347"/>
                              </a:cubicBezTo>
                              <a:cubicBezTo>
                                <a:pt x="0" y="402"/>
                                <a:pt x="38" y="448"/>
                                <a:pt x="90" y="459"/>
                              </a:cubicBezTo>
                              <a:cubicBezTo>
                                <a:pt x="94" y="460"/>
                                <a:pt x="98" y="460"/>
                                <a:pt x="102" y="461"/>
                              </a:cubicBezTo>
                              <a:cubicBezTo>
                                <a:pt x="102" y="477"/>
                                <a:pt x="102" y="477"/>
                                <a:pt x="102" y="477"/>
                              </a:cubicBezTo>
                              <a:cubicBezTo>
                                <a:pt x="102" y="477"/>
                                <a:pt x="102" y="477"/>
                                <a:pt x="102" y="477"/>
                              </a:cubicBezTo>
                              <a:cubicBezTo>
                                <a:pt x="103" y="477"/>
                                <a:pt x="103" y="477"/>
                                <a:pt x="103" y="477"/>
                              </a:cubicBezTo>
                              <a:cubicBezTo>
                                <a:pt x="104" y="477"/>
                                <a:pt x="105" y="477"/>
                                <a:pt x="106" y="477"/>
                              </a:cubicBezTo>
                              <a:cubicBezTo>
                                <a:pt x="111" y="477"/>
                                <a:pt x="120" y="477"/>
                                <a:pt x="132" y="478"/>
                              </a:cubicBezTo>
                              <a:cubicBezTo>
                                <a:pt x="98" y="735"/>
                                <a:pt x="98" y="735"/>
                                <a:pt x="98" y="735"/>
                              </a:cubicBezTo>
                              <a:cubicBezTo>
                                <a:pt x="92" y="782"/>
                                <a:pt x="123" y="783"/>
                                <a:pt x="144" y="783"/>
                              </a:cubicBezTo>
                              <a:cubicBezTo>
                                <a:pt x="212" y="781"/>
                                <a:pt x="212" y="781"/>
                                <a:pt x="212" y="781"/>
                              </a:cubicBezTo>
                              <a:cubicBezTo>
                                <a:pt x="222" y="781"/>
                                <a:pt x="243" y="774"/>
                                <a:pt x="246" y="741"/>
                              </a:cubicBezTo>
                              <a:cubicBezTo>
                                <a:pt x="267" y="484"/>
                                <a:pt x="267" y="484"/>
                                <a:pt x="267" y="484"/>
                              </a:cubicBezTo>
                              <a:cubicBezTo>
                                <a:pt x="304" y="487"/>
                                <a:pt x="340" y="490"/>
                                <a:pt x="362" y="495"/>
                              </a:cubicBezTo>
                              <a:cubicBezTo>
                                <a:pt x="367" y="496"/>
                                <a:pt x="371" y="497"/>
                                <a:pt x="374" y="498"/>
                              </a:cubicBezTo>
                              <a:cubicBezTo>
                                <a:pt x="374" y="479"/>
                                <a:pt x="374" y="479"/>
                                <a:pt x="374" y="479"/>
                              </a:cubicBezTo>
                              <a:cubicBezTo>
                                <a:pt x="532" y="509"/>
                                <a:pt x="776" y="569"/>
                                <a:pt x="904" y="664"/>
                              </a:cubicBezTo>
                              <a:cubicBezTo>
                                <a:pt x="905" y="332"/>
                                <a:pt x="905" y="332"/>
                                <a:pt x="905" y="332"/>
                              </a:cubicBezTo>
                              <a:cubicBezTo>
                                <a:pt x="906" y="0"/>
                                <a:pt x="906" y="0"/>
                                <a:pt x="906" y="0"/>
                              </a:cubicBezTo>
                              <a:cubicBezTo>
                                <a:pt x="777" y="95"/>
                                <a:pt x="531" y="153"/>
                                <a:pt x="374" y="18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4" name="Freeform 464">
                          <a:extLst>
                            <a:ext uri="{FF2B5EF4-FFF2-40B4-BE49-F238E27FC236}">
                              <a16:creationId xmlns:a16="http://schemas.microsoft.com/office/drawing/2014/main" id="{07024D53-6ADF-4D5C-AB21-17DE989DB72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873640" y="4955965"/>
                          <a:ext cx="377867" cy="235483"/>
                        </a:xfrm>
                        <a:custGeom>
                          <a:avLst/>
                          <a:gdLst>
                            <a:gd name="T0" fmla="*/ 1365 w 1365"/>
                            <a:gd name="T1" fmla="*/ 573 h 853"/>
                            <a:gd name="T2" fmla="*/ 1192 w 1365"/>
                            <a:gd name="T3" fmla="*/ 832 h 853"/>
                            <a:gd name="T4" fmla="*/ 1114 w 1365"/>
                            <a:gd name="T5" fmla="*/ 853 h 853"/>
                            <a:gd name="T6" fmla="*/ 273 w 1365"/>
                            <a:gd name="T7" fmla="*/ 853 h 853"/>
                            <a:gd name="T8" fmla="*/ 252 w 1365"/>
                            <a:gd name="T9" fmla="*/ 852 h 853"/>
                            <a:gd name="T10" fmla="*/ 0 w 1365"/>
                            <a:gd name="T11" fmla="*/ 573 h 853"/>
                            <a:gd name="T12" fmla="*/ 241 w 1365"/>
                            <a:gd name="T13" fmla="*/ 295 h 853"/>
                            <a:gd name="T14" fmla="*/ 475 w 1365"/>
                            <a:gd name="T15" fmla="*/ 100 h 853"/>
                            <a:gd name="T16" fmla="*/ 583 w 1365"/>
                            <a:gd name="T17" fmla="*/ 126 h 853"/>
                            <a:gd name="T18" fmla="*/ 846 w 1365"/>
                            <a:gd name="T19" fmla="*/ 0 h 853"/>
                            <a:gd name="T20" fmla="*/ 1174 w 1365"/>
                            <a:gd name="T21" fmla="*/ 259 h 853"/>
                            <a:gd name="T22" fmla="*/ 1262 w 1365"/>
                            <a:gd name="T23" fmla="*/ 355 h 853"/>
                            <a:gd name="T24" fmla="*/ 1365 w 1365"/>
                            <a:gd name="T25" fmla="*/ 573 h 85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</a:cxnLst>
                          <a:rect l="0" t="0" r="r" b="b"/>
                          <a:pathLst>
                            <a:path w="1365" h="853">
                              <a:moveTo>
                                <a:pt x="1365" y="573"/>
                              </a:moveTo>
                              <a:cubicBezTo>
                                <a:pt x="1365" y="689"/>
                                <a:pt x="1294" y="790"/>
                                <a:pt x="1192" y="832"/>
                              </a:cubicBezTo>
                              <a:cubicBezTo>
                                <a:pt x="1169" y="846"/>
                                <a:pt x="1143" y="853"/>
                                <a:pt x="1114" y="853"/>
                              </a:cubicBezTo>
                              <a:cubicBezTo>
                                <a:pt x="273" y="853"/>
                                <a:pt x="273" y="853"/>
                                <a:pt x="273" y="853"/>
                              </a:cubicBezTo>
                              <a:cubicBezTo>
                                <a:pt x="266" y="853"/>
                                <a:pt x="259" y="853"/>
                                <a:pt x="252" y="852"/>
                              </a:cubicBezTo>
                              <a:cubicBezTo>
                                <a:pt x="111" y="838"/>
                                <a:pt x="0" y="718"/>
                                <a:pt x="0" y="573"/>
                              </a:cubicBezTo>
                              <a:cubicBezTo>
                                <a:pt x="0" y="431"/>
                                <a:pt x="105" y="314"/>
                                <a:pt x="241" y="295"/>
                              </a:cubicBezTo>
                              <a:cubicBezTo>
                                <a:pt x="261" y="184"/>
                                <a:pt x="359" y="100"/>
                                <a:pt x="475" y="100"/>
                              </a:cubicBezTo>
                              <a:cubicBezTo>
                                <a:pt x="514" y="100"/>
                                <a:pt x="551" y="109"/>
                                <a:pt x="583" y="126"/>
                              </a:cubicBezTo>
                              <a:cubicBezTo>
                                <a:pt x="645" y="49"/>
                                <a:pt x="740" y="0"/>
                                <a:pt x="846" y="0"/>
                              </a:cubicBezTo>
                              <a:cubicBezTo>
                                <a:pt x="1005" y="0"/>
                                <a:pt x="1139" y="111"/>
                                <a:pt x="1174" y="259"/>
                              </a:cubicBezTo>
                              <a:cubicBezTo>
                                <a:pt x="1223" y="265"/>
                                <a:pt x="1260" y="305"/>
                                <a:pt x="1262" y="355"/>
                              </a:cubicBezTo>
                              <a:cubicBezTo>
                                <a:pt x="1325" y="407"/>
                                <a:pt x="1365" y="485"/>
                                <a:pt x="1365" y="57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5" name="Freeform 465">
                          <a:extLst>
                            <a:ext uri="{FF2B5EF4-FFF2-40B4-BE49-F238E27FC236}">
                              <a16:creationId xmlns:a16="http://schemas.microsoft.com/office/drawing/2014/main" id="{0AA87095-8B3D-4C08-AD14-46C5A2CB6C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16568" y="5257164"/>
                          <a:ext cx="37552" cy="37552"/>
                        </a:xfrm>
                        <a:custGeom>
                          <a:avLst/>
                          <a:gdLst>
                            <a:gd name="T0" fmla="*/ 106 w 135"/>
                            <a:gd name="T1" fmla="*/ 115 h 137"/>
                            <a:gd name="T2" fmla="*/ 119 w 135"/>
                            <a:gd name="T3" fmla="*/ 37 h 137"/>
                            <a:gd name="T4" fmla="*/ 36 w 135"/>
                            <a:gd name="T5" fmla="*/ 18 h 137"/>
                            <a:gd name="T6" fmla="*/ 17 w 135"/>
                            <a:gd name="T7" fmla="*/ 101 h 137"/>
                            <a:gd name="T8" fmla="*/ 100 w 135"/>
                            <a:gd name="T9" fmla="*/ 120 h 137"/>
                            <a:gd name="T10" fmla="*/ 106 w 135"/>
                            <a:gd name="T11" fmla="*/ 115 h 13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35" h="137">
                              <a:moveTo>
                                <a:pt x="106" y="115"/>
                              </a:moveTo>
                              <a:cubicBezTo>
                                <a:pt x="129" y="96"/>
                                <a:pt x="135" y="63"/>
                                <a:pt x="119" y="37"/>
                              </a:cubicBezTo>
                              <a:cubicBezTo>
                                <a:pt x="101" y="9"/>
                                <a:pt x="64" y="0"/>
                                <a:pt x="36" y="18"/>
                              </a:cubicBezTo>
                              <a:cubicBezTo>
                                <a:pt x="8" y="35"/>
                                <a:pt x="0" y="72"/>
                                <a:pt x="17" y="101"/>
                              </a:cubicBezTo>
                              <a:cubicBezTo>
                                <a:pt x="35" y="129"/>
                                <a:pt x="72" y="137"/>
                                <a:pt x="100" y="120"/>
                              </a:cubicBezTo>
                              <a:cubicBezTo>
                                <a:pt x="102" y="118"/>
                                <a:pt x="104" y="116"/>
                                <a:pt x="106" y="115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6" name="Freeform 466">
                          <a:extLst>
                            <a:ext uri="{FF2B5EF4-FFF2-40B4-BE49-F238E27FC236}">
                              <a16:creationId xmlns:a16="http://schemas.microsoft.com/office/drawing/2014/main" id="{F361ED13-C30B-4B5A-AE75-8ECD505BA6C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98713" y="5221959"/>
                          <a:ext cx="36770" cy="35987"/>
                        </a:xfrm>
                        <a:custGeom>
                          <a:avLst/>
                          <a:gdLst>
                            <a:gd name="T0" fmla="*/ 8 w 132"/>
                            <a:gd name="T1" fmla="*/ 82 h 130"/>
                            <a:gd name="T2" fmla="*/ 73 w 132"/>
                            <a:gd name="T3" fmla="*/ 126 h 130"/>
                            <a:gd name="T4" fmla="*/ 81 w 132"/>
                            <a:gd name="T5" fmla="*/ 125 h 130"/>
                            <a:gd name="T6" fmla="*/ 124 w 132"/>
                            <a:gd name="T7" fmla="*/ 52 h 130"/>
                            <a:gd name="T8" fmla="*/ 51 w 132"/>
                            <a:gd name="T9" fmla="*/ 9 h 130"/>
                            <a:gd name="T10" fmla="*/ 8 w 132"/>
                            <a:gd name="T11" fmla="*/ 82 h 13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132" h="130">
                              <a:moveTo>
                                <a:pt x="8" y="82"/>
                              </a:moveTo>
                              <a:cubicBezTo>
                                <a:pt x="16" y="111"/>
                                <a:pt x="44" y="130"/>
                                <a:pt x="73" y="126"/>
                              </a:cubicBezTo>
                              <a:cubicBezTo>
                                <a:pt x="76" y="126"/>
                                <a:pt x="78" y="125"/>
                                <a:pt x="81" y="125"/>
                              </a:cubicBezTo>
                              <a:cubicBezTo>
                                <a:pt x="113" y="116"/>
                                <a:pt x="132" y="84"/>
                                <a:pt x="124" y="52"/>
                              </a:cubicBezTo>
                              <a:cubicBezTo>
                                <a:pt x="116" y="20"/>
                                <a:pt x="83" y="0"/>
                                <a:pt x="51" y="9"/>
                              </a:cubicBezTo>
                              <a:cubicBezTo>
                                <a:pt x="19" y="17"/>
                                <a:pt x="0" y="50"/>
                                <a:pt x="8" y="8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7" name="Freeform 467">
                          <a:extLst>
                            <a:ext uri="{FF2B5EF4-FFF2-40B4-BE49-F238E27FC236}">
                              <a16:creationId xmlns:a16="http://schemas.microsoft.com/office/drawing/2014/main" id="{0FC7FE7D-72DC-4969-8D0F-C2F091A74EC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801842" y="5299410"/>
                          <a:ext cx="26599" cy="37552"/>
                        </a:xfrm>
                        <a:custGeom>
                          <a:avLst/>
                          <a:gdLst>
                            <a:gd name="T0" fmla="*/ 0 w 34"/>
                            <a:gd name="T1" fmla="*/ 0 h 48"/>
                            <a:gd name="T2" fmla="*/ 6 w 34"/>
                            <a:gd name="T3" fmla="*/ 27 h 48"/>
                            <a:gd name="T4" fmla="*/ 3 w 34"/>
                            <a:gd name="T5" fmla="*/ 32 h 48"/>
                            <a:gd name="T6" fmla="*/ 28 w 34"/>
                            <a:gd name="T7" fmla="*/ 36 h 48"/>
                            <a:gd name="T8" fmla="*/ 34 w 34"/>
                            <a:gd name="T9" fmla="*/ 48 h 48"/>
                            <a:gd name="T10" fmla="*/ 28 w 34"/>
                            <a:gd name="T11" fmla="*/ 12 h 48"/>
                            <a:gd name="T12" fmla="*/ 28 w 34"/>
                            <a:gd name="T13" fmla="*/ 12 h 48"/>
                            <a:gd name="T14" fmla="*/ 0 w 34"/>
                            <a:gd name="T15" fmla="*/ 0 h 4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34" h="48">
                              <a:moveTo>
                                <a:pt x="0" y="0"/>
                              </a:moveTo>
                              <a:lnTo>
                                <a:pt x="6" y="27"/>
                              </a:lnTo>
                              <a:lnTo>
                                <a:pt x="3" y="32"/>
                              </a:lnTo>
                              <a:lnTo>
                                <a:pt x="28" y="36"/>
                              </a:lnTo>
                              <a:lnTo>
                                <a:pt x="34" y="48"/>
                              </a:lnTo>
                              <a:lnTo>
                                <a:pt x="28" y="12"/>
                              </a:lnTo>
                              <a:lnTo>
                                <a:pt x="28" y="12"/>
                              </a:lnTo>
                              <a:lnTo>
                                <a:pt x="0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8" name="Freeform 468">
                          <a:extLst>
                            <a:ext uri="{FF2B5EF4-FFF2-40B4-BE49-F238E27FC236}">
                              <a16:creationId xmlns:a16="http://schemas.microsoft.com/office/drawing/2014/main" id="{3E62B7FD-BAE0-48DB-88E6-19E1B8AA5E6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97148" y="5351044"/>
                          <a:ext cx="51634" cy="115003"/>
                        </a:xfrm>
                        <a:custGeom>
                          <a:avLst/>
                          <a:gdLst>
                            <a:gd name="T0" fmla="*/ 127 w 187"/>
                            <a:gd name="T1" fmla="*/ 379 h 419"/>
                            <a:gd name="T2" fmla="*/ 128 w 187"/>
                            <a:gd name="T3" fmla="*/ 380 h 419"/>
                            <a:gd name="T4" fmla="*/ 166 w 187"/>
                            <a:gd name="T5" fmla="*/ 415 h 419"/>
                            <a:gd name="T6" fmla="*/ 185 w 187"/>
                            <a:gd name="T7" fmla="*/ 366 h 419"/>
                            <a:gd name="T8" fmla="*/ 185 w 187"/>
                            <a:gd name="T9" fmla="*/ 364 h 419"/>
                            <a:gd name="T10" fmla="*/ 160 w 187"/>
                            <a:gd name="T11" fmla="*/ 217 h 419"/>
                            <a:gd name="T12" fmla="*/ 0 w 187"/>
                            <a:gd name="T13" fmla="*/ 0 h 419"/>
                            <a:gd name="T14" fmla="*/ 127 w 187"/>
                            <a:gd name="T15" fmla="*/ 379 h 4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87" h="419">
                              <a:moveTo>
                                <a:pt x="127" y="379"/>
                              </a:moveTo>
                              <a:cubicBezTo>
                                <a:pt x="128" y="379"/>
                                <a:pt x="128" y="380"/>
                                <a:pt x="128" y="380"/>
                              </a:cubicBezTo>
                              <a:cubicBezTo>
                                <a:pt x="133" y="394"/>
                                <a:pt x="151" y="419"/>
                                <a:pt x="166" y="415"/>
                              </a:cubicBezTo>
                              <a:cubicBezTo>
                                <a:pt x="181" y="411"/>
                                <a:pt x="187" y="380"/>
                                <a:pt x="185" y="366"/>
                              </a:cubicBezTo>
                              <a:cubicBezTo>
                                <a:pt x="185" y="365"/>
                                <a:pt x="185" y="365"/>
                                <a:pt x="185" y="364"/>
                              </a:cubicBezTo>
                              <a:cubicBezTo>
                                <a:pt x="160" y="217"/>
                                <a:pt x="160" y="217"/>
                                <a:pt x="160" y="217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lnTo>
                                <a:pt x="127" y="379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299" name="Freeform 469">
                          <a:extLst>
                            <a:ext uri="{FF2B5EF4-FFF2-40B4-BE49-F238E27FC236}">
                              <a16:creationId xmlns:a16="http://schemas.microsoft.com/office/drawing/2014/main" id="{1886714E-2561-430F-8F5D-42CC7FB75A7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784631" y="5208659"/>
                          <a:ext cx="64934" cy="100139"/>
                        </a:xfrm>
                        <a:custGeom>
                          <a:avLst/>
                          <a:gdLst>
                            <a:gd name="T0" fmla="*/ 91 w 234"/>
                            <a:gd name="T1" fmla="*/ 14 h 365"/>
                            <a:gd name="T2" fmla="*/ 15 w 234"/>
                            <a:gd name="T3" fmla="*/ 143 h 365"/>
                            <a:gd name="T4" fmla="*/ 63 w 234"/>
                            <a:gd name="T5" fmla="*/ 331 h 365"/>
                            <a:gd name="T6" fmla="*/ 46 w 234"/>
                            <a:gd name="T7" fmla="*/ 255 h 365"/>
                            <a:gd name="T8" fmla="*/ 120 w 234"/>
                            <a:gd name="T9" fmla="*/ 237 h 365"/>
                            <a:gd name="T10" fmla="*/ 142 w 234"/>
                            <a:gd name="T11" fmla="*/ 365 h 365"/>
                            <a:gd name="T12" fmla="*/ 129 w 234"/>
                            <a:gd name="T13" fmla="*/ 222 h 365"/>
                            <a:gd name="T14" fmla="*/ 143 w 234"/>
                            <a:gd name="T15" fmla="*/ 219 h 365"/>
                            <a:gd name="T16" fmla="*/ 219 w 234"/>
                            <a:gd name="T17" fmla="*/ 90 h 365"/>
                            <a:gd name="T18" fmla="*/ 91 w 234"/>
                            <a:gd name="T19" fmla="*/ 14 h 365"/>
                            <a:gd name="T20" fmla="*/ 175 w 234"/>
                            <a:gd name="T21" fmla="*/ 102 h 365"/>
                            <a:gd name="T22" fmla="*/ 132 w 234"/>
                            <a:gd name="T23" fmla="*/ 175 h 365"/>
                            <a:gd name="T24" fmla="*/ 124 w 234"/>
                            <a:gd name="T25" fmla="*/ 176 h 365"/>
                            <a:gd name="T26" fmla="*/ 59 w 234"/>
                            <a:gd name="T27" fmla="*/ 132 h 365"/>
                            <a:gd name="T28" fmla="*/ 102 w 234"/>
                            <a:gd name="T29" fmla="*/ 59 h 365"/>
                            <a:gd name="T30" fmla="*/ 175 w 234"/>
                            <a:gd name="T31" fmla="*/ 102 h 36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234" h="365">
                              <a:moveTo>
                                <a:pt x="91" y="14"/>
                              </a:moveTo>
                              <a:cubicBezTo>
                                <a:pt x="34" y="29"/>
                                <a:pt x="0" y="87"/>
                                <a:pt x="15" y="143"/>
                              </a:cubicBezTo>
                              <a:cubicBezTo>
                                <a:pt x="63" y="331"/>
                                <a:pt x="63" y="331"/>
                                <a:pt x="63" y="331"/>
                              </a:cubicBezTo>
                              <a:cubicBezTo>
                                <a:pt x="46" y="255"/>
                                <a:pt x="46" y="255"/>
                                <a:pt x="46" y="255"/>
                              </a:cubicBezTo>
                              <a:cubicBezTo>
                                <a:pt x="120" y="237"/>
                                <a:pt x="120" y="237"/>
                                <a:pt x="120" y="237"/>
                              </a:cubicBezTo>
                              <a:cubicBezTo>
                                <a:pt x="142" y="365"/>
                                <a:pt x="142" y="365"/>
                                <a:pt x="142" y="365"/>
                              </a:cubicBezTo>
                              <a:cubicBezTo>
                                <a:pt x="129" y="222"/>
                                <a:pt x="129" y="222"/>
                                <a:pt x="129" y="222"/>
                              </a:cubicBezTo>
                              <a:cubicBezTo>
                                <a:pt x="134" y="221"/>
                                <a:pt x="139" y="220"/>
                                <a:pt x="143" y="219"/>
                              </a:cubicBezTo>
                              <a:cubicBezTo>
                                <a:pt x="200" y="204"/>
                                <a:pt x="234" y="147"/>
                                <a:pt x="219" y="90"/>
                              </a:cubicBezTo>
                              <a:cubicBezTo>
                                <a:pt x="205" y="34"/>
                                <a:pt x="147" y="0"/>
                                <a:pt x="91" y="14"/>
                              </a:cubicBezTo>
                              <a:close/>
                              <a:moveTo>
                                <a:pt x="175" y="102"/>
                              </a:moveTo>
                              <a:cubicBezTo>
                                <a:pt x="183" y="134"/>
                                <a:pt x="164" y="166"/>
                                <a:pt x="132" y="175"/>
                              </a:cubicBezTo>
                              <a:cubicBezTo>
                                <a:pt x="129" y="175"/>
                                <a:pt x="127" y="176"/>
                                <a:pt x="124" y="176"/>
                              </a:cubicBezTo>
                              <a:cubicBezTo>
                                <a:pt x="95" y="180"/>
                                <a:pt x="67" y="161"/>
                                <a:pt x="59" y="132"/>
                              </a:cubicBezTo>
                              <a:cubicBezTo>
                                <a:pt x="51" y="100"/>
                                <a:pt x="70" y="67"/>
                                <a:pt x="102" y="59"/>
                              </a:cubicBezTo>
                              <a:cubicBezTo>
                                <a:pt x="134" y="50"/>
                                <a:pt x="167" y="70"/>
                                <a:pt x="175" y="10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0" name="Freeform 470">
                          <a:extLst>
                            <a:ext uri="{FF2B5EF4-FFF2-40B4-BE49-F238E27FC236}">
                              <a16:creationId xmlns:a16="http://schemas.microsoft.com/office/drawing/2014/main" id="{43B1E2BA-5FC7-4917-BF98-15DC3BFE6EF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97931" y="5273593"/>
                          <a:ext cx="25817" cy="35205"/>
                        </a:xfrm>
                        <a:custGeom>
                          <a:avLst/>
                          <a:gdLst>
                            <a:gd name="T0" fmla="*/ 0 w 33"/>
                            <a:gd name="T1" fmla="*/ 7 h 45"/>
                            <a:gd name="T2" fmla="*/ 5 w 33"/>
                            <a:gd name="T3" fmla="*/ 33 h 45"/>
                            <a:gd name="T4" fmla="*/ 33 w 33"/>
                            <a:gd name="T5" fmla="*/ 45 h 45"/>
                            <a:gd name="T6" fmla="*/ 33 w 33"/>
                            <a:gd name="T7" fmla="*/ 45 h 45"/>
                            <a:gd name="T8" fmla="*/ 25 w 33"/>
                            <a:gd name="T9" fmla="*/ 0 h 45"/>
                            <a:gd name="T10" fmla="*/ 0 w 33"/>
                            <a:gd name="T11" fmla="*/ 7 h 4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33" h="45">
                              <a:moveTo>
                                <a:pt x="0" y="7"/>
                              </a:moveTo>
                              <a:lnTo>
                                <a:pt x="5" y="33"/>
                              </a:lnTo>
                              <a:lnTo>
                                <a:pt x="33" y="45"/>
                              </a:lnTo>
                              <a:lnTo>
                                <a:pt x="33" y="45"/>
                              </a:lnTo>
                              <a:lnTo>
                                <a:pt x="25" y="0"/>
                              </a:lnTo>
                              <a:lnTo>
                                <a:pt x="0" y="7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1" name="Freeform 471">
                          <a:extLst>
                            <a:ext uri="{FF2B5EF4-FFF2-40B4-BE49-F238E27FC236}">
                              <a16:creationId xmlns:a16="http://schemas.microsoft.com/office/drawing/2014/main" id="{4E7B8E51-E71D-42C6-ADCA-B8E18D2905A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828442" y="5336962"/>
                          <a:ext cx="54763" cy="115003"/>
                        </a:xfrm>
                        <a:custGeom>
                          <a:avLst/>
                          <a:gdLst>
                            <a:gd name="T0" fmla="*/ 134 w 196"/>
                            <a:gd name="T1" fmla="*/ 386 h 415"/>
                            <a:gd name="T2" fmla="*/ 135 w 196"/>
                            <a:gd name="T3" fmla="*/ 387 h 415"/>
                            <a:gd name="T4" fmla="*/ 183 w 196"/>
                            <a:gd name="T5" fmla="*/ 406 h 415"/>
                            <a:gd name="T6" fmla="*/ 185 w 196"/>
                            <a:gd name="T7" fmla="*/ 356 h 415"/>
                            <a:gd name="T8" fmla="*/ 184 w 196"/>
                            <a:gd name="T9" fmla="*/ 355 h 415"/>
                            <a:gd name="T10" fmla="*/ 0 w 196"/>
                            <a:gd name="T11" fmla="*/ 0 h 415"/>
                            <a:gd name="T12" fmla="*/ 45 w 196"/>
                            <a:gd name="T13" fmla="*/ 266 h 415"/>
                            <a:gd name="T14" fmla="*/ 134 w 196"/>
                            <a:gd name="T15" fmla="*/ 386 h 41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</a:cxnLst>
                          <a:rect l="0" t="0" r="r" b="b"/>
                          <a:pathLst>
                            <a:path w="196" h="415">
                              <a:moveTo>
                                <a:pt x="134" y="386"/>
                              </a:moveTo>
                              <a:cubicBezTo>
                                <a:pt x="134" y="387"/>
                                <a:pt x="135" y="387"/>
                                <a:pt x="135" y="387"/>
                              </a:cubicBezTo>
                              <a:cubicBezTo>
                                <a:pt x="144" y="399"/>
                                <a:pt x="170" y="415"/>
                                <a:pt x="183" y="406"/>
                              </a:cubicBezTo>
                              <a:cubicBezTo>
                                <a:pt x="196" y="398"/>
                                <a:pt x="192" y="370"/>
                                <a:pt x="185" y="356"/>
                              </a:cubicBezTo>
                              <a:cubicBezTo>
                                <a:pt x="185" y="356"/>
                                <a:pt x="185" y="355"/>
                                <a:pt x="184" y="355"/>
                              </a:cubicBez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45" y="266"/>
                                <a:pt x="45" y="266"/>
                                <a:pt x="45" y="266"/>
                              </a:cubicBezTo>
                              <a:lnTo>
                                <a:pt x="134" y="38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2" name="Freeform 472">
                          <a:extLst>
                            <a:ext uri="{FF2B5EF4-FFF2-40B4-BE49-F238E27FC236}">
                              <a16:creationId xmlns:a16="http://schemas.microsoft.com/office/drawing/2014/main" id="{9C80D6BA-633B-461D-9F03-50A3CDE8FE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80719" y="5306451"/>
                          <a:ext cx="23470" cy="44593"/>
                        </a:xfrm>
                        <a:custGeom>
                          <a:avLst/>
                          <a:gdLst>
                            <a:gd name="T0" fmla="*/ 30 w 30"/>
                            <a:gd name="T1" fmla="*/ 23 h 57"/>
                            <a:gd name="T2" fmla="*/ 25 w 30"/>
                            <a:gd name="T3" fmla="*/ 22 h 57"/>
                            <a:gd name="T4" fmla="*/ 10 w 30"/>
                            <a:gd name="T5" fmla="*/ 0 h 57"/>
                            <a:gd name="T6" fmla="*/ 0 w 30"/>
                            <a:gd name="T7" fmla="*/ 28 h 57"/>
                            <a:gd name="T8" fmla="*/ 21 w 30"/>
                            <a:gd name="T9" fmla="*/ 57 h 57"/>
                            <a:gd name="T10" fmla="*/ 16 w 30"/>
                            <a:gd name="T11" fmla="*/ 43 h 57"/>
                            <a:gd name="T12" fmla="*/ 30 w 30"/>
                            <a:gd name="T13" fmla="*/ 23 h 5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30" h="57">
                              <a:moveTo>
                                <a:pt x="30" y="23"/>
                              </a:moveTo>
                              <a:lnTo>
                                <a:pt x="25" y="22"/>
                              </a:lnTo>
                              <a:lnTo>
                                <a:pt x="10" y="0"/>
                              </a:lnTo>
                              <a:lnTo>
                                <a:pt x="0" y="28"/>
                              </a:lnTo>
                              <a:lnTo>
                                <a:pt x="21" y="57"/>
                              </a:lnTo>
                              <a:lnTo>
                                <a:pt x="16" y="43"/>
                              </a:lnTo>
                              <a:lnTo>
                                <a:pt x="30" y="23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3" name="Freeform 473">
                          <a:extLst>
                            <a:ext uri="{FF2B5EF4-FFF2-40B4-BE49-F238E27FC236}">
                              <a16:creationId xmlns:a16="http://schemas.microsoft.com/office/drawing/2014/main" id="{2CC05FC0-6D3D-4C38-A0D0-8B1B0B29829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793237" y="5324444"/>
                          <a:ext cx="47723" cy="86057"/>
                        </a:xfrm>
                        <a:custGeom>
                          <a:avLst/>
                          <a:gdLst>
                            <a:gd name="T0" fmla="*/ 40 w 173"/>
                            <a:gd name="T1" fmla="*/ 0 h 312"/>
                            <a:gd name="T2" fmla="*/ 0 w 173"/>
                            <a:gd name="T3" fmla="*/ 57 h 312"/>
                            <a:gd name="T4" fmla="*/ 13 w 173"/>
                            <a:gd name="T5" fmla="*/ 95 h 312"/>
                            <a:gd name="T6" fmla="*/ 173 w 173"/>
                            <a:gd name="T7" fmla="*/ 312 h 312"/>
                            <a:gd name="T8" fmla="*/ 128 w 173"/>
                            <a:gd name="T9" fmla="*/ 46 h 312"/>
                            <a:gd name="T10" fmla="*/ 110 w 173"/>
                            <a:gd name="T11" fmla="*/ 11 h 312"/>
                            <a:gd name="T12" fmla="*/ 40 w 173"/>
                            <a:gd name="T13" fmla="*/ 0 h 312"/>
                            <a:gd name="T14" fmla="*/ 94 w 173"/>
                            <a:gd name="T15" fmla="*/ 50 h 312"/>
                            <a:gd name="T16" fmla="*/ 84 w 173"/>
                            <a:gd name="T17" fmla="*/ 90 h 312"/>
                            <a:gd name="T18" fmla="*/ 44 w 173"/>
                            <a:gd name="T19" fmla="*/ 81 h 312"/>
                            <a:gd name="T20" fmla="*/ 54 w 173"/>
                            <a:gd name="T21" fmla="*/ 41 h 312"/>
                            <a:gd name="T22" fmla="*/ 94 w 173"/>
                            <a:gd name="T23" fmla="*/ 50 h 31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</a:cxnLst>
                          <a:rect l="0" t="0" r="r" b="b"/>
                          <a:pathLst>
                            <a:path w="173" h="312">
                              <a:moveTo>
                                <a:pt x="40" y="0"/>
                              </a:moveTo>
                              <a:cubicBezTo>
                                <a:pt x="0" y="57"/>
                                <a:pt x="0" y="57"/>
                                <a:pt x="0" y="57"/>
                              </a:cubicBezTo>
                              <a:cubicBezTo>
                                <a:pt x="13" y="95"/>
                                <a:pt x="13" y="95"/>
                                <a:pt x="13" y="95"/>
                              </a:cubicBezTo>
                              <a:cubicBezTo>
                                <a:pt x="173" y="312"/>
                                <a:pt x="173" y="312"/>
                                <a:pt x="173" y="312"/>
                              </a:cubicBezTo>
                              <a:cubicBezTo>
                                <a:pt x="128" y="46"/>
                                <a:pt x="128" y="46"/>
                                <a:pt x="128" y="46"/>
                              </a:cubicBezTo>
                              <a:cubicBezTo>
                                <a:pt x="110" y="11"/>
                                <a:pt x="110" y="11"/>
                                <a:pt x="110" y="11"/>
                              </a:cubicBezTo>
                              <a:lnTo>
                                <a:pt x="40" y="0"/>
                              </a:lnTo>
                              <a:close/>
                              <a:moveTo>
                                <a:pt x="94" y="50"/>
                              </a:moveTo>
                              <a:cubicBezTo>
                                <a:pt x="102" y="64"/>
                                <a:pt x="98" y="82"/>
                                <a:pt x="84" y="90"/>
                              </a:cubicBezTo>
                              <a:cubicBezTo>
                                <a:pt x="71" y="99"/>
                                <a:pt x="53" y="95"/>
                                <a:pt x="44" y="81"/>
                              </a:cubicBezTo>
                              <a:cubicBezTo>
                                <a:pt x="36" y="68"/>
                                <a:pt x="40" y="50"/>
                                <a:pt x="54" y="41"/>
                              </a:cubicBezTo>
                              <a:cubicBezTo>
                                <a:pt x="67" y="33"/>
                                <a:pt x="85" y="37"/>
                                <a:pt x="94" y="5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4" name="Freeform 474">
                          <a:extLst>
                            <a:ext uri="{FF2B5EF4-FFF2-40B4-BE49-F238E27FC236}">
                              <a16:creationId xmlns:a16="http://schemas.microsoft.com/office/drawing/2014/main" id="{8B63C5E2-0D41-4F38-AEE5-4EF8D7CCC5E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702486" y="5243082"/>
                          <a:ext cx="86057" cy="85275"/>
                        </a:xfrm>
                        <a:custGeom>
                          <a:avLst/>
                          <a:gdLst>
                            <a:gd name="T0" fmla="*/ 269 w 313"/>
                            <a:gd name="T1" fmla="*/ 163 h 311"/>
                            <a:gd name="T2" fmla="*/ 313 w 313"/>
                            <a:gd name="T3" fmla="*/ 230 h 311"/>
                            <a:gd name="T4" fmla="*/ 313 w 313"/>
                            <a:gd name="T5" fmla="*/ 229 h 311"/>
                            <a:gd name="T6" fmla="*/ 211 w 313"/>
                            <a:gd name="T7" fmla="*/ 65 h 311"/>
                            <a:gd name="T8" fmla="*/ 65 w 313"/>
                            <a:gd name="T9" fmla="*/ 31 h 311"/>
                            <a:gd name="T10" fmla="*/ 31 w 313"/>
                            <a:gd name="T11" fmla="*/ 177 h 311"/>
                            <a:gd name="T12" fmla="*/ 177 w 313"/>
                            <a:gd name="T13" fmla="*/ 210 h 311"/>
                            <a:gd name="T14" fmla="*/ 189 w 313"/>
                            <a:gd name="T15" fmla="*/ 202 h 311"/>
                            <a:gd name="T16" fmla="*/ 284 w 313"/>
                            <a:gd name="T17" fmla="*/ 311 h 311"/>
                            <a:gd name="T18" fmla="*/ 284 w 313"/>
                            <a:gd name="T19" fmla="*/ 311 h 311"/>
                            <a:gd name="T20" fmla="*/ 204 w 313"/>
                            <a:gd name="T21" fmla="*/ 203 h 311"/>
                            <a:gd name="T22" fmla="*/ 269 w 313"/>
                            <a:gd name="T23" fmla="*/ 163 h 311"/>
                            <a:gd name="T24" fmla="*/ 70 w 313"/>
                            <a:gd name="T25" fmla="*/ 153 h 311"/>
                            <a:gd name="T26" fmla="*/ 89 w 313"/>
                            <a:gd name="T27" fmla="*/ 70 h 311"/>
                            <a:gd name="T28" fmla="*/ 172 w 313"/>
                            <a:gd name="T29" fmla="*/ 89 h 311"/>
                            <a:gd name="T30" fmla="*/ 159 w 313"/>
                            <a:gd name="T31" fmla="*/ 167 h 311"/>
                            <a:gd name="T32" fmla="*/ 153 w 313"/>
                            <a:gd name="T33" fmla="*/ 172 h 311"/>
                            <a:gd name="T34" fmla="*/ 70 w 313"/>
                            <a:gd name="T35" fmla="*/ 153 h 3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</a:cxnLst>
                          <a:rect l="0" t="0" r="r" b="b"/>
                          <a:pathLst>
                            <a:path w="313" h="311">
                              <a:moveTo>
                                <a:pt x="269" y="163"/>
                              </a:moveTo>
                              <a:cubicBezTo>
                                <a:pt x="313" y="230"/>
                                <a:pt x="313" y="230"/>
                                <a:pt x="313" y="230"/>
                              </a:cubicBezTo>
                              <a:cubicBezTo>
                                <a:pt x="313" y="229"/>
                                <a:pt x="313" y="229"/>
                                <a:pt x="313" y="229"/>
                              </a:cubicBezTo>
                              <a:cubicBezTo>
                                <a:pt x="211" y="65"/>
                                <a:pt x="211" y="65"/>
                                <a:pt x="211" y="65"/>
                              </a:cubicBezTo>
                              <a:cubicBezTo>
                                <a:pt x="180" y="15"/>
                                <a:pt x="114" y="0"/>
                                <a:pt x="65" y="31"/>
                              </a:cubicBezTo>
                              <a:cubicBezTo>
                                <a:pt x="15" y="62"/>
                                <a:pt x="0" y="127"/>
                                <a:pt x="31" y="177"/>
                              </a:cubicBezTo>
                              <a:cubicBezTo>
                                <a:pt x="62" y="226"/>
                                <a:pt x="127" y="241"/>
                                <a:pt x="177" y="210"/>
                              </a:cubicBezTo>
                              <a:cubicBezTo>
                                <a:pt x="181" y="208"/>
                                <a:pt x="185" y="205"/>
                                <a:pt x="189" y="202"/>
                              </a:cubicBezTo>
                              <a:cubicBezTo>
                                <a:pt x="284" y="311"/>
                                <a:pt x="284" y="311"/>
                                <a:pt x="284" y="311"/>
                              </a:cubicBezTo>
                              <a:cubicBezTo>
                                <a:pt x="284" y="311"/>
                                <a:pt x="284" y="311"/>
                                <a:pt x="284" y="311"/>
                              </a:cubicBezTo>
                              <a:cubicBezTo>
                                <a:pt x="204" y="203"/>
                                <a:pt x="204" y="203"/>
                                <a:pt x="204" y="203"/>
                              </a:cubicBezTo>
                              <a:lnTo>
                                <a:pt x="269" y="163"/>
                              </a:lnTo>
                              <a:close/>
                              <a:moveTo>
                                <a:pt x="70" y="153"/>
                              </a:moveTo>
                              <a:cubicBezTo>
                                <a:pt x="53" y="124"/>
                                <a:pt x="61" y="87"/>
                                <a:pt x="89" y="70"/>
                              </a:cubicBezTo>
                              <a:cubicBezTo>
                                <a:pt x="117" y="52"/>
                                <a:pt x="154" y="61"/>
                                <a:pt x="172" y="89"/>
                              </a:cubicBezTo>
                              <a:cubicBezTo>
                                <a:pt x="188" y="115"/>
                                <a:pt x="182" y="148"/>
                                <a:pt x="159" y="167"/>
                              </a:cubicBezTo>
                              <a:cubicBezTo>
                                <a:pt x="157" y="168"/>
                                <a:pt x="155" y="170"/>
                                <a:pt x="153" y="172"/>
                              </a:cubicBezTo>
                              <a:cubicBezTo>
                                <a:pt x="125" y="189"/>
                                <a:pt x="88" y="181"/>
                                <a:pt x="70" y="15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5" name="Freeform 475">
                          <a:extLst>
                            <a:ext uri="{FF2B5EF4-FFF2-40B4-BE49-F238E27FC236}">
                              <a16:creationId xmlns:a16="http://schemas.microsoft.com/office/drawing/2014/main" id="{8981753C-4D4E-40AD-B504-1275080B68C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758814" y="5287675"/>
                          <a:ext cx="29729" cy="40681"/>
                        </a:xfrm>
                        <a:custGeom>
                          <a:avLst/>
                          <a:gdLst>
                            <a:gd name="T0" fmla="*/ 23 w 38"/>
                            <a:gd name="T1" fmla="*/ 0 h 52"/>
                            <a:gd name="T2" fmla="*/ 0 w 38"/>
                            <a:gd name="T3" fmla="*/ 14 h 52"/>
                            <a:gd name="T4" fmla="*/ 28 w 38"/>
                            <a:gd name="T5" fmla="*/ 52 h 52"/>
                            <a:gd name="T6" fmla="*/ 38 w 38"/>
                            <a:gd name="T7" fmla="*/ 24 h 52"/>
                            <a:gd name="T8" fmla="*/ 23 w 38"/>
                            <a:gd name="T9" fmla="*/ 0 h 5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38" h="52">
                              <a:moveTo>
                                <a:pt x="23" y="0"/>
                              </a:moveTo>
                              <a:lnTo>
                                <a:pt x="0" y="14"/>
                              </a:lnTo>
                              <a:lnTo>
                                <a:pt x="28" y="52"/>
                              </a:lnTo>
                              <a:lnTo>
                                <a:pt x="38" y="24"/>
                              </a:lnTo>
                              <a:lnTo>
                                <a:pt x="23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6" name="Freeform 476">
                          <a:extLst>
                            <a:ext uri="{FF2B5EF4-FFF2-40B4-BE49-F238E27FC236}">
                              <a16:creationId xmlns:a16="http://schemas.microsoft.com/office/drawing/2014/main" id="{81C48AC6-1F4C-442C-B963-5EA9370C0C9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374083" y="3442932"/>
                          <a:ext cx="244088" cy="414637"/>
                        </a:xfrm>
                        <a:custGeom>
                          <a:avLst/>
                          <a:gdLst>
                            <a:gd name="T0" fmla="*/ 553 w 884"/>
                            <a:gd name="T1" fmla="*/ 823 h 1500"/>
                            <a:gd name="T2" fmla="*/ 554 w 884"/>
                            <a:gd name="T3" fmla="*/ 822 h 1500"/>
                            <a:gd name="T4" fmla="*/ 557 w 884"/>
                            <a:gd name="T5" fmla="*/ 820 h 1500"/>
                            <a:gd name="T6" fmla="*/ 559 w 884"/>
                            <a:gd name="T7" fmla="*/ 818 h 1500"/>
                            <a:gd name="T8" fmla="*/ 561 w 884"/>
                            <a:gd name="T9" fmla="*/ 815 h 1500"/>
                            <a:gd name="T10" fmla="*/ 562 w 884"/>
                            <a:gd name="T11" fmla="*/ 813 h 1500"/>
                            <a:gd name="T12" fmla="*/ 563 w 884"/>
                            <a:gd name="T13" fmla="*/ 811 h 1500"/>
                            <a:gd name="T14" fmla="*/ 568 w 884"/>
                            <a:gd name="T15" fmla="*/ 801 h 1500"/>
                            <a:gd name="T16" fmla="*/ 514 w 884"/>
                            <a:gd name="T17" fmla="*/ 742 h 1500"/>
                            <a:gd name="T18" fmla="*/ 831 w 884"/>
                            <a:gd name="T19" fmla="*/ 213 h 1500"/>
                            <a:gd name="T20" fmla="*/ 884 w 884"/>
                            <a:gd name="T21" fmla="*/ 58 h 1500"/>
                            <a:gd name="T22" fmla="*/ 762 w 884"/>
                            <a:gd name="T23" fmla="*/ 15 h 1500"/>
                            <a:gd name="T24" fmla="*/ 672 w 884"/>
                            <a:gd name="T25" fmla="*/ 240 h 1500"/>
                            <a:gd name="T26" fmla="*/ 385 w 884"/>
                            <a:gd name="T27" fmla="*/ 676 h 1500"/>
                            <a:gd name="T28" fmla="*/ 347 w 884"/>
                            <a:gd name="T29" fmla="*/ 696 h 1500"/>
                            <a:gd name="T30" fmla="*/ 346 w 884"/>
                            <a:gd name="T31" fmla="*/ 700 h 1500"/>
                            <a:gd name="T32" fmla="*/ 345 w 884"/>
                            <a:gd name="T33" fmla="*/ 703 h 1500"/>
                            <a:gd name="T34" fmla="*/ 344 w 884"/>
                            <a:gd name="T35" fmla="*/ 706 h 1500"/>
                            <a:gd name="T36" fmla="*/ 343 w 884"/>
                            <a:gd name="T37" fmla="*/ 710 h 1500"/>
                            <a:gd name="T38" fmla="*/ 343 w 884"/>
                            <a:gd name="T39" fmla="*/ 712 h 1500"/>
                            <a:gd name="T40" fmla="*/ 343 w 884"/>
                            <a:gd name="T41" fmla="*/ 713 h 1500"/>
                            <a:gd name="T42" fmla="*/ 342 w 884"/>
                            <a:gd name="T43" fmla="*/ 716 h 1500"/>
                            <a:gd name="T44" fmla="*/ 316 w 884"/>
                            <a:gd name="T45" fmla="*/ 719 h 1500"/>
                            <a:gd name="T46" fmla="*/ 66 w 884"/>
                            <a:gd name="T47" fmla="*/ 1442 h 1500"/>
                            <a:gd name="T48" fmla="*/ 286 w 884"/>
                            <a:gd name="T49" fmla="*/ 1400 h 1500"/>
                            <a:gd name="T50" fmla="*/ 563 w 884"/>
                            <a:gd name="T51" fmla="*/ 829 h 1500"/>
                            <a:gd name="T52" fmla="*/ 343 w 884"/>
                            <a:gd name="T53" fmla="*/ 714 h 1500"/>
                            <a:gd name="T54" fmla="*/ 131 w 884"/>
                            <a:gd name="T55" fmla="*/ 1328 h 1500"/>
                            <a:gd name="T56" fmla="*/ 82 w 884"/>
                            <a:gd name="T57" fmla="*/ 1303 h 1500"/>
                            <a:gd name="T58" fmla="*/ 379 w 884"/>
                            <a:gd name="T59" fmla="*/ 783 h 1500"/>
                            <a:gd name="T60" fmla="*/ 131 w 884"/>
                            <a:gd name="T61" fmla="*/ 1328 h 1500"/>
                            <a:gd name="T62" fmla="*/ 201 w 884"/>
                            <a:gd name="T63" fmla="*/ 1402 h 1500"/>
                            <a:gd name="T64" fmla="*/ 450 w 884"/>
                            <a:gd name="T65" fmla="*/ 858 h 1500"/>
                            <a:gd name="T66" fmla="*/ 498 w 884"/>
                            <a:gd name="T67" fmla="*/ 882 h 150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</a:cxnLst>
                          <a:rect l="0" t="0" r="r" b="b"/>
                          <a:pathLst>
                            <a:path w="884" h="1500">
                              <a:moveTo>
                                <a:pt x="563" y="829"/>
                              </a:moveTo>
                              <a:cubicBezTo>
                                <a:pt x="553" y="823"/>
                                <a:pt x="553" y="823"/>
                                <a:pt x="553" y="823"/>
                              </a:cubicBezTo>
                              <a:cubicBezTo>
                                <a:pt x="553" y="823"/>
                                <a:pt x="553" y="823"/>
                                <a:pt x="553" y="823"/>
                              </a:cubicBezTo>
                              <a:cubicBezTo>
                                <a:pt x="553" y="824"/>
                                <a:pt x="554" y="822"/>
                                <a:pt x="554" y="822"/>
                              </a:cubicBezTo>
                              <a:cubicBezTo>
                                <a:pt x="555" y="821"/>
                                <a:pt x="555" y="821"/>
                                <a:pt x="555" y="821"/>
                              </a:cubicBezTo>
                              <a:cubicBezTo>
                                <a:pt x="556" y="821"/>
                                <a:pt x="556" y="820"/>
                                <a:pt x="557" y="820"/>
                              </a:cubicBezTo>
                              <a:cubicBezTo>
                                <a:pt x="557" y="819"/>
                                <a:pt x="557" y="819"/>
                                <a:pt x="557" y="819"/>
                              </a:cubicBezTo>
                              <a:cubicBezTo>
                                <a:pt x="558" y="819"/>
                                <a:pt x="558" y="818"/>
                                <a:pt x="559" y="818"/>
                              </a:cubicBezTo>
                              <a:cubicBezTo>
                                <a:pt x="559" y="817"/>
                                <a:pt x="560" y="817"/>
                                <a:pt x="560" y="816"/>
                              </a:cubicBezTo>
                              <a:cubicBezTo>
                                <a:pt x="561" y="815"/>
                                <a:pt x="561" y="815"/>
                                <a:pt x="561" y="815"/>
                              </a:cubicBezTo>
                              <a:cubicBezTo>
                                <a:pt x="561" y="815"/>
                                <a:pt x="561" y="815"/>
                                <a:pt x="562" y="814"/>
                              </a:cubicBezTo>
                              <a:cubicBezTo>
                                <a:pt x="562" y="813"/>
                                <a:pt x="562" y="813"/>
                                <a:pt x="562" y="813"/>
                              </a:cubicBezTo>
                              <a:cubicBezTo>
                                <a:pt x="563" y="813"/>
                                <a:pt x="563" y="812"/>
                                <a:pt x="563" y="812"/>
                              </a:cubicBezTo>
                              <a:cubicBezTo>
                                <a:pt x="563" y="811"/>
                                <a:pt x="563" y="811"/>
                                <a:pt x="563" y="811"/>
                              </a:cubicBezTo>
                              <a:cubicBezTo>
                                <a:pt x="564" y="810"/>
                                <a:pt x="564" y="809"/>
                                <a:pt x="564" y="808"/>
                              </a:cubicBezTo>
                              <a:cubicBezTo>
                                <a:pt x="568" y="801"/>
                                <a:pt x="568" y="801"/>
                                <a:pt x="568" y="801"/>
                              </a:cubicBezTo>
                              <a:cubicBezTo>
                                <a:pt x="575" y="786"/>
                                <a:pt x="572" y="772"/>
                                <a:pt x="560" y="766"/>
                              </a:cubicBezTo>
                              <a:cubicBezTo>
                                <a:pt x="514" y="742"/>
                                <a:pt x="514" y="742"/>
                                <a:pt x="514" y="742"/>
                              </a:cubicBezTo>
                              <a:cubicBezTo>
                                <a:pt x="750" y="279"/>
                                <a:pt x="750" y="279"/>
                                <a:pt x="750" y="279"/>
                              </a:cubicBezTo>
                              <a:cubicBezTo>
                                <a:pt x="783" y="275"/>
                                <a:pt x="816" y="252"/>
                                <a:pt x="831" y="213"/>
                              </a:cubicBezTo>
                              <a:cubicBezTo>
                                <a:pt x="879" y="74"/>
                                <a:pt x="879" y="74"/>
                                <a:pt x="879" y="74"/>
                              </a:cubicBezTo>
                              <a:cubicBezTo>
                                <a:pt x="884" y="58"/>
                                <a:pt x="884" y="58"/>
                                <a:pt x="884" y="58"/>
                              </a:cubicBezTo>
                              <a:cubicBezTo>
                                <a:pt x="772" y="0"/>
                                <a:pt x="772" y="0"/>
                                <a:pt x="772" y="0"/>
                              </a:cubicBezTo>
                              <a:cubicBezTo>
                                <a:pt x="762" y="15"/>
                                <a:pt x="762" y="15"/>
                                <a:pt x="762" y="15"/>
                              </a:cubicBezTo>
                              <a:cubicBezTo>
                                <a:pt x="680" y="136"/>
                                <a:pt x="680" y="136"/>
                                <a:pt x="680" y="136"/>
                              </a:cubicBezTo>
                              <a:cubicBezTo>
                                <a:pt x="657" y="172"/>
                                <a:pt x="657" y="211"/>
                                <a:pt x="672" y="240"/>
                              </a:cubicBezTo>
                              <a:cubicBezTo>
                                <a:pt x="436" y="702"/>
                                <a:pt x="436" y="702"/>
                                <a:pt x="436" y="702"/>
                              </a:cubicBezTo>
                              <a:cubicBezTo>
                                <a:pt x="385" y="676"/>
                                <a:pt x="385" y="676"/>
                                <a:pt x="385" y="676"/>
                              </a:cubicBezTo>
                              <a:cubicBezTo>
                                <a:pt x="373" y="670"/>
                                <a:pt x="358" y="675"/>
                                <a:pt x="350" y="690"/>
                              </a:cubicBezTo>
                              <a:cubicBezTo>
                                <a:pt x="347" y="696"/>
                                <a:pt x="347" y="696"/>
                                <a:pt x="347" y="696"/>
                              </a:cubicBezTo>
                              <a:cubicBezTo>
                                <a:pt x="346" y="697"/>
                                <a:pt x="346" y="698"/>
                                <a:pt x="346" y="699"/>
                              </a:cubicBezTo>
                              <a:cubicBezTo>
                                <a:pt x="346" y="700"/>
                                <a:pt x="346" y="700"/>
                                <a:pt x="346" y="700"/>
                              </a:cubicBezTo>
                              <a:cubicBezTo>
                                <a:pt x="345" y="701"/>
                                <a:pt x="345" y="701"/>
                                <a:pt x="345" y="702"/>
                              </a:cubicBezTo>
                              <a:cubicBezTo>
                                <a:pt x="345" y="702"/>
                                <a:pt x="345" y="703"/>
                                <a:pt x="345" y="703"/>
                              </a:cubicBezTo>
                              <a:cubicBezTo>
                                <a:pt x="345" y="703"/>
                                <a:pt x="345" y="704"/>
                                <a:pt x="344" y="704"/>
                              </a:cubicBezTo>
                              <a:cubicBezTo>
                                <a:pt x="344" y="705"/>
                                <a:pt x="344" y="705"/>
                                <a:pt x="344" y="706"/>
                              </a:cubicBezTo>
                              <a:cubicBezTo>
                                <a:pt x="344" y="706"/>
                                <a:pt x="344" y="706"/>
                                <a:pt x="344" y="706"/>
                              </a:cubicBezTo>
                              <a:cubicBezTo>
                                <a:pt x="344" y="707"/>
                                <a:pt x="344" y="709"/>
                                <a:pt x="343" y="710"/>
                              </a:cubicBezTo>
                              <a:cubicBezTo>
                                <a:pt x="343" y="710"/>
                                <a:pt x="343" y="710"/>
                                <a:pt x="343" y="710"/>
                              </a:cubicBezTo>
                              <a:cubicBezTo>
                                <a:pt x="343" y="711"/>
                                <a:pt x="343" y="712"/>
                                <a:pt x="343" y="712"/>
                              </a:cubicBezTo>
                              <a:cubicBezTo>
                                <a:pt x="343" y="712"/>
                                <a:pt x="343" y="712"/>
                                <a:pt x="343" y="712"/>
                              </a:cubicBezTo>
                              <a:cubicBezTo>
                                <a:pt x="343" y="713"/>
                                <a:pt x="343" y="713"/>
                                <a:pt x="343" y="713"/>
                              </a:cubicBezTo>
                              <a:cubicBezTo>
                                <a:pt x="343" y="714"/>
                                <a:pt x="343" y="714"/>
                                <a:pt x="343" y="714"/>
                              </a:cubicBezTo>
                              <a:cubicBezTo>
                                <a:pt x="342" y="716"/>
                                <a:pt x="342" y="716"/>
                                <a:pt x="342" y="716"/>
                              </a:cubicBezTo>
                              <a:cubicBezTo>
                                <a:pt x="335" y="712"/>
                                <a:pt x="335" y="712"/>
                                <a:pt x="335" y="712"/>
                              </a:cubicBezTo>
                              <a:cubicBezTo>
                                <a:pt x="329" y="709"/>
                                <a:pt x="320" y="711"/>
                                <a:pt x="316" y="719"/>
                              </a:cubicBezTo>
                              <a:cubicBezTo>
                                <a:pt x="33" y="1271"/>
                                <a:pt x="33" y="1271"/>
                                <a:pt x="33" y="1271"/>
                              </a:cubicBezTo>
                              <a:cubicBezTo>
                                <a:pt x="0" y="1336"/>
                                <a:pt x="14" y="1415"/>
                                <a:pt x="66" y="1442"/>
                              </a:cubicBezTo>
                              <a:cubicBezTo>
                                <a:pt x="128" y="1474"/>
                                <a:pt x="128" y="1474"/>
                                <a:pt x="128" y="1474"/>
                              </a:cubicBezTo>
                              <a:cubicBezTo>
                                <a:pt x="180" y="1500"/>
                                <a:pt x="252" y="1466"/>
                                <a:pt x="286" y="1400"/>
                              </a:cubicBezTo>
                              <a:cubicBezTo>
                                <a:pt x="568" y="849"/>
                                <a:pt x="568" y="849"/>
                                <a:pt x="568" y="849"/>
                              </a:cubicBezTo>
                              <a:cubicBezTo>
                                <a:pt x="573" y="840"/>
                                <a:pt x="570" y="832"/>
                                <a:pt x="563" y="829"/>
                              </a:cubicBezTo>
                              <a:close/>
                              <a:moveTo>
                                <a:pt x="343" y="714"/>
                              </a:moveTo>
                              <a:cubicBezTo>
                                <a:pt x="343" y="714"/>
                                <a:pt x="343" y="714"/>
                                <a:pt x="343" y="714"/>
                              </a:cubicBezTo>
                              <a:cubicBezTo>
                                <a:pt x="343" y="714"/>
                                <a:pt x="343" y="714"/>
                                <a:pt x="343" y="714"/>
                              </a:cubicBezTo>
                              <a:close/>
                              <a:moveTo>
                                <a:pt x="131" y="1328"/>
                              </a:moveTo>
                              <a:cubicBezTo>
                                <a:pt x="122" y="1345"/>
                                <a:pt x="104" y="1353"/>
                                <a:pt x="91" y="1346"/>
                              </a:cubicBezTo>
                              <a:cubicBezTo>
                                <a:pt x="78" y="1339"/>
                                <a:pt x="73" y="1320"/>
                                <a:pt x="82" y="1303"/>
                              </a:cubicBezTo>
                              <a:cubicBezTo>
                                <a:pt x="339" y="801"/>
                                <a:pt x="339" y="801"/>
                                <a:pt x="339" y="801"/>
                              </a:cubicBezTo>
                              <a:cubicBezTo>
                                <a:pt x="348" y="784"/>
                                <a:pt x="366" y="776"/>
                                <a:pt x="379" y="783"/>
                              </a:cubicBezTo>
                              <a:cubicBezTo>
                                <a:pt x="392" y="790"/>
                                <a:pt x="396" y="809"/>
                                <a:pt x="388" y="826"/>
                              </a:cubicBezTo>
                              <a:lnTo>
                                <a:pt x="131" y="1328"/>
                              </a:lnTo>
                              <a:close/>
                              <a:moveTo>
                                <a:pt x="240" y="1384"/>
                              </a:moveTo>
                              <a:cubicBezTo>
                                <a:pt x="232" y="1401"/>
                                <a:pt x="214" y="1409"/>
                                <a:pt x="201" y="1402"/>
                              </a:cubicBezTo>
                              <a:cubicBezTo>
                                <a:pt x="188" y="1395"/>
                                <a:pt x="185" y="1377"/>
                                <a:pt x="193" y="1360"/>
                              </a:cubicBezTo>
                              <a:cubicBezTo>
                                <a:pt x="450" y="858"/>
                                <a:pt x="450" y="858"/>
                                <a:pt x="450" y="858"/>
                              </a:cubicBezTo>
                              <a:cubicBezTo>
                                <a:pt x="459" y="841"/>
                                <a:pt x="476" y="833"/>
                                <a:pt x="489" y="840"/>
                              </a:cubicBezTo>
                              <a:cubicBezTo>
                                <a:pt x="503" y="846"/>
                                <a:pt x="506" y="865"/>
                                <a:pt x="498" y="882"/>
                              </a:cubicBezTo>
                              <a:lnTo>
                                <a:pt x="240" y="1384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7" name="Freeform 477">
                          <a:extLst>
                            <a:ext uri="{FF2B5EF4-FFF2-40B4-BE49-F238E27FC236}">
                              <a16:creationId xmlns:a16="http://schemas.microsoft.com/office/drawing/2014/main" id="{D90BB2F4-30F7-4472-BC4A-0C6D3DC479F1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5137641" y="5115561"/>
                          <a:ext cx="347356" cy="337968"/>
                        </a:xfrm>
                        <a:custGeom>
                          <a:avLst/>
                          <a:gdLst>
                            <a:gd name="T0" fmla="*/ 422 w 1256"/>
                            <a:gd name="T1" fmla="*/ 111 h 1225"/>
                            <a:gd name="T2" fmla="*/ 422 w 1256"/>
                            <a:gd name="T3" fmla="*/ 111 h 1225"/>
                            <a:gd name="T4" fmla="*/ 90 w 1256"/>
                            <a:gd name="T5" fmla="*/ 60 h 1225"/>
                            <a:gd name="T6" fmla="*/ 252 w 1256"/>
                            <a:gd name="T7" fmla="*/ 163 h 1225"/>
                            <a:gd name="T8" fmla="*/ 273 w 1256"/>
                            <a:gd name="T9" fmla="*/ 226 h 1225"/>
                            <a:gd name="T10" fmla="*/ 224 w 1256"/>
                            <a:gd name="T11" fmla="*/ 316 h 1225"/>
                            <a:gd name="T12" fmla="*/ 164 w 1256"/>
                            <a:gd name="T13" fmla="*/ 326 h 1225"/>
                            <a:gd name="T14" fmla="*/ 2 w 1256"/>
                            <a:gd name="T15" fmla="*/ 223 h 1225"/>
                            <a:gd name="T16" fmla="*/ 108 w 1256"/>
                            <a:gd name="T17" fmla="*/ 459 h 1225"/>
                            <a:gd name="T18" fmla="*/ 162 w 1256"/>
                            <a:gd name="T19" fmla="*/ 502 h 1225"/>
                            <a:gd name="T20" fmla="*/ 163 w 1256"/>
                            <a:gd name="T21" fmla="*/ 502 h 1225"/>
                            <a:gd name="T22" fmla="*/ 198 w 1256"/>
                            <a:gd name="T23" fmla="*/ 521 h 1225"/>
                            <a:gd name="T24" fmla="*/ 236 w 1256"/>
                            <a:gd name="T25" fmla="*/ 530 h 1225"/>
                            <a:gd name="T26" fmla="*/ 236 w 1256"/>
                            <a:gd name="T27" fmla="*/ 530 h 1225"/>
                            <a:gd name="T28" fmla="*/ 260 w 1256"/>
                            <a:gd name="T29" fmla="*/ 530 h 1225"/>
                            <a:gd name="T30" fmla="*/ 335 w 1256"/>
                            <a:gd name="T31" fmla="*/ 533 h 1225"/>
                            <a:gd name="T32" fmla="*/ 412 w 1256"/>
                            <a:gd name="T33" fmla="*/ 556 h 1225"/>
                            <a:gd name="T34" fmla="*/ 1072 w 1256"/>
                            <a:gd name="T35" fmla="*/ 1178 h 1225"/>
                            <a:gd name="T36" fmla="*/ 1220 w 1256"/>
                            <a:gd name="T37" fmla="*/ 1186 h 1225"/>
                            <a:gd name="T38" fmla="*/ 1203 w 1256"/>
                            <a:gd name="T39" fmla="*/ 1039 h 1225"/>
                            <a:gd name="T40" fmla="*/ 544 w 1256"/>
                            <a:gd name="T41" fmla="*/ 417 h 1225"/>
                            <a:gd name="T42" fmla="*/ 492 w 1256"/>
                            <a:gd name="T43" fmla="*/ 317 h 1225"/>
                            <a:gd name="T44" fmla="*/ 483 w 1256"/>
                            <a:gd name="T45" fmla="*/ 223 h 1225"/>
                            <a:gd name="T46" fmla="*/ 483 w 1256"/>
                            <a:gd name="T47" fmla="*/ 223 h 1225"/>
                            <a:gd name="T48" fmla="*/ 458 w 1256"/>
                            <a:gd name="T49" fmla="*/ 148 h 1225"/>
                            <a:gd name="T50" fmla="*/ 422 w 1256"/>
                            <a:gd name="T51" fmla="*/ 111 h 1225"/>
                            <a:gd name="T52" fmla="*/ 1160 w 1256"/>
                            <a:gd name="T53" fmla="*/ 1053 h 1225"/>
                            <a:gd name="T54" fmla="*/ 1170 w 1256"/>
                            <a:gd name="T55" fmla="*/ 1138 h 1225"/>
                            <a:gd name="T56" fmla="*/ 1085 w 1256"/>
                            <a:gd name="T57" fmla="*/ 1133 h 1225"/>
                            <a:gd name="T58" fmla="*/ 530 w 1256"/>
                            <a:gd name="T59" fmla="*/ 609 h 1225"/>
                            <a:gd name="T60" fmla="*/ 520 w 1256"/>
                            <a:gd name="T61" fmla="*/ 525 h 1225"/>
                            <a:gd name="T62" fmla="*/ 605 w 1256"/>
                            <a:gd name="T63" fmla="*/ 530 h 1225"/>
                            <a:gd name="T64" fmla="*/ 1160 w 1256"/>
                            <a:gd name="T65" fmla="*/ 1053 h 122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</a:cxnLst>
                          <a:rect l="0" t="0" r="r" b="b"/>
                          <a:pathLst>
                            <a:path w="1256" h="1225">
                              <a:moveTo>
                                <a:pt x="422" y="111"/>
                              </a:moveTo>
                              <a:cubicBezTo>
                                <a:pt x="422" y="111"/>
                                <a:pt x="422" y="111"/>
                                <a:pt x="422" y="111"/>
                              </a:cubicBezTo>
                              <a:cubicBezTo>
                                <a:pt x="318" y="20"/>
                                <a:pt x="181" y="0"/>
                                <a:pt x="90" y="60"/>
                              </a:cubicBezTo>
                              <a:cubicBezTo>
                                <a:pt x="252" y="163"/>
                                <a:pt x="252" y="163"/>
                                <a:pt x="252" y="163"/>
                              </a:cubicBezTo>
                              <a:cubicBezTo>
                                <a:pt x="275" y="178"/>
                                <a:pt x="284" y="206"/>
                                <a:pt x="273" y="226"/>
                              </a:cubicBezTo>
                              <a:cubicBezTo>
                                <a:pt x="224" y="316"/>
                                <a:pt x="224" y="316"/>
                                <a:pt x="224" y="316"/>
                              </a:cubicBezTo>
                              <a:cubicBezTo>
                                <a:pt x="213" y="336"/>
                                <a:pt x="187" y="341"/>
                                <a:pt x="164" y="326"/>
                              </a:cubicBezTo>
                              <a:cubicBezTo>
                                <a:pt x="2" y="223"/>
                                <a:pt x="2" y="223"/>
                                <a:pt x="2" y="223"/>
                              </a:cubicBezTo>
                              <a:cubicBezTo>
                                <a:pt x="0" y="303"/>
                                <a:pt x="36" y="391"/>
                                <a:pt x="108" y="459"/>
                              </a:cubicBezTo>
                              <a:cubicBezTo>
                                <a:pt x="125" y="476"/>
                                <a:pt x="143" y="490"/>
                                <a:pt x="162" y="502"/>
                              </a:cubicBezTo>
                              <a:cubicBezTo>
                                <a:pt x="163" y="502"/>
                                <a:pt x="163" y="502"/>
                                <a:pt x="163" y="502"/>
                              </a:cubicBezTo>
                              <a:cubicBezTo>
                                <a:pt x="174" y="510"/>
                                <a:pt x="186" y="517"/>
                                <a:pt x="198" y="521"/>
                              </a:cubicBezTo>
                              <a:cubicBezTo>
                                <a:pt x="211" y="526"/>
                                <a:pt x="224" y="529"/>
                                <a:pt x="236" y="530"/>
                              </a:cubicBezTo>
                              <a:cubicBezTo>
                                <a:pt x="236" y="530"/>
                                <a:pt x="236" y="530"/>
                                <a:pt x="236" y="530"/>
                              </a:cubicBezTo>
                              <a:cubicBezTo>
                                <a:pt x="245" y="530"/>
                                <a:pt x="252" y="531"/>
                                <a:pt x="260" y="530"/>
                              </a:cubicBezTo>
                              <a:cubicBezTo>
                                <a:pt x="283" y="531"/>
                                <a:pt x="315" y="531"/>
                                <a:pt x="335" y="533"/>
                              </a:cubicBezTo>
                              <a:cubicBezTo>
                                <a:pt x="368" y="537"/>
                                <a:pt x="412" y="556"/>
                                <a:pt x="412" y="556"/>
                              </a:cubicBezTo>
                              <a:cubicBezTo>
                                <a:pt x="1072" y="1178"/>
                                <a:pt x="1072" y="1178"/>
                                <a:pt x="1072" y="1178"/>
                              </a:cubicBezTo>
                              <a:cubicBezTo>
                                <a:pt x="1117" y="1221"/>
                                <a:pt x="1184" y="1225"/>
                                <a:pt x="1220" y="1186"/>
                              </a:cubicBezTo>
                              <a:cubicBezTo>
                                <a:pt x="1256" y="1148"/>
                                <a:pt x="1249" y="1082"/>
                                <a:pt x="1203" y="1039"/>
                              </a:cubicBezTo>
                              <a:cubicBezTo>
                                <a:pt x="544" y="417"/>
                                <a:pt x="544" y="417"/>
                                <a:pt x="544" y="417"/>
                              </a:cubicBezTo>
                              <a:cubicBezTo>
                                <a:pt x="544" y="417"/>
                                <a:pt x="498" y="368"/>
                                <a:pt x="492" y="317"/>
                              </a:cubicBezTo>
                              <a:cubicBezTo>
                                <a:pt x="485" y="265"/>
                                <a:pt x="483" y="223"/>
                                <a:pt x="483" y="223"/>
                              </a:cubicBezTo>
                              <a:cubicBezTo>
                                <a:pt x="483" y="223"/>
                                <a:pt x="483" y="223"/>
                                <a:pt x="483" y="223"/>
                              </a:cubicBezTo>
                              <a:cubicBezTo>
                                <a:pt x="483" y="198"/>
                                <a:pt x="474" y="171"/>
                                <a:pt x="458" y="148"/>
                              </a:cubicBezTo>
                              <a:cubicBezTo>
                                <a:pt x="448" y="134"/>
                                <a:pt x="436" y="122"/>
                                <a:pt x="422" y="111"/>
                              </a:cubicBezTo>
                              <a:close/>
                              <a:moveTo>
                                <a:pt x="1160" y="1053"/>
                              </a:moveTo>
                              <a:cubicBezTo>
                                <a:pt x="1187" y="1078"/>
                                <a:pt x="1191" y="1116"/>
                                <a:pt x="1170" y="1138"/>
                              </a:cubicBezTo>
                              <a:cubicBezTo>
                                <a:pt x="1149" y="1160"/>
                                <a:pt x="1111" y="1158"/>
                                <a:pt x="1085" y="1133"/>
                              </a:cubicBezTo>
                              <a:cubicBezTo>
                                <a:pt x="530" y="609"/>
                                <a:pt x="530" y="609"/>
                                <a:pt x="530" y="609"/>
                              </a:cubicBezTo>
                              <a:cubicBezTo>
                                <a:pt x="504" y="585"/>
                                <a:pt x="500" y="547"/>
                                <a:pt x="520" y="525"/>
                              </a:cubicBezTo>
                              <a:cubicBezTo>
                                <a:pt x="541" y="503"/>
                                <a:pt x="579" y="505"/>
                                <a:pt x="605" y="530"/>
                              </a:cubicBezTo>
                              <a:lnTo>
                                <a:pt x="1160" y="1053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8" name="Freeform 478">
                          <a:extLst>
                            <a:ext uri="{FF2B5EF4-FFF2-40B4-BE49-F238E27FC236}">
                              <a16:creationId xmlns:a16="http://schemas.microsoft.com/office/drawing/2014/main" id="{FF41E066-4FD8-4E13-987C-720F2C9A2AB3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138246" y="2372699"/>
                          <a:ext cx="319192" cy="448278"/>
                        </a:xfrm>
                        <a:custGeom>
                          <a:avLst/>
                          <a:gdLst>
                            <a:gd name="T0" fmla="*/ 724 w 1155"/>
                            <a:gd name="T1" fmla="*/ 346 h 1622"/>
                            <a:gd name="T2" fmla="*/ 595 w 1155"/>
                            <a:gd name="T3" fmla="*/ 18 h 1622"/>
                            <a:gd name="T4" fmla="*/ 565 w 1155"/>
                            <a:gd name="T5" fmla="*/ 5 h 1622"/>
                            <a:gd name="T6" fmla="*/ 535 w 1155"/>
                            <a:gd name="T7" fmla="*/ 17 h 1622"/>
                            <a:gd name="T8" fmla="*/ 59 w 1155"/>
                            <a:gd name="T9" fmla="*/ 205 h 1622"/>
                            <a:gd name="T10" fmla="*/ 18 w 1155"/>
                            <a:gd name="T11" fmla="*/ 221 h 1622"/>
                            <a:gd name="T12" fmla="*/ 4 w 1155"/>
                            <a:gd name="T13" fmla="*/ 251 h 1622"/>
                            <a:gd name="T14" fmla="*/ 134 w 1155"/>
                            <a:gd name="T15" fmla="*/ 579 h 1622"/>
                            <a:gd name="T16" fmla="*/ 123 w 1155"/>
                            <a:gd name="T17" fmla="*/ 632 h 1622"/>
                            <a:gd name="T18" fmla="*/ 502 w 1155"/>
                            <a:gd name="T19" fmla="*/ 1590 h 1622"/>
                            <a:gd name="T20" fmla="*/ 555 w 1155"/>
                            <a:gd name="T21" fmla="*/ 1613 h 1622"/>
                            <a:gd name="T22" fmla="*/ 1124 w 1155"/>
                            <a:gd name="T23" fmla="*/ 1389 h 1622"/>
                            <a:gd name="T24" fmla="*/ 1147 w 1155"/>
                            <a:gd name="T25" fmla="*/ 1335 h 1622"/>
                            <a:gd name="T26" fmla="*/ 768 w 1155"/>
                            <a:gd name="T27" fmla="*/ 377 h 1622"/>
                            <a:gd name="T28" fmla="*/ 724 w 1155"/>
                            <a:gd name="T29" fmla="*/ 346 h 1622"/>
                            <a:gd name="T30" fmla="*/ 551 w 1155"/>
                            <a:gd name="T31" fmla="*/ 103 h 1622"/>
                            <a:gd name="T32" fmla="*/ 621 w 1155"/>
                            <a:gd name="T33" fmla="*/ 280 h 1622"/>
                            <a:gd name="T34" fmla="*/ 531 w 1155"/>
                            <a:gd name="T35" fmla="*/ 315 h 1622"/>
                            <a:gd name="T36" fmla="*/ 461 w 1155"/>
                            <a:gd name="T37" fmla="*/ 139 h 1622"/>
                            <a:gd name="T38" fmla="*/ 551 w 1155"/>
                            <a:gd name="T39" fmla="*/ 103 h 1622"/>
                            <a:gd name="T40" fmla="*/ 104 w 1155"/>
                            <a:gd name="T41" fmla="*/ 280 h 1622"/>
                            <a:gd name="T42" fmla="*/ 192 w 1155"/>
                            <a:gd name="T43" fmla="*/ 245 h 1622"/>
                            <a:gd name="T44" fmla="*/ 262 w 1155"/>
                            <a:gd name="T45" fmla="*/ 421 h 1622"/>
                            <a:gd name="T46" fmla="*/ 174 w 1155"/>
                            <a:gd name="T47" fmla="*/ 456 h 1622"/>
                            <a:gd name="T48" fmla="*/ 104 w 1155"/>
                            <a:gd name="T49" fmla="*/ 280 h 1622"/>
                            <a:gd name="T50" fmla="*/ 816 w 1155"/>
                            <a:gd name="T51" fmla="*/ 842 h 1622"/>
                            <a:gd name="T52" fmla="*/ 781 w 1155"/>
                            <a:gd name="T53" fmla="*/ 856 h 1622"/>
                            <a:gd name="T54" fmla="*/ 830 w 1155"/>
                            <a:gd name="T55" fmla="*/ 980 h 1622"/>
                            <a:gd name="T56" fmla="*/ 825 w 1155"/>
                            <a:gd name="T57" fmla="*/ 1027 h 1622"/>
                            <a:gd name="T58" fmla="*/ 825 w 1155"/>
                            <a:gd name="T59" fmla="*/ 1028 h 1622"/>
                            <a:gd name="T60" fmla="*/ 718 w 1155"/>
                            <a:gd name="T61" fmla="*/ 1169 h 1622"/>
                            <a:gd name="T62" fmla="*/ 744 w 1155"/>
                            <a:gd name="T63" fmla="*/ 1234 h 1622"/>
                            <a:gd name="T64" fmla="*/ 825 w 1155"/>
                            <a:gd name="T65" fmla="*/ 1277 h 1622"/>
                            <a:gd name="T66" fmla="*/ 786 w 1155"/>
                            <a:gd name="T67" fmla="*/ 1368 h 1622"/>
                            <a:gd name="T68" fmla="*/ 694 w 1155"/>
                            <a:gd name="T69" fmla="*/ 1328 h 1622"/>
                            <a:gd name="T70" fmla="*/ 726 w 1155"/>
                            <a:gd name="T71" fmla="*/ 1240 h 1622"/>
                            <a:gd name="T72" fmla="*/ 723 w 1155"/>
                            <a:gd name="T73" fmla="*/ 1232 h 1622"/>
                            <a:gd name="T74" fmla="*/ 550 w 1155"/>
                            <a:gd name="T75" fmla="*/ 1193 h 1622"/>
                            <a:gd name="T76" fmla="*/ 511 w 1155"/>
                            <a:gd name="T77" fmla="*/ 1160 h 1622"/>
                            <a:gd name="T78" fmla="*/ 488 w 1155"/>
                            <a:gd name="T79" fmla="*/ 1101 h 1622"/>
                            <a:gd name="T80" fmla="*/ 417 w 1155"/>
                            <a:gd name="T81" fmla="*/ 1063 h 1622"/>
                            <a:gd name="T82" fmla="*/ 452 w 1155"/>
                            <a:gd name="T83" fmla="*/ 981 h 1622"/>
                            <a:gd name="T84" fmla="*/ 533 w 1155"/>
                            <a:gd name="T85" fmla="*/ 1017 h 1622"/>
                            <a:gd name="T86" fmla="*/ 507 w 1155"/>
                            <a:gd name="T87" fmla="*/ 1093 h 1622"/>
                            <a:gd name="T88" fmla="*/ 530 w 1155"/>
                            <a:gd name="T89" fmla="*/ 1152 h 1622"/>
                            <a:gd name="T90" fmla="*/ 555 w 1155"/>
                            <a:gd name="T91" fmla="*/ 1172 h 1622"/>
                            <a:gd name="T92" fmla="*/ 713 w 1155"/>
                            <a:gd name="T93" fmla="*/ 1207 h 1622"/>
                            <a:gd name="T94" fmla="*/ 511 w 1155"/>
                            <a:gd name="T95" fmla="*/ 697 h 1622"/>
                            <a:gd name="T96" fmla="*/ 454 w 1155"/>
                            <a:gd name="T97" fmla="*/ 719 h 1622"/>
                            <a:gd name="T98" fmla="*/ 475 w 1155"/>
                            <a:gd name="T99" fmla="*/ 582 h 1622"/>
                            <a:gd name="T100" fmla="*/ 584 w 1155"/>
                            <a:gd name="T101" fmla="*/ 668 h 1622"/>
                            <a:gd name="T102" fmla="*/ 529 w 1155"/>
                            <a:gd name="T103" fmla="*/ 690 h 1622"/>
                            <a:gd name="T104" fmla="*/ 709 w 1155"/>
                            <a:gd name="T105" fmla="*/ 1145 h 1622"/>
                            <a:gd name="T106" fmla="*/ 807 w 1155"/>
                            <a:gd name="T107" fmla="*/ 1015 h 1622"/>
                            <a:gd name="T108" fmla="*/ 810 w 1155"/>
                            <a:gd name="T109" fmla="*/ 988 h 1622"/>
                            <a:gd name="T110" fmla="*/ 761 w 1155"/>
                            <a:gd name="T111" fmla="*/ 863 h 1622"/>
                            <a:gd name="T112" fmla="*/ 726 w 1155"/>
                            <a:gd name="T113" fmla="*/ 877 h 1622"/>
                            <a:gd name="T114" fmla="*/ 689 w 1155"/>
                            <a:gd name="T115" fmla="*/ 785 h 1622"/>
                            <a:gd name="T116" fmla="*/ 779 w 1155"/>
                            <a:gd name="T117" fmla="*/ 750 h 1622"/>
                            <a:gd name="T118" fmla="*/ 816 w 1155"/>
                            <a:gd name="T119" fmla="*/ 842 h 162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</a:cxnLst>
                          <a:rect l="0" t="0" r="r" b="b"/>
                          <a:pathLst>
                            <a:path w="1155" h="1622">
                              <a:moveTo>
                                <a:pt x="724" y="346"/>
                              </a:moveTo>
                              <a:cubicBezTo>
                                <a:pt x="595" y="18"/>
                                <a:pt x="595" y="18"/>
                                <a:pt x="595" y="18"/>
                              </a:cubicBezTo>
                              <a:cubicBezTo>
                                <a:pt x="590" y="6"/>
                                <a:pt x="577" y="0"/>
                                <a:pt x="565" y="5"/>
                              </a:cubicBezTo>
                              <a:cubicBezTo>
                                <a:pt x="535" y="17"/>
                                <a:pt x="535" y="17"/>
                                <a:pt x="535" y="17"/>
                              </a:cubicBezTo>
                              <a:cubicBezTo>
                                <a:pt x="59" y="205"/>
                                <a:pt x="59" y="205"/>
                                <a:pt x="59" y="205"/>
                              </a:cubicBezTo>
                              <a:cubicBezTo>
                                <a:pt x="18" y="221"/>
                                <a:pt x="18" y="221"/>
                                <a:pt x="18" y="221"/>
                              </a:cubicBezTo>
                              <a:cubicBezTo>
                                <a:pt x="5" y="226"/>
                                <a:pt x="0" y="239"/>
                                <a:pt x="4" y="251"/>
                              </a:cubicBezTo>
                              <a:cubicBezTo>
                                <a:pt x="134" y="579"/>
                                <a:pt x="134" y="579"/>
                                <a:pt x="134" y="579"/>
                              </a:cubicBezTo>
                              <a:cubicBezTo>
                                <a:pt x="121" y="593"/>
                                <a:pt x="116" y="614"/>
                                <a:pt x="123" y="632"/>
                              </a:cubicBezTo>
                              <a:cubicBezTo>
                                <a:pt x="502" y="1590"/>
                                <a:pt x="502" y="1590"/>
                                <a:pt x="502" y="1590"/>
                              </a:cubicBezTo>
                              <a:cubicBezTo>
                                <a:pt x="510" y="1611"/>
                                <a:pt x="535" y="1622"/>
                                <a:pt x="555" y="1613"/>
                              </a:cubicBezTo>
                              <a:cubicBezTo>
                                <a:pt x="1124" y="1389"/>
                                <a:pt x="1124" y="1389"/>
                                <a:pt x="1124" y="1389"/>
                              </a:cubicBezTo>
                              <a:cubicBezTo>
                                <a:pt x="1145" y="1380"/>
                                <a:pt x="1155" y="1356"/>
                                <a:pt x="1147" y="1335"/>
                              </a:cubicBezTo>
                              <a:cubicBezTo>
                                <a:pt x="768" y="377"/>
                                <a:pt x="768" y="377"/>
                                <a:pt x="768" y="377"/>
                              </a:cubicBezTo>
                              <a:cubicBezTo>
                                <a:pt x="761" y="359"/>
                                <a:pt x="745" y="346"/>
                                <a:pt x="724" y="346"/>
                              </a:cubicBezTo>
                              <a:moveTo>
                                <a:pt x="551" y="103"/>
                              </a:moveTo>
                              <a:cubicBezTo>
                                <a:pt x="621" y="280"/>
                                <a:pt x="621" y="280"/>
                                <a:pt x="621" y="280"/>
                              </a:cubicBezTo>
                              <a:cubicBezTo>
                                <a:pt x="531" y="315"/>
                                <a:pt x="531" y="315"/>
                                <a:pt x="531" y="315"/>
                              </a:cubicBezTo>
                              <a:cubicBezTo>
                                <a:pt x="461" y="139"/>
                                <a:pt x="461" y="139"/>
                                <a:pt x="461" y="139"/>
                              </a:cubicBezTo>
                              <a:cubicBezTo>
                                <a:pt x="551" y="103"/>
                                <a:pt x="551" y="103"/>
                                <a:pt x="551" y="103"/>
                              </a:cubicBezTo>
                              <a:moveTo>
                                <a:pt x="104" y="280"/>
                              </a:moveTo>
                              <a:cubicBezTo>
                                <a:pt x="192" y="245"/>
                                <a:pt x="192" y="245"/>
                                <a:pt x="192" y="245"/>
                              </a:cubicBezTo>
                              <a:cubicBezTo>
                                <a:pt x="262" y="421"/>
                                <a:pt x="262" y="421"/>
                                <a:pt x="262" y="421"/>
                              </a:cubicBezTo>
                              <a:cubicBezTo>
                                <a:pt x="174" y="456"/>
                                <a:pt x="174" y="456"/>
                                <a:pt x="174" y="456"/>
                              </a:cubicBezTo>
                              <a:cubicBezTo>
                                <a:pt x="104" y="280"/>
                                <a:pt x="104" y="280"/>
                                <a:pt x="104" y="280"/>
                              </a:cubicBezTo>
                              <a:moveTo>
                                <a:pt x="816" y="842"/>
                              </a:moveTo>
                              <a:cubicBezTo>
                                <a:pt x="781" y="856"/>
                                <a:pt x="781" y="856"/>
                                <a:pt x="781" y="856"/>
                              </a:cubicBezTo>
                              <a:cubicBezTo>
                                <a:pt x="830" y="980"/>
                                <a:pt x="830" y="980"/>
                                <a:pt x="830" y="980"/>
                              </a:cubicBezTo>
                              <a:cubicBezTo>
                                <a:pt x="836" y="996"/>
                                <a:pt x="834" y="1013"/>
                                <a:pt x="825" y="1027"/>
                              </a:cubicBezTo>
                              <a:cubicBezTo>
                                <a:pt x="825" y="1028"/>
                                <a:pt x="825" y="1028"/>
                                <a:pt x="825" y="1028"/>
                              </a:cubicBezTo>
                              <a:cubicBezTo>
                                <a:pt x="718" y="1169"/>
                                <a:pt x="718" y="1169"/>
                                <a:pt x="718" y="1169"/>
                              </a:cubicBezTo>
                              <a:cubicBezTo>
                                <a:pt x="744" y="1234"/>
                                <a:pt x="744" y="1234"/>
                                <a:pt x="744" y="1234"/>
                              </a:cubicBezTo>
                              <a:cubicBezTo>
                                <a:pt x="777" y="1226"/>
                                <a:pt x="812" y="1244"/>
                                <a:pt x="825" y="1277"/>
                              </a:cubicBezTo>
                              <a:cubicBezTo>
                                <a:pt x="840" y="1313"/>
                                <a:pt x="822" y="1354"/>
                                <a:pt x="786" y="1368"/>
                              </a:cubicBezTo>
                              <a:cubicBezTo>
                                <a:pt x="749" y="1382"/>
                                <a:pt x="708" y="1365"/>
                                <a:pt x="694" y="1328"/>
                              </a:cubicBezTo>
                              <a:cubicBezTo>
                                <a:pt x="681" y="1295"/>
                                <a:pt x="695" y="1257"/>
                                <a:pt x="726" y="1240"/>
                              </a:cubicBezTo>
                              <a:cubicBezTo>
                                <a:pt x="723" y="1232"/>
                                <a:pt x="723" y="1232"/>
                                <a:pt x="723" y="1232"/>
                              </a:cubicBezTo>
                              <a:cubicBezTo>
                                <a:pt x="550" y="1193"/>
                                <a:pt x="550" y="1193"/>
                                <a:pt x="550" y="1193"/>
                              </a:cubicBezTo>
                              <a:cubicBezTo>
                                <a:pt x="532" y="1189"/>
                                <a:pt x="517" y="1177"/>
                                <a:pt x="511" y="1160"/>
                              </a:cubicBezTo>
                              <a:cubicBezTo>
                                <a:pt x="488" y="1101"/>
                                <a:pt x="488" y="1101"/>
                                <a:pt x="488" y="1101"/>
                              </a:cubicBezTo>
                              <a:cubicBezTo>
                                <a:pt x="458" y="1107"/>
                                <a:pt x="428" y="1091"/>
                                <a:pt x="417" y="1063"/>
                              </a:cubicBezTo>
                              <a:cubicBezTo>
                                <a:pt x="404" y="1031"/>
                                <a:pt x="420" y="994"/>
                                <a:pt x="452" y="981"/>
                              </a:cubicBezTo>
                              <a:cubicBezTo>
                                <a:pt x="484" y="969"/>
                                <a:pt x="520" y="985"/>
                                <a:pt x="533" y="1017"/>
                              </a:cubicBezTo>
                              <a:cubicBezTo>
                                <a:pt x="544" y="1045"/>
                                <a:pt x="533" y="1078"/>
                                <a:pt x="507" y="1093"/>
                              </a:cubicBezTo>
                              <a:cubicBezTo>
                                <a:pt x="530" y="1152"/>
                                <a:pt x="530" y="1152"/>
                                <a:pt x="530" y="1152"/>
                              </a:cubicBezTo>
                              <a:cubicBezTo>
                                <a:pt x="534" y="1162"/>
                                <a:pt x="544" y="1170"/>
                                <a:pt x="555" y="1172"/>
                              </a:cubicBezTo>
                              <a:cubicBezTo>
                                <a:pt x="713" y="1207"/>
                                <a:pt x="713" y="1207"/>
                                <a:pt x="713" y="1207"/>
                              </a:cubicBezTo>
                              <a:cubicBezTo>
                                <a:pt x="511" y="697"/>
                                <a:pt x="511" y="697"/>
                                <a:pt x="511" y="697"/>
                              </a:cubicBezTo>
                              <a:cubicBezTo>
                                <a:pt x="454" y="719"/>
                                <a:pt x="454" y="719"/>
                                <a:pt x="454" y="719"/>
                              </a:cubicBezTo>
                              <a:cubicBezTo>
                                <a:pt x="475" y="582"/>
                                <a:pt x="475" y="582"/>
                                <a:pt x="475" y="582"/>
                              </a:cubicBezTo>
                              <a:cubicBezTo>
                                <a:pt x="584" y="668"/>
                                <a:pt x="584" y="668"/>
                                <a:pt x="584" y="668"/>
                              </a:cubicBezTo>
                              <a:cubicBezTo>
                                <a:pt x="529" y="690"/>
                                <a:pt x="529" y="690"/>
                                <a:pt x="529" y="690"/>
                              </a:cubicBezTo>
                              <a:cubicBezTo>
                                <a:pt x="709" y="1145"/>
                                <a:pt x="709" y="1145"/>
                                <a:pt x="709" y="1145"/>
                              </a:cubicBezTo>
                              <a:cubicBezTo>
                                <a:pt x="807" y="1015"/>
                                <a:pt x="807" y="1015"/>
                                <a:pt x="807" y="1015"/>
                              </a:cubicBezTo>
                              <a:cubicBezTo>
                                <a:pt x="813" y="1007"/>
                                <a:pt x="814" y="997"/>
                                <a:pt x="810" y="988"/>
                              </a:cubicBezTo>
                              <a:cubicBezTo>
                                <a:pt x="761" y="863"/>
                                <a:pt x="761" y="863"/>
                                <a:pt x="761" y="863"/>
                              </a:cubicBezTo>
                              <a:cubicBezTo>
                                <a:pt x="726" y="877"/>
                                <a:pt x="726" y="877"/>
                                <a:pt x="726" y="877"/>
                              </a:cubicBezTo>
                              <a:cubicBezTo>
                                <a:pt x="689" y="785"/>
                                <a:pt x="689" y="785"/>
                                <a:pt x="689" y="785"/>
                              </a:cubicBezTo>
                              <a:cubicBezTo>
                                <a:pt x="779" y="750"/>
                                <a:pt x="779" y="750"/>
                                <a:pt x="779" y="750"/>
                              </a:cubicBezTo>
                              <a:cubicBezTo>
                                <a:pt x="816" y="842"/>
                                <a:pt x="816" y="842"/>
                                <a:pt x="816" y="842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09" name="Freeform 479">
                          <a:extLst>
                            <a:ext uri="{FF2B5EF4-FFF2-40B4-BE49-F238E27FC236}">
                              <a16:creationId xmlns:a16="http://schemas.microsoft.com/office/drawing/2014/main" id="{A8A35E04-86C8-4516-8F6C-802D391EC6D0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645553" y="4639902"/>
                          <a:ext cx="218271" cy="219836"/>
                        </a:xfrm>
                        <a:custGeom>
                          <a:avLst/>
                          <a:gdLst>
                            <a:gd name="T0" fmla="*/ 441 w 790"/>
                            <a:gd name="T1" fmla="*/ 583 h 798"/>
                            <a:gd name="T2" fmla="*/ 525 w 790"/>
                            <a:gd name="T3" fmla="*/ 512 h 798"/>
                            <a:gd name="T4" fmla="*/ 553 w 790"/>
                            <a:gd name="T5" fmla="*/ 503 h 798"/>
                            <a:gd name="T6" fmla="*/ 790 w 790"/>
                            <a:gd name="T7" fmla="*/ 151 h 798"/>
                            <a:gd name="T8" fmla="*/ 757 w 790"/>
                            <a:gd name="T9" fmla="*/ 107 h 798"/>
                            <a:gd name="T10" fmla="*/ 645 w 790"/>
                            <a:gd name="T11" fmla="*/ 107 h 798"/>
                            <a:gd name="T12" fmla="*/ 648 w 790"/>
                            <a:gd name="T13" fmla="*/ 34 h 798"/>
                            <a:gd name="T14" fmla="*/ 614 w 790"/>
                            <a:gd name="T15" fmla="*/ 0 h 798"/>
                            <a:gd name="T16" fmla="*/ 391 w 790"/>
                            <a:gd name="T17" fmla="*/ 0 h 798"/>
                            <a:gd name="T18" fmla="*/ 168 w 790"/>
                            <a:gd name="T19" fmla="*/ 0 h 798"/>
                            <a:gd name="T20" fmla="*/ 134 w 790"/>
                            <a:gd name="T21" fmla="*/ 34 h 798"/>
                            <a:gd name="T22" fmla="*/ 137 w 790"/>
                            <a:gd name="T23" fmla="*/ 107 h 798"/>
                            <a:gd name="T24" fmla="*/ 33 w 790"/>
                            <a:gd name="T25" fmla="*/ 107 h 798"/>
                            <a:gd name="T26" fmla="*/ 0 w 790"/>
                            <a:gd name="T27" fmla="*/ 151 h 798"/>
                            <a:gd name="T28" fmla="*/ 221 w 790"/>
                            <a:gd name="T29" fmla="*/ 496 h 798"/>
                            <a:gd name="T30" fmla="*/ 256 w 790"/>
                            <a:gd name="T31" fmla="*/ 509 h 798"/>
                            <a:gd name="T32" fmla="*/ 342 w 790"/>
                            <a:gd name="T33" fmla="*/ 583 h 798"/>
                            <a:gd name="T34" fmla="*/ 366 w 790"/>
                            <a:gd name="T35" fmla="*/ 613 h 798"/>
                            <a:gd name="T36" fmla="*/ 366 w 790"/>
                            <a:gd name="T37" fmla="*/ 639 h 798"/>
                            <a:gd name="T38" fmla="*/ 201 w 790"/>
                            <a:gd name="T39" fmla="*/ 750 h 798"/>
                            <a:gd name="T40" fmla="*/ 194 w 790"/>
                            <a:gd name="T41" fmla="*/ 751 h 798"/>
                            <a:gd name="T42" fmla="*/ 194 w 790"/>
                            <a:gd name="T43" fmla="*/ 751 h 798"/>
                            <a:gd name="T44" fmla="*/ 194 w 790"/>
                            <a:gd name="T45" fmla="*/ 751 h 798"/>
                            <a:gd name="T46" fmla="*/ 178 w 790"/>
                            <a:gd name="T47" fmla="*/ 774 h 798"/>
                            <a:gd name="T48" fmla="*/ 202 w 790"/>
                            <a:gd name="T49" fmla="*/ 798 h 798"/>
                            <a:gd name="T50" fmla="*/ 391 w 790"/>
                            <a:gd name="T51" fmla="*/ 798 h 798"/>
                            <a:gd name="T52" fmla="*/ 580 w 790"/>
                            <a:gd name="T53" fmla="*/ 798 h 798"/>
                            <a:gd name="T54" fmla="*/ 604 w 790"/>
                            <a:gd name="T55" fmla="*/ 774 h 798"/>
                            <a:gd name="T56" fmla="*/ 590 w 790"/>
                            <a:gd name="T57" fmla="*/ 751 h 798"/>
                            <a:gd name="T58" fmla="*/ 590 w 790"/>
                            <a:gd name="T59" fmla="*/ 751 h 798"/>
                            <a:gd name="T60" fmla="*/ 589 w 790"/>
                            <a:gd name="T61" fmla="*/ 751 h 798"/>
                            <a:gd name="T62" fmla="*/ 582 w 790"/>
                            <a:gd name="T63" fmla="*/ 750 h 798"/>
                            <a:gd name="T64" fmla="*/ 417 w 790"/>
                            <a:gd name="T65" fmla="*/ 639 h 798"/>
                            <a:gd name="T66" fmla="*/ 417 w 790"/>
                            <a:gd name="T67" fmla="*/ 613 h 798"/>
                            <a:gd name="T68" fmla="*/ 441 w 790"/>
                            <a:gd name="T69" fmla="*/ 583 h 798"/>
                            <a:gd name="T70" fmla="*/ 641 w 790"/>
                            <a:gd name="T71" fmla="*/ 154 h 798"/>
                            <a:gd name="T72" fmla="*/ 706 w 790"/>
                            <a:gd name="T73" fmla="*/ 154 h 798"/>
                            <a:gd name="T74" fmla="*/ 739 w 790"/>
                            <a:gd name="T75" fmla="*/ 187 h 798"/>
                            <a:gd name="T76" fmla="*/ 595 w 790"/>
                            <a:gd name="T77" fmla="*/ 430 h 798"/>
                            <a:gd name="T78" fmla="*/ 567 w 790"/>
                            <a:gd name="T79" fmla="*/ 443 h 798"/>
                            <a:gd name="T80" fmla="*/ 641 w 790"/>
                            <a:gd name="T81" fmla="*/ 154 h 798"/>
                            <a:gd name="T82" fmla="*/ 179 w 790"/>
                            <a:gd name="T83" fmla="*/ 420 h 798"/>
                            <a:gd name="T84" fmla="*/ 51 w 790"/>
                            <a:gd name="T85" fmla="*/ 187 h 798"/>
                            <a:gd name="T86" fmla="*/ 83 w 790"/>
                            <a:gd name="T87" fmla="*/ 154 h 798"/>
                            <a:gd name="T88" fmla="*/ 141 w 790"/>
                            <a:gd name="T89" fmla="*/ 154 h 798"/>
                            <a:gd name="T90" fmla="*/ 213 w 790"/>
                            <a:gd name="T91" fmla="*/ 439 h 798"/>
                            <a:gd name="T92" fmla="*/ 179 w 790"/>
                            <a:gd name="T93" fmla="*/ 420 h 79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</a:cxnLst>
                          <a:rect l="0" t="0" r="r" b="b"/>
                          <a:pathLst>
                            <a:path w="790" h="798">
                              <a:moveTo>
                                <a:pt x="441" y="583"/>
                              </a:moveTo>
                              <a:cubicBezTo>
                                <a:pt x="474" y="566"/>
                                <a:pt x="501" y="542"/>
                                <a:pt x="525" y="512"/>
                              </a:cubicBezTo>
                              <a:cubicBezTo>
                                <a:pt x="535" y="509"/>
                                <a:pt x="544" y="506"/>
                                <a:pt x="553" y="503"/>
                              </a:cubicBezTo>
                              <a:cubicBezTo>
                                <a:pt x="788" y="415"/>
                                <a:pt x="790" y="151"/>
                                <a:pt x="790" y="151"/>
                              </a:cubicBezTo>
                              <a:cubicBezTo>
                                <a:pt x="790" y="116"/>
                                <a:pt x="757" y="107"/>
                                <a:pt x="757" y="107"/>
                              </a:cubicBezTo>
                              <a:cubicBezTo>
                                <a:pt x="645" y="107"/>
                                <a:pt x="645" y="107"/>
                                <a:pt x="645" y="107"/>
                              </a:cubicBezTo>
                              <a:cubicBezTo>
                                <a:pt x="648" y="65"/>
                                <a:pt x="648" y="34"/>
                                <a:pt x="648" y="34"/>
                              </a:cubicBezTo>
                              <a:cubicBezTo>
                                <a:pt x="648" y="5"/>
                                <a:pt x="614" y="0"/>
                                <a:pt x="614" y="0"/>
                              </a:cubicBezTo>
                              <a:cubicBezTo>
                                <a:pt x="391" y="0"/>
                                <a:pt x="391" y="0"/>
                                <a:pt x="391" y="0"/>
                              </a:cubicBezTo>
                              <a:cubicBezTo>
                                <a:pt x="168" y="0"/>
                                <a:pt x="168" y="0"/>
                                <a:pt x="168" y="0"/>
                              </a:cubicBezTo>
                              <a:cubicBezTo>
                                <a:pt x="168" y="0"/>
                                <a:pt x="134" y="5"/>
                                <a:pt x="134" y="34"/>
                              </a:cubicBezTo>
                              <a:cubicBezTo>
                                <a:pt x="134" y="34"/>
                                <a:pt x="134" y="65"/>
                                <a:pt x="137" y="107"/>
                              </a:cubicBezTo>
                              <a:cubicBezTo>
                                <a:pt x="33" y="107"/>
                                <a:pt x="33" y="107"/>
                                <a:pt x="33" y="107"/>
                              </a:cubicBezTo>
                              <a:cubicBezTo>
                                <a:pt x="33" y="107"/>
                                <a:pt x="0" y="116"/>
                                <a:pt x="0" y="151"/>
                              </a:cubicBezTo>
                              <a:cubicBezTo>
                                <a:pt x="0" y="151"/>
                                <a:pt x="2" y="402"/>
                                <a:pt x="221" y="496"/>
                              </a:cubicBezTo>
                              <a:cubicBezTo>
                                <a:pt x="232" y="501"/>
                                <a:pt x="243" y="505"/>
                                <a:pt x="256" y="509"/>
                              </a:cubicBezTo>
                              <a:cubicBezTo>
                                <a:pt x="279" y="540"/>
                                <a:pt x="308" y="566"/>
                                <a:pt x="342" y="583"/>
                              </a:cubicBezTo>
                              <a:cubicBezTo>
                                <a:pt x="342" y="583"/>
                                <a:pt x="369" y="591"/>
                                <a:pt x="366" y="613"/>
                              </a:cubicBezTo>
                              <a:cubicBezTo>
                                <a:pt x="366" y="639"/>
                                <a:pt x="366" y="639"/>
                                <a:pt x="366" y="639"/>
                              </a:cubicBezTo>
                              <a:cubicBezTo>
                                <a:pt x="366" y="639"/>
                                <a:pt x="367" y="718"/>
                                <a:pt x="201" y="750"/>
                              </a:cubicBezTo>
                              <a:cubicBezTo>
                                <a:pt x="199" y="750"/>
                                <a:pt x="196" y="750"/>
                                <a:pt x="194" y="751"/>
                              </a:cubicBezTo>
                              <a:cubicBezTo>
                                <a:pt x="194" y="751"/>
                                <a:pt x="194" y="751"/>
                                <a:pt x="194" y="751"/>
                              </a:cubicBezTo>
                              <a:cubicBezTo>
                                <a:pt x="194" y="751"/>
                                <a:pt x="194" y="751"/>
                                <a:pt x="194" y="751"/>
                              </a:cubicBezTo>
                              <a:cubicBezTo>
                                <a:pt x="185" y="755"/>
                                <a:pt x="178" y="764"/>
                                <a:pt x="178" y="774"/>
                              </a:cubicBezTo>
                              <a:cubicBezTo>
                                <a:pt x="178" y="787"/>
                                <a:pt x="189" y="798"/>
                                <a:pt x="202" y="798"/>
                              </a:cubicBezTo>
                              <a:cubicBezTo>
                                <a:pt x="391" y="798"/>
                                <a:pt x="391" y="798"/>
                                <a:pt x="391" y="798"/>
                              </a:cubicBezTo>
                              <a:cubicBezTo>
                                <a:pt x="580" y="798"/>
                                <a:pt x="580" y="798"/>
                                <a:pt x="580" y="798"/>
                              </a:cubicBezTo>
                              <a:cubicBezTo>
                                <a:pt x="593" y="798"/>
                                <a:pt x="604" y="787"/>
                                <a:pt x="604" y="774"/>
                              </a:cubicBezTo>
                              <a:cubicBezTo>
                                <a:pt x="604" y="764"/>
                                <a:pt x="599" y="755"/>
                                <a:pt x="590" y="751"/>
                              </a:cubicBezTo>
                              <a:cubicBezTo>
                                <a:pt x="590" y="751"/>
                                <a:pt x="590" y="751"/>
                                <a:pt x="590" y="751"/>
                              </a:cubicBezTo>
                              <a:cubicBezTo>
                                <a:pt x="589" y="751"/>
                                <a:pt x="589" y="751"/>
                                <a:pt x="589" y="751"/>
                              </a:cubicBezTo>
                              <a:cubicBezTo>
                                <a:pt x="586" y="750"/>
                                <a:pt x="584" y="750"/>
                                <a:pt x="582" y="750"/>
                              </a:cubicBezTo>
                              <a:cubicBezTo>
                                <a:pt x="416" y="718"/>
                                <a:pt x="417" y="639"/>
                                <a:pt x="417" y="639"/>
                              </a:cubicBezTo>
                              <a:cubicBezTo>
                                <a:pt x="417" y="613"/>
                                <a:pt x="417" y="613"/>
                                <a:pt x="417" y="613"/>
                              </a:cubicBezTo>
                              <a:cubicBezTo>
                                <a:pt x="414" y="591"/>
                                <a:pt x="441" y="583"/>
                                <a:pt x="441" y="583"/>
                              </a:cubicBezTo>
                              <a:close/>
                              <a:moveTo>
                                <a:pt x="641" y="154"/>
                              </a:moveTo>
                              <a:cubicBezTo>
                                <a:pt x="706" y="154"/>
                                <a:pt x="706" y="154"/>
                                <a:pt x="706" y="154"/>
                              </a:cubicBezTo>
                              <a:cubicBezTo>
                                <a:pt x="744" y="157"/>
                                <a:pt x="739" y="187"/>
                                <a:pt x="739" y="187"/>
                              </a:cubicBezTo>
                              <a:cubicBezTo>
                                <a:pt x="719" y="329"/>
                                <a:pt x="653" y="397"/>
                                <a:pt x="595" y="430"/>
                              </a:cubicBezTo>
                              <a:cubicBezTo>
                                <a:pt x="585" y="435"/>
                                <a:pt x="576" y="439"/>
                                <a:pt x="567" y="443"/>
                              </a:cubicBezTo>
                              <a:cubicBezTo>
                                <a:pt x="613" y="351"/>
                                <a:pt x="632" y="244"/>
                                <a:pt x="641" y="154"/>
                              </a:cubicBezTo>
                              <a:close/>
                              <a:moveTo>
                                <a:pt x="179" y="420"/>
                              </a:moveTo>
                              <a:cubicBezTo>
                                <a:pt x="125" y="384"/>
                                <a:pt x="69" y="316"/>
                                <a:pt x="51" y="187"/>
                              </a:cubicBezTo>
                              <a:cubicBezTo>
                                <a:pt x="51" y="187"/>
                                <a:pt x="46" y="157"/>
                                <a:pt x="83" y="154"/>
                              </a:cubicBezTo>
                              <a:cubicBezTo>
                                <a:pt x="141" y="154"/>
                                <a:pt x="141" y="154"/>
                                <a:pt x="141" y="154"/>
                              </a:cubicBezTo>
                              <a:cubicBezTo>
                                <a:pt x="149" y="241"/>
                                <a:pt x="169" y="348"/>
                                <a:pt x="213" y="439"/>
                              </a:cubicBezTo>
                              <a:cubicBezTo>
                                <a:pt x="202" y="434"/>
                                <a:pt x="190" y="428"/>
                                <a:pt x="179" y="42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0" name="Freeform 481">
                          <a:extLst>
                            <a:ext uri="{FF2B5EF4-FFF2-40B4-BE49-F238E27FC236}">
                              <a16:creationId xmlns:a16="http://schemas.microsoft.com/office/drawing/2014/main" id="{71117603-9D73-4A53-9274-953017F52ED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561843" y="4293328"/>
                          <a:ext cx="120479" cy="120479"/>
                        </a:xfrm>
                        <a:custGeom>
                          <a:avLst/>
                          <a:gdLst>
                            <a:gd name="T0" fmla="*/ 374 w 435"/>
                            <a:gd name="T1" fmla="*/ 0 h 436"/>
                            <a:gd name="T2" fmla="*/ 435 w 435"/>
                            <a:gd name="T3" fmla="*/ 375 h 436"/>
                            <a:gd name="T4" fmla="*/ 61 w 435"/>
                            <a:gd name="T5" fmla="*/ 436 h 436"/>
                            <a:gd name="T6" fmla="*/ 0 w 435"/>
                            <a:gd name="T7" fmla="*/ 61 h 436"/>
                            <a:gd name="T8" fmla="*/ 374 w 435"/>
                            <a:gd name="T9" fmla="*/ 0 h 43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435" h="436">
                              <a:moveTo>
                                <a:pt x="374" y="0"/>
                              </a:moveTo>
                              <a:cubicBezTo>
                                <a:pt x="246" y="178"/>
                                <a:pt x="257" y="247"/>
                                <a:pt x="435" y="375"/>
                              </a:cubicBezTo>
                              <a:cubicBezTo>
                                <a:pt x="257" y="247"/>
                                <a:pt x="189" y="258"/>
                                <a:pt x="61" y="436"/>
                              </a:cubicBezTo>
                              <a:cubicBezTo>
                                <a:pt x="189" y="258"/>
                                <a:pt x="178" y="189"/>
                                <a:pt x="0" y="61"/>
                              </a:cubicBezTo>
                              <a:cubicBezTo>
                                <a:pt x="178" y="189"/>
                                <a:pt x="246" y="178"/>
                                <a:pt x="374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1" name="Freeform 483">
                          <a:extLst>
                            <a:ext uri="{FF2B5EF4-FFF2-40B4-BE49-F238E27FC236}">
                              <a16:creationId xmlns:a16="http://schemas.microsoft.com/office/drawing/2014/main" id="{FAD50F57-6967-4186-9E10-85F4C533592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704478" y="4250300"/>
                          <a:ext cx="99357" cy="53199"/>
                        </a:xfrm>
                        <a:custGeom>
                          <a:avLst/>
                          <a:gdLst>
                            <a:gd name="T0" fmla="*/ 127 w 127"/>
                            <a:gd name="T1" fmla="*/ 0 h 68"/>
                            <a:gd name="T2" fmla="*/ 127 w 127"/>
                            <a:gd name="T3" fmla="*/ 0 h 68"/>
                            <a:gd name="T4" fmla="*/ 59 w 127"/>
                            <a:gd name="T5" fmla="*/ 0 h 68"/>
                            <a:gd name="T6" fmla="*/ 1 w 127"/>
                            <a:gd name="T7" fmla="*/ 0 h 68"/>
                            <a:gd name="T8" fmla="*/ 0 w 127"/>
                            <a:gd name="T9" fmla="*/ 68 h 68"/>
                            <a:gd name="T10" fmla="*/ 127 w 127"/>
                            <a:gd name="T11" fmla="*/ 68 h 68"/>
                            <a:gd name="T12" fmla="*/ 127 w 127"/>
                            <a:gd name="T13" fmla="*/ 0 h 6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27" h="68">
                              <a:moveTo>
                                <a:pt x="127" y="0"/>
                              </a:moveTo>
                              <a:lnTo>
                                <a:pt x="127" y="0"/>
                              </a:lnTo>
                              <a:lnTo>
                                <a:pt x="59" y="0"/>
                              </a:lnTo>
                              <a:lnTo>
                                <a:pt x="1" y="0"/>
                              </a:lnTo>
                              <a:lnTo>
                                <a:pt x="0" y="68"/>
                              </a:lnTo>
                              <a:lnTo>
                                <a:pt x="127" y="68"/>
                              </a:lnTo>
                              <a:lnTo>
                                <a:pt x="127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2" name="Freeform 484">
                          <a:extLst>
                            <a:ext uri="{FF2B5EF4-FFF2-40B4-BE49-F238E27FC236}">
                              <a16:creationId xmlns:a16="http://schemas.microsoft.com/office/drawing/2014/main" id="{E42128D5-8BF6-48A2-8F06-F4E3C83D5ED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49715" y="3956143"/>
                          <a:ext cx="162725" cy="254259"/>
                        </a:xfrm>
                        <a:custGeom>
                          <a:avLst/>
                          <a:gdLst>
                            <a:gd name="T0" fmla="*/ 250 w 588"/>
                            <a:gd name="T1" fmla="*/ 919 h 919"/>
                            <a:gd name="T2" fmla="*/ 249 w 588"/>
                            <a:gd name="T3" fmla="*/ 887 h 919"/>
                            <a:gd name="T4" fmla="*/ 167 w 588"/>
                            <a:gd name="T5" fmla="*/ 825 h 919"/>
                            <a:gd name="T6" fmla="*/ 11 w 588"/>
                            <a:gd name="T7" fmla="*/ 508 h 919"/>
                            <a:gd name="T8" fmla="*/ 2 w 588"/>
                            <a:gd name="T9" fmla="*/ 480 h 919"/>
                            <a:gd name="T10" fmla="*/ 30 w 588"/>
                            <a:gd name="T11" fmla="*/ 428 h 919"/>
                            <a:gd name="T12" fmla="*/ 82 w 588"/>
                            <a:gd name="T13" fmla="*/ 440 h 919"/>
                            <a:gd name="T14" fmla="*/ 113 w 588"/>
                            <a:gd name="T15" fmla="*/ 484 h 919"/>
                            <a:gd name="T16" fmla="*/ 147 w 588"/>
                            <a:gd name="T17" fmla="*/ 547 h 919"/>
                            <a:gd name="T18" fmla="*/ 164 w 588"/>
                            <a:gd name="T19" fmla="*/ 573 h 919"/>
                            <a:gd name="T20" fmla="*/ 157 w 588"/>
                            <a:gd name="T21" fmla="*/ 311 h 919"/>
                            <a:gd name="T22" fmla="*/ 152 w 588"/>
                            <a:gd name="T23" fmla="*/ 63 h 919"/>
                            <a:gd name="T24" fmla="*/ 185 w 588"/>
                            <a:gd name="T25" fmla="*/ 11 h 919"/>
                            <a:gd name="T26" fmla="*/ 232 w 588"/>
                            <a:gd name="T27" fmla="*/ 18 h 919"/>
                            <a:gd name="T28" fmla="*/ 257 w 588"/>
                            <a:gd name="T29" fmla="*/ 63 h 919"/>
                            <a:gd name="T30" fmla="*/ 261 w 588"/>
                            <a:gd name="T31" fmla="*/ 221 h 919"/>
                            <a:gd name="T32" fmla="*/ 266 w 588"/>
                            <a:gd name="T33" fmla="*/ 519 h 919"/>
                            <a:gd name="T34" fmla="*/ 271 w 588"/>
                            <a:gd name="T35" fmla="*/ 393 h 919"/>
                            <a:gd name="T36" fmla="*/ 324 w 588"/>
                            <a:gd name="T37" fmla="*/ 351 h 919"/>
                            <a:gd name="T38" fmla="*/ 376 w 588"/>
                            <a:gd name="T39" fmla="*/ 385 h 919"/>
                            <a:gd name="T40" fmla="*/ 385 w 588"/>
                            <a:gd name="T41" fmla="*/ 459 h 919"/>
                            <a:gd name="T42" fmla="*/ 387 w 588"/>
                            <a:gd name="T43" fmla="*/ 517 h 919"/>
                            <a:gd name="T44" fmla="*/ 388 w 588"/>
                            <a:gd name="T45" fmla="*/ 413 h 919"/>
                            <a:gd name="T46" fmla="*/ 437 w 588"/>
                            <a:gd name="T47" fmla="*/ 376 h 919"/>
                            <a:gd name="T48" fmla="*/ 485 w 588"/>
                            <a:gd name="T49" fmla="*/ 409 h 919"/>
                            <a:gd name="T50" fmla="*/ 490 w 588"/>
                            <a:gd name="T51" fmla="*/ 442 h 919"/>
                            <a:gd name="T52" fmla="*/ 494 w 588"/>
                            <a:gd name="T53" fmla="*/ 506 h 919"/>
                            <a:gd name="T54" fmla="*/ 494 w 588"/>
                            <a:gd name="T55" fmla="*/ 436 h 919"/>
                            <a:gd name="T56" fmla="*/ 530 w 588"/>
                            <a:gd name="T57" fmla="*/ 402 h 919"/>
                            <a:gd name="T58" fmla="*/ 572 w 588"/>
                            <a:gd name="T59" fmla="*/ 418 h 919"/>
                            <a:gd name="T60" fmla="*/ 587 w 588"/>
                            <a:gd name="T61" fmla="*/ 466 h 919"/>
                            <a:gd name="T62" fmla="*/ 585 w 588"/>
                            <a:gd name="T63" fmla="*/ 653 h 919"/>
                            <a:gd name="T64" fmla="*/ 516 w 588"/>
                            <a:gd name="T65" fmla="*/ 878 h 919"/>
                            <a:gd name="T66" fmla="*/ 517 w 588"/>
                            <a:gd name="T67" fmla="*/ 912 h 919"/>
                            <a:gd name="T68" fmla="*/ 250 w 588"/>
                            <a:gd name="T69" fmla="*/ 919 h 9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</a:cxnLst>
                          <a:rect l="0" t="0" r="r" b="b"/>
                          <a:pathLst>
                            <a:path w="588" h="919">
                              <a:moveTo>
                                <a:pt x="250" y="919"/>
                              </a:moveTo>
                              <a:cubicBezTo>
                                <a:pt x="249" y="887"/>
                                <a:pt x="249" y="887"/>
                                <a:pt x="249" y="887"/>
                              </a:cubicBezTo>
                              <a:cubicBezTo>
                                <a:pt x="249" y="887"/>
                                <a:pt x="200" y="883"/>
                                <a:pt x="167" y="825"/>
                              </a:cubicBezTo>
                              <a:cubicBezTo>
                                <a:pt x="11" y="508"/>
                                <a:pt x="11" y="508"/>
                                <a:pt x="11" y="508"/>
                              </a:cubicBezTo>
                              <a:cubicBezTo>
                                <a:pt x="11" y="508"/>
                                <a:pt x="1" y="490"/>
                                <a:pt x="2" y="480"/>
                              </a:cubicBezTo>
                              <a:cubicBezTo>
                                <a:pt x="2" y="480"/>
                                <a:pt x="0" y="445"/>
                                <a:pt x="30" y="428"/>
                              </a:cubicBezTo>
                              <a:cubicBezTo>
                                <a:pt x="30" y="428"/>
                                <a:pt x="61" y="417"/>
                                <a:pt x="82" y="440"/>
                              </a:cubicBezTo>
                              <a:cubicBezTo>
                                <a:pt x="82" y="440"/>
                                <a:pt x="98" y="452"/>
                                <a:pt x="113" y="484"/>
                              </a:cubicBezTo>
                              <a:cubicBezTo>
                                <a:pt x="147" y="547"/>
                                <a:pt x="147" y="547"/>
                                <a:pt x="147" y="547"/>
                              </a:cubicBezTo>
                              <a:cubicBezTo>
                                <a:pt x="164" y="573"/>
                                <a:pt x="164" y="573"/>
                                <a:pt x="164" y="573"/>
                              </a:cubicBezTo>
                              <a:cubicBezTo>
                                <a:pt x="157" y="311"/>
                                <a:pt x="157" y="311"/>
                                <a:pt x="157" y="311"/>
                              </a:cubicBezTo>
                              <a:cubicBezTo>
                                <a:pt x="152" y="63"/>
                                <a:pt x="152" y="63"/>
                                <a:pt x="152" y="63"/>
                              </a:cubicBezTo>
                              <a:cubicBezTo>
                                <a:pt x="152" y="63"/>
                                <a:pt x="159" y="21"/>
                                <a:pt x="185" y="11"/>
                              </a:cubicBezTo>
                              <a:cubicBezTo>
                                <a:pt x="185" y="11"/>
                                <a:pt x="215" y="0"/>
                                <a:pt x="232" y="18"/>
                              </a:cubicBezTo>
                              <a:cubicBezTo>
                                <a:pt x="232" y="18"/>
                                <a:pt x="255" y="32"/>
                                <a:pt x="257" y="63"/>
                              </a:cubicBezTo>
                              <a:cubicBezTo>
                                <a:pt x="261" y="221"/>
                                <a:pt x="261" y="221"/>
                                <a:pt x="261" y="221"/>
                              </a:cubicBezTo>
                              <a:cubicBezTo>
                                <a:pt x="266" y="519"/>
                                <a:pt x="266" y="519"/>
                                <a:pt x="266" y="519"/>
                              </a:cubicBezTo>
                              <a:cubicBezTo>
                                <a:pt x="266" y="519"/>
                                <a:pt x="265" y="410"/>
                                <a:pt x="271" y="393"/>
                              </a:cubicBezTo>
                              <a:cubicBezTo>
                                <a:pt x="271" y="393"/>
                                <a:pt x="288" y="348"/>
                                <a:pt x="324" y="351"/>
                              </a:cubicBezTo>
                              <a:cubicBezTo>
                                <a:pt x="324" y="351"/>
                                <a:pt x="360" y="349"/>
                                <a:pt x="376" y="385"/>
                              </a:cubicBezTo>
                              <a:cubicBezTo>
                                <a:pt x="376" y="385"/>
                                <a:pt x="391" y="402"/>
                                <a:pt x="385" y="459"/>
                              </a:cubicBezTo>
                              <a:cubicBezTo>
                                <a:pt x="387" y="517"/>
                                <a:pt x="387" y="517"/>
                                <a:pt x="387" y="517"/>
                              </a:cubicBezTo>
                              <a:cubicBezTo>
                                <a:pt x="387" y="517"/>
                                <a:pt x="383" y="421"/>
                                <a:pt x="388" y="413"/>
                              </a:cubicBezTo>
                              <a:cubicBezTo>
                                <a:pt x="393" y="404"/>
                                <a:pt x="399" y="378"/>
                                <a:pt x="437" y="376"/>
                              </a:cubicBezTo>
                              <a:cubicBezTo>
                                <a:pt x="437" y="376"/>
                                <a:pt x="471" y="376"/>
                                <a:pt x="485" y="409"/>
                              </a:cubicBezTo>
                              <a:cubicBezTo>
                                <a:pt x="485" y="409"/>
                                <a:pt x="490" y="411"/>
                                <a:pt x="490" y="442"/>
                              </a:cubicBezTo>
                              <a:cubicBezTo>
                                <a:pt x="494" y="506"/>
                                <a:pt x="494" y="506"/>
                                <a:pt x="494" y="506"/>
                              </a:cubicBezTo>
                              <a:cubicBezTo>
                                <a:pt x="494" y="506"/>
                                <a:pt x="490" y="442"/>
                                <a:pt x="494" y="436"/>
                              </a:cubicBezTo>
                              <a:cubicBezTo>
                                <a:pt x="494" y="436"/>
                                <a:pt x="506" y="403"/>
                                <a:pt x="530" y="402"/>
                              </a:cubicBezTo>
                              <a:cubicBezTo>
                                <a:pt x="530" y="402"/>
                                <a:pt x="556" y="393"/>
                                <a:pt x="572" y="418"/>
                              </a:cubicBezTo>
                              <a:cubicBezTo>
                                <a:pt x="572" y="418"/>
                                <a:pt x="588" y="427"/>
                                <a:pt x="587" y="466"/>
                              </a:cubicBezTo>
                              <a:cubicBezTo>
                                <a:pt x="585" y="653"/>
                                <a:pt x="585" y="653"/>
                                <a:pt x="585" y="653"/>
                              </a:cubicBezTo>
                              <a:cubicBezTo>
                                <a:pt x="585" y="653"/>
                                <a:pt x="578" y="810"/>
                                <a:pt x="516" y="878"/>
                              </a:cubicBezTo>
                              <a:cubicBezTo>
                                <a:pt x="517" y="912"/>
                                <a:pt x="517" y="912"/>
                                <a:pt x="517" y="912"/>
                              </a:cubicBezTo>
                              <a:lnTo>
                                <a:pt x="250" y="919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3" name="Freeform 485">
                          <a:extLst>
                            <a:ext uri="{FF2B5EF4-FFF2-40B4-BE49-F238E27FC236}">
                              <a16:creationId xmlns:a16="http://schemas.microsoft.com/office/drawing/2014/main" id="{7CC61CA5-9808-4AE0-A851-B981BC53B38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699002" y="4203360"/>
                          <a:ext cx="111091" cy="49287"/>
                        </a:xfrm>
                        <a:custGeom>
                          <a:avLst/>
                          <a:gdLst>
                            <a:gd name="T0" fmla="*/ 38 w 402"/>
                            <a:gd name="T1" fmla="*/ 178 h 178"/>
                            <a:gd name="T2" fmla="*/ 364 w 402"/>
                            <a:gd name="T3" fmla="*/ 178 h 178"/>
                            <a:gd name="T4" fmla="*/ 402 w 402"/>
                            <a:gd name="T5" fmla="*/ 140 h 178"/>
                            <a:gd name="T6" fmla="*/ 402 w 402"/>
                            <a:gd name="T7" fmla="*/ 38 h 178"/>
                            <a:gd name="T8" fmla="*/ 364 w 402"/>
                            <a:gd name="T9" fmla="*/ 0 h 178"/>
                            <a:gd name="T10" fmla="*/ 38 w 402"/>
                            <a:gd name="T11" fmla="*/ 0 h 178"/>
                            <a:gd name="T12" fmla="*/ 0 w 402"/>
                            <a:gd name="T13" fmla="*/ 38 h 178"/>
                            <a:gd name="T14" fmla="*/ 0 w 402"/>
                            <a:gd name="T15" fmla="*/ 140 h 178"/>
                            <a:gd name="T16" fmla="*/ 38 w 402"/>
                            <a:gd name="T17" fmla="*/ 178 h 17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402" h="178">
                              <a:moveTo>
                                <a:pt x="38" y="178"/>
                              </a:moveTo>
                              <a:cubicBezTo>
                                <a:pt x="364" y="178"/>
                                <a:pt x="364" y="178"/>
                                <a:pt x="364" y="178"/>
                              </a:cubicBezTo>
                              <a:cubicBezTo>
                                <a:pt x="385" y="178"/>
                                <a:pt x="402" y="161"/>
                                <a:pt x="402" y="140"/>
                              </a:cubicBezTo>
                              <a:cubicBezTo>
                                <a:pt x="402" y="38"/>
                                <a:pt x="402" y="38"/>
                                <a:pt x="402" y="38"/>
                              </a:cubicBezTo>
                              <a:cubicBezTo>
                                <a:pt x="402" y="17"/>
                                <a:pt x="385" y="0"/>
                                <a:pt x="364" y="0"/>
                              </a:cubicBezTo>
                              <a:cubicBezTo>
                                <a:pt x="38" y="0"/>
                                <a:pt x="38" y="0"/>
                                <a:pt x="38" y="0"/>
                              </a:cubicBezTo>
                              <a:cubicBezTo>
                                <a:pt x="17" y="0"/>
                                <a:pt x="0" y="17"/>
                                <a:pt x="0" y="38"/>
                              </a:cubicBezTo>
                              <a:cubicBezTo>
                                <a:pt x="0" y="140"/>
                                <a:pt x="0" y="140"/>
                                <a:pt x="0" y="140"/>
                              </a:cubicBezTo>
                              <a:cubicBezTo>
                                <a:pt x="0" y="161"/>
                                <a:pt x="17" y="178"/>
                                <a:pt x="38" y="17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4" name="Freeform 486">
                          <a:extLst>
                            <a:ext uri="{FF2B5EF4-FFF2-40B4-BE49-F238E27FC236}">
                              <a16:creationId xmlns:a16="http://schemas.microsoft.com/office/drawing/2014/main" id="{068DD550-7D0B-4A17-B7F7-C86B7FE959BA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80480" y="4650073"/>
                          <a:ext cx="99357" cy="52417"/>
                        </a:xfrm>
                        <a:custGeom>
                          <a:avLst/>
                          <a:gdLst>
                            <a:gd name="T0" fmla="*/ 127 w 127"/>
                            <a:gd name="T1" fmla="*/ 0 h 67"/>
                            <a:gd name="T2" fmla="*/ 126 w 127"/>
                            <a:gd name="T3" fmla="*/ 0 h 67"/>
                            <a:gd name="T4" fmla="*/ 59 w 127"/>
                            <a:gd name="T5" fmla="*/ 0 h 67"/>
                            <a:gd name="T6" fmla="*/ 0 w 127"/>
                            <a:gd name="T7" fmla="*/ 0 h 67"/>
                            <a:gd name="T8" fmla="*/ 0 w 127"/>
                            <a:gd name="T9" fmla="*/ 67 h 67"/>
                            <a:gd name="T10" fmla="*/ 126 w 127"/>
                            <a:gd name="T11" fmla="*/ 67 h 67"/>
                            <a:gd name="T12" fmla="*/ 127 w 127"/>
                            <a:gd name="T13" fmla="*/ 0 h 6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27" h="67">
                              <a:moveTo>
                                <a:pt x="127" y="0"/>
                              </a:moveTo>
                              <a:lnTo>
                                <a:pt x="126" y="0"/>
                              </a:lnTo>
                              <a:lnTo>
                                <a:pt x="59" y="0"/>
                              </a:lnTo>
                              <a:lnTo>
                                <a:pt x="0" y="0"/>
                              </a:lnTo>
                              <a:lnTo>
                                <a:pt x="0" y="67"/>
                              </a:lnTo>
                              <a:lnTo>
                                <a:pt x="126" y="67"/>
                              </a:lnTo>
                              <a:lnTo>
                                <a:pt x="127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5" name="Freeform 487">
                          <a:extLst>
                            <a:ext uri="{FF2B5EF4-FFF2-40B4-BE49-F238E27FC236}">
                              <a16:creationId xmlns:a16="http://schemas.microsoft.com/office/drawing/2014/main" id="{89396A93-DD76-4B30-B281-962EDC948A1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24935" y="4355915"/>
                          <a:ext cx="161943" cy="253476"/>
                        </a:xfrm>
                        <a:custGeom>
                          <a:avLst/>
                          <a:gdLst>
                            <a:gd name="T0" fmla="*/ 250 w 588"/>
                            <a:gd name="T1" fmla="*/ 919 h 919"/>
                            <a:gd name="T2" fmla="*/ 249 w 588"/>
                            <a:gd name="T3" fmla="*/ 887 h 919"/>
                            <a:gd name="T4" fmla="*/ 167 w 588"/>
                            <a:gd name="T5" fmla="*/ 825 h 919"/>
                            <a:gd name="T6" fmla="*/ 11 w 588"/>
                            <a:gd name="T7" fmla="*/ 508 h 919"/>
                            <a:gd name="T8" fmla="*/ 2 w 588"/>
                            <a:gd name="T9" fmla="*/ 480 h 919"/>
                            <a:gd name="T10" fmla="*/ 31 w 588"/>
                            <a:gd name="T11" fmla="*/ 428 h 919"/>
                            <a:gd name="T12" fmla="*/ 83 w 588"/>
                            <a:gd name="T13" fmla="*/ 440 h 919"/>
                            <a:gd name="T14" fmla="*/ 113 w 588"/>
                            <a:gd name="T15" fmla="*/ 484 h 919"/>
                            <a:gd name="T16" fmla="*/ 148 w 588"/>
                            <a:gd name="T17" fmla="*/ 547 h 919"/>
                            <a:gd name="T18" fmla="*/ 164 w 588"/>
                            <a:gd name="T19" fmla="*/ 573 h 919"/>
                            <a:gd name="T20" fmla="*/ 158 w 588"/>
                            <a:gd name="T21" fmla="*/ 311 h 919"/>
                            <a:gd name="T22" fmla="*/ 153 w 588"/>
                            <a:gd name="T23" fmla="*/ 63 h 919"/>
                            <a:gd name="T24" fmla="*/ 186 w 588"/>
                            <a:gd name="T25" fmla="*/ 12 h 919"/>
                            <a:gd name="T26" fmla="*/ 233 w 588"/>
                            <a:gd name="T27" fmla="*/ 18 h 919"/>
                            <a:gd name="T28" fmla="*/ 257 w 588"/>
                            <a:gd name="T29" fmla="*/ 64 h 919"/>
                            <a:gd name="T30" fmla="*/ 261 w 588"/>
                            <a:gd name="T31" fmla="*/ 221 h 919"/>
                            <a:gd name="T32" fmla="*/ 267 w 588"/>
                            <a:gd name="T33" fmla="*/ 519 h 919"/>
                            <a:gd name="T34" fmla="*/ 272 w 588"/>
                            <a:gd name="T35" fmla="*/ 393 h 919"/>
                            <a:gd name="T36" fmla="*/ 324 w 588"/>
                            <a:gd name="T37" fmla="*/ 351 h 919"/>
                            <a:gd name="T38" fmla="*/ 377 w 588"/>
                            <a:gd name="T39" fmla="*/ 386 h 919"/>
                            <a:gd name="T40" fmla="*/ 385 w 588"/>
                            <a:gd name="T41" fmla="*/ 459 h 919"/>
                            <a:gd name="T42" fmla="*/ 388 w 588"/>
                            <a:gd name="T43" fmla="*/ 517 h 919"/>
                            <a:gd name="T44" fmla="*/ 389 w 588"/>
                            <a:gd name="T45" fmla="*/ 413 h 919"/>
                            <a:gd name="T46" fmla="*/ 438 w 588"/>
                            <a:gd name="T47" fmla="*/ 376 h 919"/>
                            <a:gd name="T48" fmla="*/ 485 w 588"/>
                            <a:gd name="T49" fmla="*/ 409 h 919"/>
                            <a:gd name="T50" fmla="*/ 491 w 588"/>
                            <a:gd name="T51" fmla="*/ 442 h 919"/>
                            <a:gd name="T52" fmla="*/ 494 w 588"/>
                            <a:gd name="T53" fmla="*/ 506 h 919"/>
                            <a:gd name="T54" fmla="*/ 494 w 588"/>
                            <a:gd name="T55" fmla="*/ 436 h 919"/>
                            <a:gd name="T56" fmla="*/ 530 w 588"/>
                            <a:gd name="T57" fmla="*/ 402 h 919"/>
                            <a:gd name="T58" fmla="*/ 573 w 588"/>
                            <a:gd name="T59" fmla="*/ 418 h 919"/>
                            <a:gd name="T60" fmla="*/ 588 w 588"/>
                            <a:gd name="T61" fmla="*/ 467 h 919"/>
                            <a:gd name="T62" fmla="*/ 585 w 588"/>
                            <a:gd name="T63" fmla="*/ 653 h 919"/>
                            <a:gd name="T64" fmla="*/ 517 w 588"/>
                            <a:gd name="T65" fmla="*/ 878 h 919"/>
                            <a:gd name="T66" fmla="*/ 517 w 588"/>
                            <a:gd name="T67" fmla="*/ 912 h 919"/>
                            <a:gd name="T68" fmla="*/ 250 w 588"/>
                            <a:gd name="T69" fmla="*/ 919 h 9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</a:cxnLst>
                          <a:rect l="0" t="0" r="r" b="b"/>
                          <a:pathLst>
                            <a:path w="588" h="919">
                              <a:moveTo>
                                <a:pt x="250" y="919"/>
                              </a:moveTo>
                              <a:cubicBezTo>
                                <a:pt x="249" y="887"/>
                                <a:pt x="249" y="887"/>
                                <a:pt x="249" y="887"/>
                              </a:cubicBezTo>
                              <a:cubicBezTo>
                                <a:pt x="249" y="887"/>
                                <a:pt x="201" y="883"/>
                                <a:pt x="167" y="825"/>
                              </a:cubicBezTo>
                              <a:cubicBezTo>
                                <a:pt x="11" y="508"/>
                                <a:pt x="11" y="508"/>
                                <a:pt x="11" y="508"/>
                              </a:cubicBezTo>
                              <a:cubicBezTo>
                                <a:pt x="11" y="508"/>
                                <a:pt x="2" y="490"/>
                                <a:pt x="2" y="480"/>
                              </a:cubicBezTo>
                              <a:cubicBezTo>
                                <a:pt x="2" y="480"/>
                                <a:pt x="0" y="445"/>
                                <a:pt x="31" y="428"/>
                              </a:cubicBezTo>
                              <a:cubicBezTo>
                                <a:pt x="31" y="428"/>
                                <a:pt x="62" y="417"/>
                                <a:pt x="83" y="440"/>
                              </a:cubicBezTo>
                              <a:cubicBezTo>
                                <a:pt x="83" y="440"/>
                                <a:pt x="98" y="452"/>
                                <a:pt x="113" y="484"/>
                              </a:cubicBezTo>
                              <a:cubicBezTo>
                                <a:pt x="148" y="547"/>
                                <a:pt x="148" y="547"/>
                                <a:pt x="148" y="547"/>
                              </a:cubicBezTo>
                              <a:cubicBezTo>
                                <a:pt x="164" y="573"/>
                                <a:pt x="164" y="573"/>
                                <a:pt x="164" y="573"/>
                              </a:cubicBezTo>
                              <a:cubicBezTo>
                                <a:pt x="158" y="311"/>
                                <a:pt x="158" y="311"/>
                                <a:pt x="158" y="311"/>
                              </a:cubicBezTo>
                              <a:cubicBezTo>
                                <a:pt x="153" y="63"/>
                                <a:pt x="153" y="63"/>
                                <a:pt x="153" y="63"/>
                              </a:cubicBezTo>
                              <a:cubicBezTo>
                                <a:pt x="153" y="63"/>
                                <a:pt x="160" y="21"/>
                                <a:pt x="186" y="12"/>
                              </a:cubicBezTo>
                              <a:cubicBezTo>
                                <a:pt x="186" y="12"/>
                                <a:pt x="215" y="0"/>
                                <a:pt x="233" y="18"/>
                              </a:cubicBezTo>
                              <a:cubicBezTo>
                                <a:pt x="233" y="18"/>
                                <a:pt x="256" y="32"/>
                                <a:pt x="257" y="64"/>
                              </a:cubicBezTo>
                              <a:cubicBezTo>
                                <a:pt x="261" y="221"/>
                                <a:pt x="261" y="221"/>
                                <a:pt x="261" y="221"/>
                              </a:cubicBezTo>
                              <a:cubicBezTo>
                                <a:pt x="267" y="519"/>
                                <a:pt x="267" y="519"/>
                                <a:pt x="267" y="519"/>
                              </a:cubicBezTo>
                              <a:cubicBezTo>
                                <a:pt x="267" y="519"/>
                                <a:pt x="266" y="410"/>
                                <a:pt x="272" y="393"/>
                              </a:cubicBezTo>
                              <a:cubicBezTo>
                                <a:pt x="272" y="393"/>
                                <a:pt x="288" y="348"/>
                                <a:pt x="324" y="351"/>
                              </a:cubicBezTo>
                              <a:cubicBezTo>
                                <a:pt x="324" y="351"/>
                                <a:pt x="361" y="349"/>
                                <a:pt x="377" y="386"/>
                              </a:cubicBezTo>
                              <a:cubicBezTo>
                                <a:pt x="377" y="386"/>
                                <a:pt x="391" y="403"/>
                                <a:pt x="385" y="459"/>
                              </a:cubicBezTo>
                              <a:cubicBezTo>
                                <a:pt x="388" y="517"/>
                                <a:pt x="388" y="517"/>
                                <a:pt x="388" y="517"/>
                              </a:cubicBezTo>
                              <a:cubicBezTo>
                                <a:pt x="388" y="517"/>
                                <a:pt x="384" y="421"/>
                                <a:pt x="389" y="413"/>
                              </a:cubicBezTo>
                              <a:cubicBezTo>
                                <a:pt x="393" y="405"/>
                                <a:pt x="400" y="378"/>
                                <a:pt x="438" y="376"/>
                              </a:cubicBezTo>
                              <a:cubicBezTo>
                                <a:pt x="438" y="376"/>
                                <a:pt x="472" y="376"/>
                                <a:pt x="485" y="409"/>
                              </a:cubicBezTo>
                              <a:cubicBezTo>
                                <a:pt x="485" y="409"/>
                                <a:pt x="490" y="411"/>
                                <a:pt x="491" y="442"/>
                              </a:cubicBezTo>
                              <a:cubicBezTo>
                                <a:pt x="494" y="506"/>
                                <a:pt x="494" y="506"/>
                                <a:pt x="494" y="506"/>
                              </a:cubicBezTo>
                              <a:cubicBezTo>
                                <a:pt x="494" y="506"/>
                                <a:pt x="490" y="442"/>
                                <a:pt x="494" y="436"/>
                              </a:cubicBezTo>
                              <a:cubicBezTo>
                                <a:pt x="494" y="436"/>
                                <a:pt x="507" y="403"/>
                                <a:pt x="530" y="402"/>
                              </a:cubicBezTo>
                              <a:cubicBezTo>
                                <a:pt x="530" y="402"/>
                                <a:pt x="557" y="393"/>
                                <a:pt x="573" y="418"/>
                              </a:cubicBezTo>
                              <a:cubicBezTo>
                                <a:pt x="573" y="418"/>
                                <a:pt x="588" y="427"/>
                                <a:pt x="588" y="467"/>
                              </a:cubicBezTo>
                              <a:cubicBezTo>
                                <a:pt x="585" y="653"/>
                                <a:pt x="585" y="653"/>
                                <a:pt x="585" y="653"/>
                              </a:cubicBezTo>
                              <a:cubicBezTo>
                                <a:pt x="585" y="653"/>
                                <a:pt x="579" y="810"/>
                                <a:pt x="517" y="878"/>
                              </a:cubicBezTo>
                              <a:cubicBezTo>
                                <a:pt x="517" y="912"/>
                                <a:pt x="517" y="912"/>
                                <a:pt x="517" y="912"/>
                              </a:cubicBezTo>
                              <a:lnTo>
                                <a:pt x="250" y="919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6" name="Freeform 488">
                          <a:extLst>
                            <a:ext uri="{FF2B5EF4-FFF2-40B4-BE49-F238E27FC236}">
                              <a16:creationId xmlns:a16="http://schemas.microsoft.com/office/drawing/2014/main" id="{6660DBCB-F657-4D8E-916F-D774A3A30E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474222" y="4603132"/>
                          <a:ext cx="111091" cy="49287"/>
                        </a:xfrm>
                        <a:custGeom>
                          <a:avLst/>
                          <a:gdLst>
                            <a:gd name="T0" fmla="*/ 38 w 402"/>
                            <a:gd name="T1" fmla="*/ 178 h 178"/>
                            <a:gd name="T2" fmla="*/ 363 w 402"/>
                            <a:gd name="T3" fmla="*/ 178 h 178"/>
                            <a:gd name="T4" fmla="*/ 402 w 402"/>
                            <a:gd name="T5" fmla="*/ 140 h 178"/>
                            <a:gd name="T6" fmla="*/ 402 w 402"/>
                            <a:gd name="T7" fmla="*/ 38 h 178"/>
                            <a:gd name="T8" fmla="*/ 363 w 402"/>
                            <a:gd name="T9" fmla="*/ 0 h 178"/>
                            <a:gd name="T10" fmla="*/ 38 w 402"/>
                            <a:gd name="T11" fmla="*/ 0 h 178"/>
                            <a:gd name="T12" fmla="*/ 0 w 402"/>
                            <a:gd name="T13" fmla="*/ 38 h 178"/>
                            <a:gd name="T14" fmla="*/ 0 w 402"/>
                            <a:gd name="T15" fmla="*/ 140 h 178"/>
                            <a:gd name="T16" fmla="*/ 38 w 402"/>
                            <a:gd name="T17" fmla="*/ 178 h 17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402" h="178">
                              <a:moveTo>
                                <a:pt x="38" y="178"/>
                              </a:moveTo>
                              <a:cubicBezTo>
                                <a:pt x="363" y="178"/>
                                <a:pt x="363" y="178"/>
                                <a:pt x="363" y="178"/>
                              </a:cubicBezTo>
                              <a:cubicBezTo>
                                <a:pt x="384" y="178"/>
                                <a:pt x="402" y="161"/>
                                <a:pt x="402" y="140"/>
                              </a:cubicBezTo>
                              <a:cubicBezTo>
                                <a:pt x="402" y="38"/>
                                <a:pt x="402" y="38"/>
                                <a:pt x="402" y="38"/>
                              </a:cubicBezTo>
                              <a:cubicBezTo>
                                <a:pt x="402" y="17"/>
                                <a:pt x="385" y="0"/>
                                <a:pt x="363" y="0"/>
                              </a:cubicBezTo>
                              <a:cubicBezTo>
                                <a:pt x="38" y="0"/>
                                <a:pt x="38" y="0"/>
                                <a:pt x="38" y="0"/>
                              </a:cubicBezTo>
                              <a:cubicBezTo>
                                <a:pt x="17" y="0"/>
                                <a:pt x="0" y="17"/>
                                <a:pt x="0" y="38"/>
                              </a:cubicBezTo>
                              <a:cubicBezTo>
                                <a:pt x="0" y="140"/>
                                <a:pt x="0" y="140"/>
                                <a:pt x="0" y="140"/>
                              </a:cubicBezTo>
                              <a:cubicBezTo>
                                <a:pt x="0" y="161"/>
                                <a:pt x="17" y="178"/>
                                <a:pt x="38" y="178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7" name="Freeform 489">
                          <a:extLst>
                            <a:ext uri="{FF2B5EF4-FFF2-40B4-BE49-F238E27FC236}">
                              <a16:creationId xmlns:a16="http://schemas.microsoft.com/office/drawing/2014/main" id="{FF91CBA1-96B3-471C-BC02-6779A31BA32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404062" y="3029077"/>
                          <a:ext cx="207319" cy="216707"/>
                        </a:xfrm>
                        <a:custGeom>
                          <a:avLst/>
                          <a:gdLst>
                            <a:gd name="T0" fmla="*/ 749 w 749"/>
                            <a:gd name="T1" fmla="*/ 127 h 786"/>
                            <a:gd name="T2" fmla="*/ 724 w 749"/>
                            <a:gd name="T3" fmla="*/ 52 h 786"/>
                            <a:gd name="T4" fmla="*/ 695 w 749"/>
                            <a:gd name="T5" fmla="*/ 24 h 786"/>
                            <a:gd name="T6" fmla="*/ 622 w 749"/>
                            <a:gd name="T7" fmla="*/ 0 h 786"/>
                            <a:gd name="T8" fmla="*/ 127 w 749"/>
                            <a:gd name="T9" fmla="*/ 0 h 786"/>
                            <a:gd name="T10" fmla="*/ 54 w 749"/>
                            <a:gd name="T11" fmla="*/ 24 h 786"/>
                            <a:gd name="T12" fmla="*/ 25 w 749"/>
                            <a:gd name="T13" fmla="*/ 52 h 786"/>
                            <a:gd name="T14" fmla="*/ 0 w 749"/>
                            <a:gd name="T15" fmla="*/ 127 h 786"/>
                            <a:gd name="T16" fmla="*/ 0 w 749"/>
                            <a:gd name="T17" fmla="*/ 659 h 786"/>
                            <a:gd name="T18" fmla="*/ 25 w 749"/>
                            <a:gd name="T19" fmla="*/ 735 h 786"/>
                            <a:gd name="T20" fmla="*/ 54 w 749"/>
                            <a:gd name="T21" fmla="*/ 763 h 786"/>
                            <a:gd name="T22" fmla="*/ 127 w 749"/>
                            <a:gd name="T23" fmla="*/ 786 h 786"/>
                            <a:gd name="T24" fmla="*/ 622 w 749"/>
                            <a:gd name="T25" fmla="*/ 786 h 786"/>
                            <a:gd name="T26" fmla="*/ 696 w 749"/>
                            <a:gd name="T27" fmla="*/ 762 h 786"/>
                            <a:gd name="T28" fmla="*/ 724 w 749"/>
                            <a:gd name="T29" fmla="*/ 734 h 786"/>
                            <a:gd name="T30" fmla="*/ 749 w 749"/>
                            <a:gd name="T31" fmla="*/ 659 h 786"/>
                            <a:gd name="T32" fmla="*/ 749 w 749"/>
                            <a:gd name="T33" fmla="*/ 127 h 786"/>
                            <a:gd name="T34" fmla="*/ 375 w 749"/>
                            <a:gd name="T35" fmla="*/ 621 h 786"/>
                            <a:gd name="T36" fmla="*/ 147 w 749"/>
                            <a:gd name="T37" fmla="*/ 393 h 786"/>
                            <a:gd name="T38" fmla="*/ 375 w 749"/>
                            <a:gd name="T39" fmla="*/ 165 h 786"/>
                            <a:gd name="T40" fmla="*/ 603 w 749"/>
                            <a:gd name="T41" fmla="*/ 393 h 786"/>
                            <a:gd name="T42" fmla="*/ 375 w 749"/>
                            <a:gd name="T43" fmla="*/ 621 h 78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</a:cxnLst>
                          <a:rect l="0" t="0" r="r" b="b"/>
                          <a:pathLst>
                            <a:path w="749" h="786">
                              <a:moveTo>
                                <a:pt x="749" y="127"/>
                              </a:moveTo>
                              <a:cubicBezTo>
                                <a:pt x="749" y="99"/>
                                <a:pt x="740" y="73"/>
                                <a:pt x="724" y="52"/>
                              </a:cubicBezTo>
                              <a:cubicBezTo>
                                <a:pt x="716" y="41"/>
                                <a:pt x="706" y="31"/>
                                <a:pt x="695" y="24"/>
                              </a:cubicBezTo>
                              <a:cubicBezTo>
                                <a:pt x="675" y="9"/>
                                <a:pt x="650" y="0"/>
                                <a:pt x="622" y="0"/>
                              </a:cubicBezTo>
                              <a:cubicBezTo>
                                <a:pt x="127" y="0"/>
                                <a:pt x="127" y="0"/>
                                <a:pt x="127" y="0"/>
                              </a:cubicBezTo>
                              <a:cubicBezTo>
                                <a:pt x="100" y="0"/>
                                <a:pt x="74" y="9"/>
                                <a:pt x="54" y="24"/>
                              </a:cubicBezTo>
                              <a:cubicBezTo>
                                <a:pt x="43" y="31"/>
                                <a:pt x="33" y="41"/>
                                <a:pt x="25" y="52"/>
                              </a:cubicBezTo>
                              <a:cubicBezTo>
                                <a:pt x="10" y="73"/>
                                <a:pt x="0" y="99"/>
                                <a:pt x="0" y="127"/>
                              </a:cubicBezTo>
                              <a:cubicBezTo>
                                <a:pt x="0" y="659"/>
                                <a:pt x="0" y="659"/>
                                <a:pt x="0" y="659"/>
                              </a:cubicBezTo>
                              <a:cubicBezTo>
                                <a:pt x="0" y="687"/>
                                <a:pt x="10" y="714"/>
                                <a:pt x="25" y="735"/>
                              </a:cubicBezTo>
                              <a:cubicBezTo>
                                <a:pt x="33" y="745"/>
                                <a:pt x="43" y="755"/>
                                <a:pt x="54" y="763"/>
                              </a:cubicBezTo>
                              <a:cubicBezTo>
                                <a:pt x="75" y="777"/>
                                <a:pt x="100" y="786"/>
                                <a:pt x="127" y="786"/>
                              </a:cubicBezTo>
                              <a:cubicBezTo>
                                <a:pt x="622" y="786"/>
                                <a:pt x="622" y="786"/>
                                <a:pt x="622" y="786"/>
                              </a:cubicBezTo>
                              <a:cubicBezTo>
                                <a:pt x="650" y="786"/>
                                <a:pt x="675" y="777"/>
                                <a:pt x="696" y="762"/>
                              </a:cubicBezTo>
                              <a:cubicBezTo>
                                <a:pt x="707" y="755"/>
                                <a:pt x="716" y="745"/>
                                <a:pt x="724" y="734"/>
                              </a:cubicBezTo>
                              <a:cubicBezTo>
                                <a:pt x="740" y="713"/>
                                <a:pt x="749" y="687"/>
                                <a:pt x="749" y="659"/>
                              </a:cubicBezTo>
                              <a:lnTo>
                                <a:pt x="749" y="127"/>
                              </a:lnTo>
                              <a:close/>
                              <a:moveTo>
                                <a:pt x="375" y="621"/>
                              </a:moveTo>
                              <a:cubicBezTo>
                                <a:pt x="249" y="621"/>
                                <a:pt x="147" y="519"/>
                                <a:pt x="147" y="393"/>
                              </a:cubicBezTo>
                              <a:cubicBezTo>
                                <a:pt x="147" y="267"/>
                                <a:pt x="249" y="165"/>
                                <a:pt x="375" y="165"/>
                              </a:cubicBezTo>
                              <a:cubicBezTo>
                                <a:pt x="501" y="165"/>
                                <a:pt x="603" y="267"/>
                                <a:pt x="603" y="393"/>
                              </a:cubicBezTo>
                              <a:cubicBezTo>
                                <a:pt x="603" y="519"/>
                                <a:pt x="501" y="621"/>
                                <a:pt x="375" y="621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8" name="Freeform 490">
                          <a:extLst>
                            <a:ext uri="{FF2B5EF4-FFF2-40B4-BE49-F238E27FC236}">
                              <a16:creationId xmlns:a16="http://schemas.microsoft.com/office/drawing/2014/main" id="{7AB066C0-B6A1-45F0-B102-4E59A8918A6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490119" y="3108093"/>
                          <a:ext cx="51634" cy="59457"/>
                        </a:xfrm>
                        <a:custGeom>
                          <a:avLst/>
                          <a:gdLst>
                            <a:gd name="T0" fmla="*/ 0 w 66"/>
                            <a:gd name="T1" fmla="*/ 76 h 76"/>
                            <a:gd name="T2" fmla="*/ 66 w 66"/>
                            <a:gd name="T3" fmla="*/ 38 h 76"/>
                            <a:gd name="T4" fmla="*/ 0 w 66"/>
                            <a:gd name="T5" fmla="*/ 0 h 76"/>
                            <a:gd name="T6" fmla="*/ 0 w 66"/>
                            <a:gd name="T7" fmla="*/ 76 h 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66" h="76">
                              <a:moveTo>
                                <a:pt x="0" y="76"/>
                              </a:moveTo>
                              <a:lnTo>
                                <a:pt x="66" y="38"/>
                              </a:lnTo>
                              <a:lnTo>
                                <a:pt x="0" y="0"/>
                              </a:lnTo>
                              <a:lnTo>
                                <a:pt x="0" y="76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19" name="Freeform 491">
                          <a:extLst>
                            <a:ext uri="{FF2B5EF4-FFF2-40B4-BE49-F238E27FC236}">
                              <a16:creationId xmlns:a16="http://schemas.microsoft.com/office/drawing/2014/main" id="{21A928F0-AEA0-49ED-A6FE-D9B0B1510F4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861122" y="3025165"/>
                          <a:ext cx="473312" cy="474094"/>
                        </a:xfrm>
                        <a:custGeom>
                          <a:avLst/>
                          <a:gdLst>
                            <a:gd name="T0" fmla="*/ 1701 w 1710"/>
                            <a:gd name="T1" fmla="*/ 741 h 1719"/>
                            <a:gd name="T2" fmla="*/ 1705 w 1710"/>
                            <a:gd name="T3" fmla="*/ 928 h 1719"/>
                            <a:gd name="T4" fmla="*/ 1660 w 1710"/>
                            <a:gd name="T5" fmla="*/ 1138 h 1719"/>
                            <a:gd name="T6" fmla="*/ 1487 w 1710"/>
                            <a:gd name="T7" fmla="*/ 1426 h 1719"/>
                            <a:gd name="T8" fmla="*/ 1482 w 1710"/>
                            <a:gd name="T9" fmla="*/ 1432 h 1719"/>
                            <a:gd name="T10" fmla="*/ 1377 w 1710"/>
                            <a:gd name="T11" fmla="*/ 1528 h 1719"/>
                            <a:gd name="T12" fmla="*/ 967 w 1710"/>
                            <a:gd name="T13" fmla="*/ 1699 h 1719"/>
                            <a:gd name="T14" fmla="*/ 546 w 1710"/>
                            <a:gd name="T15" fmla="*/ 1649 h 1719"/>
                            <a:gd name="T16" fmla="*/ 527 w 1710"/>
                            <a:gd name="T17" fmla="*/ 1641 h 1719"/>
                            <a:gd name="T18" fmla="*/ 32 w 1710"/>
                            <a:gd name="T19" fmla="*/ 1077 h 1719"/>
                            <a:gd name="T20" fmla="*/ 9 w 1710"/>
                            <a:gd name="T21" fmla="*/ 966 h 1719"/>
                            <a:gd name="T22" fmla="*/ 5 w 1710"/>
                            <a:gd name="T23" fmla="*/ 780 h 1719"/>
                            <a:gd name="T24" fmla="*/ 6 w 1710"/>
                            <a:gd name="T25" fmla="*/ 772 h 1719"/>
                            <a:gd name="T26" fmla="*/ 19 w 1710"/>
                            <a:gd name="T27" fmla="*/ 685 h 1719"/>
                            <a:gd name="T28" fmla="*/ 23 w 1710"/>
                            <a:gd name="T29" fmla="*/ 664 h 1719"/>
                            <a:gd name="T30" fmla="*/ 88 w 1710"/>
                            <a:gd name="T31" fmla="*/ 481 h 1719"/>
                            <a:gd name="T32" fmla="*/ 114 w 1710"/>
                            <a:gd name="T33" fmla="*/ 432 h 1719"/>
                            <a:gd name="T34" fmla="*/ 213 w 1710"/>
                            <a:gd name="T35" fmla="*/ 292 h 1719"/>
                            <a:gd name="T36" fmla="*/ 220 w 1710"/>
                            <a:gd name="T37" fmla="*/ 283 h 1719"/>
                            <a:gd name="T38" fmla="*/ 249 w 1710"/>
                            <a:gd name="T39" fmla="*/ 253 h 1719"/>
                            <a:gd name="T40" fmla="*/ 490 w 1710"/>
                            <a:gd name="T41" fmla="*/ 82 h 1719"/>
                            <a:gd name="T42" fmla="*/ 498 w 1710"/>
                            <a:gd name="T43" fmla="*/ 78 h 1719"/>
                            <a:gd name="T44" fmla="*/ 743 w 1710"/>
                            <a:gd name="T45" fmla="*/ 8 h 1719"/>
                            <a:gd name="T46" fmla="*/ 801 w 1710"/>
                            <a:gd name="T47" fmla="*/ 2 h 1719"/>
                            <a:gd name="T48" fmla="*/ 868 w 1710"/>
                            <a:gd name="T49" fmla="*/ 0 h 1719"/>
                            <a:gd name="T50" fmla="*/ 1097 w 1710"/>
                            <a:gd name="T51" fmla="*/ 35 h 1719"/>
                            <a:gd name="T52" fmla="*/ 1111 w 1710"/>
                            <a:gd name="T53" fmla="*/ 39 h 1719"/>
                            <a:gd name="T54" fmla="*/ 1632 w 1710"/>
                            <a:gd name="T55" fmla="*/ 500 h 1719"/>
                            <a:gd name="T56" fmla="*/ 1671 w 1710"/>
                            <a:gd name="T57" fmla="*/ 604 h 1719"/>
                            <a:gd name="T58" fmla="*/ 1674 w 1710"/>
                            <a:gd name="T59" fmla="*/ 613 h 1719"/>
                            <a:gd name="T60" fmla="*/ 1701 w 1710"/>
                            <a:gd name="T61" fmla="*/ 741 h 171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</a:cxnLst>
                          <a:rect l="0" t="0" r="r" b="b"/>
                          <a:pathLst>
                            <a:path w="1710" h="1719">
                              <a:moveTo>
                                <a:pt x="1701" y="741"/>
                              </a:moveTo>
                              <a:cubicBezTo>
                                <a:pt x="1709" y="804"/>
                                <a:pt x="1710" y="867"/>
                                <a:pt x="1705" y="928"/>
                              </a:cubicBezTo>
                              <a:cubicBezTo>
                                <a:pt x="1699" y="1001"/>
                                <a:pt x="1683" y="1071"/>
                                <a:pt x="1660" y="1138"/>
                              </a:cubicBezTo>
                              <a:cubicBezTo>
                                <a:pt x="1622" y="1245"/>
                                <a:pt x="1563" y="1343"/>
                                <a:pt x="1487" y="1426"/>
                              </a:cubicBezTo>
                              <a:cubicBezTo>
                                <a:pt x="1486" y="1428"/>
                                <a:pt x="1484" y="1430"/>
                                <a:pt x="1482" y="1432"/>
                              </a:cubicBezTo>
                              <a:cubicBezTo>
                                <a:pt x="1450" y="1467"/>
                                <a:pt x="1415" y="1499"/>
                                <a:pt x="1377" y="1528"/>
                              </a:cubicBezTo>
                              <a:cubicBezTo>
                                <a:pt x="1262" y="1618"/>
                                <a:pt x="1122" y="1679"/>
                                <a:pt x="967" y="1699"/>
                              </a:cubicBezTo>
                              <a:cubicBezTo>
                                <a:pt x="820" y="1719"/>
                                <a:pt x="676" y="1699"/>
                                <a:pt x="546" y="1649"/>
                              </a:cubicBezTo>
                              <a:cubicBezTo>
                                <a:pt x="540" y="1646"/>
                                <a:pt x="533" y="1644"/>
                                <a:pt x="527" y="1641"/>
                              </a:cubicBezTo>
                              <a:cubicBezTo>
                                <a:pt x="289" y="1542"/>
                                <a:pt x="102" y="1337"/>
                                <a:pt x="32" y="1077"/>
                              </a:cubicBezTo>
                              <a:cubicBezTo>
                                <a:pt x="22" y="1041"/>
                                <a:pt x="15" y="1004"/>
                                <a:pt x="9" y="966"/>
                              </a:cubicBezTo>
                              <a:cubicBezTo>
                                <a:pt x="1" y="903"/>
                                <a:pt x="0" y="840"/>
                                <a:pt x="5" y="780"/>
                              </a:cubicBezTo>
                              <a:cubicBezTo>
                                <a:pt x="5" y="777"/>
                                <a:pt x="6" y="775"/>
                                <a:pt x="6" y="772"/>
                              </a:cubicBezTo>
                              <a:cubicBezTo>
                                <a:pt x="9" y="743"/>
                                <a:pt x="13" y="714"/>
                                <a:pt x="19" y="685"/>
                              </a:cubicBezTo>
                              <a:cubicBezTo>
                                <a:pt x="20" y="678"/>
                                <a:pt x="22" y="671"/>
                                <a:pt x="23" y="664"/>
                              </a:cubicBezTo>
                              <a:cubicBezTo>
                                <a:pt x="38" y="600"/>
                                <a:pt x="60" y="539"/>
                                <a:pt x="88" y="481"/>
                              </a:cubicBezTo>
                              <a:cubicBezTo>
                                <a:pt x="96" y="464"/>
                                <a:pt x="104" y="448"/>
                                <a:pt x="114" y="432"/>
                              </a:cubicBezTo>
                              <a:cubicBezTo>
                                <a:pt x="142" y="382"/>
                                <a:pt x="175" y="335"/>
                                <a:pt x="213" y="292"/>
                              </a:cubicBezTo>
                              <a:cubicBezTo>
                                <a:pt x="215" y="289"/>
                                <a:pt x="218" y="286"/>
                                <a:pt x="220" y="283"/>
                              </a:cubicBezTo>
                              <a:cubicBezTo>
                                <a:pt x="230" y="273"/>
                                <a:pt x="239" y="263"/>
                                <a:pt x="249" y="253"/>
                              </a:cubicBezTo>
                              <a:cubicBezTo>
                                <a:pt x="318" y="183"/>
                                <a:pt x="399" y="125"/>
                                <a:pt x="490" y="82"/>
                              </a:cubicBezTo>
                              <a:cubicBezTo>
                                <a:pt x="493" y="81"/>
                                <a:pt x="496" y="80"/>
                                <a:pt x="498" y="78"/>
                              </a:cubicBezTo>
                              <a:cubicBezTo>
                                <a:pt x="574" y="44"/>
                                <a:pt x="656" y="19"/>
                                <a:pt x="743" y="8"/>
                              </a:cubicBezTo>
                              <a:cubicBezTo>
                                <a:pt x="762" y="5"/>
                                <a:pt x="782" y="3"/>
                                <a:pt x="801" y="2"/>
                              </a:cubicBezTo>
                              <a:cubicBezTo>
                                <a:pt x="823" y="1"/>
                                <a:pt x="846" y="0"/>
                                <a:pt x="868" y="0"/>
                              </a:cubicBezTo>
                              <a:cubicBezTo>
                                <a:pt x="947" y="1"/>
                                <a:pt x="1024" y="13"/>
                                <a:pt x="1097" y="35"/>
                              </a:cubicBezTo>
                              <a:cubicBezTo>
                                <a:pt x="1102" y="37"/>
                                <a:pt x="1106" y="38"/>
                                <a:pt x="1111" y="39"/>
                              </a:cubicBezTo>
                              <a:cubicBezTo>
                                <a:pt x="1340" y="112"/>
                                <a:pt x="1531" y="279"/>
                                <a:pt x="1632" y="500"/>
                              </a:cubicBezTo>
                              <a:cubicBezTo>
                                <a:pt x="1647" y="534"/>
                                <a:pt x="1660" y="568"/>
                                <a:pt x="1671" y="604"/>
                              </a:cubicBezTo>
                              <a:cubicBezTo>
                                <a:pt x="1672" y="607"/>
                                <a:pt x="1673" y="610"/>
                                <a:pt x="1674" y="613"/>
                              </a:cubicBezTo>
                              <a:cubicBezTo>
                                <a:pt x="1686" y="654"/>
                                <a:pt x="1695" y="697"/>
                                <a:pt x="1701" y="741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0" name="Freeform 493">
                          <a:extLst>
                            <a:ext uri="{FF2B5EF4-FFF2-40B4-BE49-F238E27FC236}">
                              <a16:creationId xmlns:a16="http://schemas.microsoft.com/office/drawing/2014/main" id="{79D3741C-7843-4A53-98BA-9AD7063AF48B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043406" y="3034553"/>
                          <a:ext cx="281640" cy="385691"/>
                        </a:xfrm>
                        <a:custGeom>
                          <a:avLst/>
                          <a:gdLst>
                            <a:gd name="T0" fmla="*/ 977 w 1018"/>
                            <a:gd name="T1" fmla="*/ 463 h 1397"/>
                            <a:gd name="T2" fmla="*/ 453 w 1018"/>
                            <a:gd name="T3" fmla="*/ 0 h 1397"/>
                            <a:gd name="T4" fmla="*/ 371 w 1018"/>
                            <a:gd name="T5" fmla="*/ 35 h 1397"/>
                            <a:gd name="T6" fmla="*/ 361 w 1018"/>
                            <a:gd name="T7" fmla="*/ 170 h 1397"/>
                            <a:gd name="T8" fmla="*/ 190 w 1018"/>
                            <a:gd name="T9" fmla="*/ 218 h 1397"/>
                            <a:gd name="T10" fmla="*/ 169 w 1018"/>
                            <a:gd name="T11" fmla="*/ 264 h 1397"/>
                            <a:gd name="T12" fmla="*/ 138 w 1018"/>
                            <a:gd name="T13" fmla="*/ 310 h 1397"/>
                            <a:gd name="T14" fmla="*/ 118 w 1018"/>
                            <a:gd name="T15" fmla="*/ 334 h 1397"/>
                            <a:gd name="T16" fmla="*/ 242 w 1018"/>
                            <a:gd name="T17" fmla="*/ 345 h 1397"/>
                            <a:gd name="T18" fmla="*/ 353 w 1018"/>
                            <a:gd name="T19" fmla="*/ 333 h 1397"/>
                            <a:gd name="T20" fmla="*/ 380 w 1018"/>
                            <a:gd name="T21" fmla="*/ 291 h 1397"/>
                            <a:gd name="T22" fmla="*/ 419 w 1018"/>
                            <a:gd name="T23" fmla="*/ 321 h 1397"/>
                            <a:gd name="T24" fmla="*/ 485 w 1018"/>
                            <a:gd name="T25" fmla="*/ 345 h 1397"/>
                            <a:gd name="T26" fmla="*/ 547 w 1018"/>
                            <a:gd name="T27" fmla="*/ 337 h 1397"/>
                            <a:gd name="T28" fmla="*/ 585 w 1018"/>
                            <a:gd name="T29" fmla="*/ 348 h 1397"/>
                            <a:gd name="T30" fmla="*/ 551 w 1018"/>
                            <a:gd name="T31" fmla="*/ 385 h 1397"/>
                            <a:gd name="T32" fmla="*/ 466 w 1018"/>
                            <a:gd name="T33" fmla="*/ 403 h 1397"/>
                            <a:gd name="T34" fmla="*/ 409 w 1018"/>
                            <a:gd name="T35" fmla="*/ 375 h 1397"/>
                            <a:gd name="T36" fmla="*/ 333 w 1018"/>
                            <a:gd name="T37" fmla="*/ 363 h 1397"/>
                            <a:gd name="T38" fmla="*/ 146 w 1018"/>
                            <a:gd name="T39" fmla="*/ 410 h 1397"/>
                            <a:gd name="T40" fmla="*/ 121 w 1018"/>
                            <a:gd name="T41" fmla="*/ 470 h 1397"/>
                            <a:gd name="T42" fmla="*/ 15 w 1018"/>
                            <a:gd name="T43" fmla="*/ 542 h 1397"/>
                            <a:gd name="T44" fmla="*/ 32 w 1018"/>
                            <a:gd name="T45" fmla="*/ 674 h 1397"/>
                            <a:gd name="T46" fmla="*/ 102 w 1018"/>
                            <a:gd name="T47" fmla="*/ 776 h 1397"/>
                            <a:gd name="T48" fmla="*/ 259 w 1018"/>
                            <a:gd name="T49" fmla="*/ 786 h 1397"/>
                            <a:gd name="T50" fmla="*/ 331 w 1018"/>
                            <a:gd name="T51" fmla="*/ 806 h 1397"/>
                            <a:gd name="T52" fmla="*/ 340 w 1018"/>
                            <a:gd name="T53" fmla="*/ 854 h 1397"/>
                            <a:gd name="T54" fmla="*/ 400 w 1018"/>
                            <a:gd name="T55" fmla="*/ 914 h 1397"/>
                            <a:gd name="T56" fmla="*/ 431 w 1018"/>
                            <a:gd name="T57" fmla="*/ 983 h 1397"/>
                            <a:gd name="T58" fmla="*/ 472 w 1018"/>
                            <a:gd name="T59" fmla="*/ 1107 h 1397"/>
                            <a:gd name="T60" fmla="*/ 494 w 1018"/>
                            <a:gd name="T61" fmla="*/ 1172 h 1397"/>
                            <a:gd name="T62" fmla="*/ 466 w 1018"/>
                            <a:gd name="T63" fmla="*/ 1271 h 1397"/>
                            <a:gd name="T64" fmla="*/ 434 w 1018"/>
                            <a:gd name="T65" fmla="*/ 1379 h 1397"/>
                            <a:gd name="T66" fmla="*/ 552 w 1018"/>
                            <a:gd name="T67" fmla="*/ 1351 h 1397"/>
                            <a:gd name="T68" fmla="*/ 685 w 1018"/>
                            <a:gd name="T69" fmla="*/ 1273 h 1397"/>
                            <a:gd name="T70" fmla="*/ 738 w 1018"/>
                            <a:gd name="T71" fmla="*/ 1075 h 1397"/>
                            <a:gd name="T72" fmla="*/ 774 w 1018"/>
                            <a:gd name="T73" fmla="*/ 1020 h 1397"/>
                            <a:gd name="T74" fmla="*/ 777 w 1018"/>
                            <a:gd name="T75" fmla="*/ 940 h 1397"/>
                            <a:gd name="T76" fmla="*/ 752 w 1018"/>
                            <a:gd name="T77" fmla="*/ 808 h 1397"/>
                            <a:gd name="T78" fmla="*/ 782 w 1018"/>
                            <a:gd name="T79" fmla="*/ 746 h 1397"/>
                            <a:gd name="T80" fmla="*/ 796 w 1018"/>
                            <a:gd name="T81" fmla="*/ 650 h 1397"/>
                            <a:gd name="T82" fmla="*/ 792 w 1018"/>
                            <a:gd name="T83" fmla="*/ 619 h 1397"/>
                            <a:gd name="T84" fmla="*/ 731 w 1018"/>
                            <a:gd name="T85" fmla="*/ 606 h 1397"/>
                            <a:gd name="T86" fmla="*/ 680 w 1018"/>
                            <a:gd name="T87" fmla="*/ 595 h 1397"/>
                            <a:gd name="T88" fmla="*/ 626 w 1018"/>
                            <a:gd name="T89" fmla="*/ 456 h 1397"/>
                            <a:gd name="T90" fmla="*/ 763 w 1018"/>
                            <a:gd name="T91" fmla="*/ 552 h 1397"/>
                            <a:gd name="T92" fmla="*/ 826 w 1018"/>
                            <a:gd name="T93" fmla="*/ 443 h 1397"/>
                            <a:gd name="T94" fmla="*/ 760 w 1018"/>
                            <a:gd name="T95" fmla="*/ 394 h 1397"/>
                            <a:gd name="T96" fmla="*/ 828 w 1018"/>
                            <a:gd name="T97" fmla="*/ 412 h 1397"/>
                            <a:gd name="T98" fmla="*/ 874 w 1018"/>
                            <a:gd name="T99" fmla="*/ 428 h 1397"/>
                            <a:gd name="T100" fmla="*/ 921 w 1018"/>
                            <a:gd name="T101" fmla="*/ 517 h 1397"/>
                            <a:gd name="T102" fmla="*/ 946 w 1018"/>
                            <a:gd name="T103" fmla="*/ 535 h 1397"/>
                            <a:gd name="T104" fmla="*/ 1018 w 1018"/>
                            <a:gd name="T105" fmla="*/ 610 h 1397"/>
                            <a:gd name="T106" fmla="*/ 1017 w 1018"/>
                            <a:gd name="T107" fmla="*/ 568 h 1397"/>
                            <a:gd name="T108" fmla="*/ 977 w 1018"/>
                            <a:gd name="T109" fmla="*/ 463 h 139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</a:cxnLst>
                          <a:rect l="0" t="0" r="r" b="b"/>
                          <a:pathLst>
                            <a:path w="1018" h="1397">
                              <a:moveTo>
                                <a:pt x="977" y="463"/>
                              </a:moveTo>
                              <a:cubicBezTo>
                                <a:pt x="876" y="240"/>
                                <a:pt x="684" y="72"/>
                                <a:pt x="453" y="0"/>
                              </a:cubicBezTo>
                              <a:cubicBezTo>
                                <a:pt x="423" y="3"/>
                                <a:pt x="395" y="12"/>
                                <a:pt x="371" y="35"/>
                              </a:cubicBezTo>
                              <a:cubicBezTo>
                                <a:pt x="335" y="71"/>
                                <a:pt x="357" y="126"/>
                                <a:pt x="361" y="170"/>
                              </a:cubicBezTo>
                              <a:cubicBezTo>
                                <a:pt x="309" y="180"/>
                                <a:pt x="215" y="167"/>
                                <a:pt x="190" y="218"/>
                              </a:cubicBezTo>
                              <a:cubicBezTo>
                                <a:pt x="182" y="234"/>
                                <a:pt x="182" y="249"/>
                                <a:pt x="169" y="264"/>
                              </a:cubicBezTo>
                              <a:cubicBezTo>
                                <a:pt x="157" y="281"/>
                                <a:pt x="149" y="291"/>
                                <a:pt x="138" y="310"/>
                              </a:cubicBezTo>
                              <a:cubicBezTo>
                                <a:pt x="132" y="321"/>
                                <a:pt x="130" y="330"/>
                                <a:pt x="118" y="334"/>
                              </a:cubicBezTo>
                              <a:cubicBezTo>
                                <a:pt x="113" y="385"/>
                                <a:pt x="213" y="349"/>
                                <a:pt x="242" y="345"/>
                              </a:cubicBezTo>
                              <a:cubicBezTo>
                                <a:pt x="273" y="341"/>
                                <a:pt x="328" y="349"/>
                                <a:pt x="353" y="333"/>
                              </a:cubicBezTo>
                              <a:cubicBezTo>
                                <a:pt x="367" y="324"/>
                                <a:pt x="367" y="297"/>
                                <a:pt x="380" y="291"/>
                              </a:cubicBezTo>
                              <a:cubicBezTo>
                                <a:pt x="398" y="283"/>
                                <a:pt x="410" y="311"/>
                                <a:pt x="419" y="321"/>
                              </a:cubicBezTo>
                              <a:cubicBezTo>
                                <a:pt x="440" y="343"/>
                                <a:pt x="457" y="348"/>
                                <a:pt x="485" y="345"/>
                              </a:cubicBezTo>
                              <a:cubicBezTo>
                                <a:pt x="506" y="344"/>
                                <a:pt x="527" y="337"/>
                                <a:pt x="547" y="337"/>
                              </a:cubicBezTo>
                              <a:cubicBezTo>
                                <a:pt x="562" y="337"/>
                                <a:pt x="572" y="344"/>
                                <a:pt x="585" y="348"/>
                              </a:cubicBezTo>
                              <a:cubicBezTo>
                                <a:pt x="572" y="356"/>
                                <a:pt x="567" y="378"/>
                                <a:pt x="551" y="385"/>
                              </a:cubicBezTo>
                              <a:cubicBezTo>
                                <a:pt x="528" y="396"/>
                                <a:pt x="491" y="399"/>
                                <a:pt x="466" y="403"/>
                              </a:cubicBezTo>
                              <a:cubicBezTo>
                                <a:pt x="433" y="408"/>
                                <a:pt x="433" y="391"/>
                                <a:pt x="409" y="375"/>
                              </a:cubicBezTo>
                              <a:cubicBezTo>
                                <a:pt x="382" y="358"/>
                                <a:pt x="365" y="360"/>
                                <a:pt x="333" y="363"/>
                              </a:cubicBezTo>
                              <a:cubicBezTo>
                                <a:pt x="281" y="367"/>
                                <a:pt x="183" y="371"/>
                                <a:pt x="146" y="410"/>
                              </a:cubicBezTo>
                              <a:cubicBezTo>
                                <a:pt x="128" y="428"/>
                                <a:pt x="138" y="451"/>
                                <a:pt x="121" y="470"/>
                              </a:cubicBezTo>
                              <a:cubicBezTo>
                                <a:pt x="93" y="500"/>
                                <a:pt x="32" y="502"/>
                                <a:pt x="15" y="542"/>
                              </a:cubicBezTo>
                              <a:cubicBezTo>
                                <a:pt x="0" y="577"/>
                                <a:pt x="23" y="642"/>
                                <a:pt x="32" y="674"/>
                              </a:cubicBezTo>
                              <a:cubicBezTo>
                                <a:pt x="45" y="721"/>
                                <a:pt x="50" y="764"/>
                                <a:pt x="102" y="776"/>
                              </a:cubicBezTo>
                              <a:cubicBezTo>
                                <a:pt x="151" y="788"/>
                                <a:pt x="209" y="783"/>
                                <a:pt x="259" y="786"/>
                              </a:cubicBezTo>
                              <a:cubicBezTo>
                                <a:pt x="286" y="788"/>
                                <a:pt x="318" y="778"/>
                                <a:pt x="331" y="806"/>
                              </a:cubicBezTo>
                              <a:cubicBezTo>
                                <a:pt x="337" y="819"/>
                                <a:pt x="335" y="840"/>
                                <a:pt x="340" y="854"/>
                              </a:cubicBezTo>
                              <a:cubicBezTo>
                                <a:pt x="350" y="885"/>
                                <a:pt x="374" y="896"/>
                                <a:pt x="400" y="914"/>
                              </a:cubicBezTo>
                              <a:cubicBezTo>
                                <a:pt x="426" y="934"/>
                                <a:pt x="426" y="948"/>
                                <a:pt x="431" y="983"/>
                              </a:cubicBezTo>
                              <a:cubicBezTo>
                                <a:pt x="437" y="1035"/>
                                <a:pt x="446" y="1063"/>
                                <a:pt x="472" y="1107"/>
                              </a:cubicBezTo>
                              <a:cubicBezTo>
                                <a:pt x="483" y="1126"/>
                                <a:pt x="491" y="1149"/>
                                <a:pt x="494" y="1172"/>
                              </a:cubicBezTo>
                              <a:cubicBezTo>
                                <a:pt x="499" y="1212"/>
                                <a:pt x="492" y="1245"/>
                                <a:pt x="466" y="1271"/>
                              </a:cubicBezTo>
                              <a:cubicBezTo>
                                <a:pt x="434" y="1303"/>
                                <a:pt x="404" y="1339"/>
                                <a:pt x="434" y="1379"/>
                              </a:cubicBezTo>
                              <a:cubicBezTo>
                                <a:pt x="467" y="1397"/>
                                <a:pt x="527" y="1373"/>
                                <a:pt x="552" y="1351"/>
                              </a:cubicBezTo>
                              <a:cubicBezTo>
                                <a:pt x="596" y="1314"/>
                                <a:pt x="630" y="1292"/>
                                <a:pt x="685" y="1273"/>
                              </a:cubicBezTo>
                              <a:cubicBezTo>
                                <a:pt x="784" y="1239"/>
                                <a:pt x="712" y="1148"/>
                                <a:pt x="738" y="1075"/>
                              </a:cubicBezTo>
                              <a:cubicBezTo>
                                <a:pt x="746" y="1053"/>
                                <a:pt x="766" y="1040"/>
                                <a:pt x="774" y="1020"/>
                              </a:cubicBezTo>
                              <a:cubicBezTo>
                                <a:pt x="784" y="995"/>
                                <a:pt x="781" y="966"/>
                                <a:pt x="777" y="940"/>
                              </a:cubicBezTo>
                              <a:cubicBezTo>
                                <a:pt x="771" y="895"/>
                                <a:pt x="758" y="853"/>
                                <a:pt x="752" y="808"/>
                              </a:cubicBezTo>
                              <a:cubicBezTo>
                                <a:pt x="746" y="766"/>
                                <a:pt x="757" y="768"/>
                                <a:pt x="782" y="746"/>
                              </a:cubicBezTo>
                              <a:cubicBezTo>
                                <a:pt x="810" y="719"/>
                                <a:pt x="801" y="688"/>
                                <a:pt x="796" y="650"/>
                              </a:cubicBezTo>
                              <a:cubicBezTo>
                                <a:pt x="795" y="640"/>
                                <a:pt x="794" y="630"/>
                                <a:pt x="792" y="619"/>
                              </a:cubicBezTo>
                              <a:cubicBezTo>
                                <a:pt x="771" y="615"/>
                                <a:pt x="752" y="610"/>
                                <a:pt x="731" y="606"/>
                              </a:cubicBezTo>
                              <a:cubicBezTo>
                                <a:pt x="718" y="603"/>
                                <a:pt x="690" y="602"/>
                                <a:pt x="680" y="595"/>
                              </a:cubicBezTo>
                              <a:cubicBezTo>
                                <a:pt x="650" y="573"/>
                                <a:pt x="628" y="491"/>
                                <a:pt x="626" y="456"/>
                              </a:cubicBezTo>
                              <a:cubicBezTo>
                                <a:pt x="690" y="432"/>
                                <a:pt x="698" y="558"/>
                                <a:pt x="763" y="552"/>
                              </a:cubicBezTo>
                              <a:cubicBezTo>
                                <a:pt x="836" y="545"/>
                                <a:pt x="837" y="500"/>
                                <a:pt x="826" y="443"/>
                              </a:cubicBezTo>
                              <a:cubicBezTo>
                                <a:pt x="776" y="447"/>
                                <a:pt x="764" y="449"/>
                                <a:pt x="760" y="394"/>
                              </a:cubicBezTo>
                              <a:cubicBezTo>
                                <a:pt x="784" y="387"/>
                                <a:pt x="808" y="401"/>
                                <a:pt x="828" y="412"/>
                              </a:cubicBezTo>
                              <a:cubicBezTo>
                                <a:pt x="842" y="419"/>
                                <a:pt x="862" y="421"/>
                                <a:pt x="874" y="428"/>
                              </a:cubicBezTo>
                              <a:cubicBezTo>
                                <a:pt x="904" y="447"/>
                                <a:pt x="894" y="493"/>
                                <a:pt x="921" y="517"/>
                              </a:cubicBezTo>
                              <a:cubicBezTo>
                                <a:pt x="933" y="518"/>
                                <a:pt x="942" y="524"/>
                                <a:pt x="946" y="535"/>
                              </a:cubicBezTo>
                              <a:cubicBezTo>
                                <a:pt x="973" y="546"/>
                                <a:pt x="993" y="592"/>
                                <a:pt x="1018" y="610"/>
                              </a:cubicBezTo>
                              <a:cubicBezTo>
                                <a:pt x="1017" y="596"/>
                                <a:pt x="1017" y="582"/>
                                <a:pt x="1017" y="568"/>
                              </a:cubicBezTo>
                              <a:cubicBezTo>
                                <a:pt x="1006" y="532"/>
                                <a:pt x="993" y="497"/>
                                <a:pt x="977" y="463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1" name="Freeform 494">
                          <a:extLst>
                            <a:ext uri="{FF2B5EF4-FFF2-40B4-BE49-F238E27FC236}">
                              <a16:creationId xmlns:a16="http://schemas.microsoft.com/office/drawing/2014/main" id="{2903544B-D689-47C7-9618-F02D9B6C91F1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041059" y="3031424"/>
                          <a:ext cx="287899" cy="388820"/>
                        </a:xfrm>
                        <a:custGeom>
                          <a:avLst/>
                          <a:gdLst>
                            <a:gd name="T0" fmla="*/ 1027 w 1040"/>
                            <a:gd name="T1" fmla="*/ 621 h 1407"/>
                            <a:gd name="T2" fmla="*/ 837 w 1040"/>
                            <a:gd name="T3" fmla="*/ 423 h 1407"/>
                            <a:gd name="T4" fmla="*/ 835 w 1040"/>
                            <a:gd name="T5" fmla="*/ 454 h 1407"/>
                            <a:gd name="T6" fmla="*/ 635 w 1040"/>
                            <a:gd name="T7" fmla="*/ 467 h 1407"/>
                            <a:gd name="T8" fmla="*/ 805 w 1040"/>
                            <a:gd name="T9" fmla="*/ 661 h 1407"/>
                            <a:gd name="T10" fmla="*/ 783 w 1040"/>
                            <a:gd name="T11" fmla="*/ 1031 h 1407"/>
                            <a:gd name="T12" fmla="*/ 471 w 1040"/>
                            <a:gd name="T13" fmla="*/ 1396 h 1407"/>
                            <a:gd name="T14" fmla="*/ 481 w 1040"/>
                            <a:gd name="T15" fmla="*/ 1118 h 1407"/>
                            <a:gd name="T16" fmla="*/ 340 w 1040"/>
                            <a:gd name="T17" fmla="*/ 817 h 1407"/>
                            <a:gd name="T18" fmla="*/ 111 w 1040"/>
                            <a:gd name="T19" fmla="*/ 787 h 1407"/>
                            <a:gd name="T20" fmla="*/ 155 w 1040"/>
                            <a:gd name="T21" fmla="*/ 421 h 1407"/>
                            <a:gd name="T22" fmla="*/ 464 w 1040"/>
                            <a:gd name="T23" fmla="*/ 415 h 1407"/>
                            <a:gd name="T24" fmla="*/ 556 w 1040"/>
                            <a:gd name="T25" fmla="*/ 348 h 1407"/>
                            <a:gd name="T26" fmla="*/ 428 w 1040"/>
                            <a:gd name="T27" fmla="*/ 332 h 1407"/>
                            <a:gd name="T28" fmla="*/ 294 w 1040"/>
                            <a:gd name="T29" fmla="*/ 355 h 1407"/>
                            <a:gd name="T30" fmla="*/ 127 w 1040"/>
                            <a:gd name="T31" fmla="*/ 345 h 1407"/>
                            <a:gd name="T32" fmla="*/ 370 w 1040"/>
                            <a:gd name="T33" fmla="*/ 181 h 1407"/>
                            <a:gd name="T34" fmla="*/ 461 w 1040"/>
                            <a:gd name="T35" fmla="*/ 1 h 1407"/>
                            <a:gd name="T36" fmla="*/ 321 w 1040"/>
                            <a:gd name="T37" fmla="*/ 175 h 1407"/>
                            <a:gd name="T38" fmla="*/ 168 w 1040"/>
                            <a:gd name="T39" fmla="*/ 272 h 1407"/>
                            <a:gd name="T40" fmla="*/ 117 w 1040"/>
                            <a:gd name="T41" fmla="*/ 338 h 1407"/>
                            <a:gd name="T42" fmla="*/ 229 w 1040"/>
                            <a:gd name="T43" fmla="*/ 371 h 1407"/>
                            <a:gd name="T44" fmla="*/ 294 w 1040"/>
                            <a:gd name="T45" fmla="*/ 365 h 1407"/>
                            <a:gd name="T46" fmla="*/ 395 w 1040"/>
                            <a:gd name="T47" fmla="*/ 311 h 1407"/>
                            <a:gd name="T48" fmla="*/ 495 w 1040"/>
                            <a:gd name="T49" fmla="*/ 367 h 1407"/>
                            <a:gd name="T50" fmla="*/ 576 w 1040"/>
                            <a:gd name="T51" fmla="*/ 363 h 1407"/>
                            <a:gd name="T52" fmla="*/ 474 w 1040"/>
                            <a:gd name="T53" fmla="*/ 404 h 1407"/>
                            <a:gd name="T54" fmla="*/ 372 w 1040"/>
                            <a:gd name="T55" fmla="*/ 362 h 1407"/>
                            <a:gd name="T56" fmla="*/ 148 w 1040"/>
                            <a:gd name="T57" fmla="*/ 414 h 1407"/>
                            <a:gd name="T58" fmla="*/ 14 w 1040"/>
                            <a:gd name="T59" fmla="*/ 549 h 1407"/>
                            <a:gd name="T60" fmla="*/ 109 w 1040"/>
                            <a:gd name="T61" fmla="*/ 797 h 1407"/>
                            <a:gd name="T62" fmla="*/ 288 w 1040"/>
                            <a:gd name="T63" fmla="*/ 807 h 1407"/>
                            <a:gd name="T64" fmla="*/ 339 w 1040"/>
                            <a:gd name="T65" fmla="*/ 868 h 1407"/>
                            <a:gd name="T66" fmla="*/ 430 w 1040"/>
                            <a:gd name="T67" fmla="*/ 996 h 1407"/>
                            <a:gd name="T68" fmla="*/ 435 w 1040"/>
                            <a:gd name="T69" fmla="*/ 1397 h 1407"/>
                            <a:gd name="T70" fmla="*/ 568 w 1040"/>
                            <a:gd name="T71" fmla="*/ 1370 h 1407"/>
                            <a:gd name="T72" fmla="*/ 757 w 1040"/>
                            <a:gd name="T73" fmla="*/ 1089 h 1407"/>
                            <a:gd name="T74" fmla="*/ 784 w 1040"/>
                            <a:gd name="T75" fmla="*/ 883 h 1407"/>
                            <a:gd name="T76" fmla="*/ 817 w 1040"/>
                            <a:gd name="T77" fmla="*/ 673 h 1407"/>
                            <a:gd name="T78" fmla="*/ 810 w 1040"/>
                            <a:gd name="T79" fmla="*/ 622 h 1407"/>
                            <a:gd name="T80" fmla="*/ 727 w 1040"/>
                            <a:gd name="T81" fmla="*/ 605 h 1407"/>
                            <a:gd name="T82" fmla="*/ 696 w 1040"/>
                            <a:gd name="T83" fmla="*/ 516 h 1407"/>
                            <a:gd name="T84" fmla="*/ 845 w 1040"/>
                            <a:gd name="T85" fmla="*/ 452 h 1407"/>
                            <a:gd name="T86" fmla="*/ 805 w 1040"/>
                            <a:gd name="T87" fmla="*/ 445 h 1407"/>
                            <a:gd name="T88" fmla="*/ 832 w 1040"/>
                            <a:gd name="T89" fmla="*/ 432 h 1407"/>
                            <a:gd name="T90" fmla="*/ 924 w 1040"/>
                            <a:gd name="T91" fmla="*/ 535 h 1407"/>
                            <a:gd name="T92" fmla="*/ 947 w 1040"/>
                            <a:gd name="T93" fmla="*/ 554 h 1407"/>
                            <a:gd name="T94" fmla="*/ 1040 w 1040"/>
                            <a:gd name="T95" fmla="*/ 643 h 1407"/>
                            <a:gd name="T96" fmla="*/ 1035 w 1040"/>
                            <a:gd name="T97" fmla="*/ 576 h 140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</a:cxnLst>
                          <a:rect l="0" t="0" r="r" b="b"/>
                          <a:pathLst>
                            <a:path w="1040" h="1407">
                              <a:moveTo>
                                <a:pt x="462" y="11"/>
                              </a:moveTo>
                              <a:cubicBezTo>
                                <a:pt x="693" y="83"/>
                                <a:pt x="885" y="251"/>
                                <a:pt x="986" y="474"/>
                              </a:cubicBezTo>
                              <a:cubicBezTo>
                                <a:pt x="1002" y="508"/>
                                <a:pt x="1015" y="543"/>
                                <a:pt x="1026" y="579"/>
                              </a:cubicBezTo>
                              <a:cubicBezTo>
                                <a:pt x="1026" y="593"/>
                                <a:pt x="1026" y="607"/>
                                <a:pt x="1027" y="621"/>
                              </a:cubicBezTo>
                              <a:cubicBezTo>
                                <a:pt x="1002" y="603"/>
                                <a:pt x="982" y="557"/>
                                <a:pt x="955" y="546"/>
                              </a:cubicBezTo>
                              <a:cubicBezTo>
                                <a:pt x="951" y="535"/>
                                <a:pt x="942" y="529"/>
                                <a:pt x="930" y="528"/>
                              </a:cubicBezTo>
                              <a:cubicBezTo>
                                <a:pt x="903" y="504"/>
                                <a:pt x="913" y="458"/>
                                <a:pt x="883" y="439"/>
                              </a:cubicBezTo>
                              <a:cubicBezTo>
                                <a:pt x="871" y="432"/>
                                <a:pt x="851" y="430"/>
                                <a:pt x="837" y="423"/>
                              </a:cubicBezTo>
                              <a:cubicBezTo>
                                <a:pt x="821" y="414"/>
                                <a:pt x="802" y="403"/>
                                <a:pt x="783" y="403"/>
                              </a:cubicBezTo>
                              <a:cubicBezTo>
                                <a:pt x="778" y="403"/>
                                <a:pt x="774" y="404"/>
                                <a:pt x="769" y="405"/>
                              </a:cubicBezTo>
                              <a:cubicBezTo>
                                <a:pt x="772" y="447"/>
                                <a:pt x="780" y="456"/>
                                <a:pt x="805" y="456"/>
                              </a:cubicBezTo>
                              <a:cubicBezTo>
                                <a:pt x="813" y="456"/>
                                <a:pt x="823" y="455"/>
                                <a:pt x="835" y="454"/>
                              </a:cubicBezTo>
                              <a:cubicBezTo>
                                <a:pt x="846" y="511"/>
                                <a:pt x="845" y="556"/>
                                <a:pt x="772" y="563"/>
                              </a:cubicBezTo>
                              <a:cubicBezTo>
                                <a:pt x="771" y="563"/>
                                <a:pt x="769" y="563"/>
                                <a:pt x="768" y="563"/>
                              </a:cubicBezTo>
                              <a:cubicBezTo>
                                <a:pt x="712" y="563"/>
                                <a:pt x="699" y="464"/>
                                <a:pt x="650" y="464"/>
                              </a:cubicBezTo>
                              <a:cubicBezTo>
                                <a:pt x="646" y="464"/>
                                <a:pt x="641" y="465"/>
                                <a:pt x="635" y="467"/>
                              </a:cubicBezTo>
                              <a:cubicBezTo>
                                <a:pt x="637" y="502"/>
                                <a:pt x="659" y="584"/>
                                <a:pt x="689" y="606"/>
                              </a:cubicBezTo>
                              <a:cubicBezTo>
                                <a:pt x="699" y="613"/>
                                <a:pt x="727" y="614"/>
                                <a:pt x="740" y="617"/>
                              </a:cubicBezTo>
                              <a:cubicBezTo>
                                <a:pt x="761" y="621"/>
                                <a:pt x="780" y="626"/>
                                <a:pt x="801" y="630"/>
                              </a:cubicBezTo>
                              <a:cubicBezTo>
                                <a:pt x="803" y="641"/>
                                <a:pt x="804" y="651"/>
                                <a:pt x="805" y="661"/>
                              </a:cubicBezTo>
                              <a:cubicBezTo>
                                <a:pt x="810" y="699"/>
                                <a:pt x="819" y="730"/>
                                <a:pt x="791" y="757"/>
                              </a:cubicBezTo>
                              <a:cubicBezTo>
                                <a:pt x="766" y="779"/>
                                <a:pt x="755" y="777"/>
                                <a:pt x="761" y="819"/>
                              </a:cubicBezTo>
                              <a:cubicBezTo>
                                <a:pt x="767" y="864"/>
                                <a:pt x="780" y="906"/>
                                <a:pt x="786" y="951"/>
                              </a:cubicBezTo>
                              <a:cubicBezTo>
                                <a:pt x="790" y="977"/>
                                <a:pt x="793" y="1006"/>
                                <a:pt x="783" y="1031"/>
                              </a:cubicBezTo>
                              <a:cubicBezTo>
                                <a:pt x="775" y="1051"/>
                                <a:pt x="755" y="1064"/>
                                <a:pt x="747" y="1086"/>
                              </a:cubicBezTo>
                              <a:cubicBezTo>
                                <a:pt x="721" y="1159"/>
                                <a:pt x="793" y="1250"/>
                                <a:pt x="694" y="1284"/>
                              </a:cubicBezTo>
                              <a:cubicBezTo>
                                <a:pt x="639" y="1303"/>
                                <a:pt x="605" y="1325"/>
                                <a:pt x="561" y="1362"/>
                              </a:cubicBezTo>
                              <a:cubicBezTo>
                                <a:pt x="542" y="1378"/>
                                <a:pt x="503" y="1396"/>
                                <a:pt x="471" y="1396"/>
                              </a:cubicBezTo>
                              <a:cubicBezTo>
                                <a:pt x="461" y="1396"/>
                                <a:pt x="451" y="1395"/>
                                <a:pt x="443" y="1390"/>
                              </a:cubicBezTo>
                              <a:cubicBezTo>
                                <a:pt x="413" y="1350"/>
                                <a:pt x="443" y="1314"/>
                                <a:pt x="475" y="1282"/>
                              </a:cubicBezTo>
                              <a:cubicBezTo>
                                <a:pt x="501" y="1256"/>
                                <a:pt x="508" y="1223"/>
                                <a:pt x="503" y="1183"/>
                              </a:cubicBezTo>
                              <a:cubicBezTo>
                                <a:pt x="500" y="1160"/>
                                <a:pt x="492" y="1137"/>
                                <a:pt x="481" y="1118"/>
                              </a:cubicBezTo>
                              <a:cubicBezTo>
                                <a:pt x="455" y="1074"/>
                                <a:pt x="446" y="1046"/>
                                <a:pt x="440" y="994"/>
                              </a:cubicBezTo>
                              <a:cubicBezTo>
                                <a:pt x="435" y="959"/>
                                <a:pt x="435" y="945"/>
                                <a:pt x="409" y="925"/>
                              </a:cubicBezTo>
                              <a:cubicBezTo>
                                <a:pt x="383" y="907"/>
                                <a:pt x="359" y="896"/>
                                <a:pt x="349" y="865"/>
                              </a:cubicBezTo>
                              <a:cubicBezTo>
                                <a:pt x="344" y="851"/>
                                <a:pt x="346" y="830"/>
                                <a:pt x="340" y="817"/>
                              </a:cubicBezTo>
                              <a:cubicBezTo>
                                <a:pt x="332" y="799"/>
                                <a:pt x="316" y="797"/>
                                <a:pt x="299" y="797"/>
                              </a:cubicBezTo>
                              <a:cubicBezTo>
                                <a:pt x="291" y="797"/>
                                <a:pt x="283" y="797"/>
                                <a:pt x="275" y="797"/>
                              </a:cubicBezTo>
                              <a:cubicBezTo>
                                <a:pt x="273" y="797"/>
                                <a:pt x="270" y="797"/>
                                <a:pt x="268" y="797"/>
                              </a:cubicBezTo>
                              <a:cubicBezTo>
                                <a:pt x="218" y="794"/>
                                <a:pt x="160" y="799"/>
                                <a:pt x="111" y="787"/>
                              </a:cubicBezTo>
                              <a:cubicBezTo>
                                <a:pt x="59" y="775"/>
                                <a:pt x="54" y="732"/>
                                <a:pt x="41" y="685"/>
                              </a:cubicBezTo>
                              <a:cubicBezTo>
                                <a:pt x="32" y="653"/>
                                <a:pt x="9" y="588"/>
                                <a:pt x="24" y="553"/>
                              </a:cubicBezTo>
                              <a:cubicBezTo>
                                <a:pt x="41" y="513"/>
                                <a:pt x="102" y="511"/>
                                <a:pt x="130" y="481"/>
                              </a:cubicBezTo>
                              <a:cubicBezTo>
                                <a:pt x="147" y="462"/>
                                <a:pt x="137" y="439"/>
                                <a:pt x="155" y="421"/>
                              </a:cubicBezTo>
                              <a:cubicBezTo>
                                <a:pt x="192" y="382"/>
                                <a:pt x="290" y="378"/>
                                <a:pt x="342" y="374"/>
                              </a:cubicBezTo>
                              <a:cubicBezTo>
                                <a:pt x="353" y="373"/>
                                <a:pt x="363" y="372"/>
                                <a:pt x="372" y="372"/>
                              </a:cubicBezTo>
                              <a:cubicBezTo>
                                <a:pt x="388" y="372"/>
                                <a:pt x="401" y="375"/>
                                <a:pt x="418" y="386"/>
                              </a:cubicBezTo>
                              <a:cubicBezTo>
                                <a:pt x="439" y="400"/>
                                <a:pt x="441" y="415"/>
                                <a:pt x="464" y="415"/>
                              </a:cubicBezTo>
                              <a:cubicBezTo>
                                <a:pt x="467" y="415"/>
                                <a:pt x="471" y="414"/>
                                <a:pt x="475" y="414"/>
                              </a:cubicBezTo>
                              <a:cubicBezTo>
                                <a:pt x="500" y="410"/>
                                <a:pt x="537" y="407"/>
                                <a:pt x="560" y="396"/>
                              </a:cubicBezTo>
                              <a:cubicBezTo>
                                <a:pt x="576" y="389"/>
                                <a:pt x="581" y="367"/>
                                <a:pt x="594" y="359"/>
                              </a:cubicBezTo>
                              <a:cubicBezTo>
                                <a:pt x="581" y="355"/>
                                <a:pt x="571" y="348"/>
                                <a:pt x="556" y="348"/>
                              </a:cubicBezTo>
                              <a:cubicBezTo>
                                <a:pt x="556" y="348"/>
                                <a:pt x="555" y="348"/>
                                <a:pt x="555" y="348"/>
                              </a:cubicBezTo>
                              <a:cubicBezTo>
                                <a:pt x="535" y="348"/>
                                <a:pt x="514" y="355"/>
                                <a:pt x="494" y="356"/>
                              </a:cubicBezTo>
                              <a:cubicBezTo>
                                <a:pt x="490" y="357"/>
                                <a:pt x="486" y="357"/>
                                <a:pt x="483" y="357"/>
                              </a:cubicBezTo>
                              <a:cubicBezTo>
                                <a:pt x="461" y="357"/>
                                <a:pt x="446" y="350"/>
                                <a:pt x="428" y="332"/>
                              </a:cubicBezTo>
                              <a:cubicBezTo>
                                <a:pt x="420" y="324"/>
                                <a:pt x="410" y="301"/>
                                <a:pt x="395" y="301"/>
                              </a:cubicBezTo>
                              <a:cubicBezTo>
                                <a:pt x="393" y="301"/>
                                <a:pt x="391" y="301"/>
                                <a:pt x="389" y="302"/>
                              </a:cubicBezTo>
                              <a:cubicBezTo>
                                <a:pt x="376" y="308"/>
                                <a:pt x="376" y="335"/>
                                <a:pt x="362" y="344"/>
                              </a:cubicBezTo>
                              <a:cubicBezTo>
                                <a:pt x="347" y="354"/>
                                <a:pt x="320" y="355"/>
                                <a:pt x="294" y="355"/>
                              </a:cubicBezTo>
                              <a:cubicBezTo>
                                <a:pt x="290" y="355"/>
                                <a:pt x="286" y="355"/>
                                <a:pt x="282" y="355"/>
                              </a:cubicBezTo>
                              <a:cubicBezTo>
                                <a:pt x="271" y="355"/>
                                <a:pt x="260" y="355"/>
                                <a:pt x="251" y="356"/>
                              </a:cubicBezTo>
                              <a:cubicBezTo>
                                <a:pt x="234" y="358"/>
                                <a:pt x="191" y="372"/>
                                <a:pt x="161" y="372"/>
                              </a:cubicBezTo>
                              <a:cubicBezTo>
                                <a:pt x="140" y="372"/>
                                <a:pt x="125" y="366"/>
                                <a:pt x="127" y="345"/>
                              </a:cubicBezTo>
                              <a:cubicBezTo>
                                <a:pt x="139" y="341"/>
                                <a:pt x="141" y="332"/>
                                <a:pt x="147" y="321"/>
                              </a:cubicBezTo>
                              <a:cubicBezTo>
                                <a:pt x="158" y="302"/>
                                <a:pt x="166" y="292"/>
                                <a:pt x="178" y="275"/>
                              </a:cubicBezTo>
                              <a:cubicBezTo>
                                <a:pt x="191" y="260"/>
                                <a:pt x="191" y="245"/>
                                <a:pt x="199" y="229"/>
                              </a:cubicBezTo>
                              <a:cubicBezTo>
                                <a:pt x="224" y="178"/>
                                <a:pt x="318" y="191"/>
                                <a:pt x="370" y="181"/>
                              </a:cubicBezTo>
                              <a:cubicBezTo>
                                <a:pt x="366" y="137"/>
                                <a:pt x="344" y="82"/>
                                <a:pt x="380" y="46"/>
                              </a:cubicBezTo>
                              <a:cubicBezTo>
                                <a:pt x="404" y="23"/>
                                <a:pt x="432" y="14"/>
                                <a:pt x="462" y="11"/>
                              </a:cubicBezTo>
                              <a:moveTo>
                                <a:pt x="463" y="0"/>
                              </a:moveTo>
                              <a:cubicBezTo>
                                <a:pt x="461" y="1"/>
                                <a:pt x="461" y="1"/>
                                <a:pt x="461" y="1"/>
                              </a:cubicBezTo>
                              <a:cubicBezTo>
                                <a:pt x="425" y="4"/>
                                <a:pt x="396" y="17"/>
                                <a:pt x="373" y="39"/>
                              </a:cubicBezTo>
                              <a:cubicBezTo>
                                <a:pt x="341" y="70"/>
                                <a:pt x="349" y="113"/>
                                <a:pt x="355" y="150"/>
                              </a:cubicBezTo>
                              <a:cubicBezTo>
                                <a:pt x="356" y="158"/>
                                <a:pt x="357" y="165"/>
                                <a:pt x="358" y="173"/>
                              </a:cubicBezTo>
                              <a:cubicBezTo>
                                <a:pt x="347" y="174"/>
                                <a:pt x="334" y="175"/>
                                <a:pt x="321" y="175"/>
                              </a:cubicBezTo>
                              <a:cubicBezTo>
                                <a:pt x="269" y="178"/>
                                <a:pt x="211" y="182"/>
                                <a:pt x="190" y="225"/>
                              </a:cubicBezTo>
                              <a:cubicBezTo>
                                <a:pt x="187" y="231"/>
                                <a:pt x="185" y="237"/>
                                <a:pt x="183" y="243"/>
                              </a:cubicBezTo>
                              <a:cubicBezTo>
                                <a:pt x="180" y="253"/>
                                <a:pt x="177" y="261"/>
                                <a:pt x="170" y="269"/>
                              </a:cubicBezTo>
                              <a:cubicBezTo>
                                <a:pt x="168" y="272"/>
                                <a:pt x="168" y="272"/>
                                <a:pt x="168" y="272"/>
                              </a:cubicBezTo>
                              <a:cubicBezTo>
                                <a:pt x="157" y="286"/>
                                <a:pt x="149" y="297"/>
                                <a:pt x="138" y="316"/>
                              </a:cubicBezTo>
                              <a:cubicBezTo>
                                <a:pt x="137" y="318"/>
                                <a:pt x="136" y="320"/>
                                <a:pt x="135" y="322"/>
                              </a:cubicBezTo>
                              <a:cubicBezTo>
                                <a:pt x="131" y="331"/>
                                <a:pt x="129" y="334"/>
                                <a:pt x="123" y="336"/>
                              </a:cubicBezTo>
                              <a:cubicBezTo>
                                <a:pt x="117" y="338"/>
                                <a:pt x="117" y="338"/>
                                <a:pt x="117" y="338"/>
                              </a:cubicBezTo>
                              <a:cubicBezTo>
                                <a:pt x="117" y="345"/>
                                <a:pt x="117" y="345"/>
                                <a:pt x="117" y="345"/>
                              </a:cubicBezTo>
                              <a:cubicBezTo>
                                <a:pt x="116" y="355"/>
                                <a:pt x="118" y="364"/>
                                <a:pt x="124" y="370"/>
                              </a:cubicBezTo>
                              <a:cubicBezTo>
                                <a:pt x="132" y="378"/>
                                <a:pt x="144" y="382"/>
                                <a:pt x="161" y="382"/>
                              </a:cubicBezTo>
                              <a:cubicBezTo>
                                <a:pt x="182" y="382"/>
                                <a:pt x="208" y="376"/>
                                <a:pt x="229" y="371"/>
                              </a:cubicBezTo>
                              <a:cubicBezTo>
                                <a:pt x="239" y="369"/>
                                <a:pt x="247" y="367"/>
                                <a:pt x="253" y="366"/>
                              </a:cubicBezTo>
                              <a:cubicBezTo>
                                <a:pt x="261" y="365"/>
                                <a:pt x="272" y="365"/>
                                <a:pt x="282" y="365"/>
                              </a:cubicBezTo>
                              <a:cubicBezTo>
                                <a:pt x="288" y="365"/>
                                <a:pt x="288" y="365"/>
                                <a:pt x="288" y="365"/>
                              </a:cubicBezTo>
                              <a:cubicBezTo>
                                <a:pt x="294" y="365"/>
                                <a:pt x="294" y="365"/>
                                <a:pt x="294" y="365"/>
                              </a:cubicBezTo>
                              <a:cubicBezTo>
                                <a:pt x="323" y="365"/>
                                <a:pt x="350" y="364"/>
                                <a:pt x="367" y="353"/>
                              </a:cubicBezTo>
                              <a:cubicBezTo>
                                <a:pt x="378" y="346"/>
                                <a:pt x="382" y="335"/>
                                <a:pt x="385" y="325"/>
                              </a:cubicBezTo>
                              <a:cubicBezTo>
                                <a:pt x="387" y="320"/>
                                <a:pt x="390" y="312"/>
                                <a:pt x="393" y="311"/>
                              </a:cubicBezTo>
                              <a:cubicBezTo>
                                <a:pt x="394" y="311"/>
                                <a:pt x="394" y="311"/>
                                <a:pt x="395" y="311"/>
                              </a:cubicBezTo>
                              <a:cubicBezTo>
                                <a:pt x="400" y="311"/>
                                <a:pt x="407" y="321"/>
                                <a:pt x="412" y="328"/>
                              </a:cubicBezTo>
                              <a:cubicBezTo>
                                <a:pt x="415" y="332"/>
                                <a:pt x="418" y="336"/>
                                <a:pt x="421" y="339"/>
                              </a:cubicBezTo>
                              <a:cubicBezTo>
                                <a:pt x="440" y="359"/>
                                <a:pt x="458" y="367"/>
                                <a:pt x="483" y="367"/>
                              </a:cubicBezTo>
                              <a:cubicBezTo>
                                <a:pt x="487" y="367"/>
                                <a:pt x="491" y="367"/>
                                <a:pt x="495" y="367"/>
                              </a:cubicBezTo>
                              <a:cubicBezTo>
                                <a:pt x="504" y="366"/>
                                <a:pt x="513" y="364"/>
                                <a:pt x="522" y="363"/>
                              </a:cubicBezTo>
                              <a:cubicBezTo>
                                <a:pt x="534" y="360"/>
                                <a:pt x="544" y="358"/>
                                <a:pt x="555" y="358"/>
                              </a:cubicBezTo>
                              <a:cubicBezTo>
                                <a:pt x="556" y="358"/>
                                <a:pt x="556" y="358"/>
                                <a:pt x="556" y="358"/>
                              </a:cubicBezTo>
                              <a:cubicBezTo>
                                <a:pt x="563" y="358"/>
                                <a:pt x="569" y="361"/>
                                <a:pt x="576" y="363"/>
                              </a:cubicBezTo>
                              <a:cubicBezTo>
                                <a:pt x="574" y="365"/>
                                <a:pt x="573" y="368"/>
                                <a:pt x="571" y="370"/>
                              </a:cubicBezTo>
                              <a:cubicBezTo>
                                <a:pt x="566" y="377"/>
                                <a:pt x="562" y="384"/>
                                <a:pt x="556" y="387"/>
                              </a:cubicBezTo>
                              <a:cubicBezTo>
                                <a:pt x="540" y="394"/>
                                <a:pt x="516" y="398"/>
                                <a:pt x="494" y="401"/>
                              </a:cubicBezTo>
                              <a:cubicBezTo>
                                <a:pt x="487" y="402"/>
                                <a:pt x="480" y="403"/>
                                <a:pt x="474" y="404"/>
                              </a:cubicBezTo>
                              <a:cubicBezTo>
                                <a:pt x="470" y="404"/>
                                <a:pt x="466" y="405"/>
                                <a:pt x="464" y="405"/>
                              </a:cubicBezTo>
                              <a:cubicBezTo>
                                <a:pt x="454" y="405"/>
                                <a:pt x="450" y="401"/>
                                <a:pt x="443" y="394"/>
                              </a:cubicBezTo>
                              <a:cubicBezTo>
                                <a:pt x="438" y="389"/>
                                <a:pt x="432" y="383"/>
                                <a:pt x="424" y="378"/>
                              </a:cubicBezTo>
                              <a:cubicBezTo>
                                <a:pt x="406" y="367"/>
                                <a:pt x="391" y="362"/>
                                <a:pt x="372" y="362"/>
                              </a:cubicBezTo>
                              <a:cubicBezTo>
                                <a:pt x="364" y="362"/>
                                <a:pt x="356" y="363"/>
                                <a:pt x="346" y="363"/>
                              </a:cubicBezTo>
                              <a:cubicBezTo>
                                <a:pt x="341" y="364"/>
                                <a:pt x="341" y="364"/>
                                <a:pt x="341" y="364"/>
                              </a:cubicBezTo>
                              <a:cubicBezTo>
                                <a:pt x="336" y="364"/>
                                <a:pt x="330" y="365"/>
                                <a:pt x="324" y="365"/>
                              </a:cubicBezTo>
                              <a:cubicBezTo>
                                <a:pt x="269" y="369"/>
                                <a:pt x="184" y="376"/>
                                <a:pt x="148" y="414"/>
                              </a:cubicBezTo>
                              <a:cubicBezTo>
                                <a:pt x="136" y="425"/>
                                <a:pt x="134" y="438"/>
                                <a:pt x="132" y="450"/>
                              </a:cubicBezTo>
                              <a:cubicBezTo>
                                <a:pt x="130" y="459"/>
                                <a:pt x="129" y="467"/>
                                <a:pt x="123" y="474"/>
                              </a:cubicBezTo>
                              <a:cubicBezTo>
                                <a:pt x="112" y="485"/>
                                <a:pt x="96" y="492"/>
                                <a:pt x="78" y="500"/>
                              </a:cubicBezTo>
                              <a:cubicBezTo>
                                <a:pt x="52" y="511"/>
                                <a:pt x="26" y="522"/>
                                <a:pt x="14" y="549"/>
                              </a:cubicBezTo>
                              <a:cubicBezTo>
                                <a:pt x="0" y="582"/>
                                <a:pt x="16" y="636"/>
                                <a:pt x="27" y="672"/>
                              </a:cubicBezTo>
                              <a:cubicBezTo>
                                <a:pt x="29" y="678"/>
                                <a:pt x="30" y="683"/>
                                <a:pt x="31" y="688"/>
                              </a:cubicBezTo>
                              <a:cubicBezTo>
                                <a:pt x="33" y="693"/>
                                <a:pt x="34" y="698"/>
                                <a:pt x="36" y="703"/>
                              </a:cubicBezTo>
                              <a:cubicBezTo>
                                <a:pt x="46" y="745"/>
                                <a:pt x="57" y="785"/>
                                <a:pt x="109" y="797"/>
                              </a:cubicBezTo>
                              <a:cubicBezTo>
                                <a:pt x="143" y="805"/>
                                <a:pt x="182" y="806"/>
                                <a:pt x="219" y="806"/>
                              </a:cubicBezTo>
                              <a:cubicBezTo>
                                <a:pt x="236" y="806"/>
                                <a:pt x="252" y="806"/>
                                <a:pt x="267" y="807"/>
                              </a:cubicBezTo>
                              <a:cubicBezTo>
                                <a:pt x="270" y="807"/>
                                <a:pt x="272" y="807"/>
                                <a:pt x="275" y="807"/>
                              </a:cubicBezTo>
                              <a:cubicBezTo>
                                <a:pt x="279" y="807"/>
                                <a:pt x="283" y="807"/>
                                <a:pt x="288" y="807"/>
                              </a:cubicBezTo>
                              <a:cubicBezTo>
                                <a:pt x="292" y="807"/>
                                <a:pt x="295" y="807"/>
                                <a:pt x="299" y="807"/>
                              </a:cubicBezTo>
                              <a:cubicBezTo>
                                <a:pt x="317" y="807"/>
                                <a:pt x="326" y="811"/>
                                <a:pt x="330" y="821"/>
                              </a:cubicBezTo>
                              <a:cubicBezTo>
                                <a:pt x="333" y="827"/>
                                <a:pt x="334" y="835"/>
                                <a:pt x="335" y="844"/>
                              </a:cubicBezTo>
                              <a:cubicBezTo>
                                <a:pt x="336" y="852"/>
                                <a:pt x="336" y="860"/>
                                <a:pt x="339" y="868"/>
                              </a:cubicBezTo>
                              <a:cubicBezTo>
                                <a:pt x="349" y="897"/>
                                <a:pt x="369" y="910"/>
                                <a:pt x="390" y="925"/>
                              </a:cubicBezTo>
                              <a:cubicBezTo>
                                <a:pt x="394" y="927"/>
                                <a:pt x="398" y="931"/>
                                <a:pt x="403" y="934"/>
                              </a:cubicBezTo>
                              <a:cubicBezTo>
                                <a:pt x="424" y="949"/>
                                <a:pt x="425" y="959"/>
                                <a:pt x="428" y="987"/>
                              </a:cubicBezTo>
                              <a:cubicBezTo>
                                <a:pt x="429" y="990"/>
                                <a:pt x="429" y="993"/>
                                <a:pt x="430" y="996"/>
                              </a:cubicBezTo>
                              <a:cubicBezTo>
                                <a:pt x="437" y="1051"/>
                                <a:pt x="446" y="1079"/>
                                <a:pt x="472" y="1123"/>
                              </a:cubicBezTo>
                              <a:cubicBezTo>
                                <a:pt x="483" y="1141"/>
                                <a:pt x="490" y="1163"/>
                                <a:pt x="493" y="1185"/>
                              </a:cubicBezTo>
                              <a:cubicBezTo>
                                <a:pt x="498" y="1224"/>
                                <a:pt x="490" y="1253"/>
                                <a:pt x="468" y="1275"/>
                              </a:cubicBezTo>
                              <a:cubicBezTo>
                                <a:pt x="443" y="1300"/>
                                <a:pt x="397" y="1346"/>
                                <a:pt x="435" y="1397"/>
                              </a:cubicBezTo>
                              <a:cubicBezTo>
                                <a:pt x="437" y="1398"/>
                                <a:pt x="437" y="1398"/>
                                <a:pt x="437" y="1398"/>
                              </a:cubicBezTo>
                              <a:cubicBezTo>
                                <a:pt x="439" y="1399"/>
                                <a:pt x="439" y="1399"/>
                                <a:pt x="439" y="1399"/>
                              </a:cubicBezTo>
                              <a:cubicBezTo>
                                <a:pt x="448" y="1404"/>
                                <a:pt x="458" y="1407"/>
                                <a:pt x="471" y="1407"/>
                              </a:cubicBezTo>
                              <a:cubicBezTo>
                                <a:pt x="506" y="1407"/>
                                <a:pt x="547" y="1388"/>
                                <a:pt x="568" y="1370"/>
                              </a:cubicBezTo>
                              <a:cubicBezTo>
                                <a:pt x="609" y="1335"/>
                                <a:pt x="642" y="1312"/>
                                <a:pt x="697" y="1293"/>
                              </a:cubicBezTo>
                              <a:cubicBezTo>
                                <a:pt x="729" y="1283"/>
                                <a:pt x="747" y="1265"/>
                                <a:pt x="755" y="1240"/>
                              </a:cubicBezTo>
                              <a:cubicBezTo>
                                <a:pt x="761" y="1218"/>
                                <a:pt x="758" y="1195"/>
                                <a:pt x="755" y="1170"/>
                              </a:cubicBezTo>
                              <a:cubicBezTo>
                                <a:pt x="751" y="1142"/>
                                <a:pt x="748" y="1114"/>
                                <a:pt x="757" y="1089"/>
                              </a:cubicBezTo>
                              <a:cubicBezTo>
                                <a:pt x="761" y="1080"/>
                                <a:pt x="767" y="1072"/>
                                <a:pt x="774" y="1063"/>
                              </a:cubicBezTo>
                              <a:cubicBezTo>
                                <a:pt x="781" y="1055"/>
                                <a:pt x="788" y="1046"/>
                                <a:pt x="793" y="1035"/>
                              </a:cubicBezTo>
                              <a:cubicBezTo>
                                <a:pt x="803" y="1008"/>
                                <a:pt x="800" y="977"/>
                                <a:pt x="797" y="950"/>
                              </a:cubicBezTo>
                              <a:cubicBezTo>
                                <a:pt x="793" y="927"/>
                                <a:pt x="788" y="905"/>
                                <a:pt x="784" y="883"/>
                              </a:cubicBezTo>
                              <a:cubicBezTo>
                                <a:pt x="779" y="862"/>
                                <a:pt x="774" y="839"/>
                                <a:pt x="771" y="817"/>
                              </a:cubicBezTo>
                              <a:cubicBezTo>
                                <a:pt x="767" y="789"/>
                                <a:pt x="770" y="787"/>
                                <a:pt x="784" y="775"/>
                              </a:cubicBezTo>
                              <a:cubicBezTo>
                                <a:pt x="788" y="772"/>
                                <a:pt x="793" y="769"/>
                                <a:pt x="798" y="764"/>
                              </a:cubicBezTo>
                              <a:cubicBezTo>
                                <a:pt x="827" y="737"/>
                                <a:pt x="822" y="706"/>
                                <a:pt x="817" y="673"/>
                              </a:cubicBezTo>
                              <a:cubicBezTo>
                                <a:pt x="817" y="669"/>
                                <a:pt x="816" y="665"/>
                                <a:pt x="816" y="660"/>
                              </a:cubicBezTo>
                              <a:cubicBezTo>
                                <a:pt x="815" y="657"/>
                                <a:pt x="815" y="657"/>
                                <a:pt x="815" y="657"/>
                              </a:cubicBezTo>
                              <a:cubicBezTo>
                                <a:pt x="814" y="648"/>
                                <a:pt x="813" y="638"/>
                                <a:pt x="811" y="629"/>
                              </a:cubicBezTo>
                              <a:cubicBezTo>
                                <a:pt x="810" y="622"/>
                                <a:pt x="810" y="622"/>
                                <a:pt x="810" y="622"/>
                              </a:cubicBezTo>
                              <a:cubicBezTo>
                                <a:pt x="803" y="621"/>
                                <a:pt x="803" y="621"/>
                                <a:pt x="803" y="621"/>
                              </a:cubicBezTo>
                              <a:cubicBezTo>
                                <a:pt x="784" y="616"/>
                                <a:pt x="767" y="612"/>
                                <a:pt x="748" y="608"/>
                              </a:cubicBezTo>
                              <a:cubicBezTo>
                                <a:pt x="742" y="607"/>
                                <a:pt x="742" y="607"/>
                                <a:pt x="742" y="607"/>
                              </a:cubicBezTo>
                              <a:cubicBezTo>
                                <a:pt x="738" y="606"/>
                                <a:pt x="733" y="605"/>
                                <a:pt x="727" y="605"/>
                              </a:cubicBezTo>
                              <a:cubicBezTo>
                                <a:pt x="717" y="603"/>
                                <a:pt x="700" y="601"/>
                                <a:pt x="695" y="598"/>
                              </a:cubicBezTo>
                              <a:cubicBezTo>
                                <a:pt x="671" y="580"/>
                                <a:pt x="650" y="511"/>
                                <a:pt x="646" y="474"/>
                              </a:cubicBezTo>
                              <a:cubicBezTo>
                                <a:pt x="647" y="474"/>
                                <a:pt x="649" y="474"/>
                                <a:pt x="650" y="474"/>
                              </a:cubicBezTo>
                              <a:cubicBezTo>
                                <a:pt x="669" y="474"/>
                                <a:pt x="682" y="495"/>
                                <a:pt x="696" y="516"/>
                              </a:cubicBezTo>
                              <a:cubicBezTo>
                                <a:pt x="714" y="543"/>
                                <a:pt x="733" y="573"/>
                                <a:pt x="768" y="573"/>
                              </a:cubicBezTo>
                              <a:cubicBezTo>
                                <a:pt x="770" y="573"/>
                                <a:pt x="771" y="573"/>
                                <a:pt x="773" y="573"/>
                              </a:cubicBezTo>
                              <a:cubicBezTo>
                                <a:pt x="804" y="570"/>
                                <a:pt x="825" y="561"/>
                                <a:pt x="837" y="544"/>
                              </a:cubicBezTo>
                              <a:cubicBezTo>
                                <a:pt x="854" y="522"/>
                                <a:pt x="852" y="491"/>
                                <a:pt x="845" y="452"/>
                              </a:cubicBezTo>
                              <a:cubicBezTo>
                                <a:pt x="843" y="443"/>
                                <a:pt x="843" y="443"/>
                                <a:pt x="843" y="443"/>
                              </a:cubicBezTo>
                              <a:cubicBezTo>
                                <a:pt x="834" y="444"/>
                                <a:pt x="834" y="444"/>
                                <a:pt x="834" y="444"/>
                              </a:cubicBezTo>
                              <a:cubicBezTo>
                                <a:pt x="830" y="444"/>
                                <a:pt x="830" y="444"/>
                                <a:pt x="830" y="444"/>
                              </a:cubicBezTo>
                              <a:cubicBezTo>
                                <a:pt x="820" y="445"/>
                                <a:pt x="812" y="445"/>
                                <a:pt x="805" y="445"/>
                              </a:cubicBezTo>
                              <a:cubicBezTo>
                                <a:pt x="790" y="445"/>
                                <a:pt x="784" y="445"/>
                                <a:pt x="780" y="413"/>
                              </a:cubicBezTo>
                              <a:cubicBezTo>
                                <a:pt x="781" y="413"/>
                                <a:pt x="782" y="413"/>
                                <a:pt x="783" y="413"/>
                              </a:cubicBezTo>
                              <a:cubicBezTo>
                                <a:pt x="798" y="413"/>
                                <a:pt x="815" y="422"/>
                                <a:pt x="829" y="430"/>
                              </a:cubicBezTo>
                              <a:cubicBezTo>
                                <a:pt x="832" y="432"/>
                                <a:pt x="832" y="432"/>
                                <a:pt x="832" y="432"/>
                              </a:cubicBezTo>
                              <a:cubicBezTo>
                                <a:pt x="840" y="436"/>
                                <a:pt x="849" y="438"/>
                                <a:pt x="857" y="441"/>
                              </a:cubicBezTo>
                              <a:cubicBezTo>
                                <a:pt x="865" y="443"/>
                                <a:pt x="872" y="445"/>
                                <a:pt x="877" y="448"/>
                              </a:cubicBezTo>
                              <a:cubicBezTo>
                                <a:pt x="890" y="456"/>
                                <a:pt x="894" y="470"/>
                                <a:pt x="899" y="487"/>
                              </a:cubicBezTo>
                              <a:cubicBezTo>
                                <a:pt x="903" y="503"/>
                                <a:pt x="908" y="522"/>
                                <a:pt x="924" y="535"/>
                              </a:cubicBezTo>
                              <a:cubicBezTo>
                                <a:pt x="926" y="538"/>
                                <a:pt x="926" y="538"/>
                                <a:pt x="926" y="538"/>
                              </a:cubicBezTo>
                              <a:cubicBezTo>
                                <a:pt x="929" y="538"/>
                                <a:pt x="929" y="538"/>
                                <a:pt x="929" y="538"/>
                              </a:cubicBezTo>
                              <a:cubicBezTo>
                                <a:pt x="937" y="539"/>
                                <a:pt x="942" y="543"/>
                                <a:pt x="945" y="550"/>
                              </a:cubicBezTo>
                              <a:cubicBezTo>
                                <a:pt x="947" y="554"/>
                                <a:pt x="947" y="554"/>
                                <a:pt x="947" y="554"/>
                              </a:cubicBezTo>
                              <a:cubicBezTo>
                                <a:pt x="951" y="556"/>
                                <a:pt x="951" y="556"/>
                                <a:pt x="951" y="556"/>
                              </a:cubicBezTo>
                              <a:cubicBezTo>
                                <a:pt x="964" y="561"/>
                                <a:pt x="976" y="577"/>
                                <a:pt x="988" y="593"/>
                              </a:cubicBezTo>
                              <a:cubicBezTo>
                                <a:pt x="998" y="606"/>
                                <a:pt x="1009" y="620"/>
                                <a:pt x="1021" y="629"/>
                              </a:cubicBezTo>
                              <a:cubicBezTo>
                                <a:pt x="1040" y="643"/>
                                <a:pt x="1040" y="643"/>
                                <a:pt x="1040" y="643"/>
                              </a:cubicBezTo>
                              <a:cubicBezTo>
                                <a:pt x="1037" y="620"/>
                                <a:pt x="1037" y="620"/>
                                <a:pt x="1037" y="620"/>
                              </a:cubicBezTo>
                              <a:cubicBezTo>
                                <a:pt x="1036" y="606"/>
                                <a:pt x="1036" y="592"/>
                                <a:pt x="1036" y="579"/>
                              </a:cubicBezTo>
                              <a:cubicBezTo>
                                <a:pt x="1036" y="577"/>
                                <a:pt x="1036" y="577"/>
                                <a:pt x="1036" y="577"/>
                              </a:cubicBezTo>
                              <a:cubicBezTo>
                                <a:pt x="1035" y="576"/>
                                <a:pt x="1035" y="576"/>
                                <a:pt x="1035" y="576"/>
                              </a:cubicBezTo>
                              <a:cubicBezTo>
                                <a:pt x="1025" y="540"/>
                                <a:pt x="1011" y="504"/>
                                <a:pt x="996" y="470"/>
                              </a:cubicBezTo>
                              <a:cubicBezTo>
                                <a:pt x="894" y="246"/>
                                <a:pt x="701" y="75"/>
                                <a:pt x="465" y="1"/>
                              </a:cubicBezTo>
                              <a:lnTo>
                                <a:pt x="463" y="0"/>
                              </a:ln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2" name="Freeform 495">
                          <a:extLst>
                            <a:ext uri="{FF2B5EF4-FFF2-40B4-BE49-F238E27FC236}">
                              <a16:creationId xmlns:a16="http://schemas.microsoft.com/office/drawing/2014/main" id="{570C750C-B367-49FF-AC89-F5993EC0169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861122" y="3081493"/>
                          <a:ext cx="192454" cy="367697"/>
                        </a:xfrm>
                        <a:custGeom>
                          <a:avLst/>
                          <a:gdLst>
                            <a:gd name="T0" fmla="*/ 560 w 694"/>
                            <a:gd name="T1" fmla="*/ 1318 h 1331"/>
                            <a:gd name="T2" fmla="*/ 502 w 694"/>
                            <a:gd name="T3" fmla="*/ 1226 h 1331"/>
                            <a:gd name="T4" fmla="*/ 535 w 694"/>
                            <a:gd name="T5" fmla="*/ 1120 h 1331"/>
                            <a:gd name="T6" fmla="*/ 531 w 694"/>
                            <a:gd name="T7" fmla="*/ 1053 h 1331"/>
                            <a:gd name="T8" fmla="*/ 579 w 694"/>
                            <a:gd name="T9" fmla="*/ 1021 h 1331"/>
                            <a:gd name="T10" fmla="*/ 634 w 694"/>
                            <a:gd name="T11" fmla="*/ 976 h 1331"/>
                            <a:gd name="T12" fmla="*/ 682 w 694"/>
                            <a:gd name="T13" fmla="*/ 854 h 1331"/>
                            <a:gd name="T14" fmla="*/ 589 w 694"/>
                            <a:gd name="T15" fmla="*/ 722 h 1331"/>
                            <a:gd name="T16" fmla="*/ 544 w 694"/>
                            <a:gd name="T17" fmla="*/ 699 h 1331"/>
                            <a:gd name="T18" fmla="*/ 531 w 694"/>
                            <a:gd name="T19" fmla="*/ 645 h 1331"/>
                            <a:gd name="T20" fmla="*/ 436 w 694"/>
                            <a:gd name="T21" fmla="*/ 603 h 1331"/>
                            <a:gd name="T22" fmla="*/ 324 w 694"/>
                            <a:gd name="T23" fmla="*/ 569 h 1331"/>
                            <a:gd name="T24" fmla="*/ 277 w 694"/>
                            <a:gd name="T25" fmla="*/ 581 h 1331"/>
                            <a:gd name="T26" fmla="*/ 268 w 694"/>
                            <a:gd name="T27" fmla="*/ 595 h 1331"/>
                            <a:gd name="T28" fmla="*/ 238 w 694"/>
                            <a:gd name="T29" fmla="*/ 596 h 1331"/>
                            <a:gd name="T30" fmla="*/ 126 w 694"/>
                            <a:gd name="T31" fmla="*/ 518 h 1331"/>
                            <a:gd name="T32" fmla="*/ 116 w 694"/>
                            <a:gd name="T33" fmla="*/ 481 h 1331"/>
                            <a:gd name="T34" fmla="*/ 92 w 694"/>
                            <a:gd name="T35" fmla="*/ 461 h 1331"/>
                            <a:gd name="T36" fmla="*/ 94 w 694"/>
                            <a:gd name="T37" fmla="*/ 399 h 1331"/>
                            <a:gd name="T38" fmla="*/ 153 w 694"/>
                            <a:gd name="T39" fmla="*/ 409 h 1331"/>
                            <a:gd name="T40" fmla="*/ 242 w 694"/>
                            <a:gd name="T41" fmla="*/ 382 h 1331"/>
                            <a:gd name="T42" fmla="*/ 278 w 694"/>
                            <a:gd name="T43" fmla="*/ 308 h 1331"/>
                            <a:gd name="T44" fmla="*/ 347 w 694"/>
                            <a:gd name="T45" fmla="*/ 248 h 1331"/>
                            <a:gd name="T46" fmla="*/ 391 w 694"/>
                            <a:gd name="T47" fmla="*/ 207 h 1331"/>
                            <a:gd name="T48" fmla="*/ 482 w 694"/>
                            <a:gd name="T49" fmla="*/ 111 h 1331"/>
                            <a:gd name="T50" fmla="*/ 418 w 694"/>
                            <a:gd name="T51" fmla="*/ 65 h 1331"/>
                            <a:gd name="T52" fmla="*/ 405 w 694"/>
                            <a:gd name="T53" fmla="*/ 38 h 1331"/>
                            <a:gd name="T54" fmla="*/ 320 w 694"/>
                            <a:gd name="T55" fmla="*/ 27 h 1331"/>
                            <a:gd name="T56" fmla="*/ 237 w 694"/>
                            <a:gd name="T57" fmla="*/ 77 h 1331"/>
                            <a:gd name="T58" fmla="*/ 217 w 694"/>
                            <a:gd name="T59" fmla="*/ 75 h 1331"/>
                            <a:gd name="T60" fmla="*/ 209 w 694"/>
                            <a:gd name="T61" fmla="*/ 84 h 1331"/>
                            <a:gd name="T62" fmla="*/ 109 w 694"/>
                            <a:gd name="T63" fmla="*/ 224 h 1331"/>
                            <a:gd name="T64" fmla="*/ 83 w 694"/>
                            <a:gd name="T65" fmla="*/ 274 h 1331"/>
                            <a:gd name="T66" fmla="*/ 19 w 694"/>
                            <a:gd name="T67" fmla="*/ 458 h 1331"/>
                            <a:gd name="T68" fmla="*/ 14 w 694"/>
                            <a:gd name="T69" fmla="*/ 479 h 1331"/>
                            <a:gd name="T70" fmla="*/ 1 w 694"/>
                            <a:gd name="T71" fmla="*/ 567 h 1331"/>
                            <a:gd name="T72" fmla="*/ 0 w 694"/>
                            <a:gd name="T73" fmla="*/ 574 h 1331"/>
                            <a:gd name="T74" fmla="*/ 23 w 694"/>
                            <a:gd name="T75" fmla="*/ 567 h 1331"/>
                            <a:gd name="T76" fmla="*/ 52 w 694"/>
                            <a:gd name="T77" fmla="*/ 561 h 1331"/>
                            <a:gd name="T78" fmla="*/ 109 w 694"/>
                            <a:gd name="T79" fmla="*/ 633 h 1331"/>
                            <a:gd name="T80" fmla="*/ 163 w 694"/>
                            <a:gd name="T81" fmla="*/ 642 h 1331"/>
                            <a:gd name="T82" fmla="*/ 230 w 694"/>
                            <a:gd name="T83" fmla="*/ 664 h 1331"/>
                            <a:gd name="T84" fmla="*/ 299 w 694"/>
                            <a:gd name="T85" fmla="*/ 888 h 1331"/>
                            <a:gd name="T86" fmla="*/ 335 w 694"/>
                            <a:gd name="T87" fmla="*/ 937 h 1331"/>
                            <a:gd name="T88" fmla="*/ 348 w 694"/>
                            <a:gd name="T89" fmla="*/ 1042 h 1331"/>
                            <a:gd name="T90" fmla="*/ 400 w 694"/>
                            <a:gd name="T91" fmla="*/ 1138 h 1331"/>
                            <a:gd name="T92" fmla="*/ 432 w 694"/>
                            <a:gd name="T93" fmla="*/ 1213 h 1331"/>
                            <a:gd name="T94" fmla="*/ 495 w 694"/>
                            <a:gd name="T95" fmla="*/ 1298 h 1331"/>
                            <a:gd name="T96" fmla="*/ 560 w 694"/>
                            <a:gd name="T97" fmla="*/ 1318 h 133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</a:cxnLst>
                          <a:rect l="0" t="0" r="r" b="b"/>
                          <a:pathLst>
                            <a:path w="694" h="1331">
                              <a:moveTo>
                                <a:pt x="560" y="1318"/>
                              </a:moveTo>
                              <a:cubicBezTo>
                                <a:pt x="561" y="1278"/>
                                <a:pt x="511" y="1260"/>
                                <a:pt x="502" y="1226"/>
                              </a:cubicBezTo>
                              <a:cubicBezTo>
                                <a:pt x="491" y="1184"/>
                                <a:pt x="528" y="1156"/>
                                <a:pt x="535" y="1120"/>
                              </a:cubicBezTo>
                              <a:cubicBezTo>
                                <a:pt x="540" y="1101"/>
                                <a:pt x="531" y="1074"/>
                                <a:pt x="531" y="1053"/>
                              </a:cubicBezTo>
                              <a:cubicBezTo>
                                <a:pt x="555" y="1045"/>
                                <a:pt x="564" y="1040"/>
                                <a:pt x="579" y="1021"/>
                              </a:cubicBezTo>
                              <a:cubicBezTo>
                                <a:pt x="597" y="997"/>
                                <a:pt x="612" y="993"/>
                                <a:pt x="634" y="976"/>
                              </a:cubicBezTo>
                              <a:cubicBezTo>
                                <a:pt x="673" y="945"/>
                                <a:pt x="694" y="904"/>
                                <a:pt x="682" y="854"/>
                              </a:cubicBezTo>
                              <a:cubicBezTo>
                                <a:pt x="670" y="802"/>
                                <a:pt x="643" y="739"/>
                                <a:pt x="589" y="722"/>
                              </a:cubicBezTo>
                              <a:cubicBezTo>
                                <a:pt x="562" y="714"/>
                                <a:pt x="555" y="725"/>
                                <a:pt x="544" y="699"/>
                              </a:cubicBezTo>
                              <a:cubicBezTo>
                                <a:pt x="536" y="683"/>
                                <a:pt x="537" y="662"/>
                                <a:pt x="531" y="645"/>
                              </a:cubicBezTo>
                              <a:cubicBezTo>
                                <a:pt x="501" y="632"/>
                                <a:pt x="468" y="615"/>
                                <a:pt x="436" y="603"/>
                              </a:cubicBezTo>
                              <a:cubicBezTo>
                                <a:pt x="403" y="591"/>
                                <a:pt x="360" y="569"/>
                                <a:pt x="324" y="569"/>
                              </a:cubicBezTo>
                              <a:cubicBezTo>
                                <a:pt x="306" y="569"/>
                                <a:pt x="291" y="573"/>
                                <a:pt x="277" y="581"/>
                              </a:cubicBezTo>
                              <a:cubicBezTo>
                                <a:pt x="272" y="583"/>
                                <a:pt x="275" y="592"/>
                                <a:pt x="268" y="595"/>
                              </a:cubicBezTo>
                              <a:cubicBezTo>
                                <a:pt x="261" y="599"/>
                                <a:pt x="245" y="597"/>
                                <a:pt x="238" y="596"/>
                              </a:cubicBezTo>
                              <a:cubicBezTo>
                                <a:pt x="199" y="591"/>
                                <a:pt x="140" y="554"/>
                                <a:pt x="126" y="518"/>
                              </a:cubicBezTo>
                              <a:cubicBezTo>
                                <a:pt x="122" y="506"/>
                                <a:pt x="123" y="492"/>
                                <a:pt x="116" y="481"/>
                              </a:cubicBezTo>
                              <a:cubicBezTo>
                                <a:pt x="111" y="473"/>
                                <a:pt x="99" y="469"/>
                                <a:pt x="92" y="461"/>
                              </a:cubicBezTo>
                              <a:cubicBezTo>
                                <a:pt x="77" y="443"/>
                                <a:pt x="65" y="415"/>
                                <a:pt x="94" y="399"/>
                              </a:cubicBezTo>
                              <a:cubicBezTo>
                                <a:pt x="120" y="386"/>
                                <a:pt x="130" y="405"/>
                                <a:pt x="153" y="409"/>
                              </a:cubicBezTo>
                              <a:cubicBezTo>
                                <a:pt x="185" y="415"/>
                                <a:pt x="215" y="397"/>
                                <a:pt x="242" y="382"/>
                              </a:cubicBezTo>
                              <a:cubicBezTo>
                                <a:pt x="240" y="358"/>
                                <a:pt x="263" y="325"/>
                                <a:pt x="278" y="308"/>
                              </a:cubicBezTo>
                              <a:cubicBezTo>
                                <a:pt x="298" y="284"/>
                                <a:pt x="325" y="269"/>
                                <a:pt x="347" y="248"/>
                              </a:cubicBezTo>
                              <a:cubicBezTo>
                                <a:pt x="362" y="234"/>
                                <a:pt x="375" y="219"/>
                                <a:pt x="391" y="207"/>
                              </a:cubicBezTo>
                              <a:cubicBezTo>
                                <a:pt x="417" y="189"/>
                                <a:pt x="529" y="155"/>
                                <a:pt x="482" y="111"/>
                              </a:cubicBezTo>
                              <a:cubicBezTo>
                                <a:pt x="464" y="94"/>
                                <a:pt x="435" y="87"/>
                                <a:pt x="418" y="65"/>
                              </a:cubicBezTo>
                              <a:cubicBezTo>
                                <a:pt x="412" y="56"/>
                                <a:pt x="410" y="48"/>
                                <a:pt x="405" y="38"/>
                              </a:cubicBezTo>
                              <a:cubicBezTo>
                                <a:pt x="382" y="0"/>
                                <a:pt x="357" y="9"/>
                                <a:pt x="320" y="27"/>
                              </a:cubicBezTo>
                              <a:cubicBezTo>
                                <a:pt x="288" y="43"/>
                                <a:pt x="280" y="78"/>
                                <a:pt x="237" y="77"/>
                              </a:cubicBezTo>
                              <a:cubicBezTo>
                                <a:pt x="230" y="77"/>
                                <a:pt x="223" y="76"/>
                                <a:pt x="217" y="75"/>
                              </a:cubicBezTo>
                              <a:cubicBezTo>
                                <a:pt x="214" y="78"/>
                                <a:pt x="212" y="81"/>
                                <a:pt x="209" y="84"/>
                              </a:cubicBezTo>
                              <a:cubicBezTo>
                                <a:pt x="171" y="128"/>
                                <a:pt x="138" y="174"/>
                                <a:pt x="109" y="224"/>
                              </a:cubicBezTo>
                              <a:cubicBezTo>
                                <a:pt x="100" y="240"/>
                                <a:pt x="92" y="257"/>
                                <a:pt x="83" y="274"/>
                              </a:cubicBezTo>
                              <a:cubicBezTo>
                                <a:pt x="55" y="332"/>
                                <a:pt x="33" y="394"/>
                                <a:pt x="19" y="458"/>
                              </a:cubicBezTo>
                              <a:cubicBezTo>
                                <a:pt x="17" y="465"/>
                                <a:pt x="15" y="472"/>
                                <a:pt x="14" y="479"/>
                              </a:cubicBezTo>
                              <a:cubicBezTo>
                                <a:pt x="8" y="508"/>
                                <a:pt x="4" y="537"/>
                                <a:pt x="1" y="567"/>
                              </a:cubicBezTo>
                              <a:cubicBezTo>
                                <a:pt x="1" y="569"/>
                                <a:pt x="1" y="572"/>
                                <a:pt x="0" y="574"/>
                              </a:cubicBezTo>
                              <a:cubicBezTo>
                                <a:pt x="9" y="576"/>
                                <a:pt x="16" y="572"/>
                                <a:pt x="23" y="567"/>
                              </a:cubicBezTo>
                              <a:cubicBezTo>
                                <a:pt x="32" y="562"/>
                                <a:pt x="41" y="557"/>
                                <a:pt x="52" y="561"/>
                              </a:cubicBezTo>
                              <a:cubicBezTo>
                                <a:pt x="76" y="570"/>
                                <a:pt x="86" y="618"/>
                                <a:pt x="109" y="633"/>
                              </a:cubicBezTo>
                              <a:cubicBezTo>
                                <a:pt x="124" y="645"/>
                                <a:pt x="144" y="643"/>
                                <a:pt x="163" y="642"/>
                              </a:cubicBezTo>
                              <a:cubicBezTo>
                                <a:pt x="188" y="641"/>
                                <a:pt x="213" y="639"/>
                                <a:pt x="230" y="664"/>
                              </a:cubicBezTo>
                              <a:cubicBezTo>
                                <a:pt x="272" y="723"/>
                                <a:pt x="231" y="848"/>
                                <a:pt x="299" y="888"/>
                              </a:cubicBezTo>
                              <a:cubicBezTo>
                                <a:pt x="327" y="905"/>
                                <a:pt x="333" y="896"/>
                                <a:pt x="335" y="937"/>
                              </a:cubicBezTo>
                              <a:cubicBezTo>
                                <a:pt x="336" y="973"/>
                                <a:pt x="335" y="1009"/>
                                <a:pt x="348" y="1042"/>
                              </a:cubicBezTo>
                              <a:cubicBezTo>
                                <a:pt x="363" y="1078"/>
                                <a:pt x="392" y="1099"/>
                                <a:pt x="400" y="1138"/>
                              </a:cubicBezTo>
                              <a:cubicBezTo>
                                <a:pt x="407" y="1170"/>
                                <a:pt x="412" y="1187"/>
                                <a:pt x="432" y="1213"/>
                              </a:cubicBezTo>
                              <a:cubicBezTo>
                                <a:pt x="454" y="1241"/>
                                <a:pt x="475" y="1268"/>
                                <a:pt x="495" y="1298"/>
                              </a:cubicBezTo>
                              <a:cubicBezTo>
                                <a:pt x="517" y="1331"/>
                                <a:pt x="522" y="1325"/>
                                <a:pt x="560" y="1318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3" name="Freeform 497">
                          <a:extLst>
                            <a:ext uri="{FF2B5EF4-FFF2-40B4-BE49-F238E27FC236}">
                              <a16:creationId xmlns:a16="http://schemas.microsoft.com/office/drawing/2014/main" id="{74B01267-A698-445E-87EB-CA502C27F63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996466" y="3023601"/>
                          <a:ext cx="104833" cy="70410"/>
                        </a:xfrm>
                        <a:custGeom>
                          <a:avLst/>
                          <a:gdLst>
                            <a:gd name="T0" fmla="*/ 29 w 381"/>
                            <a:gd name="T1" fmla="*/ 226 h 255"/>
                            <a:gd name="T2" fmla="*/ 129 w 381"/>
                            <a:gd name="T3" fmla="*/ 237 h 255"/>
                            <a:gd name="T4" fmla="*/ 187 w 381"/>
                            <a:gd name="T5" fmla="*/ 176 h 255"/>
                            <a:gd name="T6" fmla="*/ 291 w 381"/>
                            <a:gd name="T7" fmla="*/ 144 h 255"/>
                            <a:gd name="T8" fmla="*/ 293 w 381"/>
                            <a:gd name="T9" fmla="*/ 65 h 255"/>
                            <a:gd name="T10" fmla="*/ 356 w 381"/>
                            <a:gd name="T11" fmla="*/ 43 h 255"/>
                            <a:gd name="T12" fmla="*/ 380 w 381"/>
                            <a:gd name="T13" fmla="*/ 3 h 255"/>
                            <a:gd name="T14" fmla="*/ 381 w 381"/>
                            <a:gd name="T15" fmla="*/ 1 h 255"/>
                            <a:gd name="T16" fmla="*/ 314 w 381"/>
                            <a:gd name="T17" fmla="*/ 2 h 255"/>
                            <a:gd name="T18" fmla="*/ 255 w 381"/>
                            <a:gd name="T19" fmla="*/ 8 h 255"/>
                            <a:gd name="T20" fmla="*/ 9 w 381"/>
                            <a:gd name="T21" fmla="*/ 79 h 255"/>
                            <a:gd name="T22" fmla="*/ 1 w 381"/>
                            <a:gd name="T23" fmla="*/ 83 h 255"/>
                            <a:gd name="T24" fmla="*/ 17 w 381"/>
                            <a:gd name="T25" fmla="*/ 112 h 255"/>
                            <a:gd name="T26" fmla="*/ 29 w 381"/>
                            <a:gd name="T27" fmla="*/ 226 h 25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</a:cxnLst>
                          <a:rect l="0" t="0" r="r" b="b"/>
                          <a:pathLst>
                            <a:path w="381" h="255">
                              <a:moveTo>
                                <a:pt x="29" y="226"/>
                              </a:moveTo>
                              <a:cubicBezTo>
                                <a:pt x="46" y="248"/>
                                <a:pt x="105" y="255"/>
                                <a:pt x="129" y="237"/>
                              </a:cubicBezTo>
                              <a:cubicBezTo>
                                <a:pt x="151" y="220"/>
                                <a:pt x="152" y="190"/>
                                <a:pt x="187" y="176"/>
                              </a:cubicBezTo>
                              <a:cubicBezTo>
                                <a:pt x="214" y="166"/>
                                <a:pt x="275" y="171"/>
                                <a:pt x="291" y="144"/>
                              </a:cubicBezTo>
                              <a:cubicBezTo>
                                <a:pt x="306" y="121"/>
                                <a:pt x="277" y="86"/>
                                <a:pt x="293" y="65"/>
                              </a:cubicBezTo>
                              <a:cubicBezTo>
                                <a:pt x="306" y="49"/>
                                <a:pt x="340" y="57"/>
                                <a:pt x="356" y="43"/>
                              </a:cubicBezTo>
                              <a:cubicBezTo>
                                <a:pt x="360" y="39"/>
                                <a:pt x="378" y="9"/>
                                <a:pt x="380" y="3"/>
                              </a:cubicBezTo>
                              <a:cubicBezTo>
                                <a:pt x="380" y="2"/>
                                <a:pt x="380" y="1"/>
                                <a:pt x="381" y="1"/>
                              </a:cubicBezTo>
                              <a:cubicBezTo>
                                <a:pt x="359" y="0"/>
                                <a:pt x="336" y="1"/>
                                <a:pt x="314" y="2"/>
                              </a:cubicBezTo>
                              <a:cubicBezTo>
                                <a:pt x="294" y="4"/>
                                <a:pt x="275" y="5"/>
                                <a:pt x="255" y="8"/>
                              </a:cubicBezTo>
                              <a:cubicBezTo>
                                <a:pt x="168" y="20"/>
                                <a:pt x="85" y="44"/>
                                <a:pt x="9" y="79"/>
                              </a:cubicBezTo>
                              <a:cubicBezTo>
                                <a:pt x="7" y="80"/>
                                <a:pt x="4" y="82"/>
                                <a:pt x="1" y="83"/>
                              </a:cubicBezTo>
                              <a:cubicBezTo>
                                <a:pt x="7" y="91"/>
                                <a:pt x="13" y="100"/>
                                <a:pt x="17" y="112"/>
                              </a:cubicBezTo>
                              <a:cubicBezTo>
                                <a:pt x="29" y="149"/>
                                <a:pt x="0" y="191"/>
                                <a:pt x="29" y="226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4" name="Freeform 498">
                          <a:extLst>
                            <a:ext uri="{FF2B5EF4-FFF2-40B4-BE49-F238E27FC236}">
                              <a16:creationId xmlns:a16="http://schemas.microsoft.com/office/drawing/2014/main" id="{6E85CB0F-273D-4911-99FD-8E0EA2A86EB5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991772" y="3021253"/>
                          <a:ext cx="113439" cy="73539"/>
                        </a:xfrm>
                        <a:custGeom>
                          <a:avLst/>
                          <a:gdLst>
                            <a:gd name="T0" fmla="*/ 384 w 409"/>
                            <a:gd name="T1" fmla="*/ 10 h 267"/>
                            <a:gd name="T2" fmla="*/ 396 w 409"/>
                            <a:gd name="T3" fmla="*/ 11 h 267"/>
                            <a:gd name="T4" fmla="*/ 395 w 409"/>
                            <a:gd name="T5" fmla="*/ 13 h 267"/>
                            <a:gd name="T6" fmla="*/ 371 w 409"/>
                            <a:gd name="T7" fmla="*/ 53 h 267"/>
                            <a:gd name="T8" fmla="*/ 308 w 409"/>
                            <a:gd name="T9" fmla="*/ 75 h 267"/>
                            <a:gd name="T10" fmla="*/ 306 w 409"/>
                            <a:gd name="T11" fmla="*/ 154 h 267"/>
                            <a:gd name="T12" fmla="*/ 202 w 409"/>
                            <a:gd name="T13" fmla="*/ 186 h 267"/>
                            <a:gd name="T14" fmla="*/ 144 w 409"/>
                            <a:gd name="T15" fmla="*/ 247 h 267"/>
                            <a:gd name="T16" fmla="*/ 105 w 409"/>
                            <a:gd name="T17" fmla="*/ 257 h 267"/>
                            <a:gd name="T18" fmla="*/ 44 w 409"/>
                            <a:gd name="T19" fmla="*/ 236 h 267"/>
                            <a:gd name="T20" fmla="*/ 32 w 409"/>
                            <a:gd name="T21" fmla="*/ 122 h 267"/>
                            <a:gd name="T22" fmla="*/ 16 w 409"/>
                            <a:gd name="T23" fmla="*/ 93 h 267"/>
                            <a:gd name="T24" fmla="*/ 24 w 409"/>
                            <a:gd name="T25" fmla="*/ 89 h 267"/>
                            <a:gd name="T26" fmla="*/ 270 w 409"/>
                            <a:gd name="T27" fmla="*/ 18 h 267"/>
                            <a:gd name="T28" fmla="*/ 329 w 409"/>
                            <a:gd name="T29" fmla="*/ 12 h 267"/>
                            <a:gd name="T30" fmla="*/ 384 w 409"/>
                            <a:gd name="T31" fmla="*/ 10 h 267"/>
                            <a:gd name="T32" fmla="*/ 384 w 409"/>
                            <a:gd name="T33" fmla="*/ 0 h 267"/>
                            <a:gd name="T34" fmla="*/ 328 w 409"/>
                            <a:gd name="T35" fmla="*/ 2 h 267"/>
                            <a:gd name="T36" fmla="*/ 269 w 409"/>
                            <a:gd name="T37" fmla="*/ 8 h 267"/>
                            <a:gd name="T38" fmla="*/ 20 w 409"/>
                            <a:gd name="T39" fmla="*/ 80 h 267"/>
                            <a:gd name="T40" fmla="*/ 11 w 409"/>
                            <a:gd name="T41" fmla="*/ 84 h 267"/>
                            <a:gd name="T42" fmla="*/ 0 w 409"/>
                            <a:gd name="T43" fmla="*/ 89 h 267"/>
                            <a:gd name="T44" fmla="*/ 8 w 409"/>
                            <a:gd name="T45" fmla="*/ 99 h 267"/>
                            <a:gd name="T46" fmla="*/ 8 w 409"/>
                            <a:gd name="T47" fmla="*/ 99 h 267"/>
                            <a:gd name="T48" fmla="*/ 22 w 409"/>
                            <a:gd name="T49" fmla="*/ 125 h 267"/>
                            <a:gd name="T50" fmla="*/ 23 w 409"/>
                            <a:gd name="T51" fmla="*/ 169 h 267"/>
                            <a:gd name="T52" fmla="*/ 36 w 409"/>
                            <a:gd name="T53" fmla="*/ 242 h 267"/>
                            <a:gd name="T54" fmla="*/ 105 w 409"/>
                            <a:gd name="T55" fmla="*/ 267 h 267"/>
                            <a:gd name="T56" fmla="*/ 150 w 409"/>
                            <a:gd name="T57" fmla="*/ 255 h 267"/>
                            <a:gd name="T58" fmla="*/ 173 w 409"/>
                            <a:gd name="T59" fmla="*/ 228 h 267"/>
                            <a:gd name="T60" fmla="*/ 206 w 409"/>
                            <a:gd name="T61" fmla="*/ 196 h 267"/>
                            <a:gd name="T62" fmla="*/ 241 w 409"/>
                            <a:gd name="T63" fmla="*/ 189 h 267"/>
                            <a:gd name="T64" fmla="*/ 315 w 409"/>
                            <a:gd name="T65" fmla="*/ 160 h 267"/>
                            <a:gd name="T66" fmla="*/ 316 w 409"/>
                            <a:gd name="T67" fmla="*/ 112 h 267"/>
                            <a:gd name="T68" fmla="*/ 316 w 409"/>
                            <a:gd name="T69" fmla="*/ 82 h 267"/>
                            <a:gd name="T70" fmla="*/ 341 w 409"/>
                            <a:gd name="T71" fmla="*/ 73 h 267"/>
                            <a:gd name="T72" fmla="*/ 378 w 409"/>
                            <a:gd name="T73" fmla="*/ 60 h 267"/>
                            <a:gd name="T74" fmla="*/ 405 w 409"/>
                            <a:gd name="T75" fmla="*/ 16 h 267"/>
                            <a:gd name="T76" fmla="*/ 405 w 409"/>
                            <a:gd name="T77" fmla="*/ 15 h 267"/>
                            <a:gd name="T78" fmla="*/ 406 w 409"/>
                            <a:gd name="T79" fmla="*/ 14 h 267"/>
                            <a:gd name="T80" fmla="*/ 409 w 409"/>
                            <a:gd name="T81" fmla="*/ 1 h 267"/>
                            <a:gd name="T82" fmla="*/ 396 w 409"/>
                            <a:gd name="T83" fmla="*/ 0 h 267"/>
                            <a:gd name="T84" fmla="*/ 384 w 409"/>
                            <a:gd name="T85" fmla="*/ 0 h 267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</a:cxnLst>
                          <a:rect l="0" t="0" r="r" b="b"/>
                          <a:pathLst>
                            <a:path w="409" h="267">
                              <a:moveTo>
                                <a:pt x="384" y="10"/>
                              </a:moveTo>
                              <a:cubicBezTo>
                                <a:pt x="388" y="10"/>
                                <a:pt x="392" y="11"/>
                                <a:pt x="396" y="11"/>
                              </a:cubicBezTo>
                              <a:cubicBezTo>
                                <a:pt x="395" y="11"/>
                                <a:pt x="395" y="12"/>
                                <a:pt x="395" y="13"/>
                              </a:cubicBezTo>
                              <a:cubicBezTo>
                                <a:pt x="393" y="19"/>
                                <a:pt x="375" y="49"/>
                                <a:pt x="371" y="53"/>
                              </a:cubicBezTo>
                              <a:cubicBezTo>
                                <a:pt x="355" y="67"/>
                                <a:pt x="321" y="59"/>
                                <a:pt x="308" y="75"/>
                              </a:cubicBezTo>
                              <a:cubicBezTo>
                                <a:pt x="292" y="96"/>
                                <a:pt x="321" y="131"/>
                                <a:pt x="306" y="154"/>
                              </a:cubicBezTo>
                              <a:cubicBezTo>
                                <a:pt x="290" y="181"/>
                                <a:pt x="229" y="176"/>
                                <a:pt x="202" y="186"/>
                              </a:cubicBezTo>
                              <a:cubicBezTo>
                                <a:pt x="167" y="200"/>
                                <a:pt x="166" y="230"/>
                                <a:pt x="144" y="247"/>
                              </a:cubicBezTo>
                              <a:cubicBezTo>
                                <a:pt x="135" y="254"/>
                                <a:pt x="120" y="257"/>
                                <a:pt x="105" y="257"/>
                              </a:cubicBezTo>
                              <a:cubicBezTo>
                                <a:pt x="81" y="257"/>
                                <a:pt x="55" y="249"/>
                                <a:pt x="44" y="236"/>
                              </a:cubicBezTo>
                              <a:cubicBezTo>
                                <a:pt x="15" y="201"/>
                                <a:pt x="44" y="159"/>
                                <a:pt x="32" y="122"/>
                              </a:cubicBezTo>
                              <a:cubicBezTo>
                                <a:pt x="28" y="110"/>
                                <a:pt x="22" y="101"/>
                                <a:pt x="16" y="93"/>
                              </a:cubicBezTo>
                              <a:cubicBezTo>
                                <a:pt x="19" y="92"/>
                                <a:pt x="22" y="90"/>
                                <a:pt x="24" y="89"/>
                              </a:cubicBezTo>
                              <a:cubicBezTo>
                                <a:pt x="100" y="54"/>
                                <a:pt x="183" y="30"/>
                                <a:pt x="270" y="18"/>
                              </a:cubicBezTo>
                              <a:cubicBezTo>
                                <a:pt x="290" y="15"/>
                                <a:pt x="309" y="14"/>
                                <a:pt x="329" y="12"/>
                              </a:cubicBezTo>
                              <a:cubicBezTo>
                                <a:pt x="347" y="11"/>
                                <a:pt x="366" y="10"/>
                                <a:pt x="384" y="10"/>
                              </a:cubicBezTo>
                              <a:moveTo>
                                <a:pt x="384" y="0"/>
                              </a:moveTo>
                              <a:cubicBezTo>
                                <a:pt x="366" y="0"/>
                                <a:pt x="347" y="1"/>
                                <a:pt x="328" y="2"/>
                              </a:cubicBezTo>
                              <a:cubicBezTo>
                                <a:pt x="309" y="3"/>
                                <a:pt x="289" y="5"/>
                                <a:pt x="269" y="8"/>
                              </a:cubicBezTo>
                              <a:cubicBezTo>
                                <a:pt x="182" y="19"/>
                                <a:pt x="99" y="44"/>
                                <a:pt x="20" y="80"/>
                              </a:cubicBezTo>
                              <a:cubicBezTo>
                                <a:pt x="17" y="81"/>
                                <a:pt x="14" y="82"/>
                                <a:pt x="11" y="84"/>
                              </a:cubicBezTo>
                              <a:cubicBezTo>
                                <a:pt x="0" y="89"/>
                                <a:pt x="0" y="89"/>
                                <a:pt x="0" y="89"/>
                              </a:cubicBezTo>
                              <a:cubicBezTo>
                                <a:pt x="8" y="99"/>
                                <a:pt x="8" y="99"/>
                                <a:pt x="8" y="99"/>
                              </a:cubicBezTo>
                              <a:cubicBezTo>
                                <a:pt x="8" y="99"/>
                                <a:pt x="8" y="99"/>
                                <a:pt x="8" y="99"/>
                              </a:cubicBezTo>
                              <a:cubicBezTo>
                                <a:pt x="14" y="107"/>
                                <a:pt x="19" y="115"/>
                                <a:pt x="22" y="125"/>
                              </a:cubicBezTo>
                              <a:cubicBezTo>
                                <a:pt x="27" y="139"/>
                                <a:pt x="25" y="153"/>
                                <a:pt x="23" y="169"/>
                              </a:cubicBezTo>
                              <a:cubicBezTo>
                                <a:pt x="20" y="192"/>
                                <a:pt x="16" y="218"/>
                                <a:pt x="36" y="242"/>
                              </a:cubicBezTo>
                              <a:cubicBezTo>
                                <a:pt x="50" y="259"/>
                                <a:pt x="81" y="267"/>
                                <a:pt x="105" y="267"/>
                              </a:cubicBezTo>
                              <a:cubicBezTo>
                                <a:pt x="123" y="267"/>
                                <a:pt x="140" y="263"/>
                                <a:pt x="150" y="255"/>
                              </a:cubicBezTo>
                              <a:cubicBezTo>
                                <a:pt x="161" y="247"/>
                                <a:pt x="167" y="237"/>
                                <a:pt x="173" y="228"/>
                              </a:cubicBezTo>
                              <a:cubicBezTo>
                                <a:pt x="181" y="215"/>
                                <a:pt x="188" y="203"/>
                                <a:pt x="206" y="196"/>
                              </a:cubicBezTo>
                              <a:cubicBezTo>
                                <a:pt x="214" y="193"/>
                                <a:pt x="227" y="191"/>
                                <a:pt x="241" y="189"/>
                              </a:cubicBezTo>
                              <a:cubicBezTo>
                                <a:pt x="270" y="185"/>
                                <a:pt x="302" y="181"/>
                                <a:pt x="315" y="160"/>
                              </a:cubicBezTo>
                              <a:cubicBezTo>
                                <a:pt x="324" y="145"/>
                                <a:pt x="320" y="127"/>
                                <a:pt x="316" y="112"/>
                              </a:cubicBezTo>
                              <a:cubicBezTo>
                                <a:pt x="313" y="97"/>
                                <a:pt x="311" y="88"/>
                                <a:pt x="316" y="82"/>
                              </a:cubicBezTo>
                              <a:cubicBezTo>
                                <a:pt x="320" y="77"/>
                                <a:pt x="331" y="75"/>
                                <a:pt x="341" y="73"/>
                              </a:cubicBezTo>
                              <a:cubicBezTo>
                                <a:pt x="354" y="72"/>
                                <a:pt x="368" y="70"/>
                                <a:pt x="378" y="60"/>
                              </a:cubicBezTo>
                              <a:cubicBezTo>
                                <a:pt x="384" y="55"/>
                                <a:pt x="402" y="24"/>
                                <a:pt x="405" y="16"/>
                              </a:cubicBezTo>
                              <a:cubicBezTo>
                                <a:pt x="405" y="15"/>
                                <a:pt x="405" y="15"/>
                                <a:pt x="405" y="15"/>
                              </a:cubicBezTo>
                              <a:cubicBezTo>
                                <a:pt x="406" y="14"/>
                                <a:pt x="406" y="14"/>
                                <a:pt x="406" y="14"/>
                              </a:cubicBezTo>
                              <a:cubicBezTo>
                                <a:pt x="409" y="1"/>
                                <a:pt x="409" y="1"/>
                                <a:pt x="409" y="1"/>
                              </a:cubicBezTo>
                              <a:cubicBezTo>
                                <a:pt x="396" y="0"/>
                                <a:pt x="396" y="0"/>
                                <a:pt x="396" y="0"/>
                              </a:cubicBezTo>
                              <a:cubicBezTo>
                                <a:pt x="392" y="0"/>
                                <a:pt x="388" y="0"/>
                                <a:pt x="384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5" name="Freeform 499">
                          <a:extLst>
                            <a:ext uri="{FF2B5EF4-FFF2-40B4-BE49-F238E27FC236}">
                              <a16:creationId xmlns:a16="http://schemas.microsoft.com/office/drawing/2014/main" id="{84578AE8-954D-45CB-82A9-664E4DE8FCC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006637" y="3420244"/>
                          <a:ext cx="265211" cy="80581"/>
                        </a:xfrm>
                        <a:custGeom>
                          <a:avLst/>
                          <a:gdLst>
                            <a:gd name="T0" fmla="*/ 677 w 960"/>
                            <a:gd name="T1" fmla="*/ 64 h 292"/>
                            <a:gd name="T2" fmla="*/ 575 w 960"/>
                            <a:gd name="T3" fmla="*/ 75 h 292"/>
                            <a:gd name="T4" fmla="*/ 452 w 960"/>
                            <a:gd name="T5" fmla="*/ 96 h 292"/>
                            <a:gd name="T6" fmla="*/ 420 w 960"/>
                            <a:gd name="T7" fmla="*/ 147 h 292"/>
                            <a:gd name="T8" fmla="*/ 355 w 960"/>
                            <a:gd name="T9" fmla="*/ 167 h 292"/>
                            <a:gd name="T10" fmla="*/ 369 w 960"/>
                            <a:gd name="T11" fmla="*/ 217 h 292"/>
                            <a:gd name="T12" fmla="*/ 182 w 960"/>
                            <a:gd name="T13" fmla="*/ 214 h 292"/>
                            <a:gd name="T14" fmla="*/ 153 w 960"/>
                            <a:gd name="T15" fmla="*/ 109 h 292"/>
                            <a:gd name="T16" fmla="*/ 91 w 960"/>
                            <a:gd name="T17" fmla="*/ 99 h 292"/>
                            <a:gd name="T18" fmla="*/ 47 w 960"/>
                            <a:gd name="T19" fmla="*/ 173 h 292"/>
                            <a:gd name="T20" fmla="*/ 2 w 960"/>
                            <a:gd name="T21" fmla="*/ 206 h 292"/>
                            <a:gd name="T22" fmla="*/ 0 w 960"/>
                            <a:gd name="T23" fmla="*/ 213 h 292"/>
                            <a:gd name="T24" fmla="*/ 20 w 960"/>
                            <a:gd name="T25" fmla="*/ 221 h 292"/>
                            <a:gd name="T26" fmla="*/ 443 w 960"/>
                            <a:gd name="T27" fmla="*/ 272 h 292"/>
                            <a:gd name="T28" fmla="*/ 855 w 960"/>
                            <a:gd name="T29" fmla="*/ 100 h 292"/>
                            <a:gd name="T30" fmla="*/ 960 w 960"/>
                            <a:gd name="T31" fmla="*/ 4 h 292"/>
                            <a:gd name="T32" fmla="*/ 929 w 960"/>
                            <a:gd name="T33" fmla="*/ 1 h 292"/>
                            <a:gd name="T34" fmla="*/ 677 w 960"/>
                            <a:gd name="T35" fmla="*/ 64 h 29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</a:cxnLst>
                          <a:rect l="0" t="0" r="r" b="b"/>
                          <a:pathLst>
                            <a:path w="960" h="292">
                              <a:moveTo>
                                <a:pt x="677" y="64"/>
                              </a:moveTo>
                              <a:cubicBezTo>
                                <a:pt x="643" y="74"/>
                                <a:pt x="609" y="76"/>
                                <a:pt x="575" y="75"/>
                              </a:cubicBezTo>
                              <a:cubicBezTo>
                                <a:pt x="541" y="74"/>
                                <a:pt x="482" y="77"/>
                                <a:pt x="452" y="96"/>
                              </a:cubicBezTo>
                              <a:cubicBezTo>
                                <a:pt x="434" y="108"/>
                                <a:pt x="436" y="132"/>
                                <a:pt x="420" y="147"/>
                              </a:cubicBezTo>
                              <a:cubicBezTo>
                                <a:pt x="405" y="160"/>
                                <a:pt x="374" y="159"/>
                                <a:pt x="355" y="167"/>
                              </a:cubicBezTo>
                              <a:cubicBezTo>
                                <a:pt x="356" y="185"/>
                                <a:pt x="370" y="197"/>
                                <a:pt x="369" y="217"/>
                              </a:cubicBezTo>
                              <a:cubicBezTo>
                                <a:pt x="311" y="227"/>
                                <a:pt x="236" y="242"/>
                                <a:pt x="182" y="214"/>
                              </a:cubicBezTo>
                              <a:cubicBezTo>
                                <a:pt x="130" y="188"/>
                                <a:pt x="174" y="150"/>
                                <a:pt x="153" y="109"/>
                              </a:cubicBezTo>
                              <a:cubicBezTo>
                                <a:pt x="138" y="80"/>
                                <a:pt x="113" y="82"/>
                                <a:pt x="91" y="99"/>
                              </a:cubicBezTo>
                              <a:cubicBezTo>
                                <a:pt x="65" y="118"/>
                                <a:pt x="61" y="148"/>
                                <a:pt x="47" y="173"/>
                              </a:cubicBezTo>
                              <a:cubicBezTo>
                                <a:pt x="37" y="189"/>
                                <a:pt x="8" y="188"/>
                                <a:pt x="2" y="206"/>
                              </a:cubicBezTo>
                              <a:cubicBezTo>
                                <a:pt x="1" y="208"/>
                                <a:pt x="0" y="211"/>
                                <a:pt x="0" y="213"/>
                              </a:cubicBezTo>
                              <a:cubicBezTo>
                                <a:pt x="7" y="216"/>
                                <a:pt x="13" y="219"/>
                                <a:pt x="20" y="221"/>
                              </a:cubicBezTo>
                              <a:cubicBezTo>
                                <a:pt x="150" y="272"/>
                                <a:pt x="295" y="292"/>
                                <a:pt x="443" y="272"/>
                              </a:cubicBezTo>
                              <a:cubicBezTo>
                                <a:pt x="599" y="251"/>
                                <a:pt x="739" y="190"/>
                                <a:pt x="855" y="100"/>
                              </a:cubicBezTo>
                              <a:cubicBezTo>
                                <a:pt x="893" y="71"/>
                                <a:pt x="928" y="39"/>
                                <a:pt x="960" y="4"/>
                              </a:cubicBezTo>
                              <a:cubicBezTo>
                                <a:pt x="952" y="0"/>
                                <a:pt x="942" y="0"/>
                                <a:pt x="929" y="1"/>
                              </a:cubicBezTo>
                              <a:cubicBezTo>
                                <a:pt x="841" y="4"/>
                                <a:pt x="759" y="41"/>
                                <a:pt x="677" y="64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6" name="Freeform 500">
                          <a:extLst>
                            <a:ext uri="{FF2B5EF4-FFF2-40B4-BE49-F238E27FC236}">
                              <a16:creationId xmlns:a16="http://schemas.microsoft.com/office/drawing/2014/main" id="{50F113BB-D1B0-41F1-BD54-DBBF3DD23B5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003507" y="3417897"/>
                          <a:ext cx="273035" cy="82145"/>
                        </a:xfrm>
                        <a:custGeom>
                          <a:avLst/>
                          <a:gdLst>
                            <a:gd name="T0" fmla="*/ 950 w 987"/>
                            <a:gd name="T1" fmla="*/ 10 h 300"/>
                            <a:gd name="T2" fmla="*/ 970 w 987"/>
                            <a:gd name="T3" fmla="*/ 14 h 300"/>
                            <a:gd name="T4" fmla="*/ 865 w 987"/>
                            <a:gd name="T5" fmla="*/ 110 h 300"/>
                            <a:gd name="T6" fmla="*/ 453 w 987"/>
                            <a:gd name="T7" fmla="*/ 282 h 300"/>
                            <a:gd name="T8" fmla="*/ 339 w 987"/>
                            <a:gd name="T9" fmla="*/ 289 h 300"/>
                            <a:gd name="T10" fmla="*/ 30 w 987"/>
                            <a:gd name="T11" fmla="*/ 231 h 300"/>
                            <a:gd name="T12" fmla="*/ 10 w 987"/>
                            <a:gd name="T13" fmla="*/ 223 h 300"/>
                            <a:gd name="T14" fmla="*/ 12 w 987"/>
                            <a:gd name="T15" fmla="*/ 216 h 300"/>
                            <a:gd name="T16" fmla="*/ 57 w 987"/>
                            <a:gd name="T17" fmla="*/ 183 h 300"/>
                            <a:gd name="T18" fmla="*/ 101 w 987"/>
                            <a:gd name="T19" fmla="*/ 109 h 300"/>
                            <a:gd name="T20" fmla="*/ 132 w 987"/>
                            <a:gd name="T21" fmla="*/ 97 h 300"/>
                            <a:gd name="T22" fmla="*/ 163 w 987"/>
                            <a:gd name="T23" fmla="*/ 119 h 300"/>
                            <a:gd name="T24" fmla="*/ 192 w 987"/>
                            <a:gd name="T25" fmla="*/ 224 h 300"/>
                            <a:gd name="T26" fmla="*/ 269 w 987"/>
                            <a:gd name="T27" fmla="*/ 240 h 300"/>
                            <a:gd name="T28" fmla="*/ 379 w 987"/>
                            <a:gd name="T29" fmla="*/ 227 h 300"/>
                            <a:gd name="T30" fmla="*/ 365 w 987"/>
                            <a:gd name="T31" fmla="*/ 177 h 300"/>
                            <a:gd name="T32" fmla="*/ 430 w 987"/>
                            <a:gd name="T33" fmla="*/ 157 h 300"/>
                            <a:gd name="T34" fmla="*/ 462 w 987"/>
                            <a:gd name="T35" fmla="*/ 106 h 300"/>
                            <a:gd name="T36" fmla="*/ 576 w 987"/>
                            <a:gd name="T37" fmla="*/ 85 h 300"/>
                            <a:gd name="T38" fmla="*/ 585 w 987"/>
                            <a:gd name="T39" fmla="*/ 85 h 300"/>
                            <a:gd name="T40" fmla="*/ 596 w 987"/>
                            <a:gd name="T41" fmla="*/ 85 h 300"/>
                            <a:gd name="T42" fmla="*/ 687 w 987"/>
                            <a:gd name="T43" fmla="*/ 74 h 300"/>
                            <a:gd name="T44" fmla="*/ 939 w 987"/>
                            <a:gd name="T45" fmla="*/ 11 h 300"/>
                            <a:gd name="T46" fmla="*/ 950 w 987"/>
                            <a:gd name="T47" fmla="*/ 10 h 300"/>
                            <a:gd name="T48" fmla="*/ 950 w 987"/>
                            <a:gd name="T49" fmla="*/ 0 h 300"/>
                            <a:gd name="T50" fmla="*/ 938 w 987"/>
                            <a:gd name="T51" fmla="*/ 0 h 300"/>
                            <a:gd name="T52" fmla="*/ 751 w 987"/>
                            <a:gd name="T53" fmla="*/ 43 h 300"/>
                            <a:gd name="T54" fmla="*/ 684 w 987"/>
                            <a:gd name="T55" fmla="*/ 64 h 300"/>
                            <a:gd name="T56" fmla="*/ 596 w 987"/>
                            <a:gd name="T57" fmla="*/ 75 h 300"/>
                            <a:gd name="T58" fmla="*/ 585 w 987"/>
                            <a:gd name="T59" fmla="*/ 75 h 300"/>
                            <a:gd name="T60" fmla="*/ 576 w 987"/>
                            <a:gd name="T61" fmla="*/ 75 h 300"/>
                            <a:gd name="T62" fmla="*/ 457 w 987"/>
                            <a:gd name="T63" fmla="*/ 97 h 300"/>
                            <a:gd name="T64" fmla="*/ 435 w 987"/>
                            <a:gd name="T65" fmla="*/ 129 h 300"/>
                            <a:gd name="T66" fmla="*/ 423 w 987"/>
                            <a:gd name="T67" fmla="*/ 149 h 300"/>
                            <a:gd name="T68" fmla="*/ 390 w 987"/>
                            <a:gd name="T69" fmla="*/ 160 h 300"/>
                            <a:gd name="T70" fmla="*/ 361 w 987"/>
                            <a:gd name="T71" fmla="*/ 168 h 300"/>
                            <a:gd name="T72" fmla="*/ 355 w 987"/>
                            <a:gd name="T73" fmla="*/ 171 h 300"/>
                            <a:gd name="T74" fmla="*/ 355 w 987"/>
                            <a:gd name="T75" fmla="*/ 178 h 300"/>
                            <a:gd name="T76" fmla="*/ 363 w 987"/>
                            <a:gd name="T77" fmla="*/ 204 h 300"/>
                            <a:gd name="T78" fmla="*/ 368 w 987"/>
                            <a:gd name="T79" fmla="*/ 218 h 300"/>
                            <a:gd name="T80" fmla="*/ 269 w 987"/>
                            <a:gd name="T81" fmla="*/ 230 h 300"/>
                            <a:gd name="T82" fmla="*/ 196 w 987"/>
                            <a:gd name="T83" fmla="*/ 215 h 300"/>
                            <a:gd name="T84" fmla="*/ 177 w 987"/>
                            <a:gd name="T85" fmla="*/ 169 h 300"/>
                            <a:gd name="T86" fmla="*/ 172 w 987"/>
                            <a:gd name="T87" fmla="*/ 114 h 300"/>
                            <a:gd name="T88" fmla="*/ 132 w 987"/>
                            <a:gd name="T89" fmla="*/ 87 h 300"/>
                            <a:gd name="T90" fmla="*/ 95 w 987"/>
                            <a:gd name="T91" fmla="*/ 101 h 300"/>
                            <a:gd name="T92" fmla="*/ 59 w 987"/>
                            <a:gd name="T93" fmla="*/ 154 h 300"/>
                            <a:gd name="T94" fmla="*/ 48 w 987"/>
                            <a:gd name="T95" fmla="*/ 177 h 300"/>
                            <a:gd name="T96" fmla="*/ 31 w 987"/>
                            <a:gd name="T97" fmla="*/ 188 h 300"/>
                            <a:gd name="T98" fmla="*/ 2 w 987"/>
                            <a:gd name="T99" fmla="*/ 212 h 300"/>
                            <a:gd name="T100" fmla="*/ 0 w 987"/>
                            <a:gd name="T101" fmla="*/ 223 h 300"/>
                            <a:gd name="T102" fmla="*/ 0 w 987"/>
                            <a:gd name="T103" fmla="*/ 230 h 300"/>
                            <a:gd name="T104" fmla="*/ 6 w 987"/>
                            <a:gd name="T105" fmla="*/ 233 h 300"/>
                            <a:gd name="T106" fmla="*/ 26 w 987"/>
                            <a:gd name="T107" fmla="*/ 241 h 300"/>
                            <a:gd name="T108" fmla="*/ 339 w 987"/>
                            <a:gd name="T109" fmla="*/ 300 h 300"/>
                            <a:gd name="T110" fmla="*/ 454 w 987"/>
                            <a:gd name="T111" fmla="*/ 292 h 300"/>
                            <a:gd name="T112" fmla="*/ 871 w 987"/>
                            <a:gd name="T113" fmla="*/ 118 h 300"/>
                            <a:gd name="T114" fmla="*/ 978 w 987"/>
                            <a:gd name="T115" fmla="*/ 21 h 300"/>
                            <a:gd name="T116" fmla="*/ 987 w 987"/>
                            <a:gd name="T117" fmla="*/ 10 h 300"/>
                            <a:gd name="T118" fmla="*/ 974 w 987"/>
                            <a:gd name="T119" fmla="*/ 4 h 300"/>
                            <a:gd name="T120" fmla="*/ 950 w 987"/>
                            <a:gd name="T121" fmla="*/ 0 h 30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  <a:cxn ang="0">
                              <a:pos x="T76" y="T77"/>
                            </a:cxn>
                            <a:cxn ang="0">
                              <a:pos x="T78" y="T79"/>
                            </a:cxn>
                            <a:cxn ang="0">
                              <a:pos x="T80" y="T81"/>
                            </a:cxn>
                            <a:cxn ang="0">
                              <a:pos x="T82" y="T83"/>
                            </a:cxn>
                            <a:cxn ang="0">
                              <a:pos x="T84" y="T85"/>
                            </a:cxn>
                            <a:cxn ang="0">
                              <a:pos x="T86" y="T87"/>
                            </a:cxn>
                            <a:cxn ang="0">
                              <a:pos x="T88" y="T89"/>
                            </a:cxn>
                            <a:cxn ang="0">
                              <a:pos x="T90" y="T91"/>
                            </a:cxn>
                            <a:cxn ang="0">
                              <a:pos x="T92" y="T93"/>
                            </a:cxn>
                            <a:cxn ang="0">
                              <a:pos x="T94" y="T95"/>
                            </a:cxn>
                            <a:cxn ang="0">
                              <a:pos x="T96" y="T97"/>
                            </a:cxn>
                            <a:cxn ang="0">
                              <a:pos x="T98" y="T99"/>
                            </a:cxn>
                            <a:cxn ang="0">
                              <a:pos x="T100" y="T101"/>
                            </a:cxn>
                            <a:cxn ang="0">
                              <a:pos x="T102" y="T103"/>
                            </a:cxn>
                            <a:cxn ang="0">
                              <a:pos x="T104" y="T105"/>
                            </a:cxn>
                            <a:cxn ang="0">
                              <a:pos x="T106" y="T107"/>
                            </a:cxn>
                            <a:cxn ang="0">
                              <a:pos x="T108" y="T109"/>
                            </a:cxn>
                            <a:cxn ang="0">
                              <a:pos x="T110" y="T111"/>
                            </a:cxn>
                            <a:cxn ang="0">
                              <a:pos x="T112" y="T113"/>
                            </a:cxn>
                            <a:cxn ang="0">
                              <a:pos x="T114" y="T115"/>
                            </a:cxn>
                            <a:cxn ang="0">
                              <a:pos x="T116" y="T117"/>
                            </a:cxn>
                            <a:cxn ang="0">
                              <a:pos x="T118" y="T119"/>
                            </a:cxn>
                            <a:cxn ang="0">
                              <a:pos x="T120" y="T121"/>
                            </a:cxn>
                          </a:cxnLst>
                          <a:rect l="0" t="0" r="r" b="b"/>
                          <a:pathLst>
                            <a:path w="987" h="300">
                              <a:moveTo>
                                <a:pt x="950" y="10"/>
                              </a:moveTo>
                              <a:cubicBezTo>
                                <a:pt x="958" y="10"/>
                                <a:pt x="964" y="11"/>
                                <a:pt x="970" y="14"/>
                              </a:cubicBezTo>
                              <a:cubicBezTo>
                                <a:pt x="938" y="49"/>
                                <a:pt x="903" y="81"/>
                                <a:pt x="865" y="110"/>
                              </a:cubicBezTo>
                              <a:cubicBezTo>
                                <a:pt x="749" y="200"/>
                                <a:pt x="609" y="261"/>
                                <a:pt x="453" y="282"/>
                              </a:cubicBezTo>
                              <a:cubicBezTo>
                                <a:pt x="415" y="287"/>
                                <a:pt x="377" y="289"/>
                                <a:pt x="339" y="289"/>
                              </a:cubicBezTo>
                              <a:cubicBezTo>
                                <a:pt x="231" y="289"/>
                                <a:pt x="126" y="269"/>
                                <a:pt x="30" y="231"/>
                              </a:cubicBezTo>
                              <a:cubicBezTo>
                                <a:pt x="23" y="229"/>
                                <a:pt x="17" y="226"/>
                                <a:pt x="10" y="223"/>
                              </a:cubicBezTo>
                              <a:cubicBezTo>
                                <a:pt x="10" y="221"/>
                                <a:pt x="11" y="218"/>
                                <a:pt x="12" y="216"/>
                              </a:cubicBezTo>
                              <a:cubicBezTo>
                                <a:pt x="18" y="198"/>
                                <a:pt x="47" y="199"/>
                                <a:pt x="57" y="183"/>
                              </a:cubicBezTo>
                              <a:cubicBezTo>
                                <a:pt x="71" y="158"/>
                                <a:pt x="75" y="128"/>
                                <a:pt x="101" y="109"/>
                              </a:cubicBezTo>
                              <a:cubicBezTo>
                                <a:pt x="111" y="101"/>
                                <a:pt x="122" y="97"/>
                                <a:pt x="132" y="97"/>
                              </a:cubicBezTo>
                              <a:cubicBezTo>
                                <a:pt x="144" y="97"/>
                                <a:pt x="155" y="103"/>
                                <a:pt x="163" y="119"/>
                              </a:cubicBezTo>
                              <a:cubicBezTo>
                                <a:pt x="184" y="160"/>
                                <a:pt x="140" y="198"/>
                                <a:pt x="192" y="224"/>
                              </a:cubicBezTo>
                              <a:cubicBezTo>
                                <a:pt x="215" y="236"/>
                                <a:pt x="241" y="240"/>
                                <a:pt x="269" y="240"/>
                              </a:cubicBezTo>
                              <a:cubicBezTo>
                                <a:pt x="307" y="240"/>
                                <a:pt x="346" y="233"/>
                                <a:pt x="379" y="227"/>
                              </a:cubicBezTo>
                              <a:cubicBezTo>
                                <a:pt x="380" y="207"/>
                                <a:pt x="366" y="195"/>
                                <a:pt x="365" y="177"/>
                              </a:cubicBezTo>
                              <a:cubicBezTo>
                                <a:pt x="384" y="169"/>
                                <a:pt x="415" y="170"/>
                                <a:pt x="430" y="157"/>
                              </a:cubicBezTo>
                              <a:cubicBezTo>
                                <a:pt x="446" y="142"/>
                                <a:pt x="444" y="118"/>
                                <a:pt x="462" y="106"/>
                              </a:cubicBezTo>
                              <a:cubicBezTo>
                                <a:pt x="489" y="88"/>
                                <a:pt x="541" y="85"/>
                                <a:pt x="576" y="85"/>
                              </a:cubicBezTo>
                              <a:cubicBezTo>
                                <a:pt x="579" y="85"/>
                                <a:pt x="582" y="85"/>
                                <a:pt x="585" y="85"/>
                              </a:cubicBezTo>
                              <a:cubicBezTo>
                                <a:pt x="589" y="85"/>
                                <a:pt x="593" y="85"/>
                                <a:pt x="596" y="85"/>
                              </a:cubicBezTo>
                              <a:cubicBezTo>
                                <a:pt x="627" y="85"/>
                                <a:pt x="657" y="83"/>
                                <a:pt x="687" y="74"/>
                              </a:cubicBezTo>
                              <a:cubicBezTo>
                                <a:pt x="769" y="51"/>
                                <a:pt x="851" y="14"/>
                                <a:pt x="939" y="11"/>
                              </a:cubicBezTo>
                              <a:cubicBezTo>
                                <a:pt x="942" y="11"/>
                                <a:pt x="946" y="10"/>
                                <a:pt x="950" y="10"/>
                              </a:cubicBezTo>
                              <a:moveTo>
                                <a:pt x="950" y="0"/>
                              </a:moveTo>
                              <a:cubicBezTo>
                                <a:pt x="946" y="0"/>
                                <a:pt x="942" y="0"/>
                                <a:pt x="938" y="0"/>
                              </a:cubicBezTo>
                              <a:cubicBezTo>
                                <a:pt x="873" y="3"/>
                                <a:pt x="811" y="23"/>
                                <a:pt x="751" y="43"/>
                              </a:cubicBezTo>
                              <a:cubicBezTo>
                                <a:pt x="729" y="50"/>
                                <a:pt x="706" y="58"/>
                                <a:pt x="684" y="64"/>
                              </a:cubicBezTo>
                              <a:cubicBezTo>
                                <a:pt x="659" y="72"/>
                                <a:pt x="631" y="75"/>
                                <a:pt x="596" y="75"/>
                              </a:cubicBezTo>
                              <a:cubicBezTo>
                                <a:pt x="593" y="75"/>
                                <a:pt x="589" y="75"/>
                                <a:pt x="585" y="75"/>
                              </a:cubicBezTo>
                              <a:cubicBezTo>
                                <a:pt x="582" y="75"/>
                                <a:pt x="579" y="75"/>
                                <a:pt x="576" y="75"/>
                              </a:cubicBezTo>
                              <a:cubicBezTo>
                                <a:pt x="537" y="75"/>
                                <a:pt x="485" y="79"/>
                                <a:pt x="457" y="97"/>
                              </a:cubicBezTo>
                              <a:cubicBezTo>
                                <a:pt x="444" y="106"/>
                                <a:pt x="439" y="118"/>
                                <a:pt x="435" y="129"/>
                              </a:cubicBezTo>
                              <a:cubicBezTo>
                                <a:pt x="431" y="137"/>
                                <a:pt x="429" y="144"/>
                                <a:pt x="423" y="149"/>
                              </a:cubicBezTo>
                              <a:cubicBezTo>
                                <a:pt x="416" y="155"/>
                                <a:pt x="403" y="158"/>
                                <a:pt x="390" y="160"/>
                              </a:cubicBezTo>
                              <a:cubicBezTo>
                                <a:pt x="380" y="162"/>
                                <a:pt x="370" y="164"/>
                                <a:pt x="361" y="168"/>
                              </a:cubicBezTo>
                              <a:cubicBezTo>
                                <a:pt x="355" y="171"/>
                                <a:pt x="355" y="171"/>
                                <a:pt x="355" y="171"/>
                              </a:cubicBezTo>
                              <a:cubicBezTo>
                                <a:pt x="355" y="178"/>
                                <a:pt x="355" y="178"/>
                                <a:pt x="355" y="178"/>
                              </a:cubicBezTo>
                              <a:cubicBezTo>
                                <a:pt x="356" y="188"/>
                                <a:pt x="359" y="197"/>
                                <a:pt x="363" y="204"/>
                              </a:cubicBezTo>
                              <a:cubicBezTo>
                                <a:pt x="365" y="209"/>
                                <a:pt x="367" y="213"/>
                                <a:pt x="368" y="218"/>
                              </a:cubicBezTo>
                              <a:cubicBezTo>
                                <a:pt x="337" y="224"/>
                                <a:pt x="302" y="230"/>
                                <a:pt x="269" y="230"/>
                              </a:cubicBezTo>
                              <a:cubicBezTo>
                                <a:pt x="240" y="230"/>
                                <a:pt x="216" y="225"/>
                                <a:pt x="196" y="215"/>
                              </a:cubicBezTo>
                              <a:cubicBezTo>
                                <a:pt x="173" y="203"/>
                                <a:pt x="174" y="190"/>
                                <a:pt x="177" y="169"/>
                              </a:cubicBezTo>
                              <a:cubicBezTo>
                                <a:pt x="180" y="152"/>
                                <a:pt x="182" y="134"/>
                                <a:pt x="172" y="114"/>
                              </a:cubicBezTo>
                              <a:cubicBezTo>
                                <a:pt x="160" y="91"/>
                                <a:pt x="144" y="87"/>
                                <a:pt x="132" y="87"/>
                              </a:cubicBezTo>
                              <a:cubicBezTo>
                                <a:pt x="120" y="87"/>
                                <a:pt x="107" y="91"/>
                                <a:pt x="95" y="101"/>
                              </a:cubicBezTo>
                              <a:cubicBezTo>
                                <a:pt x="75" y="115"/>
                                <a:pt x="67" y="135"/>
                                <a:pt x="59" y="154"/>
                              </a:cubicBezTo>
                              <a:cubicBezTo>
                                <a:pt x="55" y="162"/>
                                <a:pt x="52" y="170"/>
                                <a:pt x="48" y="177"/>
                              </a:cubicBezTo>
                              <a:cubicBezTo>
                                <a:pt x="45" y="182"/>
                                <a:pt x="38" y="185"/>
                                <a:pt x="31" y="188"/>
                              </a:cubicBezTo>
                              <a:cubicBezTo>
                                <a:pt x="20" y="193"/>
                                <a:pt x="7" y="199"/>
                                <a:pt x="2" y="212"/>
                              </a:cubicBezTo>
                              <a:cubicBezTo>
                                <a:pt x="1" y="216"/>
                                <a:pt x="0" y="219"/>
                                <a:pt x="0" y="223"/>
                              </a:cubicBezTo>
                              <a:cubicBezTo>
                                <a:pt x="0" y="230"/>
                                <a:pt x="0" y="230"/>
                                <a:pt x="0" y="230"/>
                              </a:cubicBezTo>
                              <a:cubicBezTo>
                                <a:pt x="6" y="233"/>
                                <a:pt x="6" y="233"/>
                                <a:pt x="6" y="233"/>
                              </a:cubicBezTo>
                              <a:cubicBezTo>
                                <a:pt x="13" y="235"/>
                                <a:pt x="19" y="238"/>
                                <a:pt x="26" y="241"/>
                              </a:cubicBezTo>
                              <a:cubicBezTo>
                                <a:pt x="126" y="280"/>
                                <a:pt x="232" y="300"/>
                                <a:pt x="339" y="300"/>
                              </a:cubicBezTo>
                              <a:cubicBezTo>
                                <a:pt x="377" y="300"/>
                                <a:pt x="416" y="297"/>
                                <a:pt x="454" y="292"/>
                              </a:cubicBezTo>
                              <a:cubicBezTo>
                                <a:pt x="606" y="272"/>
                                <a:pt x="751" y="212"/>
                                <a:pt x="871" y="118"/>
                              </a:cubicBezTo>
                              <a:cubicBezTo>
                                <a:pt x="909" y="89"/>
                                <a:pt x="945" y="56"/>
                                <a:pt x="978" y="21"/>
                              </a:cubicBezTo>
                              <a:cubicBezTo>
                                <a:pt x="987" y="10"/>
                                <a:pt x="987" y="10"/>
                                <a:pt x="987" y="10"/>
                              </a:cubicBezTo>
                              <a:cubicBezTo>
                                <a:pt x="974" y="4"/>
                                <a:pt x="974" y="4"/>
                                <a:pt x="974" y="4"/>
                              </a:cubicBezTo>
                              <a:cubicBezTo>
                                <a:pt x="966" y="1"/>
                                <a:pt x="957" y="0"/>
                                <a:pt x="95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7" name="Freeform 501">
                          <a:extLst>
                            <a:ext uri="{FF2B5EF4-FFF2-40B4-BE49-F238E27FC236}">
                              <a16:creationId xmlns:a16="http://schemas.microsoft.com/office/drawing/2014/main" id="{5189BD1E-0507-4ED5-96BA-2B1460176B81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225690" y="2817847"/>
                          <a:ext cx="57893" cy="52417"/>
                        </a:xfrm>
                        <a:custGeom>
                          <a:avLst/>
                          <a:gdLst>
                            <a:gd name="T0" fmla="*/ 123 w 210"/>
                            <a:gd name="T1" fmla="*/ 189 h 189"/>
                            <a:gd name="T2" fmla="*/ 145 w 210"/>
                            <a:gd name="T3" fmla="*/ 98 h 189"/>
                            <a:gd name="T4" fmla="*/ 151 w 210"/>
                            <a:gd name="T5" fmla="*/ 0 h 189"/>
                            <a:gd name="T6" fmla="*/ 116 w 210"/>
                            <a:gd name="T7" fmla="*/ 125 h 189"/>
                            <a:gd name="T8" fmla="*/ 123 w 210"/>
                            <a:gd name="T9" fmla="*/ 189 h 18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10" h="189">
                              <a:moveTo>
                                <a:pt x="123" y="189"/>
                              </a:moveTo>
                              <a:cubicBezTo>
                                <a:pt x="123" y="189"/>
                                <a:pt x="210" y="148"/>
                                <a:pt x="145" y="98"/>
                              </a:cubicBezTo>
                              <a:cubicBezTo>
                                <a:pt x="87" y="52"/>
                                <a:pt x="119" y="26"/>
                                <a:pt x="151" y="0"/>
                              </a:cubicBezTo>
                              <a:cubicBezTo>
                                <a:pt x="151" y="0"/>
                                <a:pt x="0" y="53"/>
                                <a:pt x="116" y="125"/>
                              </a:cubicBezTo>
                              <a:cubicBezTo>
                                <a:pt x="164" y="155"/>
                                <a:pt x="123" y="189"/>
                                <a:pt x="123" y="18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8" name="Freeform 502">
                          <a:extLst>
                            <a:ext uri="{FF2B5EF4-FFF2-40B4-BE49-F238E27FC236}">
                              <a16:creationId xmlns:a16="http://schemas.microsoft.com/office/drawing/2014/main" id="{629588C8-146F-4E01-8522-0271B8A4167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262459" y="2837405"/>
                          <a:ext cx="58675" cy="52417"/>
                        </a:xfrm>
                        <a:custGeom>
                          <a:avLst/>
                          <a:gdLst>
                            <a:gd name="T0" fmla="*/ 123 w 210"/>
                            <a:gd name="T1" fmla="*/ 189 h 189"/>
                            <a:gd name="T2" fmla="*/ 145 w 210"/>
                            <a:gd name="T3" fmla="*/ 97 h 189"/>
                            <a:gd name="T4" fmla="*/ 151 w 210"/>
                            <a:gd name="T5" fmla="*/ 0 h 189"/>
                            <a:gd name="T6" fmla="*/ 116 w 210"/>
                            <a:gd name="T7" fmla="*/ 125 h 189"/>
                            <a:gd name="T8" fmla="*/ 123 w 210"/>
                            <a:gd name="T9" fmla="*/ 189 h 18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</a:cxnLst>
                          <a:rect l="0" t="0" r="r" b="b"/>
                          <a:pathLst>
                            <a:path w="210" h="189">
                              <a:moveTo>
                                <a:pt x="123" y="189"/>
                              </a:moveTo>
                              <a:cubicBezTo>
                                <a:pt x="123" y="189"/>
                                <a:pt x="210" y="148"/>
                                <a:pt x="145" y="97"/>
                              </a:cubicBezTo>
                              <a:cubicBezTo>
                                <a:pt x="87" y="52"/>
                                <a:pt x="118" y="26"/>
                                <a:pt x="151" y="0"/>
                              </a:cubicBezTo>
                              <a:cubicBezTo>
                                <a:pt x="151" y="0"/>
                                <a:pt x="0" y="53"/>
                                <a:pt x="116" y="125"/>
                              </a:cubicBezTo>
                              <a:cubicBezTo>
                                <a:pt x="164" y="154"/>
                                <a:pt x="123" y="189"/>
                                <a:pt x="123" y="189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29" name="Freeform 503">
                          <a:extLst>
                            <a:ext uri="{FF2B5EF4-FFF2-40B4-BE49-F238E27FC236}">
                              <a16:creationId xmlns:a16="http://schemas.microsoft.com/office/drawing/2014/main" id="{E491B006-0BA4-4829-BEEC-582EA01C7DB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90485" y="2901556"/>
                          <a:ext cx="176807" cy="119697"/>
                        </a:xfrm>
                        <a:custGeom>
                          <a:avLst/>
                          <a:gdLst>
                            <a:gd name="T0" fmla="*/ 618 w 640"/>
                            <a:gd name="T1" fmla="*/ 0 h 433"/>
                            <a:gd name="T2" fmla="*/ 320 w 640"/>
                            <a:gd name="T3" fmla="*/ 0 h 433"/>
                            <a:gd name="T4" fmla="*/ 23 w 640"/>
                            <a:gd name="T5" fmla="*/ 0 h 433"/>
                            <a:gd name="T6" fmla="*/ 0 w 640"/>
                            <a:gd name="T7" fmla="*/ 115 h 433"/>
                            <a:gd name="T8" fmla="*/ 320 w 640"/>
                            <a:gd name="T9" fmla="*/ 433 h 433"/>
                            <a:gd name="T10" fmla="*/ 640 w 640"/>
                            <a:gd name="T11" fmla="*/ 115 h 433"/>
                            <a:gd name="T12" fmla="*/ 618 w 640"/>
                            <a:gd name="T13" fmla="*/ 0 h 43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640" h="433">
                              <a:moveTo>
                                <a:pt x="618" y="0"/>
                              </a:moveTo>
                              <a:cubicBezTo>
                                <a:pt x="320" y="0"/>
                                <a:pt x="320" y="0"/>
                                <a:pt x="320" y="0"/>
                              </a:cubicBezTo>
                              <a:cubicBezTo>
                                <a:pt x="23" y="0"/>
                                <a:pt x="23" y="0"/>
                                <a:pt x="23" y="0"/>
                              </a:cubicBezTo>
                              <a:cubicBezTo>
                                <a:pt x="9" y="36"/>
                                <a:pt x="0" y="74"/>
                                <a:pt x="0" y="115"/>
                              </a:cubicBezTo>
                              <a:cubicBezTo>
                                <a:pt x="0" y="287"/>
                                <a:pt x="142" y="428"/>
                                <a:pt x="320" y="433"/>
                              </a:cubicBezTo>
                              <a:cubicBezTo>
                                <a:pt x="498" y="428"/>
                                <a:pt x="640" y="287"/>
                                <a:pt x="640" y="115"/>
                              </a:cubicBezTo>
                              <a:cubicBezTo>
                                <a:pt x="640" y="74"/>
                                <a:pt x="632" y="36"/>
                                <a:pt x="618" y="0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0" name="Freeform 504">
                          <a:extLst>
                            <a:ext uri="{FF2B5EF4-FFF2-40B4-BE49-F238E27FC236}">
                              <a16:creationId xmlns:a16="http://schemas.microsoft.com/office/drawing/2014/main" id="{D83CEC8D-FCC2-4016-89EA-7780047A5497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335999" y="2911727"/>
                          <a:ext cx="56328" cy="53199"/>
                        </a:xfrm>
                        <a:custGeom>
                          <a:avLst/>
                          <a:gdLst>
                            <a:gd name="T0" fmla="*/ 102 w 203"/>
                            <a:gd name="T1" fmla="*/ 0 h 191"/>
                            <a:gd name="T2" fmla="*/ 0 w 203"/>
                            <a:gd name="T3" fmla="*/ 96 h 191"/>
                            <a:gd name="T4" fmla="*/ 102 w 203"/>
                            <a:gd name="T5" fmla="*/ 191 h 191"/>
                            <a:gd name="T6" fmla="*/ 203 w 203"/>
                            <a:gd name="T7" fmla="*/ 96 h 191"/>
                            <a:gd name="T8" fmla="*/ 102 w 203"/>
                            <a:gd name="T9" fmla="*/ 0 h 191"/>
                            <a:gd name="T10" fmla="*/ 102 w 203"/>
                            <a:gd name="T11" fmla="*/ 162 h 191"/>
                            <a:gd name="T12" fmla="*/ 31 w 203"/>
                            <a:gd name="T13" fmla="*/ 96 h 191"/>
                            <a:gd name="T14" fmla="*/ 102 w 203"/>
                            <a:gd name="T15" fmla="*/ 29 h 191"/>
                            <a:gd name="T16" fmla="*/ 173 w 203"/>
                            <a:gd name="T17" fmla="*/ 96 h 191"/>
                            <a:gd name="T18" fmla="*/ 102 w 203"/>
                            <a:gd name="T19" fmla="*/ 162 h 19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203" h="191">
                              <a:moveTo>
                                <a:pt x="102" y="0"/>
                              </a:moveTo>
                              <a:cubicBezTo>
                                <a:pt x="46" y="0"/>
                                <a:pt x="0" y="43"/>
                                <a:pt x="0" y="96"/>
                              </a:cubicBezTo>
                              <a:cubicBezTo>
                                <a:pt x="0" y="148"/>
                                <a:pt x="46" y="191"/>
                                <a:pt x="102" y="191"/>
                              </a:cubicBezTo>
                              <a:cubicBezTo>
                                <a:pt x="158" y="191"/>
                                <a:pt x="203" y="148"/>
                                <a:pt x="203" y="96"/>
                              </a:cubicBezTo>
                              <a:cubicBezTo>
                                <a:pt x="203" y="43"/>
                                <a:pt x="158" y="0"/>
                                <a:pt x="102" y="0"/>
                              </a:cubicBezTo>
                              <a:close/>
                              <a:moveTo>
                                <a:pt x="102" y="162"/>
                              </a:moveTo>
                              <a:cubicBezTo>
                                <a:pt x="63" y="162"/>
                                <a:pt x="31" y="133"/>
                                <a:pt x="31" y="96"/>
                              </a:cubicBezTo>
                              <a:cubicBezTo>
                                <a:pt x="31" y="59"/>
                                <a:pt x="63" y="29"/>
                                <a:pt x="102" y="29"/>
                              </a:cubicBezTo>
                              <a:cubicBezTo>
                                <a:pt x="141" y="29"/>
                                <a:pt x="173" y="59"/>
                                <a:pt x="173" y="96"/>
                              </a:cubicBezTo>
                              <a:cubicBezTo>
                                <a:pt x="173" y="133"/>
                                <a:pt x="141" y="162"/>
                                <a:pt x="102" y="162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1" name="Freeform 506">
                          <a:extLst>
                            <a:ext uri="{FF2B5EF4-FFF2-40B4-BE49-F238E27FC236}">
                              <a16:creationId xmlns:a16="http://schemas.microsoft.com/office/drawing/2014/main" id="{68C3212F-CA89-4B56-A386-F5197D1464C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4370172" y="3233266"/>
                          <a:ext cx="169767" cy="214359"/>
                        </a:xfrm>
                        <a:custGeom>
                          <a:avLst/>
                          <a:gdLst>
                            <a:gd name="T0" fmla="*/ 590 w 614"/>
                            <a:gd name="T1" fmla="*/ 225 h 776"/>
                            <a:gd name="T2" fmla="*/ 497 w 614"/>
                            <a:gd name="T3" fmla="*/ 72 h 776"/>
                            <a:gd name="T4" fmla="*/ 307 w 614"/>
                            <a:gd name="T5" fmla="*/ 1 h 776"/>
                            <a:gd name="T6" fmla="*/ 117 w 614"/>
                            <a:gd name="T7" fmla="*/ 72 h 776"/>
                            <a:gd name="T8" fmla="*/ 23 w 614"/>
                            <a:gd name="T9" fmla="*/ 225 h 776"/>
                            <a:gd name="T10" fmla="*/ 44 w 614"/>
                            <a:gd name="T11" fmla="*/ 397 h 776"/>
                            <a:gd name="T12" fmla="*/ 152 w 614"/>
                            <a:gd name="T13" fmla="*/ 579 h 776"/>
                            <a:gd name="T14" fmla="*/ 307 w 614"/>
                            <a:gd name="T15" fmla="*/ 776 h 776"/>
                            <a:gd name="T16" fmla="*/ 462 w 614"/>
                            <a:gd name="T17" fmla="*/ 579 h 776"/>
                            <a:gd name="T18" fmla="*/ 570 w 614"/>
                            <a:gd name="T19" fmla="*/ 397 h 776"/>
                            <a:gd name="T20" fmla="*/ 590 w 614"/>
                            <a:gd name="T21" fmla="*/ 225 h 776"/>
                            <a:gd name="T22" fmla="*/ 307 w 614"/>
                            <a:gd name="T23" fmla="*/ 414 h 776"/>
                            <a:gd name="T24" fmla="*/ 161 w 614"/>
                            <a:gd name="T25" fmla="*/ 268 h 776"/>
                            <a:gd name="T26" fmla="*/ 307 w 614"/>
                            <a:gd name="T27" fmla="*/ 122 h 776"/>
                            <a:gd name="T28" fmla="*/ 453 w 614"/>
                            <a:gd name="T29" fmla="*/ 268 h 776"/>
                            <a:gd name="T30" fmla="*/ 307 w 614"/>
                            <a:gd name="T31" fmla="*/ 414 h 7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614" h="776">
                              <a:moveTo>
                                <a:pt x="590" y="225"/>
                              </a:moveTo>
                              <a:cubicBezTo>
                                <a:pt x="567" y="131"/>
                                <a:pt x="499" y="69"/>
                                <a:pt x="497" y="72"/>
                              </a:cubicBezTo>
                              <a:cubicBezTo>
                                <a:pt x="497" y="72"/>
                                <a:pt x="418" y="0"/>
                                <a:pt x="307" y="1"/>
                              </a:cubicBezTo>
                              <a:cubicBezTo>
                                <a:pt x="196" y="0"/>
                                <a:pt x="117" y="72"/>
                                <a:pt x="117" y="72"/>
                              </a:cubicBezTo>
                              <a:cubicBezTo>
                                <a:pt x="115" y="69"/>
                                <a:pt x="47" y="131"/>
                                <a:pt x="23" y="225"/>
                              </a:cubicBezTo>
                              <a:cubicBezTo>
                                <a:pt x="0" y="319"/>
                                <a:pt x="44" y="397"/>
                                <a:pt x="44" y="397"/>
                              </a:cubicBezTo>
                              <a:cubicBezTo>
                                <a:pt x="93" y="507"/>
                                <a:pt x="152" y="579"/>
                                <a:pt x="152" y="579"/>
                              </a:cubicBezTo>
                              <a:cubicBezTo>
                                <a:pt x="188" y="635"/>
                                <a:pt x="307" y="776"/>
                                <a:pt x="307" y="776"/>
                              </a:cubicBezTo>
                              <a:cubicBezTo>
                                <a:pt x="307" y="776"/>
                                <a:pt x="425" y="635"/>
                                <a:pt x="462" y="579"/>
                              </a:cubicBezTo>
                              <a:cubicBezTo>
                                <a:pt x="462" y="579"/>
                                <a:pt x="521" y="507"/>
                                <a:pt x="570" y="397"/>
                              </a:cubicBezTo>
                              <a:cubicBezTo>
                                <a:pt x="570" y="397"/>
                                <a:pt x="614" y="319"/>
                                <a:pt x="590" y="225"/>
                              </a:cubicBezTo>
                              <a:close/>
                              <a:moveTo>
                                <a:pt x="307" y="414"/>
                              </a:moveTo>
                              <a:cubicBezTo>
                                <a:pt x="226" y="414"/>
                                <a:pt x="161" y="348"/>
                                <a:pt x="161" y="268"/>
                              </a:cubicBezTo>
                              <a:cubicBezTo>
                                <a:pt x="161" y="187"/>
                                <a:pt x="226" y="122"/>
                                <a:pt x="307" y="122"/>
                              </a:cubicBezTo>
                              <a:cubicBezTo>
                                <a:pt x="387" y="122"/>
                                <a:pt x="453" y="187"/>
                                <a:pt x="453" y="268"/>
                              </a:cubicBezTo>
                              <a:cubicBezTo>
                                <a:pt x="453" y="348"/>
                                <a:pt x="387" y="414"/>
                                <a:pt x="307" y="414"/>
                              </a:cubicBezTo>
                              <a:close/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2" name="Freeform 510">
                          <a:extLst>
                            <a:ext uri="{FF2B5EF4-FFF2-40B4-BE49-F238E27FC236}">
                              <a16:creationId xmlns:a16="http://schemas.microsoft.com/office/drawing/2014/main" id="{EBF7BA91-9C6B-4FAA-9B46-B08C7062479E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695268" y="4537416"/>
                          <a:ext cx="280076" cy="269123"/>
                        </a:xfrm>
                        <a:custGeom>
                          <a:avLst/>
                          <a:gdLst>
                            <a:gd name="T0" fmla="*/ 324 w 1013"/>
                            <a:gd name="T1" fmla="*/ 733 h 976"/>
                            <a:gd name="T2" fmla="*/ 211 w 1013"/>
                            <a:gd name="T3" fmla="*/ 733 h 976"/>
                            <a:gd name="T4" fmla="*/ 0 w 1013"/>
                            <a:gd name="T5" fmla="*/ 889 h 976"/>
                            <a:gd name="T6" fmla="*/ 0 w 1013"/>
                            <a:gd name="T7" fmla="*/ 976 h 976"/>
                            <a:gd name="T8" fmla="*/ 324 w 1013"/>
                            <a:gd name="T9" fmla="*/ 733 h 976"/>
                            <a:gd name="T10" fmla="*/ 619 w 1013"/>
                            <a:gd name="T11" fmla="*/ 363 h 976"/>
                            <a:gd name="T12" fmla="*/ 415 w 1013"/>
                            <a:gd name="T13" fmla="*/ 560 h 976"/>
                            <a:gd name="T14" fmla="*/ 467 w 1013"/>
                            <a:gd name="T15" fmla="*/ 560 h 976"/>
                            <a:gd name="T16" fmla="*/ 467 w 1013"/>
                            <a:gd name="T17" fmla="*/ 608 h 976"/>
                            <a:gd name="T18" fmla="*/ 651 w 1013"/>
                            <a:gd name="T19" fmla="*/ 429 h 976"/>
                            <a:gd name="T20" fmla="*/ 619 w 1013"/>
                            <a:gd name="T21" fmla="*/ 429 h 976"/>
                            <a:gd name="T22" fmla="*/ 619 w 1013"/>
                            <a:gd name="T23" fmla="*/ 363 h 976"/>
                            <a:gd name="T24" fmla="*/ 1013 w 1013"/>
                            <a:gd name="T25" fmla="*/ 0 h 976"/>
                            <a:gd name="T26" fmla="*/ 929 w 1013"/>
                            <a:gd name="T27" fmla="*/ 0 h 976"/>
                            <a:gd name="T28" fmla="*/ 718 w 1013"/>
                            <a:gd name="T29" fmla="*/ 256 h 976"/>
                            <a:gd name="T30" fmla="*/ 809 w 1013"/>
                            <a:gd name="T31" fmla="*/ 256 h 976"/>
                            <a:gd name="T32" fmla="*/ 1013 w 1013"/>
                            <a:gd name="T33" fmla="*/ 0 h 97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</a:cxnLst>
                          <a:rect l="0" t="0" r="r" b="b"/>
                          <a:pathLst>
                            <a:path w="1013" h="976">
                              <a:moveTo>
                                <a:pt x="324" y="733"/>
                              </a:moveTo>
                              <a:cubicBezTo>
                                <a:pt x="211" y="733"/>
                                <a:pt x="211" y="733"/>
                                <a:pt x="211" y="733"/>
                              </a:cubicBezTo>
                              <a:cubicBezTo>
                                <a:pt x="143" y="787"/>
                                <a:pt x="72" y="839"/>
                                <a:pt x="0" y="889"/>
                              </a:cubicBezTo>
                              <a:cubicBezTo>
                                <a:pt x="0" y="976"/>
                                <a:pt x="0" y="976"/>
                                <a:pt x="0" y="976"/>
                              </a:cubicBezTo>
                              <a:cubicBezTo>
                                <a:pt x="112" y="901"/>
                                <a:pt x="220" y="819"/>
                                <a:pt x="324" y="733"/>
                              </a:cubicBezTo>
                              <a:moveTo>
                                <a:pt x="619" y="363"/>
                              </a:moveTo>
                              <a:cubicBezTo>
                                <a:pt x="554" y="431"/>
                                <a:pt x="486" y="497"/>
                                <a:pt x="415" y="560"/>
                              </a:cubicBezTo>
                              <a:cubicBezTo>
                                <a:pt x="467" y="560"/>
                                <a:pt x="467" y="560"/>
                                <a:pt x="467" y="560"/>
                              </a:cubicBezTo>
                              <a:cubicBezTo>
                                <a:pt x="467" y="608"/>
                                <a:pt x="467" y="608"/>
                                <a:pt x="467" y="608"/>
                              </a:cubicBezTo>
                              <a:cubicBezTo>
                                <a:pt x="530" y="550"/>
                                <a:pt x="592" y="491"/>
                                <a:pt x="651" y="429"/>
                              </a:cubicBezTo>
                              <a:cubicBezTo>
                                <a:pt x="619" y="429"/>
                                <a:pt x="619" y="429"/>
                                <a:pt x="619" y="429"/>
                              </a:cubicBezTo>
                              <a:cubicBezTo>
                                <a:pt x="619" y="363"/>
                                <a:pt x="619" y="363"/>
                                <a:pt x="619" y="363"/>
                              </a:cubicBezTo>
                              <a:moveTo>
                                <a:pt x="1013" y="0"/>
                              </a:moveTo>
                              <a:cubicBezTo>
                                <a:pt x="929" y="0"/>
                                <a:pt x="929" y="0"/>
                                <a:pt x="929" y="0"/>
                              </a:cubicBezTo>
                              <a:cubicBezTo>
                                <a:pt x="862" y="89"/>
                                <a:pt x="792" y="174"/>
                                <a:pt x="718" y="256"/>
                              </a:cubicBezTo>
                              <a:cubicBezTo>
                                <a:pt x="809" y="256"/>
                                <a:pt x="809" y="256"/>
                                <a:pt x="809" y="256"/>
                              </a:cubicBezTo>
                              <a:cubicBezTo>
                                <a:pt x="880" y="174"/>
                                <a:pt x="948" y="89"/>
                                <a:pt x="1013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3" name="Freeform 512">
                          <a:extLst>
                            <a:ext uri="{FF2B5EF4-FFF2-40B4-BE49-F238E27FC236}">
                              <a16:creationId xmlns:a16="http://schemas.microsoft.com/office/drawing/2014/main" id="{5A696BA0-AA96-4D9A-B991-FBE870DBD079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186146" y="3025165"/>
                          <a:ext cx="115785" cy="119697"/>
                        </a:xfrm>
                        <a:custGeom>
                          <a:avLst/>
                          <a:gdLst>
                            <a:gd name="T0" fmla="*/ 417 w 417"/>
                            <a:gd name="T1" fmla="*/ 0 h 433"/>
                            <a:gd name="T2" fmla="*/ 189 w 417"/>
                            <a:gd name="T3" fmla="*/ 222 h 433"/>
                            <a:gd name="T4" fmla="*/ 187 w 417"/>
                            <a:gd name="T5" fmla="*/ 224 h 433"/>
                            <a:gd name="T6" fmla="*/ 0 w 417"/>
                            <a:gd name="T7" fmla="*/ 433 h 433"/>
                            <a:gd name="T8" fmla="*/ 259 w 417"/>
                            <a:gd name="T9" fmla="*/ 265 h 433"/>
                            <a:gd name="T10" fmla="*/ 282 w 417"/>
                            <a:gd name="T11" fmla="*/ 241 h 433"/>
                            <a:gd name="T12" fmla="*/ 417 w 417"/>
                            <a:gd name="T13" fmla="*/ 0 h 43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417" h="433">
                              <a:moveTo>
                                <a:pt x="417" y="0"/>
                              </a:moveTo>
                              <a:cubicBezTo>
                                <a:pt x="338" y="71"/>
                                <a:pt x="262" y="145"/>
                                <a:pt x="189" y="222"/>
                              </a:cubicBezTo>
                              <a:cubicBezTo>
                                <a:pt x="188" y="223"/>
                                <a:pt x="187" y="223"/>
                                <a:pt x="187" y="224"/>
                              </a:cubicBezTo>
                              <a:cubicBezTo>
                                <a:pt x="122" y="292"/>
                                <a:pt x="60" y="361"/>
                                <a:pt x="0" y="433"/>
                              </a:cubicBezTo>
                              <a:cubicBezTo>
                                <a:pt x="101" y="392"/>
                                <a:pt x="189" y="334"/>
                                <a:pt x="259" y="265"/>
                              </a:cubicBezTo>
                              <a:cubicBezTo>
                                <a:pt x="267" y="257"/>
                                <a:pt x="275" y="249"/>
                                <a:pt x="282" y="241"/>
                              </a:cubicBezTo>
                              <a:cubicBezTo>
                                <a:pt x="347" y="170"/>
                                <a:pt x="394" y="89"/>
                                <a:pt x="417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4" name="Freeform 513">
                          <a:extLst>
                            <a:ext uri="{FF2B5EF4-FFF2-40B4-BE49-F238E27FC236}">
                              <a16:creationId xmlns:a16="http://schemas.microsoft.com/office/drawing/2014/main" id="{C4A4BDDC-A1FD-4ECD-89AF-26275E06EC43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27975" y="3670590"/>
                          <a:ext cx="39117" cy="124391"/>
                        </a:xfrm>
                        <a:custGeom>
                          <a:avLst/>
                          <a:gdLst>
                            <a:gd name="T0" fmla="*/ 121 w 141"/>
                            <a:gd name="T1" fmla="*/ 0 h 450"/>
                            <a:gd name="T2" fmla="*/ 46 w 141"/>
                            <a:gd name="T3" fmla="*/ 48 h 450"/>
                            <a:gd name="T4" fmla="*/ 44 w 141"/>
                            <a:gd name="T5" fmla="*/ 48 h 450"/>
                            <a:gd name="T6" fmla="*/ 30 w 141"/>
                            <a:gd name="T7" fmla="*/ 141 h 450"/>
                            <a:gd name="T8" fmla="*/ 17 w 141"/>
                            <a:gd name="T9" fmla="*/ 244 h 450"/>
                            <a:gd name="T10" fmla="*/ 6 w 141"/>
                            <a:gd name="T11" fmla="*/ 347 h 450"/>
                            <a:gd name="T12" fmla="*/ 2 w 141"/>
                            <a:gd name="T13" fmla="*/ 399 h 450"/>
                            <a:gd name="T14" fmla="*/ 0 w 141"/>
                            <a:gd name="T15" fmla="*/ 429 h 450"/>
                            <a:gd name="T16" fmla="*/ 9 w 141"/>
                            <a:gd name="T17" fmla="*/ 450 h 450"/>
                            <a:gd name="T18" fmla="*/ 88 w 141"/>
                            <a:gd name="T19" fmla="*/ 450 h 450"/>
                            <a:gd name="T20" fmla="*/ 92 w 141"/>
                            <a:gd name="T21" fmla="*/ 398 h 450"/>
                            <a:gd name="T22" fmla="*/ 96 w 141"/>
                            <a:gd name="T23" fmla="*/ 347 h 450"/>
                            <a:gd name="T24" fmla="*/ 106 w 141"/>
                            <a:gd name="T25" fmla="*/ 245 h 450"/>
                            <a:gd name="T26" fmla="*/ 119 w 141"/>
                            <a:gd name="T27" fmla="*/ 144 h 450"/>
                            <a:gd name="T28" fmla="*/ 141 w 141"/>
                            <a:gd name="T29" fmla="*/ 7 h 450"/>
                            <a:gd name="T30" fmla="*/ 121 w 141"/>
                            <a:gd name="T31" fmla="*/ 0 h 450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</a:cxnLst>
                          <a:rect l="0" t="0" r="r" b="b"/>
                          <a:pathLst>
                            <a:path w="141" h="450">
                              <a:moveTo>
                                <a:pt x="121" y="0"/>
                              </a:moveTo>
                              <a:cubicBezTo>
                                <a:pt x="99" y="20"/>
                                <a:pt x="74" y="36"/>
                                <a:pt x="46" y="48"/>
                              </a:cubicBezTo>
                              <a:cubicBezTo>
                                <a:pt x="45" y="48"/>
                                <a:pt x="45" y="48"/>
                                <a:pt x="44" y="48"/>
                              </a:cubicBezTo>
                              <a:cubicBezTo>
                                <a:pt x="39" y="79"/>
                                <a:pt x="34" y="110"/>
                                <a:pt x="30" y="141"/>
                              </a:cubicBezTo>
                              <a:cubicBezTo>
                                <a:pt x="25" y="175"/>
                                <a:pt x="21" y="209"/>
                                <a:pt x="17" y="244"/>
                              </a:cubicBezTo>
                              <a:cubicBezTo>
                                <a:pt x="13" y="278"/>
                                <a:pt x="9" y="313"/>
                                <a:pt x="6" y="347"/>
                              </a:cubicBezTo>
                              <a:cubicBezTo>
                                <a:pt x="5" y="365"/>
                                <a:pt x="3" y="382"/>
                                <a:pt x="2" y="399"/>
                              </a:cubicBezTo>
                              <a:cubicBezTo>
                                <a:pt x="1" y="409"/>
                                <a:pt x="1" y="419"/>
                                <a:pt x="0" y="429"/>
                              </a:cubicBezTo>
                              <a:cubicBezTo>
                                <a:pt x="3" y="435"/>
                                <a:pt x="6" y="440"/>
                                <a:pt x="9" y="450"/>
                              </a:cubicBezTo>
                              <a:cubicBezTo>
                                <a:pt x="88" y="450"/>
                                <a:pt x="88" y="450"/>
                                <a:pt x="88" y="450"/>
                              </a:cubicBezTo>
                              <a:cubicBezTo>
                                <a:pt x="89" y="433"/>
                                <a:pt x="90" y="415"/>
                                <a:pt x="92" y="398"/>
                              </a:cubicBezTo>
                              <a:cubicBezTo>
                                <a:pt x="93" y="381"/>
                                <a:pt x="94" y="364"/>
                                <a:pt x="96" y="347"/>
                              </a:cubicBezTo>
                              <a:cubicBezTo>
                                <a:pt x="99" y="313"/>
                                <a:pt x="102" y="279"/>
                                <a:pt x="106" y="245"/>
                              </a:cubicBezTo>
                              <a:cubicBezTo>
                                <a:pt x="110" y="212"/>
                                <a:pt x="114" y="178"/>
                                <a:pt x="119" y="144"/>
                              </a:cubicBezTo>
                              <a:cubicBezTo>
                                <a:pt x="125" y="99"/>
                                <a:pt x="133" y="53"/>
                                <a:pt x="141" y="7"/>
                              </a:cubicBezTo>
                              <a:cubicBezTo>
                                <a:pt x="134" y="4"/>
                                <a:pt x="128" y="2"/>
                                <a:pt x="121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5" name="Freeform 514">
                          <a:extLst>
                            <a:ext uri="{FF2B5EF4-FFF2-40B4-BE49-F238E27FC236}">
                              <a16:creationId xmlns:a16="http://schemas.microsoft.com/office/drawing/2014/main" id="{08728F38-FD83-4D88-A513-E3394DFD8BFF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2057" y="3595486"/>
                          <a:ext cx="26599" cy="75104"/>
                        </a:xfrm>
                        <a:custGeom>
                          <a:avLst/>
                          <a:gdLst>
                            <a:gd name="T0" fmla="*/ 58 w 97"/>
                            <a:gd name="T1" fmla="*/ 0 h 274"/>
                            <a:gd name="T2" fmla="*/ 2 w 97"/>
                            <a:gd name="T3" fmla="*/ 263 h 274"/>
                            <a:gd name="T4" fmla="*/ 0 w 97"/>
                            <a:gd name="T5" fmla="*/ 274 h 274"/>
                            <a:gd name="T6" fmla="*/ 24 w 97"/>
                            <a:gd name="T7" fmla="*/ 258 h 274"/>
                            <a:gd name="T8" fmla="*/ 97 w 97"/>
                            <a:gd name="T9" fmla="*/ 113 h 274"/>
                            <a:gd name="T10" fmla="*/ 58 w 97"/>
                            <a:gd name="T11" fmla="*/ 0 h 27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97" h="274">
                              <a:moveTo>
                                <a:pt x="58" y="0"/>
                              </a:moveTo>
                              <a:cubicBezTo>
                                <a:pt x="37" y="87"/>
                                <a:pt x="18" y="174"/>
                                <a:pt x="2" y="263"/>
                              </a:cubicBezTo>
                              <a:cubicBezTo>
                                <a:pt x="2" y="266"/>
                                <a:pt x="1" y="270"/>
                                <a:pt x="0" y="274"/>
                              </a:cubicBezTo>
                              <a:cubicBezTo>
                                <a:pt x="9" y="269"/>
                                <a:pt x="16" y="264"/>
                                <a:pt x="24" y="258"/>
                              </a:cubicBezTo>
                              <a:cubicBezTo>
                                <a:pt x="69" y="224"/>
                                <a:pt x="97" y="172"/>
                                <a:pt x="97" y="113"/>
                              </a:cubicBezTo>
                              <a:cubicBezTo>
                                <a:pt x="97" y="70"/>
                                <a:pt x="83" y="31"/>
                                <a:pt x="58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6" name="Freeform 515">
                          <a:extLst>
                            <a:ext uri="{FF2B5EF4-FFF2-40B4-BE49-F238E27FC236}">
                              <a16:creationId xmlns:a16="http://schemas.microsoft.com/office/drawing/2014/main" id="{468A9184-0B41-43FA-AD01-6B7A03AEFBB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24846" y="3825493"/>
                          <a:ext cx="15647" cy="83710"/>
                        </a:xfrm>
                        <a:custGeom>
                          <a:avLst/>
                          <a:gdLst>
                            <a:gd name="T0" fmla="*/ 3 w 56"/>
                            <a:gd name="T1" fmla="*/ 0 h 305"/>
                            <a:gd name="T2" fmla="*/ 3 w 56"/>
                            <a:gd name="T3" fmla="*/ 10 h 305"/>
                            <a:gd name="T4" fmla="*/ 0 w 56"/>
                            <a:gd name="T5" fmla="*/ 156 h 305"/>
                            <a:gd name="T6" fmla="*/ 0 w 56"/>
                            <a:gd name="T7" fmla="*/ 190 h 305"/>
                            <a:gd name="T8" fmla="*/ 0 w 56"/>
                            <a:gd name="T9" fmla="*/ 209 h 305"/>
                            <a:gd name="T10" fmla="*/ 1 w 56"/>
                            <a:gd name="T11" fmla="*/ 236 h 305"/>
                            <a:gd name="T12" fmla="*/ 3 w 56"/>
                            <a:gd name="T13" fmla="*/ 305 h 305"/>
                            <a:gd name="T14" fmla="*/ 56 w 56"/>
                            <a:gd name="T15" fmla="*/ 305 h 305"/>
                            <a:gd name="T16" fmla="*/ 12 w 56"/>
                            <a:gd name="T17" fmla="*/ 45 h 305"/>
                            <a:gd name="T18" fmla="*/ 3 w 56"/>
                            <a:gd name="T19" fmla="*/ 0 h 30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56" h="305">
                              <a:moveTo>
                                <a:pt x="3" y="0"/>
                              </a:moveTo>
                              <a:cubicBezTo>
                                <a:pt x="3" y="4"/>
                                <a:pt x="3" y="7"/>
                                <a:pt x="3" y="10"/>
                              </a:cubicBezTo>
                              <a:cubicBezTo>
                                <a:pt x="1" y="59"/>
                                <a:pt x="0" y="107"/>
                                <a:pt x="0" y="156"/>
                              </a:cubicBezTo>
                              <a:cubicBezTo>
                                <a:pt x="0" y="167"/>
                                <a:pt x="0" y="179"/>
                                <a:pt x="0" y="190"/>
                              </a:cubicBezTo>
                              <a:cubicBezTo>
                                <a:pt x="0" y="196"/>
                                <a:pt x="0" y="203"/>
                                <a:pt x="0" y="209"/>
                              </a:cubicBezTo>
                              <a:cubicBezTo>
                                <a:pt x="1" y="218"/>
                                <a:pt x="1" y="227"/>
                                <a:pt x="1" y="236"/>
                              </a:cubicBezTo>
                              <a:cubicBezTo>
                                <a:pt x="1" y="259"/>
                                <a:pt x="2" y="282"/>
                                <a:pt x="3" y="305"/>
                              </a:cubicBezTo>
                              <a:cubicBezTo>
                                <a:pt x="56" y="305"/>
                                <a:pt x="56" y="305"/>
                                <a:pt x="56" y="305"/>
                              </a:cubicBezTo>
                              <a:cubicBezTo>
                                <a:pt x="12" y="45"/>
                                <a:pt x="12" y="45"/>
                                <a:pt x="12" y="45"/>
                              </a:cubicBezTo>
                              <a:cubicBezTo>
                                <a:pt x="9" y="30"/>
                                <a:pt x="6" y="15"/>
                                <a:pt x="3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7" name="Freeform 516">
                          <a:extLst>
                            <a:ext uri="{FF2B5EF4-FFF2-40B4-BE49-F238E27FC236}">
                              <a16:creationId xmlns:a16="http://schemas.microsoft.com/office/drawing/2014/main" id="{4CBEF97E-E319-4895-A0E6-6242AD5E5C0C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63963" y="4145467"/>
                          <a:ext cx="22688" cy="37552"/>
                        </a:xfrm>
                        <a:custGeom>
                          <a:avLst/>
                          <a:gdLst>
                            <a:gd name="T0" fmla="*/ 49 w 83"/>
                            <a:gd name="T1" fmla="*/ 0 h 135"/>
                            <a:gd name="T2" fmla="*/ 0 w 83"/>
                            <a:gd name="T3" fmla="*/ 4 h 135"/>
                            <a:gd name="T4" fmla="*/ 2 w 83"/>
                            <a:gd name="T5" fmla="*/ 39 h 135"/>
                            <a:gd name="T6" fmla="*/ 1 w 83"/>
                            <a:gd name="T7" fmla="*/ 65 h 135"/>
                            <a:gd name="T8" fmla="*/ 19 w 83"/>
                            <a:gd name="T9" fmla="*/ 130 h 135"/>
                            <a:gd name="T10" fmla="*/ 41 w 83"/>
                            <a:gd name="T11" fmla="*/ 135 h 135"/>
                            <a:gd name="T12" fmla="*/ 49 w 83"/>
                            <a:gd name="T13" fmla="*/ 0 h 13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83" h="135">
                              <a:moveTo>
                                <a:pt x="49" y="0"/>
                              </a:moveTo>
                              <a:cubicBezTo>
                                <a:pt x="0" y="4"/>
                                <a:pt x="0" y="4"/>
                                <a:pt x="0" y="4"/>
                              </a:cubicBezTo>
                              <a:cubicBezTo>
                                <a:pt x="1" y="16"/>
                                <a:pt x="2" y="27"/>
                                <a:pt x="2" y="39"/>
                              </a:cubicBezTo>
                              <a:cubicBezTo>
                                <a:pt x="2" y="48"/>
                                <a:pt x="1" y="57"/>
                                <a:pt x="1" y="65"/>
                              </a:cubicBezTo>
                              <a:cubicBezTo>
                                <a:pt x="7" y="87"/>
                                <a:pt x="13" y="109"/>
                                <a:pt x="19" y="130"/>
                              </a:cubicBezTo>
                              <a:cubicBezTo>
                                <a:pt x="41" y="135"/>
                                <a:pt x="41" y="135"/>
                                <a:pt x="41" y="135"/>
                              </a:cubicBezTo>
                              <a:cubicBezTo>
                                <a:pt x="75" y="131"/>
                                <a:pt x="83" y="14"/>
                                <a:pt x="49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8" name="Freeform 517">
                          <a:extLst>
                            <a:ext uri="{FF2B5EF4-FFF2-40B4-BE49-F238E27FC236}">
                              <a16:creationId xmlns:a16="http://schemas.microsoft.com/office/drawing/2014/main" id="{04C45EE6-E8DA-4CC3-9EE4-1332C0C3746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9099" y="4094615"/>
                          <a:ext cx="33641" cy="37552"/>
                        </a:xfrm>
                        <a:custGeom>
                          <a:avLst/>
                          <a:gdLst>
                            <a:gd name="T0" fmla="*/ 43 w 123"/>
                            <a:gd name="T1" fmla="*/ 0 h 136"/>
                            <a:gd name="T2" fmla="*/ 42 w 123"/>
                            <a:gd name="T3" fmla="*/ 0 h 136"/>
                            <a:gd name="T4" fmla="*/ 0 w 123"/>
                            <a:gd name="T5" fmla="*/ 25 h 136"/>
                            <a:gd name="T6" fmla="*/ 0 w 123"/>
                            <a:gd name="T7" fmla="*/ 25 h 136"/>
                            <a:gd name="T8" fmla="*/ 45 w 123"/>
                            <a:gd name="T9" fmla="*/ 136 h 136"/>
                            <a:gd name="T10" fmla="*/ 94 w 123"/>
                            <a:gd name="T11" fmla="*/ 125 h 136"/>
                            <a:gd name="T12" fmla="*/ 43 w 123"/>
                            <a:gd name="T13" fmla="*/ 0 h 136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</a:cxnLst>
                          <a:rect l="0" t="0" r="r" b="b"/>
                          <a:pathLst>
                            <a:path w="123" h="136">
                              <a:moveTo>
                                <a:pt x="43" y="0"/>
                              </a:moveTo>
                              <a:cubicBezTo>
                                <a:pt x="42" y="0"/>
                                <a:pt x="42" y="0"/>
                                <a:pt x="42" y="0"/>
                              </a:cubicBezTo>
                              <a:cubicBezTo>
                                <a:pt x="0" y="25"/>
                                <a:pt x="0" y="25"/>
                                <a:pt x="0" y="25"/>
                              </a:cubicBezTo>
                              <a:cubicBezTo>
                                <a:pt x="0" y="25"/>
                                <a:pt x="0" y="25"/>
                                <a:pt x="0" y="25"/>
                              </a:cubicBezTo>
                              <a:cubicBezTo>
                                <a:pt x="21" y="59"/>
                                <a:pt x="36" y="97"/>
                                <a:pt x="45" y="136"/>
                              </a:cubicBezTo>
                              <a:cubicBezTo>
                                <a:pt x="94" y="125"/>
                                <a:pt x="94" y="125"/>
                                <a:pt x="94" y="125"/>
                              </a:cubicBezTo>
                              <a:cubicBezTo>
                                <a:pt x="123" y="107"/>
                                <a:pt x="80" y="0"/>
                                <a:pt x="43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39" name="Freeform 518">
                          <a:extLst>
                            <a:ext uri="{FF2B5EF4-FFF2-40B4-BE49-F238E27FC236}">
                              <a16:creationId xmlns:a16="http://schemas.microsoft.com/office/drawing/2014/main" id="{6C72A0E3-7F6A-4E64-BA54-AE2E757F0EC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1275" y="4063322"/>
                          <a:ext cx="13300" cy="22688"/>
                        </a:xfrm>
                        <a:custGeom>
                          <a:avLst/>
                          <a:gdLst>
                            <a:gd name="T0" fmla="*/ 0 w 47"/>
                            <a:gd name="T1" fmla="*/ 0 h 84"/>
                            <a:gd name="T2" fmla="*/ 16 w 47"/>
                            <a:gd name="T3" fmla="*/ 84 h 84"/>
                            <a:gd name="T4" fmla="*/ 37 w 47"/>
                            <a:gd name="T5" fmla="*/ 67 h 84"/>
                            <a:gd name="T6" fmla="*/ 0 w 47"/>
                            <a:gd name="T7" fmla="*/ 0 h 84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47" h="84">
                              <a:moveTo>
                                <a:pt x="0" y="0"/>
                              </a:moveTo>
                              <a:cubicBezTo>
                                <a:pt x="5" y="28"/>
                                <a:pt x="10" y="56"/>
                                <a:pt x="16" y="84"/>
                              </a:cubicBezTo>
                              <a:cubicBezTo>
                                <a:pt x="37" y="67"/>
                                <a:pt x="37" y="67"/>
                                <a:pt x="37" y="67"/>
                              </a:cubicBezTo>
                              <a:cubicBezTo>
                                <a:pt x="47" y="51"/>
                                <a:pt x="26" y="22"/>
                                <a:pt x="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0" name="Freeform 519">
                          <a:extLst>
                            <a:ext uri="{FF2B5EF4-FFF2-40B4-BE49-F238E27FC236}">
                              <a16:creationId xmlns:a16="http://schemas.microsoft.com/office/drawing/2014/main" id="{B6E0BD18-C371-486C-AF36-D97CC93D6D2E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4949099" y="4101657"/>
                          <a:ext cx="14865" cy="61805"/>
                        </a:xfrm>
                        <a:custGeom>
                          <a:avLst/>
                          <a:gdLst>
                            <a:gd name="T0" fmla="*/ 0 w 55"/>
                            <a:gd name="T1" fmla="*/ 0 h 223"/>
                            <a:gd name="T2" fmla="*/ 54 w 55"/>
                            <a:gd name="T3" fmla="*/ 223 h 223"/>
                            <a:gd name="T4" fmla="*/ 55 w 55"/>
                            <a:gd name="T5" fmla="*/ 197 h 223"/>
                            <a:gd name="T6" fmla="*/ 53 w 55"/>
                            <a:gd name="T7" fmla="*/ 162 h 223"/>
                            <a:gd name="T8" fmla="*/ 45 w 55"/>
                            <a:gd name="T9" fmla="*/ 111 h 223"/>
                            <a:gd name="T10" fmla="*/ 0 w 55"/>
                            <a:gd name="T11" fmla="*/ 0 h 2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55" h="223">
                              <a:moveTo>
                                <a:pt x="0" y="0"/>
                              </a:moveTo>
                              <a:cubicBezTo>
                                <a:pt x="16" y="76"/>
                                <a:pt x="34" y="150"/>
                                <a:pt x="54" y="223"/>
                              </a:cubicBezTo>
                              <a:cubicBezTo>
                                <a:pt x="54" y="215"/>
                                <a:pt x="55" y="206"/>
                                <a:pt x="55" y="197"/>
                              </a:cubicBezTo>
                              <a:cubicBezTo>
                                <a:pt x="55" y="185"/>
                                <a:pt x="54" y="174"/>
                                <a:pt x="53" y="162"/>
                              </a:cubicBezTo>
                              <a:cubicBezTo>
                                <a:pt x="52" y="145"/>
                                <a:pt x="49" y="128"/>
                                <a:pt x="45" y="111"/>
                              </a:cubicBezTo>
                              <a:cubicBezTo>
                                <a:pt x="36" y="72"/>
                                <a:pt x="21" y="34"/>
                                <a:pt x="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1" name="Freeform 520">
                          <a:extLst>
                            <a:ext uri="{FF2B5EF4-FFF2-40B4-BE49-F238E27FC236}">
                              <a16:creationId xmlns:a16="http://schemas.microsoft.com/office/drawing/2014/main" id="{1EC29C47-680A-4E39-BFF0-1B59E66E942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68579" y="4011688"/>
                          <a:ext cx="16429" cy="97009"/>
                        </a:xfrm>
                        <a:custGeom>
                          <a:avLst/>
                          <a:gdLst>
                            <a:gd name="T0" fmla="*/ 60 w 60"/>
                            <a:gd name="T1" fmla="*/ 0 h 352"/>
                            <a:gd name="T2" fmla="*/ 0 w 60"/>
                            <a:gd name="T3" fmla="*/ 0 h 352"/>
                            <a:gd name="T4" fmla="*/ 0 w 60"/>
                            <a:gd name="T5" fmla="*/ 352 h 352"/>
                            <a:gd name="T6" fmla="*/ 60 w 60"/>
                            <a:gd name="T7" fmla="*/ 0 h 35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60" h="352">
                              <a:moveTo>
                                <a:pt x="60" y="0"/>
                              </a:moveTo>
                              <a:cubicBezTo>
                                <a:pt x="0" y="0"/>
                                <a:pt x="0" y="0"/>
                                <a:pt x="0" y="0"/>
                              </a:cubicBezTo>
                              <a:cubicBezTo>
                                <a:pt x="0" y="352"/>
                                <a:pt x="0" y="352"/>
                                <a:pt x="0" y="352"/>
                              </a:cubicBezTo>
                              <a:cubicBezTo>
                                <a:pt x="25" y="236"/>
                                <a:pt x="45" y="119"/>
                                <a:pt x="6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2" name="Freeform 521">
                          <a:extLst>
                            <a:ext uri="{FF2B5EF4-FFF2-40B4-BE49-F238E27FC236}">
                              <a16:creationId xmlns:a16="http://schemas.microsoft.com/office/drawing/2014/main" id="{BE3834C2-F793-4694-B7B1-298364BDE127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69362" y="3920155"/>
                          <a:ext cx="23470" cy="82145"/>
                        </a:xfrm>
                        <a:custGeom>
                          <a:avLst/>
                          <a:gdLst>
                            <a:gd name="T0" fmla="*/ 85 w 85"/>
                            <a:gd name="T1" fmla="*/ 0 h 298"/>
                            <a:gd name="T2" fmla="*/ 23 w 85"/>
                            <a:gd name="T3" fmla="*/ 45 h 298"/>
                            <a:gd name="T4" fmla="*/ 0 w 85"/>
                            <a:gd name="T5" fmla="*/ 298 h 298"/>
                            <a:gd name="T6" fmla="*/ 61 w 85"/>
                            <a:gd name="T7" fmla="*/ 298 h 298"/>
                            <a:gd name="T8" fmla="*/ 84 w 85"/>
                            <a:gd name="T9" fmla="*/ 23 h 298"/>
                            <a:gd name="T10" fmla="*/ 85 w 85"/>
                            <a:gd name="T11" fmla="*/ 0 h 298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</a:cxnLst>
                          <a:rect l="0" t="0" r="r" b="b"/>
                          <a:pathLst>
                            <a:path w="85" h="298">
                              <a:moveTo>
                                <a:pt x="85" y="0"/>
                              </a:moveTo>
                              <a:cubicBezTo>
                                <a:pt x="60" y="9"/>
                                <a:pt x="38" y="24"/>
                                <a:pt x="23" y="45"/>
                              </a:cubicBezTo>
                              <a:cubicBezTo>
                                <a:pt x="18" y="130"/>
                                <a:pt x="10" y="214"/>
                                <a:pt x="0" y="298"/>
                              </a:cubicBezTo>
                              <a:cubicBezTo>
                                <a:pt x="61" y="298"/>
                                <a:pt x="61" y="298"/>
                                <a:pt x="61" y="298"/>
                              </a:cubicBezTo>
                              <a:cubicBezTo>
                                <a:pt x="72" y="207"/>
                                <a:pt x="80" y="116"/>
                                <a:pt x="84" y="23"/>
                              </a:cubicBezTo>
                              <a:cubicBezTo>
                                <a:pt x="85" y="16"/>
                                <a:pt x="85" y="8"/>
                                <a:pt x="85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3" name="Freeform 524">
                          <a:extLst>
                            <a:ext uri="{FF2B5EF4-FFF2-40B4-BE49-F238E27FC236}">
                              <a16:creationId xmlns:a16="http://schemas.microsoft.com/office/drawing/2014/main" id="{5F7F1467-F006-409E-91A0-0C97EFE891F8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965350" y="2734919"/>
                          <a:ext cx="114221" cy="14865"/>
                        </a:xfrm>
                        <a:custGeom>
                          <a:avLst/>
                          <a:gdLst>
                            <a:gd name="T0" fmla="*/ 340 w 411"/>
                            <a:gd name="T1" fmla="*/ 0 h 52"/>
                            <a:gd name="T2" fmla="*/ 76 w 411"/>
                            <a:gd name="T3" fmla="*/ 9 h 52"/>
                            <a:gd name="T4" fmla="*/ 0 w 411"/>
                            <a:gd name="T5" fmla="*/ 14 h 52"/>
                            <a:gd name="T6" fmla="*/ 0 w 411"/>
                            <a:gd name="T7" fmla="*/ 17 h 52"/>
                            <a:gd name="T8" fmla="*/ 35 w 411"/>
                            <a:gd name="T9" fmla="*/ 52 h 52"/>
                            <a:gd name="T10" fmla="*/ 376 w 411"/>
                            <a:gd name="T11" fmla="*/ 52 h 52"/>
                            <a:gd name="T12" fmla="*/ 411 w 411"/>
                            <a:gd name="T13" fmla="*/ 17 h 52"/>
                            <a:gd name="T14" fmla="*/ 408 w 411"/>
                            <a:gd name="T15" fmla="*/ 1 h 52"/>
                            <a:gd name="T16" fmla="*/ 340 w 411"/>
                            <a:gd name="T17" fmla="*/ 0 h 5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</a:cxnLst>
                          <a:rect l="0" t="0" r="r" b="b"/>
                          <a:pathLst>
                            <a:path w="411" h="52">
                              <a:moveTo>
                                <a:pt x="340" y="0"/>
                              </a:moveTo>
                              <a:cubicBezTo>
                                <a:pt x="251" y="0"/>
                                <a:pt x="163" y="3"/>
                                <a:pt x="76" y="9"/>
                              </a:cubicBezTo>
                              <a:cubicBezTo>
                                <a:pt x="51" y="10"/>
                                <a:pt x="25" y="12"/>
                                <a:pt x="0" y="14"/>
                              </a:cubicBezTo>
                              <a:cubicBezTo>
                                <a:pt x="0" y="15"/>
                                <a:pt x="0" y="16"/>
                                <a:pt x="0" y="17"/>
                              </a:cubicBezTo>
                              <a:cubicBezTo>
                                <a:pt x="0" y="36"/>
                                <a:pt x="15" y="52"/>
                                <a:pt x="35" y="52"/>
                              </a:cubicBezTo>
                              <a:cubicBezTo>
                                <a:pt x="376" y="52"/>
                                <a:pt x="376" y="52"/>
                                <a:pt x="376" y="52"/>
                              </a:cubicBezTo>
                              <a:cubicBezTo>
                                <a:pt x="396" y="52"/>
                                <a:pt x="411" y="36"/>
                                <a:pt x="411" y="17"/>
                              </a:cubicBezTo>
                              <a:cubicBezTo>
                                <a:pt x="411" y="11"/>
                                <a:pt x="410" y="6"/>
                                <a:pt x="408" y="1"/>
                              </a:cubicBezTo>
                              <a:cubicBezTo>
                                <a:pt x="385" y="1"/>
                                <a:pt x="362" y="0"/>
                                <a:pt x="34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4" name="Freeform 525">
                          <a:extLst>
                            <a:ext uri="{FF2B5EF4-FFF2-40B4-BE49-F238E27FC236}">
                              <a16:creationId xmlns:a16="http://schemas.microsoft.com/office/drawing/2014/main" id="{17471C02-7E4D-46F2-91A3-54BD8BB9943D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6253249" y="2751348"/>
                          <a:ext cx="130650" cy="41464"/>
                        </a:xfrm>
                        <a:custGeom>
                          <a:avLst/>
                          <a:gdLst>
                            <a:gd name="T0" fmla="*/ 0 w 472"/>
                            <a:gd name="T1" fmla="*/ 0 h 149"/>
                            <a:gd name="T2" fmla="*/ 28 w 472"/>
                            <a:gd name="T3" fmla="*/ 71 h 149"/>
                            <a:gd name="T4" fmla="*/ 78 w 472"/>
                            <a:gd name="T5" fmla="*/ 80 h 149"/>
                            <a:gd name="T6" fmla="*/ 176 w 472"/>
                            <a:gd name="T7" fmla="*/ 100 h 149"/>
                            <a:gd name="T8" fmla="*/ 374 w 472"/>
                            <a:gd name="T9" fmla="*/ 149 h 149"/>
                            <a:gd name="T10" fmla="*/ 472 w 472"/>
                            <a:gd name="T11" fmla="*/ 110 h 149"/>
                            <a:gd name="T12" fmla="*/ 424 w 472"/>
                            <a:gd name="T13" fmla="*/ 96 h 149"/>
                            <a:gd name="T14" fmla="*/ 177 w 472"/>
                            <a:gd name="T15" fmla="*/ 34 h 149"/>
                            <a:gd name="T16" fmla="*/ 77 w 472"/>
                            <a:gd name="T17" fmla="*/ 14 h 149"/>
                            <a:gd name="T18" fmla="*/ 0 w 472"/>
                            <a:gd name="T19" fmla="*/ 0 h 14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472" h="149">
                              <a:moveTo>
                                <a:pt x="0" y="0"/>
                              </a:moveTo>
                              <a:cubicBezTo>
                                <a:pt x="28" y="71"/>
                                <a:pt x="28" y="71"/>
                                <a:pt x="28" y="71"/>
                              </a:cubicBezTo>
                              <a:cubicBezTo>
                                <a:pt x="44" y="74"/>
                                <a:pt x="61" y="77"/>
                                <a:pt x="78" y="80"/>
                              </a:cubicBezTo>
                              <a:cubicBezTo>
                                <a:pt x="111" y="87"/>
                                <a:pt x="143" y="93"/>
                                <a:pt x="176" y="100"/>
                              </a:cubicBezTo>
                              <a:cubicBezTo>
                                <a:pt x="243" y="115"/>
                                <a:pt x="308" y="131"/>
                                <a:pt x="374" y="149"/>
                              </a:cubicBezTo>
                              <a:cubicBezTo>
                                <a:pt x="472" y="110"/>
                                <a:pt x="472" y="110"/>
                                <a:pt x="472" y="110"/>
                              </a:cubicBezTo>
                              <a:cubicBezTo>
                                <a:pt x="456" y="105"/>
                                <a:pt x="440" y="101"/>
                                <a:pt x="424" y="96"/>
                              </a:cubicBezTo>
                              <a:cubicBezTo>
                                <a:pt x="342" y="73"/>
                                <a:pt x="260" y="52"/>
                                <a:pt x="177" y="34"/>
                              </a:cubicBezTo>
                              <a:cubicBezTo>
                                <a:pt x="144" y="27"/>
                                <a:pt x="110" y="20"/>
                                <a:pt x="77" y="14"/>
                              </a:cubicBezTo>
                              <a:cubicBezTo>
                                <a:pt x="51" y="9"/>
                                <a:pt x="25" y="4"/>
                                <a:pt x="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5" name="Freeform 526">
                          <a:extLst>
                            <a:ext uri="{FF2B5EF4-FFF2-40B4-BE49-F238E27FC236}">
                              <a16:creationId xmlns:a16="http://schemas.microsoft.com/office/drawing/2014/main" id="{74EFEC88-1B77-4528-AF00-9118083AAC16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935444" y="3162073"/>
                          <a:ext cx="183066" cy="302763"/>
                        </a:xfrm>
                        <a:custGeom>
                          <a:avLst/>
                          <a:gdLst>
                            <a:gd name="T0" fmla="*/ 427 w 661"/>
                            <a:gd name="T1" fmla="*/ 577 h 1095"/>
                            <a:gd name="T2" fmla="*/ 405 w 661"/>
                            <a:gd name="T3" fmla="*/ 659 h 1095"/>
                            <a:gd name="T4" fmla="*/ 604 w 661"/>
                            <a:gd name="T5" fmla="*/ 1095 h 1095"/>
                            <a:gd name="T6" fmla="*/ 608 w 661"/>
                            <a:gd name="T7" fmla="*/ 1093 h 1095"/>
                            <a:gd name="T8" fmla="*/ 637 w 661"/>
                            <a:gd name="T9" fmla="*/ 1085 h 1095"/>
                            <a:gd name="T10" fmla="*/ 661 w 661"/>
                            <a:gd name="T11" fmla="*/ 1079 h 1095"/>
                            <a:gd name="T12" fmla="*/ 427 w 661"/>
                            <a:gd name="T13" fmla="*/ 578 h 1095"/>
                            <a:gd name="T14" fmla="*/ 427 w 661"/>
                            <a:gd name="T15" fmla="*/ 577 h 1095"/>
                            <a:gd name="T16" fmla="*/ 275 w 661"/>
                            <a:gd name="T17" fmla="*/ 406 h 1095"/>
                            <a:gd name="T18" fmla="*/ 276 w 661"/>
                            <a:gd name="T19" fmla="*/ 407 h 1095"/>
                            <a:gd name="T20" fmla="*/ 321 w 661"/>
                            <a:gd name="T21" fmla="*/ 430 h 1095"/>
                            <a:gd name="T22" fmla="*/ 351 w 661"/>
                            <a:gd name="T23" fmla="*/ 446 h 1095"/>
                            <a:gd name="T24" fmla="*/ 351 w 661"/>
                            <a:gd name="T25" fmla="*/ 446 h 1095"/>
                            <a:gd name="T26" fmla="*/ 321 w 661"/>
                            <a:gd name="T27" fmla="*/ 430 h 1095"/>
                            <a:gd name="T28" fmla="*/ 276 w 661"/>
                            <a:gd name="T29" fmla="*/ 407 h 1095"/>
                            <a:gd name="T30" fmla="*/ 275 w 661"/>
                            <a:gd name="T31" fmla="*/ 406 h 1095"/>
                            <a:gd name="T32" fmla="*/ 7 w 661"/>
                            <a:gd name="T33" fmla="*/ 18 h 1095"/>
                            <a:gd name="T34" fmla="*/ 0 w 661"/>
                            <a:gd name="T35" fmla="*/ 28 h 1095"/>
                            <a:gd name="T36" fmla="*/ 7 w 661"/>
                            <a:gd name="T37" fmla="*/ 18 h 1095"/>
                            <a:gd name="T38" fmla="*/ 41 w 661"/>
                            <a:gd name="T39" fmla="*/ 0 h 1095"/>
                            <a:gd name="T40" fmla="*/ 18 w 661"/>
                            <a:gd name="T41" fmla="*/ 22 h 1095"/>
                            <a:gd name="T42" fmla="*/ 1 w 661"/>
                            <a:gd name="T43" fmla="*/ 44 h 1095"/>
                            <a:gd name="T44" fmla="*/ 66 w 661"/>
                            <a:gd name="T45" fmla="*/ 128 h 1095"/>
                            <a:gd name="T46" fmla="*/ 83 w 661"/>
                            <a:gd name="T47" fmla="*/ 150 h 1095"/>
                            <a:gd name="T48" fmla="*/ 196 w 661"/>
                            <a:gd name="T49" fmla="*/ 311 h 1095"/>
                            <a:gd name="T50" fmla="*/ 244 w 661"/>
                            <a:gd name="T51" fmla="*/ 333 h 1095"/>
                            <a:gd name="T52" fmla="*/ 267 w 661"/>
                            <a:gd name="T53" fmla="*/ 344 h 1095"/>
                            <a:gd name="T54" fmla="*/ 271 w 661"/>
                            <a:gd name="T55" fmla="*/ 346 h 1095"/>
                            <a:gd name="T56" fmla="*/ 273 w 661"/>
                            <a:gd name="T57" fmla="*/ 350 h 1095"/>
                            <a:gd name="T58" fmla="*/ 279 w 661"/>
                            <a:gd name="T59" fmla="*/ 376 h 1095"/>
                            <a:gd name="T60" fmla="*/ 285 w 661"/>
                            <a:gd name="T61" fmla="*/ 403 h 1095"/>
                            <a:gd name="T62" fmla="*/ 302 w 661"/>
                            <a:gd name="T63" fmla="*/ 416 h 1095"/>
                            <a:gd name="T64" fmla="*/ 324 w 661"/>
                            <a:gd name="T65" fmla="*/ 420 h 1095"/>
                            <a:gd name="T66" fmla="*/ 339 w 661"/>
                            <a:gd name="T67" fmla="*/ 426 h 1095"/>
                            <a:gd name="T68" fmla="*/ 128 w 661"/>
                            <a:gd name="T69" fmla="*/ 113 h 1095"/>
                            <a:gd name="T70" fmla="*/ 111 w 661"/>
                            <a:gd name="T71" fmla="*/ 90 h 1095"/>
                            <a:gd name="T72" fmla="*/ 41 w 661"/>
                            <a:gd name="T73" fmla="*/ 0 h 109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</a:cxnLst>
                          <a:rect l="0" t="0" r="r" b="b"/>
                          <a:pathLst>
                            <a:path w="661" h="1095">
                              <a:moveTo>
                                <a:pt x="427" y="577"/>
                              </a:moveTo>
                              <a:cubicBezTo>
                                <a:pt x="430" y="606"/>
                                <a:pt x="422" y="634"/>
                                <a:pt x="405" y="659"/>
                              </a:cubicBezTo>
                              <a:cubicBezTo>
                                <a:pt x="479" y="799"/>
                                <a:pt x="546" y="945"/>
                                <a:pt x="604" y="1095"/>
                              </a:cubicBezTo>
                              <a:cubicBezTo>
                                <a:pt x="608" y="1093"/>
                                <a:pt x="608" y="1093"/>
                                <a:pt x="608" y="1093"/>
                              </a:cubicBezTo>
                              <a:cubicBezTo>
                                <a:pt x="617" y="1089"/>
                                <a:pt x="627" y="1087"/>
                                <a:pt x="637" y="1085"/>
                              </a:cubicBezTo>
                              <a:cubicBezTo>
                                <a:pt x="645" y="1084"/>
                                <a:pt x="654" y="1082"/>
                                <a:pt x="661" y="1079"/>
                              </a:cubicBezTo>
                              <a:cubicBezTo>
                                <a:pt x="594" y="906"/>
                                <a:pt x="516" y="739"/>
                                <a:pt x="427" y="578"/>
                              </a:cubicBezTo>
                              <a:cubicBezTo>
                                <a:pt x="427" y="577"/>
                                <a:pt x="427" y="577"/>
                                <a:pt x="427" y="577"/>
                              </a:cubicBezTo>
                              <a:moveTo>
                                <a:pt x="275" y="406"/>
                              </a:moveTo>
                              <a:cubicBezTo>
                                <a:pt x="275" y="406"/>
                                <a:pt x="275" y="407"/>
                                <a:pt x="276" y="407"/>
                              </a:cubicBezTo>
                              <a:cubicBezTo>
                                <a:pt x="287" y="433"/>
                                <a:pt x="294" y="422"/>
                                <a:pt x="321" y="430"/>
                              </a:cubicBezTo>
                              <a:cubicBezTo>
                                <a:pt x="332" y="433"/>
                                <a:pt x="342" y="439"/>
                                <a:pt x="351" y="446"/>
                              </a:cubicBezTo>
                              <a:cubicBezTo>
                                <a:pt x="351" y="446"/>
                                <a:pt x="351" y="446"/>
                                <a:pt x="351" y="446"/>
                              </a:cubicBezTo>
                              <a:cubicBezTo>
                                <a:pt x="342" y="439"/>
                                <a:pt x="332" y="433"/>
                                <a:pt x="321" y="430"/>
                              </a:cubicBezTo>
                              <a:cubicBezTo>
                                <a:pt x="294" y="422"/>
                                <a:pt x="287" y="433"/>
                                <a:pt x="276" y="407"/>
                              </a:cubicBezTo>
                              <a:cubicBezTo>
                                <a:pt x="275" y="407"/>
                                <a:pt x="275" y="406"/>
                                <a:pt x="275" y="406"/>
                              </a:cubicBezTo>
                              <a:moveTo>
                                <a:pt x="7" y="18"/>
                              </a:moveTo>
                              <a:cubicBezTo>
                                <a:pt x="5" y="21"/>
                                <a:pt x="3" y="24"/>
                                <a:pt x="0" y="28"/>
                              </a:cubicBezTo>
                              <a:cubicBezTo>
                                <a:pt x="3" y="24"/>
                                <a:pt x="5" y="21"/>
                                <a:pt x="7" y="18"/>
                              </a:cubicBezTo>
                              <a:moveTo>
                                <a:pt x="41" y="0"/>
                              </a:moveTo>
                              <a:cubicBezTo>
                                <a:pt x="33" y="7"/>
                                <a:pt x="25" y="14"/>
                                <a:pt x="18" y="22"/>
                              </a:cubicBezTo>
                              <a:cubicBezTo>
                                <a:pt x="12" y="29"/>
                                <a:pt x="6" y="37"/>
                                <a:pt x="1" y="44"/>
                              </a:cubicBezTo>
                              <a:cubicBezTo>
                                <a:pt x="23" y="72"/>
                                <a:pt x="45" y="99"/>
                                <a:pt x="66" y="128"/>
                              </a:cubicBezTo>
                              <a:cubicBezTo>
                                <a:pt x="71" y="135"/>
                                <a:pt x="77" y="143"/>
                                <a:pt x="83" y="150"/>
                              </a:cubicBezTo>
                              <a:cubicBezTo>
                                <a:pt x="122" y="203"/>
                                <a:pt x="160" y="256"/>
                                <a:pt x="196" y="311"/>
                              </a:cubicBezTo>
                              <a:cubicBezTo>
                                <a:pt x="212" y="318"/>
                                <a:pt x="228" y="326"/>
                                <a:pt x="244" y="333"/>
                              </a:cubicBezTo>
                              <a:cubicBezTo>
                                <a:pt x="252" y="337"/>
                                <a:pt x="260" y="341"/>
                                <a:pt x="267" y="344"/>
                              </a:cubicBezTo>
                              <a:cubicBezTo>
                                <a:pt x="271" y="346"/>
                                <a:pt x="271" y="346"/>
                                <a:pt x="271" y="346"/>
                              </a:cubicBezTo>
                              <a:cubicBezTo>
                                <a:pt x="273" y="350"/>
                                <a:pt x="273" y="350"/>
                                <a:pt x="273" y="350"/>
                              </a:cubicBezTo>
                              <a:cubicBezTo>
                                <a:pt x="276" y="359"/>
                                <a:pt x="277" y="368"/>
                                <a:pt x="279" y="376"/>
                              </a:cubicBezTo>
                              <a:cubicBezTo>
                                <a:pt x="280" y="386"/>
                                <a:pt x="281" y="395"/>
                                <a:pt x="285" y="403"/>
                              </a:cubicBezTo>
                              <a:cubicBezTo>
                                <a:pt x="290" y="415"/>
                                <a:pt x="292" y="415"/>
                                <a:pt x="302" y="416"/>
                              </a:cubicBezTo>
                              <a:cubicBezTo>
                                <a:pt x="307" y="417"/>
                                <a:pt x="314" y="417"/>
                                <a:pt x="324" y="420"/>
                              </a:cubicBezTo>
                              <a:cubicBezTo>
                                <a:pt x="329" y="422"/>
                                <a:pt x="334" y="424"/>
                                <a:pt x="339" y="426"/>
                              </a:cubicBezTo>
                              <a:cubicBezTo>
                                <a:pt x="274" y="318"/>
                                <a:pt x="203" y="214"/>
                                <a:pt x="128" y="113"/>
                              </a:cubicBezTo>
                              <a:cubicBezTo>
                                <a:pt x="122" y="105"/>
                                <a:pt x="116" y="97"/>
                                <a:pt x="111" y="90"/>
                              </a:cubicBezTo>
                              <a:cubicBezTo>
                                <a:pt x="88" y="59"/>
                                <a:pt x="65" y="30"/>
                                <a:pt x="41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6" name="Freeform 527">
                          <a:extLst>
                            <a:ext uri="{FF2B5EF4-FFF2-40B4-BE49-F238E27FC236}">
                              <a16:creationId xmlns:a16="http://schemas.microsoft.com/office/drawing/2014/main" id="{5C3C761C-6DE8-47EF-94B6-51A8D6408BAE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899457" y="3117481"/>
                          <a:ext cx="152555" cy="223747"/>
                        </a:xfrm>
                        <a:custGeom>
                          <a:avLst/>
                          <a:gdLst>
                            <a:gd name="T0" fmla="*/ 338 w 553"/>
                            <a:gd name="T1" fmla="*/ 490 h 811"/>
                            <a:gd name="T2" fmla="*/ 486 w 553"/>
                            <a:gd name="T3" fmla="*/ 732 h 811"/>
                            <a:gd name="T4" fmla="*/ 507 w 553"/>
                            <a:gd name="T5" fmla="*/ 770 h 811"/>
                            <a:gd name="T6" fmla="*/ 530 w 553"/>
                            <a:gd name="T7" fmla="*/ 811 h 811"/>
                            <a:gd name="T8" fmla="*/ 545 w 553"/>
                            <a:gd name="T9" fmla="*/ 725 h 811"/>
                            <a:gd name="T10" fmla="*/ 541 w 553"/>
                            <a:gd name="T11" fmla="*/ 710 h 811"/>
                            <a:gd name="T12" fmla="*/ 537 w 553"/>
                            <a:gd name="T13" fmla="*/ 702 h 811"/>
                            <a:gd name="T14" fmla="*/ 482 w 553"/>
                            <a:gd name="T15" fmla="*/ 609 h 811"/>
                            <a:gd name="T16" fmla="*/ 452 w 553"/>
                            <a:gd name="T17" fmla="*/ 593 h 811"/>
                            <a:gd name="T18" fmla="*/ 407 w 553"/>
                            <a:gd name="T19" fmla="*/ 570 h 811"/>
                            <a:gd name="T20" fmla="*/ 406 w 553"/>
                            <a:gd name="T21" fmla="*/ 569 h 811"/>
                            <a:gd name="T22" fmla="*/ 394 w 553"/>
                            <a:gd name="T23" fmla="*/ 516 h 811"/>
                            <a:gd name="T24" fmla="*/ 394 w 553"/>
                            <a:gd name="T25" fmla="*/ 516 h 811"/>
                            <a:gd name="T26" fmla="*/ 338 w 553"/>
                            <a:gd name="T27" fmla="*/ 490 h 811"/>
                            <a:gd name="T28" fmla="*/ 35 w 553"/>
                            <a:gd name="T29" fmla="*/ 0 h 811"/>
                            <a:gd name="T30" fmla="*/ 0 w 553"/>
                            <a:gd name="T31" fmla="*/ 50 h 811"/>
                            <a:gd name="T32" fmla="*/ 126 w 553"/>
                            <a:gd name="T33" fmla="*/ 199 h 811"/>
                            <a:gd name="T34" fmla="*/ 131 w 553"/>
                            <a:gd name="T35" fmla="*/ 191 h 811"/>
                            <a:gd name="T36" fmla="*/ 138 w 553"/>
                            <a:gd name="T37" fmla="*/ 181 h 811"/>
                            <a:gd name="T38" fmla="*/ 141 w 553"/>
                            <a:gd name="T39" fmla="*/ 179 h 811"/>
                            <a:gd name="T40" fmla="*/ 166 w 553"/>
                            <a:gd name="T41" fmla="*/ 155 h 811"/>
                            <a:gd name="T42" fmla="*/ 35 w 553"/>
                            <a:gd name="T43" fmla="*/ 0 h 811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</a:cxnLst>
                          <a:rect l="0" t="0" r="r" b="b"/>
                          <a:pathLst>
                            <a:path w="553" h="811">
                              <a:moveTo>
                                <a:pt x="338" y="490"/>
                              </a:moveTo>
                              <a:cubicBezTo>
                                <a:pt x="390" y="569"/>
                                <a:pt x="440" y="650"/>
                                <a:pt x="486" y="732"/>
                              </a:cubicBezTo>
                              <a:cubicBezTo>
                                <a:pt x="493" y="745"/>
                                <a:pt x="500" y="757"/>
                                <a:pt x="507" y="770"/>
                              </a:cubicBezTo>
                              <a:cubicBezTo>
                                <a:pt x="515" y="784"/>
                                <a:pt x="523" y="797"/>
                                <a:pt x="530" y="811"/>
                              </a:cubicBezTo>
                              <a:cubicBezTo>
                                <a:pt x="546" y="787"/>
                                <a:pt x="553" y="758"/>
                                <a:pt x="545" y="725"/>
                              </a:cubicBezTo>
                              <a:cubicBezTo>
                                <a:pt x="544" y="720"/>
                                <a:pt x="542" y="715"/>
                                <a:pt x="541" y="710"/>
                              </a:cubicBezTo>
                              <a:cubicBezTo>
                                <a:pt x="540" y="708"/>
                                <a:pt x="538" y="705"/>
                                <a:pt x="537" y="702"/>
                              </a:cubicBezTo>
                              <a:cubicBezTo>
                                <a:pt x="519" y="671"/>
                                <a:pt x="501" y="640"/>
                                <a:pt x="482" y="609"/>
                              </a:cubicBezTo>
                              <a:cubicBezTo>
                                <a:pt x="473" y="602"/>
                                <a:pt x="463" y="596"/>
                                <a:pt x="452" y="593"/>
                              </a:cubicBezTo>
                              <a:cubicBezTo>
                                <a:pt x="425" y="585"/>
                                <a:pt x="418" y="596"/>
                                <a:pt x="407" y="570"/>
                              </a:cubicBezTo>
                              <a:cubicBezTo>
                                <a:pt x="406" y="570"/>
                                <a:pt x="406" y="569"/>
                                <a:pt x="406" y="569"/>
                              </a:cubicBezTo>
                              <a:cubicBezTo>
                                <a:pt x="399" y="553"/>
                                <a:pt x="400" y="533"/>
                                <a:pt x="394" y="516"/>
                              </a:cubicBezTo>
                              <a:cubicBezTo>
                                <a:pt x="394" y="516"/>
                                <a:pt x="394" y="516"/>
                                <a:pt x="394" y="516"/>
                              </a:cubicBezTo>
                              <a:cubicBezTo>
                                <a:pt x="376" y="508"/>
                                <a:pt x="357" y="499"/>
                                <a:pt x="338" y="490"/>
                              </a:cubicBezTo>
                              <a:moveTo>
                                <a:pt x="35" y="0"/>
                              </a:moveTo>
                              <a:cubicBezTo>
                                <a:pt x="23" y="16"/>
                                <a:pt x="11" y="33"/>
                                <a:pt x="0" y="50"/>
                              </a:cubicBezTo>
                              <a:cubicBezTo>
                                <a:pt x="43" y="98"/>
                                <a:pt x="85" y="148"/>
                                <a:pt x="126" y="199"/>
                              </a:cubicBezTo>
                              <a:cubicBezTo>
                                <a:pt x="127" y="196"/>
                                <a:pt x="129" y="193"/>
                                <a:pt x="131" y="191"/>
                              </a:cubicBezTo>
                              <a:cubicBezTo>
                                <a:pt x="134" y="187"/>
                                <a:pt x="136" y="184"/>
                                <a:pt x="138" y="181"/>
                              </a:cubicBezTo>
                              <a:cubicBezTo>
                                <a:pt x="139" y="181"/>
                                <a:pt x="140" y="180"/>
                                <a:pt x="141" y="179"/>
                              </a:cubicBezTo>
                              <a:cubicBezTo>
                                <a:pt x="148" y="170"/>
                                <a:pt x="157" y="162"/>
                                <a:pt x="166" y="155"/>
                              </a:cubicBezTo>
                              <a:cubicBezTo>
                                <a:pt x="123" y="102"/>
                                <a:pt x="80" y="51"/>
                                <a:pt x="35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7" name="Freeform 528">
                          <a:extLst>
                            <a:ext uri="{FF2B5EF4-FFF2-40B4-BE49-F238E27FC236}">
                              <a16:creationId xmlns:a16="http://schemas.microsoft.com/office/drawing/2014/main" id="{1D54A68F-049F-4C9A-8CA7-D93142552A84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6897110" y="3115133"/>
                          <a:ext cx="157249" cy="229224"/>
                        </a:xfrm>
                        <a:custGeom>
                          <a:avLst/>
                          <a:gdLst>
                            <a:gd name="T0" fmla="*/ 548 w 568"/>
                            <a:gd name="T1" fmla="*/ 717 h 829"/>
                            <a:gd name="T2" fmla="*/ 552 w 568"/>
                            <a:gd name="T3" fmla="*/ 732 h 829"/>
                            <a:gd name="T4" fmla="*/ 537 w 568"/>
                            <a:gd name="T5" fmla="*/ 818 h 829"/>
                            <a:gd name="T6" fmla="*/ 543 w 568"/>
                            <a:gd name="T7" fmla="*/ 829 h 829"/>
                            <a:gd name="T8" fmla="*/ 565 w 568"/>
                            <a:gd name="T9" fmla="*/ 747 h 829"/>
                            <a:gd name="T10" fmla="*/ 548 w 568"/>
                            <a:gd name="T11" fmla="*/ 717 h 829"/>
                            <a:gd name="T12" fmla="*/ 334 w 568"/>
                            <a:gd name="T13" fmla="*/ 481 h 829"/>
                            <a:gd name="T14" fmla="*/ 345 w 568"/>
                            <a:gd name="T15" fmla="*/ 497 h 829"/>
                            <a:gd name="T16" fmla="*/ 401 w 568"/>
                            <a:gd name="T17" fmla="*/ 523 h 829"/>
                            <a:gd name="T18" fmla="*/ 401 w 568"/>
                            <a:gd name="T19" fmla="*/ 523 h 829"/>
                            <a:gd name="T20" fmla="*/ 413 w 568"/>
                            <a:gd name="T21" fmla="*/ 576 h 829"/>
                            <a:gd name="T22" fmla="*/ 414 w 568"/>
                            <a:gd name="T23" fmla="*/ 577 h 829"/>
                            <a:gd name="T24" fmla="*/ 459 w 568"/>
                            <a:gd name="T25" fmla="*/ 600 h 829"/>
                            <a:gd name="T26" fmla="*/ 489 w 568"/>
                            <a:gd name="T27" fmla="*/ 616 h 829"/>
                            <a:gd name="T28" fmla="*/ 477 w 568"/>
                            <a:gd name="T29" fmla="*/ 596 h 829"/>
                            <a:gd name="T30" fmla="*/ 462 w 568"/>
                            <a:gd name="T31" fmla="*/ 590 h 829"/>
                            <a:gd name="T32" fmla="*/ 440 w 568"/>
                            <a:gd name="T33" fmla="*/ 586 h 829"/>
                            <a:gd name="T34" fmla="*/ 423 w 568"/>
                            <a:gd name="T35" fmla="*/ 573 h 829"/>
                            <a:gd name="T36" fmla="*/ 417 w 568"/>
                            <a:gd name="T37" fmla="*/ 546 h 829"/>
                            <a:gd name="T38" fmla="*/ 411 w 568"/>
                            <a:gd name="T39" fmla="*/ 520 h 829"/>
                            <a:gd name="T40" fmla="*/ 409 w 568"/>
                            <a:gd name="T41" fmla="*/ 516 h 829"/>
                            <a:gd name="T42" fmla="*/ 405 w 568"/>
                            <a:gd name="T43" fmla="*/ 514 h 829"/>
                            <a:gd name="T44" fmla="*/ 382 w 568"/>
                            <a:gd name="T45" fmla="*/ 503 h 829"/>
                            <a:gd name="T46" fmla="*/ 334 w 568"/>
                            <a:gd name="T47" fmla="*/ 481 h 829"/>
                            <a:gd name="T48" fmla="*/ 173 w 568"/>
                            <a:gd name="T49" fmla="*/ 162 h 829"/>
                            <a:gd name="T50" fmla="*/ 148 w 568"/>
                            <a:gd name="T51" fmla="*/ 186 h 829"/>
                            <a:gd name="T52" fmla="*/ 145 w 568"/>
                            <a:gd name="T53" fmla="*/ 188 h 829"/>
                            <a:gd name="T54" fmla="*/ 138 w 568"/>
                            <a:gd name="T55" fmla="*/ 198 h 829"/>
                            <a:gd name="T56" fmla="*/ 133 w 568"/>
                            <a:gd name="T57" fmla="*/ 206 h 829"/>
                            <a:gd name="T58" fmla="*/ 139 w 568"/>
                            <a:gd name="T59" fmla="*/ 214 h 829"/>
                            <a:gd name="T60" fmla="*/ 156 w 568"/>
                            <a:gd name="T61" fmla="*/ 192 h 829"/>
                            <a:gd name="T62" fmla="*/ 179 w 568"/>
                            <a:gd name="T63" fmla="*/ 170 h 829"/>
                            <a:gd name="T64" fmla="*/ 173 w 568"/>
                            <a:gd name="T65" fmla="*/ 162 h 829"/>
                            <a:gd name="T66" fmla="*/ 35 w 568"/>
                            <a:gd name="T67" fmla="*/ 0 h 829"/>
                            <a:gd name="T68" fmla="*/ 0 w 568"/>
                            <a:gd name="T69" fmla="*/ 49 h 829"/>
                            <a:gd name="T70" fmla="*/ 7 w 568"/>
                            <a:gd name="T71" fmla="*/ 57 h 829"/>
                            <a:gd name="T72" fmla="*/ 42 w 568"/>
                            <a:gd name="T73" fmla="*/ 7 h 829"/>
                            <a:gd name="T74" fmla="*/ 35 w 568"/>
                            <a:gd name="T75" fmla="*/ 0 h 829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  <a:cxn ang="0">
                              <a:pos x="T38" y="T39"/>
                            </a:cxn>
                            <a:cxn ang="0">
                              <a:pos x="T40" y="T41"/>
                            </a:cxn>
                            <a:cxn ang="0">
                              <a:pos x="T42" y="T43"/>
                            </a:cxn>
                            <a:cxn ang="0">
                              <a:pos x="T44" y="T45"/>
                            </a:cxn>
                            <a:cxn ang="0">
                              <a:pos x="T46" y="T47"/>
                            </a:cxn>
                            <a:cxn ang="0">
                              <a:pos x="T48" y="T49"/>
                            </a:cxn>
                            <a:cxn ang="0">
                              <a:pos x="T50" y="T51"/>
                            </a:cxn>
                            <a:cxn ang="0">
                              <a:pos x="T52" y="T53"/>
                            </a:cxn>
                            <a:cxn ang="0">
                              <a:pos x="T54" y="T55"/>
                            </a:cxn>
                            <a:cxn ang="0">
                              <a:pos x="T56" y="T57"/>
                            </a:cxn>
                            <a:cxn ang="0">
                              <a:pos x="T58" y="T59"/>
                            </a:cxn>
                            <a:cxn ang="0">
                              <a:pos x="T60" y="T61"/>
                            </a:cxn>
                            <a:cxn ang="0">
                              <a:pos x="T62" y="T63"/>
                            </a:cxn>
                            <a:cxn ang="0">
                              <a:pos x="T64" y="T65"/>
                            </a:cxn>
                            <a:cxn ang="0">
                              <a:pos x="T66" y="T67"/>
                            </a:cxn>
                            <a:cxn ang="0">
                              <a:pos x="T68" y="T69"/>
                            </a:cxn>
                            <a:cxn ang="0">
                              <a:pos x="T70" y="T71"/>
                            </a:cxn>
                            <a:cxn ang="0">
                              <a:pos x="T72" y="T73"/>
                            </a:cxn>
                            <a:cxn ang="0">
                              <a:pos x="T74" y="T75"/>
                            </a:cxn>
                          </a:cxnLst>
                          <a:rect l="0" t="0" r="r" b="b"/>
                          <a:pathLst>
                            <a:path w="568" h="829">
                              <a:moveTo>
                                <a:pt x="548" y="717"/>
                              </a:moveTo>
                              <a:cubicBezTo>
                                <a:pt x="549" y="722"/>
                                <a:pt x="551" y="727"/>
                                <a:pt x="552" y="732"/>
                              </a:cubicBezTo>
                              <a:cubicBezTo>
                                <a:pt x="560" y="765"/>
                                <a:pt x="553" y="794"/>
                                <a:pt x="537" y="818"/>
                              </a:cubicBezTo>
                              <a:cubicBezTo>
                                <a:pt x="539" y="822"/>
                                <a:pt x="541" y="825"/>
                                <a:pt x="543" y="829"/>
                              </a:cubicBezTo>
                              <a:cubicBezTo>
                                <a:pt x="560" y="804"/>
                                <a:pt x="568" y="776"/>
                                <a:pt x="565" y="747"/>
                              </a:cubicBezTo>
                              <a:cubicBezTo>
                                <a:pt x="559" y="737"/>
                                <a:pt x="554" y="727"/>
                                <a:pt x="548" y="717"/>
                              </a:cubicBezTo>
                              <a:moveTo>
                                <a:pt x="334" y="481"/>
                              </a:moveTo>
                              <a:cubicBezTo>
                                <a:pt x="338" y="486"/>
                                <a:pt x="341" y="492"/>
                                <a:pt x="345" y="497"/>
                              </a:cubicBezTo>
                              <a:cubicBezTo>
                                <a:pt x="364" y="506"/>
                                <a:pt x="383" y="515"/>
                                <a:pt x="401" y="523"/>
                              </a:cubicBezTo>
                              <a:cubicBezTo>
                                <a:pt x="401" y="523"/>
                                <a:pt x="401" y="523"/>
                                <a:pt x="401" y="523"/>
                              </a:cubicBezTo>
                              <a:cubicBezTo>
                                <a:pt x="407" y="540"/>
                                <a:pt x="406" y="560"/>
                                <a:pt x="413" y="576"/>
                              </a:cubicBezTo>
                              <a:cubicBezTo>
                                <a:pt x="413" y="576"/>
                                <a:pt x="413" y="577"/>
                                <a:pt x="414" y="577"/>
                              </a:cubicBezTo>
                              <a:cubicBezTo>
                                <a:pt x="425" y="603"/>
                                <a:pt x="432" y="592"/>
                                <a:pt x="459" y="600"/>
                              </a:cubicBezTo>
                              <a:cubicBezTo>
                                <a:pt x="470" y="603"/>
                                <a:pt x="480" y="609"/>
                                <a:pt x="489" y="616"/>
                              </a:cubicBezTo>
                              <a:cubicBezTo>
                                <a:pt x="485" y="609"/>
                                <a:pt x="481" y="603"/>
                                <a:pt x="477" y="596"/>
                              </a:cubicBezTo>
                              <a:cubicBezTo>
                                <a:pt x="472" y="594"/>
                                <a:pt x="467" y="592"/>
                                <a:pt x="462" y="590"/>
                              </a:cubicBezTo>
                              <a:cubicBezTo>
                                <a:pt x="452" y="587"/>
                                <a:pt x="445" y="587"/>
                                <a:pt x="440" y="586"/>
                              </a:cubicBezTo>
                              <a:cubicBezTo>
                                <a:pt x="430" y="585"/>
                                <a:pt x="428" y="585"/>
                                <a:pt x="423" y="573"/>
                              </a:cubicBezTo>
                              <a:cubicBezTo>
                                <a:pt x="419" y="565"/>
                                <a:pt x="418" y="556"/>
                                <a:pt x="417" y="546"/>
                              </a:cubicBezTo>
                              <a:cubicBezTo>
                                <a:pt x="415" y="538"/>
                                <a:pt x="414" y="529"/>
                                <a:pt x="411" y="520"/>
                              </a:cubicBezTo>
                              <a:cubicBezTo>
                                <a:pt x="409" y="516"/>
                                <a:pt x="409" y="516"/>
                                <a:pt x="409" y="516"/>
                              </a:cubicBezTo>
                              <a:cubicBezTo>
                                <a:pt x="405" y="514"/>
                                <a:pt x="405" y="514"/>
                                <a:pt x="405" y="514"/>
                              </a:cubicBezTo>
                              <a:cubicBezTo>
                                <a:pt x="398" y="511"/>
                                <a:pt x="390" y="507"/>
                                <a:pt x="382" y="503"/>
                              </a:cubicBezTo>
                              <a:cubicBezTo>
                                <a:pt x="366" y="496"/>
                                <a:pt x="350" y="488"/>
                                <a:pt x="334" y="481"/>
                              </a:cubicBezTo>
                              <a:moveTo>
                                <a:pt x="173" y="162"/>
                              </a:moveTo>
                              <a:cubicBezTo>
                                <a:pt x="164" y="169"/>
                                <a:pt x="155" y="177"/>
                                <a:pt x="148" y="186"/>
                              </a:cubicBezTo>
                              <a:cubicBezTo>
                                <a:pt x="147" y="187"/>
                                <a:pt x="146" y="188"/>
                                <a:pt x="145" y="188"/>
                              </a:cubicBezTo>
                              <a:cubicBezTo>
                                <a:pt x="143" y="191"/>
                                <a:pt x="141" y="194"/>
                                <a:pt x="138" y="198"/>
                              </a:cubicBezTo>
                              <a:cubicBezTo>
                                <a:pt x="136" y="200"/>
                                <a:pt x="134" y="203"/>
                                <a:pt x="133" y="206"/>
                              </a:cubicBezTo>
                              <a:cubicBezTo>
                                <a:pt x="135" y="209"/>
                                <a:pt x="137" y="211"/>
                                <a:pt x="139" y="214"/>
                              </a:cubicBezTo>
                              <a:cubicBezTo>
                                <a:pt x="144" y="207"/>
                                <a:pt x="150" y="199"/>
                                <a:pt x="156" y="192"/>
                              </a:cubicBezTo>
                              <a:cubicBezTo>
                                <a:pt x="163" y="184"/>
                                <a:pt x="171" y="177"/>
                                <a:pt x="179" y="170"/>
                              </a:cubicBezTo>
                              <a:cubicBezTo>
                                <a:pt x="177" y="167"/>
                                <a:pt x="175" y="165"/>
                                <a:pt x="173" y="162"/>
                              </a:cubicBezTo>
                              <a:moveTo>
                                <a:pt x="35" y="0"/>
                              </a:moveTo>
                              <a:cubicBezTo>
                                <a:pt x="23" y="16"/>
                                <a:pt x="11" y="32"/>
                                <a:pt x="0" y="49"/>
                              </a:cubicBezTo>
                              <a:cubicBezTo>
                                <a:pt x="3" y="51"/>
                                <a:pt x="5" y="54"/>
                                <a:pt x="7" y="57"/>
                              </a:cubicBezTo>
                              <a:cubicBezTo>
                                <a:pt x="18" y="40"/>
                                <a:pt x="30" y="23"/>
                                <a:pt x="42" y="7"/>
                              </a:cubicBezTo>
                              <a:cubicBezTo>
                                <a:pt x="40" y="5"/>
                                <a:pt x="38" y="2"/>
                                <a:pt x="35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8" name="Freeform 529">
                          <a:extLst>
                            <a:ext uri="{FF2B5EF4-FFF2-40B4-BE49-F238E27FC236}">
                              <a16:creationId xmlns:a16="http://schemas.microsoft.com/office/drawing/2014/main" id="{A3D66B55-221A-40D1-8C5B-2FAFB9AA7EA2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14599" y="3495348"/>
                          <a:ext cx="14082" cy="1565"/>
                        </a:xfrm>
                        <a:custGeom>
                          <a:avLst/>
                          <a:gdLst>
                            <a:gd name="T0" fmla="*/ 52 w 52"/>
                            <a:gd name="T1" fmla="*/ 0 h 5"/>
                            <a:gd name="T2" fmla="*/ 0 w 52"/>
                            <a:gd name="T3" fmla="*/ 5 h 5"/>
                            <a:gd name="T4" fmla="*/ 0 w 52"/>
                            <a:gd name="T5" fmla="*/ 5 h 5"/>
                            <a:gd name="T6" fmla="*/ 52 w 52"/>
                            <a:gd name="T7" fmla="*/ 0 h 5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</a:cxnLst>
                          <a:rect l="0" t="0" r="r" b="b"/>
                          <a:pathLst>
                            <a:path w="52" h="5">
                              <a:moveTo>
                                <a:pt x="52" y="0"/>
                              </a:moveTo>
                              <a:cubicBezTo>
                                <a:pt x="35" y="2"/>
                                <a:pt x="17" y="4"/>
                                <a:pt x="0" y="5"/>
                              </a:cubicBezTo>
                              <a:cubicBezTo>
                                <a:pt x="0" y="5"/>
                                <a:pt x="0" y="5"/>
                                <a:pt x="0" y="5"/>
                              </a:cubicBezTo>
                              <a:cubicBezTo>
                                <a:pt x="17" y="4"/>
                                <a:pt x="35" y="2"/>
                                <a:pt x="52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49" name="Freeform 530">
                          <a:extLst>
                            <a:ext uri="{FF2B5EF4-FFF2-40B4-BE49-F238E27FC236}">
                              <a16:creationId xmlns:a16="http://schemas.microsoft.com/office/drawing/2014/main" id="{179ACB63-BC36-4E9D-968D-9961D61AA360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7104428" y="3462490"/>
                          <a:ext cx="26599" cy="34423"/>
                        </a:xfrm>
                        <a:custGeom>
                          <a:avLst/>
                          <a:gdLst>
                            <a:gd name="T0" fmla="*/ 53 w 96"/>
                            <a:gd name="T1" fmla="*/ 0 h 123"/>
                            <a:gd name="T2" fmla="*/ 0 w 96"/>
                            <a:gd name="T3" fmla="*/ 13 h 123"/>
                            <a:gd name="T4" fmla="*/ 14 w 96"/>
                            <a:gd name="T5" fmla="*/ 61 h 123"/>
                            <a:gd name="T6" fmla="*/ 14 w 96"/>
                            <a:gd name="T7" fmla="*/ 63 h 123"/>
                            <a:gd name="T8" fmla="*/ 14 w 96"/>
                            <a:gd name="T9" fmla="*/ 63 h 123"/>
                            <a:gd name="T10" fmla="*/ 36 w 96"/>
                            <a:gd name="T11" fmla="*/ 123 h 123"/>
                            <a:gd name="T12" fmla="*/ 88 w 96"/>
                            <a:gd name="T13" fmla="*/ 118 h 123"/>
                            <a:gd name="T14" fmla="*/ 88 w 96"/>
                            <a:gd name="T15" fmla="*/ 118 h 123"/>
                            <a:gd name="T16" fmla="*/ 96 w 96"/>
                            <a:gd name="T17" fmla="*/ 117 h 123"/>
                            <a:gd name="T18" fmla="*/ 53 w 96"/>
                            <a:gd name="T19" fmla="*/ 0 h 12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</a:cxnLst>
                          <a:rect l="0" t="0" r="r" b="b"/>
                          <a:pathLst>
                            <a:path w="96" h="123">
                              <a:moveTo>
                                <a:pt x="53" y="0"/>
                              </a:moveTo>
                              <a:cubicBezTo>
                                <a:pt x="37" y="6"/>
                                <a:pt x="15" y="7"/>
                                <a:pt x="0" y="13"/>
                              </a:cubicBezTo>
                              <a:cubicBezTo>
                                <a:pt x="1" y="31"/>
                                <a:pt x="14" y="42"/>
                                <a:pt x="14" y="61"/>
                              </a:cubicBezTo>
                              <a:cubicBezTo>
                                <a:pt x="14" y="62"/>
                                <a:pt x="14" y="62"/>
                                <a:pt x="14" y="63"/>
                              </a:cubicBezTo>
                              <a:cubicBezTo>
                                <a:pt x="14" y="63"/>
                                <a:pt x="14" y="63"/>
                                <a:pt x="14" y="63"/>
                              </a:cubicBezTo>
                              <a:cubicBezTo>
                                <a:pt x="21" y="83"/>
                                <a:pt x="29" y="103"/>
                                <a:pt x="36" y="123"/>
                              </a:cubicBezTo>
                              <a:cubicBezTo>
                                <a:pt x="53" y="122"/>
                                <a:pt x="71" y="120"/>
                                <a:pt x="88" y="118"/>
                              </a:cubicBezTo>
                              <a:cubicBezTo>
                                <a:pt x="88" y="118"/>
                                <a:pt x="88" y="118"/>
                                <a:pt x="88" y="118"/>
                              </a:cubicBezTo>
                              <a:cubicBezTo>
                                <a:pt x="91" y="118"/>
                                <a:pt x="93" y="117"/>
                                <a:pt x="96" y="117"/>
                              </a:cubicBezTo>
                              <a:cubicBezTo>
                                <a:pt x="82" y="78"/>
                                <a:pt x="68" y="39"/>
                                <a:pt x="53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50" name="Freeform 531">
                          <a:extLst>
                            <a:ext uri="{FF2B5EF4-FFF2-40B4-BE49-F238E27FC236}">
                              <a16:creationId xmlns:a16="http://schemas.microsoft.com/office/drawing/2014/main" id="{74829CDA-CCD9-4A04-8580-50B0157E065D}"/>
                            </a:ext>
                          </a:extLst>
                        </p:cNvPr>
                        <p:cNvSpPr>
                          <a:spLocks noEditPoints="1"/>
                        </p:cNvSpPr>
                        <p:nvPr/>
                      </p:nvSpPr>
                      <p:spPr bwMode="auto">
                        <a:xfrm>
                          <a:off x="7102863" y="3460143"/>
                          <a:ext cx="28947" cy="39117"/>
                        </a:xfrm>
                        <a:custGeom>
                          <a:avLst/>
                          <a:gdLst>
                            <a:gd name="T0" fmla="*/ 104 w 107"/>
                            <a:gd name="T1" fmla="*/ 127 h 143"/>
                            <a:gd name="T2" fmla="*/ 96 w 107"/>
                            <a:gd name="T3" fmla="*/ 128 h 143"/>
                            <a:gd name="T4" fmla="*/ 96 w 107"/>
                            <a:gd name="T5" fmla="*/ 128 h 143"/>
                            <a:gd name="T6" fmla="*/ 44 w 107"/>
                            <a:gd name="T7" fmla="*/ 133 h 143"/>
                            <a:gd name="T8" fmla="*/ 47 w 107"/>
                            <a:gd name="T9" fmla="*/ 143 h 143"/>
                            <a:gd name="T10" fmla="*/ 97 w 107"/>
                            <a:gd name="T11" fmla="*/ 138 h 143"/>
                            <a:gd name="T12" fmla="*/ 107 w 107"/>
                            <a:gd name="T13" fmla="*/ 137 h 143"/>
                            <a:gd name="T14" fmla="*/ 104 w 107"/>
                            <a:gd name="T15" fmla="*/ 127 h 143"/>
                            <a:gd name="T16" fmla="*/ 57 w 107"/>
                            <a:gd name="T17" fmla="*/ 0 h 143"/>
                            <a:gd name="T18" fmla="*/ 33 w 107"/>
                            <a:gd name="T19" fmla="*/ 6 h 143"/>
                            <a:gd name="T20" fmla="*/ 4 w 107"/>
                            <a:gd name="T21" fmla="*/ 14 h 143"/>
                            <a:gd name="T22" fmla="*/ 0 w 107"/>
                            <a:gd name="T23" fmla="*/ 16 h 143"/>
                            <a:gd name="T24" fmla="*/ 22 w 107"/>
                            <a:gd name="T25" fmla="*/ 73 h 143"/>
                            <a:gd name="T26" fmla="*/ 22 w 107"/>
                            <a:gd name="T27" fmla="*/ 73 h 143"/>
                            <a:gd name="T28" fmla="*/ 22 w 107"/>
                            <a:gd name="T29" fmla="*/ 71 h 143"/>
                            <a:gd name="T30" fmla="*/ 8 w 107"/>
                            <a:gd name="T31" fmla="*/ 23 h 143"/>
                            <a:gd name="T32" fmla="*/ 8 w 107"/>
                            <a:gd name="T33" fmla="*/ 23 h 143"/>
                            <a:gd name="T34" fmla="*/ 61 w 107"/>
                            <a:gd name="T35" fmla="*/ 10 h 143"/>
                            <a:gd name="T36" fmla="*/ 57 w 107"/>
                            <a:gd name="T37" fmla="*/ 0 h 143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  <a:cxn ang="0">
                              <a:pos x="T6" y="T7"/>
                            </a:cxn>
                            <a:cxn ang="0">
                              <a:pos x="T8" y="T9"/>
                            </a:cxn>
                            <a:cxn ang="0">
                              <a:pos x="T10" y="T11"/>
                            </a:cxn>
                            <a:cxn ang="0">
                              <a:pos x="T12" y="T13"/>
                            </a:cxn>
                            <a:cxn ang="0">
                              <a:pos x="T14" y="T15"/>
                            </a:cxn>
                            <a:cxn ang="0">
                              <a:pos x="T16" y="T17"/>
                            </a:cxn>
                            <a:cxn ang="0">
                              <a:pos x="T18" y="T19"/>
                            </a:cxn>
                            <a:cxn ang="0">
                              <a:pos x="T20" y="T21"/>
                            </a:cxn>
                            <a:cxn ang="0">
                              <a:pos x="T22" y="T23"/>
                            </a:cxn>
                            <a:cxn ang="0">
                              <a:pos x="T24" y="T25"/>
                            </a:cxn>
                            <a:cxn ang="0">
                              <a:pos x="T26" y="T27"/>
                            </a:cxn>
                            <a:cxn ang="0">
                              <a:pos x="T28" y="T29"/>
                            </a:cxn>
                            <a:cxn ang="0">
                              <a:pos x="T30" y="T31"/>
                            </a:cxn>
                            <a:cxn ang="0">
                              <a:pos x="T32" y="T33"/>
                            </a:cxn>
                            <a:cxn ang="0">
                              <a:pos x="T34" y="T35"/>
                            </a:cxn>
                            <a:cxn ang="0">
                              <a:pos x="T36" y="T37"/>
                            </a:cxn>
                          </a:cxnLst>
                          <a:rect l="0" t="0" r="r" b="b"/>
                          <a:pathLst>
                            <a:path w="107" h="143">
                              <a:moveTo>
                                <a:pt x="104" y="127"/>
                              </a:moveTo>
                              <a:cubicBezTo>
                                <a:pt x="101" y="127"/>
                                <a:pt x="99" y="128"/>
                                <a:pt x="96" y="128"/>
                              </a:cubicBezTo>
                              <a:cubicBezTo>
                                <a:pt x="96" y="128"/>
                                <a:pt x="96" y="128"/>
                                <a:pt x="96" y="128"/>
                              </a:cubicBezTo>
                              <a:cubicBezTo>
                                <a:pt x="79" y="130"/>
                                <a:pt x="61" y="132"/>
                                <a:pt x="44" y="133"/>
                              </a:cubicBezTo>
                              <a:cubicBezTo>
                                <a:pt x="45" y="136"/>
                                <a:pt x="46" y="140"/>
                                <a:pt x="47" y="143"/>
                              </a:cubicBezTo>
                              <a:cubicBezTo>
                                <a:pt x="64" y="142"/>
                                <a:pt x="81" y="140"/>
                                <a:pt x="97" y="138"/>
                              </a:cubicBezTo>
                              <a:cubicBezTo>
                                <a:pt x="101" y="138"/>
                                <a:pt x="104" y="137"/>
                                <a:pt x="107" y="137"/>
                              </a:cubicBezTo>
                              <a:cubicBezTo>
                                <a:pt x="106" y="133"/>
                                <a:pt x="105" y="130"/>
                                <a:pt x="104" y="127"/>
                              </a:cubicBezTo>
                              <a:moveTo>
                                <a:pt x="57" y="0"/>
                              </a:moveTo>
                              <a:cubicBezTo>
                                <a:pt x="50" y="3"/>
                                <a:pt x="41" y="5"/>
                                <a:pt x="33" y="6"/>
                              </a:cubicBezTo>
                              <a:cubicBezTo>
                                <a:pt x="23" y="8"/>
                                <a:pt x="13" y="10"/>
                                <a:pt x="4" y="14"/>
                              </a:cubicBezTo>
                              <a:cubicBezTo>
                                <a:pt x="0" y="16"/>
                                <a:pt x="0" y="16"/>
                                <a:pt x="0" y="16"/>
                              </a:cubicBezTo>
                              <a:cubicBezTo>
                                <a:pt x="8" y="35"/>
                                <a:pt x="15" y="54"/>
                                <a:pt x="22" y="73"/>
                              </a:cubicBezTo>
                              <a:cubicBezTo>
                                <a:pt x="22" y="73"/>
                                <a:pt x="22" y="73"/>
                                <a:pt x="22" y="73"/>
                              </a:cubicBezTo>
                              <a:cubicBezTo>
                                <a:pt x="22" y="72"/>
                                <a:pt x="22" y="72"/>
                                <a:pt x="22" y="71"/>
                              </a:cubicBezTo>
                              <a:cubicBezTo>
                                <a:pt x="22" y="52"/>
                                <a:pt x="9" y="41"/>
                                <a:pt x="8" y="23"/>
                              </a:cubicBezTo>
                              <a:cubicBezTo>
                                <a:pt x="8" y="23"/>
                                <a:pt x="8" y="23"/>
                                <a:pt x="8" y="23"/>
                              </a:cubicBezTo>
                              <a:cubicBezTo>
                                <a:pt x="23" y="17"/>
                                <a:pt x="45" y="16"/>
                                <a:pt x="61" y="10"/>
                              </a:cubicBezTo>
                              <a:cubicBezTo>
                                <a:pt x="59" y="7"/>
                                <a:pt x="58" y="3"/>
                                <a:pt x="57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  <p:sp>
                      <p:nvSpPr>
                        <p:cNvPr id="351" name="Freeform 544">
                          <a:extLst>
                            <a:ext uri="{FF2B5EF4-FFF2-40B4-BE49-F238E27FC236}">
                              <a16:creationId xmlns:a16="http://schemas.microsoft.com/office/drawing/2014/main" id="{646880B1-534D-406D-9688-2DB3B69B75E4}"/>
                            </a:ext>
                          </a:extLst>
                        </p:cNvPr>
                        <p:cNvSpPr>
                          <a:spLocks/>
                        </p:cNvSpPr>
                        <p:nvPr/>
                      </p:nvSpPr>
                      <p:spPr bwMode="auto">
                        <a:xfrm>
                          <a:off x="5982561" y="4976306"/>
                          <a:ext cx="9388" cy="0"/>
                        </a:xfrm>
                        <a:custGeom>
                          <a:avLst/>
                          <a:gdLst>
                            <a:gd name="T0" fmla="*/ 0 w 34"/>
                            <a:gd name="T1" fmla="*/ 0 h 2"/>
                            <a:gd name="T2" fmla="*/ 34 w 34"/>
                            <a:gd name="T3" fmla="*/ 2 h 2"/>
                            <a:gd name="T4" fmla="*/ 0 w 34"/>
                            <a:gd name="T5" fmla="*/ 0 h 2"/>
                          </a:gdLst>
                          <a:ahLst/>
                          <a:cxnLst>
                            <a:cxn ang="0">
                              <a:pos x="T0" y="T1"/>
                            </a:cxn>
                            <a:cxn ang="0">
                              <a:pos x="T2" y="T3"/>
                            </a:cxn>
                            <a:cxn ang="0">
                              <a:pos x="T4" y="T5"/>
                            </a:cxn>
                          </a:cxnLst>
                          <a:rect l="0" t="0" r="r" b="b"/>
                          <a:pathLst>
                            <a:path w="34" h="2">
                              <a:moveTo>
                                <a:pt x="0" y="0"/>
                              </a:moveTo>
                              <a:cubicBezTo>
                                <a:pt x="12" y="0"/>
                                <a:pt x="23" y="1"/>
                                <a:pt x="34" y="2"/>
                              </a:cubicBezTo>
                              <a:cubicBezTo>
                                <a:pt x="23" y="1"/>
                                <a:pt x="12" y="0"/>
                                <a:pt x="0" y="0"/>
                              </a:cubicBezTo>
                            </a:path>
                          </a:pathLst>
                        </a:custGeom>
                        <a:grpFill/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round/>
                              <a:headEnd/>
                              <a:tailEnd/>
                            </a14:hiddenLine>
                          </a:ext>
                        </a:extLst>
                      </p:spPr>
                      <p:txBody>
                        <a:bodyPr vert="horz" wrap="square" lIns="91440" tIns="45720" rIns="91440" bIns="45720" numCol="1" anchor="t" anchorCtr="0" compatLnSpc="1">
                          <a:prstTxWarp prst="textNoShape">
                            <a:avLst/>
                          </a:prstTxWarp>
                        </a:bodyPr>
                        <a:lstStyle/>
                        <a:p>
                          <a:pPr marL="0" marR="0" lvl="0" indent="0" defTabSz="91440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endParaRPr kumimoji="0" lang="en-US" sz="1800" b="0" i="0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Agency FB" panose="020B0503020202020204" pitchFamily="34" charset="0"/>
                            <a:ea typeface="微软雅黑" panose="020B0503020204020204" pitchFamily="34" charset="-122"/>
                            <a:cs typeface="+mn-ea"/>
                            <a:sym typeface="Agency FB" panose="020B0503020202020204" pitchFamily="34" charset="0"/>
                          </a:endParaRPr>
                        </a:p>
                      </p:txBody>
                    </p:sp>
                  </p:grpSp>
                </p:grpSp>
              </p:grpSp>
            </p:grpSp>
          </p:grpSp>
          <p:sp>
            <p:nvSpPr>
              <p:cNvPr id="99" name="Freeform 395">
                <a:extLst>
                  <a:ext uri="{FF2B5EF4-FFF2-40B4-BE49-F238E27FC236}">
                    <a16:creationId xmlns:a16="http://schemas.microsoft.com/office/drawing/2014/main" id="{CA08E273-4874-4766-A9C9-56C40934CF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970" y="5049605"/>
                <a:ext cx="900" cy="0"/>
              </a:xfrm>
              <a:custGeom>
                <a:avLst/>
                <a:gdLst>
                  <a:gd name="T0" fmla="*/ 2 w 4"/>
                  <a:gd name="T1" fmla="*/ 0 w 4"/>
                  <a:gd name="T2" fmla="*/ 4 w 4"/>
                  <a:gd name="T3" fmla="*/ 2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2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0"/>
                      <a:pt x="3" y="0"/>
                      <a:pt x="2" y="0"/>
                    </a:cubicBezTo>
                    <a:close/>
                  </a:path>
                </a:pathLst>
              </a:custGeom>
              <a:solidFill>
                <a:srgbClr val="ACD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0" name="Freeform 396">
                <a:extLst>
                  <a:ext uri="{FF2B5EF4-FFF2-40B4-BE49-F238E27FC236}">
                    <a16:creationId xmlns:a16="http://schemas.microsoft.com/office/drawing/2014/main" id="{5BB914AF-83E7-4AB2-9DC0-69F888593C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070" y="5041505"/>
                <a:ext cx="6301" cy="8100"/>
              </a:xfrm>
              <a:custGeom>
                <a:avLst/>
                <a:gdLst>
                  <a:gd name="T0" fmla="*/ 0 w 19"/>
                  <a:gd name="T1" fmla="*/ 18 h 25"/>
                  <a:gd name="T2" fmla="*/ 0 w 19"/>
                  <a:gd name="T3" fmla="*/ 25 h 25"/>
                  <a:gd name="T4" fmla="*/ 2 w 19"/>
                  <a:gd name="T5" fmla="*/ 25 h 25"/>
                  <a:gd name="T6" fmla="*/ 0 w 19"/>
                  <a:gd name="T7" fmla="*/ 1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9" h="25">
                    <a:moveTo>
                      <a:pt x="0" y="18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3" y="25"/>
                      <a:pt x="2" y="25"/>
                      <a:pt x="2" y="25"/>
                    </a:cubicBezTo>
                    <a:cubicBezTo>
                      <a:pt x="19" y="23"/>
                      <a:pt x="0" y="0"/>
                      <a:pt x="0" y="18"/>
                    </a:cubicBezTo>
                    <a:close/>
                  </a:path>
                </a:pathLst>
              </a:custGeom>
              <a:solidFill>
                <a:srgbClr val="ACD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1" name="Freeform 399">
                <a:extLst>
                  <a:ext uri="{FF2B5EF4-FFF2-40B4-BE49-F238E27FC236}">
                    <a16:creationId xmlns:a16="http://schemas.microsoft.com/office/drawing/2014/main" id="{54879158-614C-4DD6-BB2E-C79440F746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9970" y="5049605"/>
                <a:ext cx="0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ACD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2" name="Freeform 492">
                <a:extLst>
                  <a:ext uri="{FF2B5EF4-FFF2-40B4-BE49-F238E27FC236}">
                    <a16:creationId xmlns:a16="http://schemas.microsoft.com/office/drawing/2014/main" id="{CB562DBD-7639-4CEC-AFD2-6FE1E0D9558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4452" y="3377320"/>
                <a:ext cx="550828" cy="549029"/>
              </a:xfrm>
              <a:custGeom>
                <a:avLst/>
                <a:gdLst>
                  <a:gd name="T0" fmla="*/ 878 w 1731"/>
                  <a:gd name="T1" fmla="*/ 10 h 1727"/>
                  <a:gd name="T2" fmla="*/ 1121 w 1731"/>
                  <a:gd name="T3" fmla="*/ 49 h 1727"/>
                  <a:gd name="T4" fmla="*/ 1681 w 1731"/>
                  <a:gd name="T5" fmla="*/ 614 h 1727"/>
                  <a:gd name="T6" fmla="*/ 1711 w 1731"/>
                  <a:gd name="T7" fmla="*/ 751 h 1727"/>
                  <a:gd name="T8" fmla="*/ 1670 w 1731"/>
                  <a:gd name="T9" fmla="*/ 1148 h 1727"/>
                  <a:gd name="T10" fmla="*/ 1492 w 1731"/>
                  <a:gd name="T11" fmla="*/ 1442 h 1727"/>
                  <a:gd name="T12" fmla="*/ 977 w 1731"/>
                  <a:gd name="T13" fmla="*/ 1709 h 1727"/>
                  <a:gd name="T14" fmla="*/ 556 w 1731"/>
                  <a:gd name="T15" fmla="*/ 1659 h 1727"/>
                  <a:gd name="T16" fmla="*/ 42 w 1731"/>
                  <a:gd name="T17" fmla="*/ 1087 h 1727"/>
                  <a:gd name="T18" fmla="*/ 15 w 1731"/>
                  <a:gd name="T19" fmla="*/ 790 h 1727"/>
                  <a:gd name="T20" fmla="*/ 29 w 1731"/>
                  <a:gd name="T21" fmla="*/ 695 h 1727"/>
                  <a:gd name="T22" fmla="*/ 98 w 1731"/>
                  <a:gd name="T23" fmla="*/ 491 h 1727"/>
                  <a:gd name="T24" fmla="*/ 223 w 1731"/>
                  <a:gd name="T25" fmla="*/ 302 h 1727"/>
                  <a:gd name="T26" fmla="*/ 259 w 1731"/>
                  <a:gd name="T27" fmla="*/ 263 h 1727"/>
                  <a:gd name="T28" fmla="*/ 508 w 1731"/>
                  <a:gd name="T29" fmla="*/ 88 h 1727"/>
                  <a:gd name="T30" fmla="*/ 811 w 1731"/>
                  <a:gd name="T31" fmla="*/ 12 h 1727"/>
                  <a:gd name="T32" fmla="*/ 866 w 1731"/>
                  <a:gd name="T33" fmla="*/ 0 h 1727"/>
                  <a:gd name="T34" fmla="*/ 752 w 1731"/>
                  <a:gd name="T35" fmla="*/ 8 h 1727"/>
                  <a:gd name="T36" fmla="*/ 496 w 1731"/>
                  <a:gd name="T37" fmla="*/ 83 h 1727"/>
                  <a:gd name="T38" fmla="*/ 223 w 1731"/>
                  <a:gd name="T39" fmla="*/ 287 h 1727"/>
                  <a:gd name="T40" fmla="*/ 115 w 1731"/>
                  <a:gd name="T41" fmla="*/ 437 h 1727"/>
                  <a:gd name="T42" fmla="*/ 23 w 1731"/>
                  <a:gd name="T43" fmla="*/ 671 h 1727"/>
                  <a:gd name="T44" fmla="*/ 6 w 1731"/>
                  <a:gd name="T45" fmla="*/ 781 h 1727"/>
                  <a:gd name="T46" fmla="*/ 9 w 1731"/>
                  <a:gd name="T47" fmla="*/ 977 h 1727"/>
                  <a:gd name="T48" fmla="*/ 219 w 1731"/>
                  <a:gd name="T49" fmla="*/ 1436 h 1727"/>
                  <a:gd name="T50" fmla="*/ 553 w 1731"/>
                  <a:gd name="T51" fmla="*/ 1668 h 1727"/>
                  <a:gd name="T52" fmla="*/ 979 w 1731"/>
                  <a:gd name="T53" fmla="*/ 1719 h 1727"/>
                  <a:gd name="T54" fmla="*/ 1499 w 1731"/>
                  <a:gd name="T55" fmla="*/ 1449 h 1727"/>
                  <a:gd name="T56" fmla="*/ 1679 w 1731"/>
                  <a:gd name="T57" fmla="*/ 1151 h 1727"/>
                  <a:gd name="T58" fmla="*/ 1721 w 1731"/>
                  <a:gd name="T59" fmla="*/ 750 h 1727"/>
                  <a:gd name="T60" fmla="*/ 1691 w 1731"/>
                  <a:gd name="T61" fmla="*/ 611 h 1727"/>
                  <a:gd name="T62" fmla="*/ 1124 w 1731"/>
                  <a:gd name="T63" fmla="*/ 40 h 1727"/>
                  <a:gd name="T64" fmla="*/ 878 w 1731"/>
                  <a:gd name="T65" fmla="*/ 0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31" h="1727">
                    <a:moveTo>
                      <a:pt x="866" y="10"/>
                    </a:moveTo>
                    <a:cubicBezTo>
                      <a:pt x="870" y="10"/>
                      <a:pt x="874" y="10"/>
                      <a:pt x="878" y="10"/>
                    </a:cubicBezTo>
                    <a:cubicBezTo>
                      <a:pt x="957" y="11"/>
                      <a:pt x="1034" y="23"/>
                      <a:pt x="1107" y="45"/>
                    </a:cubicBezTo>
                    <a:cubicBezTo>
                      <a:pt x="1112" y="47"/>
                      <a:pt x="1116" y="48"/>
                      <a:pt x="1121" y="49"/>
                    </a:cubicBezTo>
                    <a:cubicBezTo>
                      <a:pt x="1350" y="122"/>
                      <a:pt x="1541" y="289"/>
                      <a:pt x="1642" y="510"/>
                    </a:cubicBezTo>
                    <a:cubicBezTo>
                      <a:pt x="1657" y="544"/>
                      <a:pt x="1670" y="578"/>
                      <a:pt x="1681" y="614"/>
                    </a:cubicBezTo>
                    <a:cubicBezTo>
                      <a:pt x="1682" y="617"/>
                      <a:pt x="1683" y="620"/>
                      <a:pt x="1684" y="623"/>
                    </a:cubicBezTo>
                    <a:cubicBezTo>
                      <a:pt x="1696" y="664"/>
                      <a:pt x="1705" y="707"/>
                      <a:pt x="1711" y="751"/>
                    </a:cubicBezTo>
                    <a:cubicBezTo>
                      <a:pt x="1719" y="814"/>
                      <a:pt x="1720" y="877"/>
                      <a:pt x="1715" y="938"/>
                    </a:cubicBezTo>
                    <a:cubicBezTo>
                      <a:pt x="1709" y="1011"/>
                      <a:pt x="1693" y="1081"/>
                      <a:pt x="1670" y="1148"/>
                    </a:cubicBezTo>
                    <a:cubicBezTo>
                      <a:pt x="1632" y="1255"/>
                      <a:pt x="1573" y="1353"/>
                      <a:pt x="1497" y="1436"/>
                    </a:cubicBezTo>
                    <a:cubicBezTo>
                      <a:pt x="1496" y="1438"/>
                      <a:pt x="1494" y="1440"/>
                      <a:pt x="1492" y="1442"/>
                    </a:cubicBezTo>
                    <a:cubicBezTo>
                      <a:pt x="1460" y="1477"/>
                      <a:pt x="1425" y="1509"/>
                      <a:pt x="1387" y="1538"/>
                    </a:cubicBezTo>
                    <a:cubicBezTo>
                      <a:pt x="1272" y="1628"/>
                      <a:pt x="1132" y="1689"/>
                      <a:pt x="977" y="1709"/>
                    </a:cubicBezTo>
                    <a:cubicBezTo>
                      <a:pt x="939" y="1714"/>
                      <a:pt x="901" y="1717"/>
                      <a:pt x="864" y="1717"/>
                    </a:cubicBezTo>
                    <a:cubicBezTo>
                      <a:pt x="757" y="1717"/>
                      <a:pt x="653" y="1696"/>
                      <a:pt x="556" y="1659"/>
                    </a:cubicBezTo>
                    <a:cubicBezTo>
                      <a:pt x="550" y="1656"/>
                      <a:pt x="543" y="1654"/>
                      <a:pt x="537" y="1651"/>
                    </a:cubicBezTo>
                    <a:cubicBezTo>
                      <a:pt x="299" y="1552"/>
                      <a:pt x="112" y="1347"/>
                      <a:pt x="42" y="1087"/>
                    </a:cubicBezTo>
                    <a:cubicBezTo>
                      <a:pt x="32" y="1051"/>
                      <a:pt x="25" y="1014"/>
                      <a:pt x="19" y="976"/>
                    </a:cubicBezTo>
                    <a:cubicBezTo>
                      <a:pt x="11" y="913"/>
                      <a:pt x="10" y="850"/>
                      <a:pt x="15" y="790"/>
                    </a:cubicBezTo>
                    <a:cubicBezTo>
                      <a:pt x="15" y="787"/>
                      <a:pt x="16" y="785"/>
                      <a:pt x="16" y="782"/>
                    </a:cubicBezTo>
                    <a:cubicBezTo>
                      <a:pt x="19" y="753"/>
                      <a:pt x="23" y="724"/>
                      <a:pt x="29" y="695"/>
                    </a:cubicBezTo>
                    <a:cubicBezTo>
                      <a:pt x="30" y="688"/>
                      <a:pt x="32" y="681"/>
                      <a:pt x="33" y="674"/>
                    </a:cubicBezTo>
                    <a:cubicBezTo>
                      <a:pt x="48" y="610"/>
                      <a:pt x="70" y="549"/>
                      <a:pt x="98" y="491"/>
                    </a:cubicBezTo>
                    <a:cubicBezTo>
                      <a:pt x="106" y="474"/>
                      <a:pt x="114" y="458"/>
                      <a:pt x="124" y="442"/>
                    </a:cubicBezTo>
                    <a:cubicBezTo>
                      <a:pt x="152" y="392"/>
                      <a:pt x="185" y="345"/>
                      <a:pt x="223" y="302"/>
                    </a:cubicBezTo>
                    <a:cubicBezTo>
                      <a:pt x="225" y="299"/>
                      <a:pt x="228" y="296"/>
                      <a:pt x="230" y="293"/>
                    </a:cubicBezTo>
                    <a:cubicBezTo>
                      <a:pt x="240" y="283"/>
                      <a:pt x="249" y="273"/>
                      <a:pt x="259" y="263"/>
                    </a:cubicBezTo>
                    <a:cubicBezTo>
                      <a:pt x="328" y="193"/>
                      <a:pt x="409" y="135"/>
                      <a:pt x="500" y="92"/>
                    </a:cubicBezTo>
                    <a:cubicBezTo>
                      <a:pt x="503" y="91"/>
                      <a:pt x="506" y="90"/>
                      <a:pt x="508" y="88"/>
                    </a:cubicBezTo>
                    <a:cubicBezTo>
                      <a:pt x="584" y="54"/>
                      <a:pt x="666" y="29"/>
                      <a:pt x="753" y="18"/>
                    </a:cubicBezTo>
                    <a:cubicBezTo>
                      <a:pt x="772" y="15"/>
                      <a:pt x="792" y="13"/>
                      <a:pt x="811" y="12"/>
                    </a:cubicBezTo>
                    <a:cubicBezTo>
                      <a:pt x="829" y="11"/>
                      <a:pt x="848" y="10"/>
                      <a:pt x="866" y="10"/>
                    </a:cubicBezTo>
                    <a:moveTo>
                      <a:pt x="866" y="0"/>
                    </a:moveTo>
                    <a:cubicBezTo>
                      <a:pt x="848" y="0"/>
                      <a:pt x="829" y="1"/>
                      <a:pt x="810" y="2"/>
                    </a:cubicBezTo>
                    <a:cubicBezTo>
                      <a:pt x="791" y="3"/>
                      <a:pt x="771" y="5"/>
                      <a:pt x="752" y="8"/>
                    </a:cubicBezTo>
                    <a:cubicBezTo>
                      <a:pt x="665" y="19"/>
                      <a:pt x="582" y="43"/>
                      <a:pt x="504" y="79"/>
                    </a:cubicBezTo>
                    <a:cubicBezTo>
                      <a:pt x="501" y="80"/>
                      <a:pt x="498" y="82"/>
                      <a:pt x="496" y="83"/>
                    </a:cubicBezTo>
                    <a:cubicBezTo>
                      <a:pt x="405" y="126"/>
                      <a:pt x="323" y="184"/>
                      <a:pt x="252" y="256"/>
                    </a:cubicBezTo>
                    <a:cubicBezTo>
                      <a:pt x="242" y="266"/>
                      <a:pt x="232" y="276"/>
                      <a:pt x="223" y="287"/>
                    </a:cubicBezTo>
                    <a:cubicBezTo>
                      <a:pt x="220" y="289"/>
                      <a:pt x="218" y="292"/>
                      <a:pt x="215" y="296"/>
                    </a:cubicBezTo>
                    <a:cubicBezTo>
                      <a:pt x="177" y="339"/>
                      <a:pt x="143" y="387"/>
                      <a:pt x="115" y="437"/>
                    </a:cubicBezTo>
                    <a:cubicBezTo>
                      <a:pt x="106" y="453"/>
                      <a:pt x="97" y="469"/>
                      <a:pt x="89" y="486"/>
                    </a:cubicBezTo>
                    <a:cubicBezTo>
                      <a:pt x="60" y="545"/>
                      <a:pt x="38" y="608"/>
                      <a:pt x="23" y="671"/>
                    </a:cubicBezTo>
                    <a:cubicBezTo>
                      <a:pt x="22" y="679"/>
                      <a:pt x="20" y="686"/>
                      <a:pt x="19" y="693"/>
                    </a:cubicBezTo>
                    <a:cubicBezTo>
                      <a:pt x="13" y="722"/>
                      <a:pt x="8" y="752"/>
                      <a:pt x="6" y="781"/>
                    </a:cubicBezTo>
                    <a:cubicBezTo>
                      <a:pt x="5" y="784"/>
                      <a:pt x="5" y="786"/>
                      <a:pt x="5" y="789"/>
                    </a:cubicBezTo>
                    <a:cubicBezTo>
                      <a:pt x="0" y="851"/>
                      <a:pt x="1" y="914"/>
                      <a:pt x="9" y="977"/>
                    </a:cubicBezTo>
                    <a:cubicBezTo>
                      <a:pt x="14" y="1015"/>
                      <a:pt x="22" y="1053"/>
                      <a:pt x="32" y="1089"/>
                    </a:cubicBezTo>
                    <a:cubicBezTo>
                      <a:pt x="66" y="1217"/>
                      <a:pt x="131" y="1337"/>
                      <a:pt x="219" y="1436"/>
                    </a:cubicBezTo>
                    <a:cubicBezTo>
                      <a:pt x="305" y="1533"/>
                      <a:pt x="414" y="1610"/>
                      <a:pt x="533" y="1660"/>
                    </a:cubicBezTo>
                    <a:cubicBezTo>
                      <a:pt x="539" y="1663"/>
                      <a:pt x="546" y="1666"/>
                      <a:pt x="553" y="1668"/>
                    </a:cubicBezTo>
                    <a:cubicBezTo>
                      <a:pt x="652" y="1707"/>
                      <a:pt x="757" y="1727"/>
                      <a:pt x="864" y="1727"/>
                    </a:cubicBezTo>
                    <a:cubicBezTo>
                      <a:pt x="902" y="1727"/>
                      <a:pt x="941" y="1724"/>
                      <a:pt x="979" y="1719"/>
                    </a:cubicBezTo>
                    <a:cubicBezTo>
                      <a:pt x="1130" y="1699"/>
                      <a:pt x="1273" y="1639"/>
                      <a:pt x="1393" y="1547"/>
                    </a:cubicBezTo>
                    <a:cubicBezTo>
                      <a:pt x="1431" y="1517"/>
                      <a:pt x="1467" y="1485"/>
                      <a:pt x="1499" y="1449"/>
                    </a:cubicBezTo>
                    <a:cubicBezTo>
                      <a:pt x="1501" y="1447"/>
                      <a:pt x="1503" y="1445"/>
                      <a:pt x="1505" y="1443"/>
                    </a:cubicBezTo>
                    <a:cubicBezTo>
                      <a:pt x="1582" y="1357"/>
                      <a:pt x="1641" y="1259"/>
                      <a:pt x="1679" y="1151"/>
                    </a:cubicBezTo>
                    <a:cubicBezTo>
                      <a:pt x="1704" y="1083"/>
                      <a:pt x="1719" y="1011"/>
                      <a:pt x="1725" y="939"/>
                    </a:cubicBezTo>
                    <a:cubicBezTo>
                      <a:pt x="1731" y="876"/>
                      <a:pt x="1729" y="813"/>
                      <a:pt x="1721" y="750"/>
                    </a:cubicBezTo>
                    <a:cubicBezTo>
                      <a:pt x="1715" y="706"/>
                      <a:pt x="1706" y="662"/>
                      <a:pt x="1694" y="620"/>
                    </a:cubicBezTo>
                    <a:cubicBezTo>
                      <a:pt x="1693" y="617"/>
                      <a:pt x="1692" y="614"/>
                      <a:pt x="1691" y="611"/>
                    </a:cubicBezTo>
                    <a:cubicBezTo>
                      <a:pt x="1680" y="576"/>
                      <a:pt x="1667" y="540"/>
                      <a:pt x="1651" y="506"/>
                    </a:cubicBezTo>
                    <a:cubicBezTo>
                      <a:pt x="1550" y="283"/>
                      <a:pt x="1358" y="113"/>
                      <a:pt x="1124" y="40"/>
                    </a:cubicBezTo>
                    <a:cubicBezTo>
                      <a:pt x="1119" y="38"/>
                      <a:pt x="1114" y="37"/>
                      <a:pt x="1110" y="35"/>
                    </a:cubicBezTo>
                    <a:cubicBezTo>
                      <a:pt x="1034" y="13"/>
                      <a:pt x="956" y="1"/>
                      <a:pt x="878" y="0"/>
                    </a:cubicBezTo>
                    <a:cubicBezTo>
                      <a:pt x="874" y="0"/>
                      <a:pt x="870" y="0"/>
                      <a:pt x="866" y="0"/>
                    </a:cubicBezTo>
                  </a:path>
                </a:pathLst>
              </a:custGeom>
              <a:solidFill>
                <a:srgbClr val="ACD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3" name="Freeform 496">
                <a:extLst>
                  <a:ext uri="{FF2B5EF4-FFF2-40B4-BE49-F238E27FC236}">
                    <a16:creationId xmlns:a16="http://schemas.microsoft.com/office/drawing/2014/main" id="{64B02C60-9E18-445B-95D3-EE354660D94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4452" y="3445723"/>
                <a:ext cx="226811" cy="423923"/>
              </a:xfrm>
              <a:custGeom>
                <a:avLst/>
                <a:gdLst>
                  <a:gd name="T0" fmla="*/ 429 w 715"/>
                  <a:gd name="T1" fmla="*/ 64 h 1333"/>
                  <a:gd name="T2" fmla="*/ 358 w 715"/>
                  <a:gd name="T3" fmla="*/ 247 h 1333"/>
                  <a:gd name="T4" fmla="*/ 177 w 715"/>
                  <a:gd name="T5" fmla="*/ 409 h 1333"/>
                  <a:gd name="T6" fmla="*/ 105 w 715"/>
                  <a:gd name="T7" fmla="*/ 398 h 1333"/>
                  <a:gd name="T8" fmla="*/ 137 w 715"/>
                  <a:gd name="T9" fmla="*/ 517 h 1333"/>
                  <a:gd name="T10" fmla="*/ 279 w 715"/>
                  <a:gd name="T11" fmla="*/ 594 h 1333"/>
                  <a:gd name="T12" fmla="*/ 335 w 715"/>
                  <a:gd name="T13" fmla="*/ 568 h 1333"/>
                  <a:gd name="T14" fmla="*/ 555 w 715"/>
                  <a:gd name="T15" fmla="*/ 698 h 1333"/>
                  <a:gd name="T16" fmla="*/ 645 w 715"/>
                  <a:gd name="T17" fmla="*/ 975 h 1333"/>
                  <a:gd name="T18" fmla="*/ 546 w 715"/>
                  <a:gd name="T19" fmla="*/ 1119 h 1333"/>
                  <a:gd name="T20" fmla="*/ 538 w 715"/>
                  <a:gd name="T21" fmla="*/ 1322 h 1333"/>
                  <a:gd name="T22" fmla="*/ 411 w 715"/>
                  <a:gd name="T23" fmla="*/ 1137 h 1333"/>
                  <a:gd name="T24" fmla="*/ 310 w 715"/>
                  <a:gd name="T25" fmla="*/ 887 h 1333"/>
                  <a:gd name="T26" fmla="*/ 157 w 715"/>
                  <a:gd name="T27" fmla="*/ 642 h 1333"/>
                  <a:gd name="T28" fmla="*/ 55 w 715"/>
                  <a:gd name="T29" fmla="*/ 559 h 1333"/>
                  <a:gd name="T30" fmla="*/ 12 w 715"/>
                  <a:gd name="T31" fmla="*/ 566 h 1333"/>
                  <a:gd name="T32" fmla="*/ 94 w 715"/>
                  <a:gd name="T33" fmla="*/ 273 h 1333"/>
                  <a:gd name="T34" fmla="*/ 228 w 715"/>
                  <a:gd name="T35" fmla="*/ 74 h 1333"/>
                  <a:gd name="T36" fmla="*/ 331 w 715"/>
                  <a:gd name="T37" fmla="*/ 26 h 1333"/>
                  <a:gd name="T38" fmla="*/ 378 w 715"/>
                  <a:gd name="T39" fmla="*/ 0 h 1333"/>
                  <a:gd name="T40" fmla="*/ 250 w 715"/>
                  <a:gd name="T41" fmla="*/ 66 h 1333"/>
                  <a:gd name="T42" fmla="*/ 224 w 715"/>
                  <a:gd name="T43" fmla="*/ 63 h 1333"/>
                  <a:gd name="T44" fmla="*/ 112 w 715"/>
                  <a:gd name="T45" fmla="*/ 218 h 1333"/>
                  <a:gd name="T46" fmla="*/ 15 w 715"/>
                  <a:gd name="T47" fmla="*/ 476 h 1333"/>
                  <a:gd name="T48" fmla="*/ 0 w 715"/>
                  <a:gd name="T49" fmla="*/ 581 h 1333"/>
                  <a:gd name="T50" fmla="*/ 39 w 715"/>
                  <a:gd name="T51" fmla="*/ 575 h 1333"/>
                  <a:gd name="T52" fmla="*/ 85 w 715"/>
                  <a:gd name="T53" fmla="*/ 602 h 1333"/>
                  <a:gd name="T54" fmla="*/ 175 w 715"/>
                  <a:gd name="T55" fmla="*/ 651 h 1333"/>
                  <a:gd name="T56" fmla="*/ 254 w 715"/>
                  <a:gd name="T57" fmla="*/ 765 h 1333"/>
                  <a:gd name="T58" fmla="*/ 332 w 715"/>
                  <a:gd name="T59" fmla="*/ 911 h 1333"/>
                  <a:gd name="T60" fmla="*/ 350 w 715"/>
                  <a:gd name="T61" fmla="*/ 1045 h 1333"/>
                  <a:gd name="T62" fmla="*/ 435 w 715"/>
                  <a:gd name="T63" fmla="*/ 1218 h 1333"/>
                  <a:gd name="T64" fmla="*/ 538 w 715"/>
                  <a:gd name="T65" fmla="*/ 1333 h 1333"/>
                  <a:gd name="T66" fmla="*/ 581 w 715"/>
                  <a:gd name="T67" fmla="*/ 1326 h 1333"/>
                  <a:gd name="T68" fmla="*/ 523 w 715"/>
                  <a:gd name="T69" fmla="*/ 1222 h 1333"/>
                  <a:gd name="T70" fmla="*/ 555 w 715"/>
                  <a:gd name="T71" fmla="*/ 1078 h 1333"/>
                  <a:gd name="T72" fmla="*/ 630 w 715"/>
                  <a:gd name="T73" fmla="*/ 998 h 1333"/>
                  <a:gd name="T74" fmla="*/ 603 w 715"/>
                  <a:gd name="T75" fmla="*/ 711 h 1333"/>
                  <a:gd name="T76" fmla="*/ 558 w 715"/>
                  <a:gd name="T77" fmla="*/ 667 h 1333"/>
                  <a:gd name="T78" fmla="*/ 546 w 715"/>
                  <a:gd name="T79" fmla="*/ 635 h 1333"/>
                  <a:gd name="T80" fmla="*/ 429 w 715"/>
                  <a:gd name="T81" fmla="*/ 584 h 1333"/>
                  <a:gd name="T82" fmla="*/ 283 w 715"/>
                  <a:gd name="T83" fmla="*/ 571 h 1333"/>
                  <a:gd name="T84" fmla="*/ 265 w 715"/>
                  <a:gd name="T85" fmla="*/ 586 h 1333"/>
                  <a:gd name="T86" fmla="*/ 144 w 715"/>
                  <a:gd name="T87" fmla="*/ 500 h 1333"/>
                  <a:gd name="T88" fmla="*/ 111 w 715"/>
                  <a:gd name="T89" fmla="*/ 453 h 1333"/>
                  <a:gd name="T90" fmla="*/ 122 w 715"/>
                  <a:gd name="T91" fmla="*/ 404 h 1333"/>
                  <a:gd name="T92" fmla="*/ 177 w 715"/>
                  <a:gd name="T93" fmla="*/ 419 h 1333"/>
                  <a:gd name="T94" fmla="*/ 264 w 715"/>
                  <a:gd name="T95" fmla="*/ 387 h 1333"/>
                  <a:gd name="T96" fmla="*/ 337 w 715"/>
                  <a:gd name="T97" fmla="*/ 278 h 1333"/>
                  <a:gd name="T98" fmla="*/ 408 w 715"/>
                  <a:gd name="T99" fmla="*/ 214 h 1333"/>
                  <a:gd name="T100" fmla="*/ 499 w 715"/>
                  <a:gd name="T101" fmla="*/ 102 h 1333"/>
                  <a:gd name="T102" fmla="*/ 430 w 715"/>
                  <a:gd name="T103" fmla="*/ 45 h 1333"/>
                  <a:gd name="T104" fmla="*/ 378 w 715"/>
                  <a:gd name="T105" fmla="*/ 0 h 1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15" h="1333">
                    <a:moveTo>
                      <a:pt x="378" y="11"/>
                    </a:moveTo>
                    <a:cubicBezTo>
                      <a:pt x="392" y="11"/>
                      <a:pt x="404" y="18"/>
                      <a:pt x="416" y="37"/>
                    </a:cubicBezTo>
                    <a:cubicBezTo>
                      <a:pt x="421" y="47"/>
                      <a:pt x="423" y="55"/>
                      <a:pt x="429" y="64"/>
                    </a:cubicBezTo>
                    <a:cubicBezTo>
                      <a:pt x="446" y="86"/>
                      <a:pt x="475" y="93"/>
                      <a:pt x="493" y="110"/>
                    </a:cubicBezTo>
                    <a:cubicBezTo>
                      <a:pt x="540" y="154"/>
                      <a:pt x="428" y="188"/>
                      <a:pt x="402" y="206"/>
                    </a:cubicBezTo>
                    <a:cubicBezTo>
                      <a:pt x="386" y="218"/>
                      <a:pt x="373" y="233"/>
                      <a:pt x="358" y="247"/>
                    </a:cubicBezTo>
                    <a:cubicBezTo>
                      <a:pt x="336" y="268"/>
                      <a:pt x="309" y="283"/>
                      <a:pt x="289" y="307"/>
                    </a:cubicBezTo>
                    <a:cubicBezTo>
                      <a:pt x="274" y="324"/>
                      <a:pt x="251" y="357"/>
                      <a:pt x="253" y="381"/>
                    </a:cubicBezTo>
                    <a:cubicBezTo>
                      <a:pt x="230" y="394"/>
                      <a:pt x="204" y="409"/>
                      <a:pt x="177" y="409"/>
                    </a:cubicBezTo>
                    <a:cubicBezTo>
                      <a:pt x="173" y="409"/>
                      <a:pt x="168" y="409"/>
                      <a:pt x="164" y="408"/>
                    </a:cubicBezTo>
                    <a:cubicBezTo>
                      <a:pt x="147" y="405"/>
                      <a:pt x="137" y="393"/>
                      <a:pt x="122" y="393"/>
                    </a:cubicBezTo>
                    <a:cubicBezTo>
                      <a:pt x="117" y="393"/>
                      <a:pt x="112" y="395"/>
                      <a:pt x="105" y="398"/>
                    </a:cubicBezTo>
                    <a:cubicBezTo>
                      <a:pt x="76" y="414"/>
                      <a:pt x="88" y="442"/>
                      <a:pt x="103" y="460"/>
                    </a:cubicBezTo>
                    <a:cubicBezTo>
                      <a:pt x="110" y="468"/>
                      <a:pt x="122" y="472"/>
                      <a:pt x="127" y="480"/>
                    </a:cubicBezTo>
                    <a:cubicBezTo>
                      <a:pt x="134" y="491"/>
                      <a:pt x="133" y="505"/>
                      <a:pt x="137" y="517"/>
                    </a:cubicBezTo>
                    <a:cubicBezTo>
                      <a:pt x="151" y="553"/>
                      <a:pt x="210" y="590"/>
                      <a:pt x="249" y="595"/>
                    </a:cubicBezTo>
                    <a:cubicBezTo>
                      <a:pt x="253" y="596"/>
                      <a:pt x="259" y="597"/>
                      <a:pt x="265" y="597"/>
                    </a:cubicBezTo>
                    <a:cubicBezTo>
                      <a:pt x="270" y="597"/>
                      <a:pt x="276" y="596"/>
                      <a:pt x="279" y="594"/>
                    </a:cubicBezTo>
                    <a:cubicBezTo>
                      <a:pt x="286" y="591"/>
                      <a:pt x="283" y="582"/>
                      <a:pt x="288" y="580"/>
                    </a:cubicBezTo>
                    <a:cubicBezTo>
                      <a:pt x="302" y="572"/>
                      <a:pt x="316" y="568"/>
                      <a:pt x="334" y="568"/>
                    </a:cubicBezTo>
                    <a:cubicBezTo>
                      <a:pt x="334" y="568"/>
                      <a:pt x="334" y="568"/>
                      <a:pt x="335" y="568"/>
                    </a:cubicBezTo>
                    <a:cubicBezTo>
                      <a:pt x="371" y="568"/>
                      <a:pt x="414" y="590"/>
                      <a:pt x="447" y="602"/>
                    </a:cubicBezTo>
                    <a:cubicBezTo>
                      <a:pt x="479" y="614"/>
                      <a:pt x="512" y="631"/>
                      <a:pt x="542" y="644"/>
                    </a:cubicBezTo>
                    <a:cubicBezTo>
                      <a:pt x="548" y="661"/>
                      <a:pt x="547" y="682"/>
                      <a:pt x="555" y="698"/>
                    </a:cubicBezTo>
                    <a:cubicBezTo>
                      <a:pt x="566" y="724"/>
                      <a:pt x="573" y="713"/>
                      <a:pt x="600" y="721"/>
                    </a:cubicBezTo>
                    <a:cubicBezTo>
                      <a:pt x="654" y="738"/>
                      <a:pt x="681" y="801"/>
                      <a:pt x="693" y="853"/>
                    </a:cubicBezTo>
                    <a:cubicBezTo>
                      <a:pt x="705" y="903"/>
                      <a:pt x="684" y="944"/>
                      <a:pt x="645" y="975"/>
                    </a:cubicBezTo>
                    <a:cubicBezTo>
                      <a:pt x="623" y="992"/>
                      <a:pt x="608" y="996"/>
                      <a:pt x="590" y="1020"/>
                    </a:cubicBezTo>
                    <a:cubicBezTo>
                      <a:pt x="575" y="1039"/>
                      <a:pt x="566" y="1044"/>
                      <a:pt x="542" y="1052"/>
                    </a:cubicBezTo>
                    <a:cubicBezTo>
                      <a:pt x="542" y="1073"/>
                      <a:pt x="551" y="1100"/>
                      <a:pt x="546" y="1119"/>
                    </a:cubicBezTo>
                    <a:cubicBezTo>
                      <a:pt x="539" y="1155"/>
                      <a:pt x="502" y="1183"/>
                      <a:pt x="513" y="1225"/>
                    </a:cubicBezTo>
                    <a:cubicBezTo>
                      <a:pt x="522" y="1259"/>
                      <a:pt x="572" y="1277"/>
                      <a:pt x="571" y="1317"/>
                    </a:cubicBezTo>
                    <a:cubicBezTo>
                      <a:pt x="556" y="1320"/>
                      <a:pt x="546" y="1322"/>
                      <a:pt x="538" y="1322"/>
                    </a:cubicBezTo>
                    <a:cubicBezTo>
                      <a:pt x="526" y="1322"/>
                      <a:pt x="519" y="1317"/>
                      <a:pt x="506" y="1297"/>
                    </a:cubicBezTo>
                    <a:cubicBezTo>
                      <a:pt x="486" y="1267"/>
                      <a:pt x="465" y="1240"/>
                      <a:pt x="443" y="1212"/>
                    </a:cubicBezTo>
                    <a:cubicBezTo>
                      <a:pt x="423" y="1186"/>
                      <a:pt x="418" y="1169"/>
                      <a:pt x="411" y="1137"/>
                    </a:cubicBezTo>
                    <a:cubicBezTo>
                      <a:pt x="403" y="1098"/>
                      <a:pt x="374" y="1077"/>
                      <a:pt x="359" y="1041"/>
                    </a:cubicBezTo>
                    <a:cubicBezTo>
                      <a:pt x="346" y="1008"/>
                      <a:pt x="347" y="972"/>
                      <a:pt x="346" y="936"/>
                    </a:cubicBezTo>
                    <a:cubicBezTo>
                      <a:pt x="344" y="895"/>
                      <a:pt x="338" y="904"/>
                      <a:pt x="310" y="887"/>
                    </a:cubicBezTo>
                    <a:cubicBezTo>
                      <a:pt x="242" y="847"/>
                      <a:pt x="283" y="722"/>
                      <a:pt x="241" y="663"/>
                    </a:cubicBezTo>
                    <a:cubicBezTo>
                      <a:pt x="228" y="644"/>
                      <a:pt x="211" y="641"/>
                      <a:pt x="192" y="641"/>
                    </a:cubicBezTo>
                    <a:cubicBezTo>
                      <a:pt x="180" y="641"/>
                      <a:pt x="168" y="642"/>
                      <a:pt x="157" y="642"/>
                    </a:cubicBezTo>
                    <a:cubicBezTo>
                      <a:pt x="143" y="642"/>
                      <a:pt x="131" y="640"/>
                      <a:pt x="120" y="632"/>
                    </a:cubicBezTo>
                    <a:cubicBezTo>
                      <a:pt x="97" y="617"/>
                      <a:pt x="87" y="569"/>
                      <a:pt x="63" y="560"/>
                    </a:cubicBezTo>
                    <a:cubicBezTo>
                      <a:pt x="60" y="559"/>
                      <a:pt x="58" y="559"/>
                      <a:pt x="55" y="559"/>
                    </a:cubicBezTo>
                    <a:cubicBezTo>
                      <a:pt x="39" y="559"/>
                      <a:pt x="29" y="574"/>
                      <a:pt x="15" y="574"/>
                    </a:cubicBezTo>
                    <a:cubicBezTo>
                      <a:pt x="14" y="574"/>
                      <a:pt x="13" y="573"/>
                      <a:pt x="11" y="573"/>
                    </a:cubicBezTo>
                    <a:cubicBezTo>
                      <a:pt x="12" y="571"/>
                      <a:pt x="12" y="568"/>
                      <a:pt x="12" y="566"/>
                    </a:cubicBezTo>
                    <a:cubicBezTo>
                      <a:pt x="15" y="536"/>
                      <a:pt x="19" y="507"/>
                      <a:pt x="25" y="478"/>
                    </a:cubicBezTo>
                    <a:cubicBezTo>
                      <a:pt x="26" y="471"/>
                      <a:pt x="28" y="464"/>
                      <a:pt x="30" y="457"/>
                    </a:cubicBezTo>
                    <a:cubicBezTo>
                      <a:pt x="44" y="393"/>
                      <a:pt x="66" y="331"/>
                      <a:pt x="94" y="273"/>
                    </a:cubicBezTo>
                    <a:cubicBezTo>
                      <a:pt x="103" y="256"/>
                      <a:pt x="111" y="239"/>
                      <a:pt x="120" y="223"/>
                    </a:cubicBezTo>
                    <a:cubicBezTo>
                      <a:pt x="149" y="173"/>
                      <a:pt x="182" y="127"/>
                      <a:pt x="220" y="83"/>
                    </a:cubicBezTo>
                    <a:cubicBezTo>
                      <a:pt x="223" y="80"/>
                      <a:pt x="225" y="77"/>
                      <a:pt x="228" y="74"/>
                    </a:cubicBezTo>
                    <a:cubicBezTo>
                      <a:pt x="234" y="75"/>
                      <a:pt x="241" y="76"/>
                      <a:pt x="248" y="76"/>
                    </a:cubicBezTo>
                    <a:cubicBezTo>
                      <a:pt x="249" y="76"/>
                      <a:pt x="249" y="76"/>
                      <a:pt x="250" y="76"/>
                    </a:cubicBezTo>
                    <a:cubicBezTo>
                      <a:pt x="291" y="76"/>
                      <a:pt x="299" y="42"/>
                      <a:pt x="331" y="26"/>
                    </a:cubicBezTo>
                    <a:cubicBezTo>
                      <a:pt x="349" y="17"/>
                      <a:pt x="364" y="11"/>
                      <a:pt x="378" y="11"/>
                    </a:cubicBezTo>
                    <a:moveTo>
                      <a:pt x="378" y="0"/>
                    </a:moveTo>
                    <a:cubicBezTo>
                      <a:pt x="378" y="0"/>
                      <a:pt x="378" y="0"/>
                      <a:pt x="378" y="0"/>
                    </a:cubicBezTo>
                    <a:cubicBezTo>
                      <a:pt x="362" y="0"/>
                      <a:pt x="345" y="8"/>
                      <a:pt x="327" y="17"/>
                    </a:cubicBezTo>
                    <a:cubicBezTo>
                      <a:pt x="313" y="24"/>
                      <a:pt x="303" y="34"/>
                      <a:pt x="294" y="43"/>
                    </a:cubicBezTo>
                    <a:cubicBezTo>
                      <a:pt x="281" y="56"/>
                      <a:pt x="271" y="66"/>
                      <a:pt x="250" y="66"/>
                    </a:cubicBezTo>
                    <a:cubicBezTo>
                      <a:pt x="249" y="66"/>
                      <a:pt x="249" y="66"/>
                      <a:pt x="249" y="66"/>
                    </a:cubicBezTo>
                    <a:cubicBezTo>
                      <a:pt x="243" y="66"/>
                      <a:pt x="237" y="65"/>
                      <a:pt x="229" y="64"/>
                    </a:cubicBezTo>
                    <a:cubicBezTo>
                      <a:pt x="224" y="63"/>
                      <a:pt x="224" y="63"/>
                      <a:pt x="224" y="63"/>
                    </a:cubicBezTo>
                    <a:cubicBezTo>
                      <a:pt x="220" y="67"/>
                      <a:pt x="220" y="67"/>
                      <a:pt x="220" y="67"/>
                    </a:cubicBezTo>
                    <a:cubicBezTo>
                      <a:pt x="218" y="70"/>
                      <a:pt x="215" y="73"/>
                      <a:pt x="212" y="77"/>
                    </a:cubicBezTo>
                    <a:cubicBezTo>
                      <a:pt x="174" y="120"/>
                      <a:pt x="140" y="168"/>
                      <a:pt x="112" y="218"/>
                    </a:cubicBezTo>
                    <a:cubicBezTo>
                      <a:pt x="102" y="235"/>
                      <a:pt x="93" y="251"/>
                      <a:pt x="85" y="268"/>
                    </a:cubicBezTo>
                    <a:cubicBezTo>
                      <a:pt x="56" y="328"/>
                      <a:pt x="34" y="390"/>
                      <a:pt x="20" y="454"/>
                    </a:cubicBezTo>
                    <a:cubicBezTo>
                      <a:pt x="18" y="462"/>
                      <a:pt x="16" y="469"/>
                      <a:pt x="15" y="476"/>
                    </a:cubicBezTo>
                    <a:cubicBezTo>
                      <a:pt x="9" y="506"/>
                      <a:pt x="5" y="535"/>
                      <a:pt x="2" y="565"/>
                    </a:cubicBezTo>
                    <a:cubicBezTo>
                      <a:pt x="2" y="567"/>
                      <a:pt x="1" y="570"/>
                      <a:pt x="1" y="572"/>
                    </a:cubicBezTo>
                    <a:cubicBezTo>
                      <a:pt x="0" y="581"/>
                      <a:pt x="0" y="581"/>
                      <a:pt x="0" y="581"/>
                    </a:cubicBezTo>
                    <a:cubicBezTo>
                      <a:pt x="9" y="583"/>
                      <a:pt x="9" y="583"/>
                      <a:pt x="9" y="583"/>
                    </a:cubicBezTo>
                    <a:cubicBezTo>
                      <a:pt x="11" y="584"/>
                      <a:pt x="13" y="584"/>
                      <a:pt x="15" y="584"/>
                    </a:cubicBezTo>
                    <a:cubicBezTo>
                      <a:pt x="25" y="584"/>
                      <a:pt x="32" y="579"/>
                      <a:pt x="39" y="575"/>
                    </a:cubicBezTo>
                    <a:cubicBezTo>
                      <a:pt x="45" y="572"/>
                      <a:pt x="50" y="569"/>
                      <a:pt x="55" y="569"/>
                    </a:cubicBezTo>
                    <a:cubicBezTo>
                      <a:pt x="57" y="569"/>
                      <a:pt x="58" y="569"/>
                      <a:pt x="60" y="570"/>
                    </a:cubicBezTo>
                    <a:cubicBezTo>
                      <a:pt x="69" y="573"/>
                      <a:pt x="77" y="588"/>
                      <a:pt x="85" y="602"/>
                    </a:cubicBezTo>
                    <a:cubicBezTo>
                      <a:pt x="93" y="617"/>
                      <a:pt x="101" y="632"/>
                      <a:pt x="114" y="641"/>
                    </a:cubicBezTo>
                    <a:cubicBezTo>
                      <a:pt x="128" y="651"/>
                      <a:pt x="144" y="652"/>
                      <a:pt x="157" y="652"/>
                    </a:cubicBezTo>
                    <a:cubicBezTo>
                      <a:pt x="163" y="652"/>
                      <a:pt x="169" y="652"/>
                      <a:pt x="175" y="651"/>
                    </a:cubicBezTo>
                    <a:cubicBezTo>
                      <a:pt x="181" y="651"/>
                      <a:pt x="186" y="651"/>
                      <a:pt x="192" y="651"/>
                    </a:cubicBezTo>
                    <a:cubicBezTo>
                      <a:pt x="209" y="651"/>
                      <a:pt x="222" y="654"/>
                      <a:pt x="233" y="668"/>
                    </a:cubicBezTo>
                    <a:cubicBezTo>
                      <a:pt x="249" y="692"/>
                      <a:pt x="252" y="729"/>
                      <a:pt x="254" y="765"/>
                    </a:cubicBezTo>
                    <a:cubicBezTo>
                      <a:pt x="258" y="817"/>
                      <a:pt x="261" y="870"/>
                      <a:pt x="305" y="896"/>
                    </a:cubicBezTo>
                    <a:cubicBezTo>
                      <a:pt x="311" y="900"/>
                      <a:pt x="317" y="903"/>
                      <a:pt x="321" y="905"/>
                    </a:cubicBezTo>
                    <a:cubicBezTo>
                      <a:pt x="328" y="908"/>
                      <a:pt x="330" y="909"/>
                      <a:pt x="332" y="911"/>
                    </a:cubicBezTo>
                    <a:cubicBezTo>
                      <a:pt x="334" y="915"/>
                      <a:pt x="335" y="923"/>
                      <a:pt x="335" y="937"/>
                    </a:cubicBezTo>
                    <a:cubicBezTo>
                      <a:pt x="336" y="943"/>
                      <a:pt x="336" y="949"/>
                      <a:pt x="336" y="955"/>
                    </a:cubicBezTo>
                    <a:cubicBezTo>
                      <a:pt x="337" y="984"/>
                      <a:pt x="338" y="1015"/>
                      <a:pt x="350" y="1045"/>
                    </a:cubicBezTo>
                    <a:cubicBezTo>
                      <a:pt x="357" y="1062"/>
                      <a:pt x="366" y="1075"/>
                      <a:pt x="375" y="1088"/>
                    </a:cubicBezTo>
                    <a:cubicBezTo>
                      <a:pt x="386" y="1104"/>
                      <a:pt x="397" y="1119"/>
                      <a:pt x="401" y="1139"/>
                    </a:cubicBezTo>
                    <a:cubicBezTo>
                      <a:pt x="409" y="1173"/>
                      <a:pt x="414" y="1191"/>
                      <a:pt x="435" y="1218"/>
                    </a:cubicBezTo>
                    <a:cubicBezTo>
                      <a:pt x="438" y="1223"/>
                      <a:pt x="442" y="1228"/>
                      <a:pt x="446" y="1232"/>
                    </a:cubicBezTo>
                    <a:cubicBezTo>
                      <a:pt x="464" y="1256"/>
                      <a:pt x="481" y="1278"/>
                      <a:pt x="497" y="1302"/>
                    </a:cubicBezTo>
                    <a:cubicBezTo>
                      <a:pt x="510" y="1322"/>
                      <a:pt x="520" y="1333"/>
                      <a:pt x="538" y="1333"/>
                    </a:cubicBezTo>
                    <a:cubicBezTo>
                      <a:pt x="544" y="1333"/>
                      <a:pt x="551" y="1331"/>
                      <a:pt x="560" y="1330"/>
                    </a:cubicBezTo>
                    <a:cubicBezTo>
                      <a:pt x="564" y="1329"/>
                      <a:pt x="568" y="1328"/>
                      <a:pt x="573" y="1328"/>
                    </a:cubicBezTo>
                    <a:cubicBezTo>
                      <a:pt x="581" y="1326"/>
                      <a:pt x="581" y="1326"/>
                      <a:pt x="581" y="1326"/>
                    </a:cubicBezTo>
                    <a:cubicBezTo>
                      <a:pt x="582" y="1318"/>
                      <a:pt x="582" y="1318"/>
                      <a:pt x="582" y="1318"/>
                    </a:cubicBezTo>
                    <a:cubicBezTo>
                      <a:pt x="582" y="1290"/>
                      <a:pt x="564" y="1272"/>
                      <a:pt x="548" y="1256"/>
                    </a:cubicBezTo>
                    <a:cubicBezTo>
                      <a:pt x="537" y="1245"/>
                      <a:pt x="526" y="1235"/>
                      <a:pt x="523" y="1222"/>
                    </a:cubicBezTo>
                    <a:cubicBezTo>
                      <a:pt x="517" y="1200"/>
                      <a:pt x="528" y="1182"/>
                      <a:pt x="539" y="1162"/>
                    </a:cubicBezTo>
                    <a:cubicBezTo>
                      <a:pt x="546" y="1150"/>
                      <a:pt x="553" y="1136"/>
                      <a:pt x="556" y="1122"/>
                    </a:cubicBezTo>
                    <a:cubicBezTo>
                      <a:pt x="559" y="1108"/>
                      <a:pt x="557" y="1093"/>
                      <a:pt x="555" y="1078"/>
                    </a:cubicBezTo>
                    <a:cubicBezTo>
                      <a:pt x="554" y="1071"/>
                      <a:pt x="553" y="1065"/>
                      <a:pt x="553" y="1059"/>
                    </a:cubicBezTo>
                    <a:cubicBezTo>
                      <a:pt x="573" y="1052"/>
                      <a:pt x="583" y="1045"/>
                      <a:pt x="598" y="1026"/>
                    </a:cubicBezTo>
                    <a:cubicBezTo>
                      <a:pt x="609" y="1012"/>
                      <a:pt x="618" y="1006"/>
                      <a:pt x="630" y="998"/>
                    </a:cubicBezTo>
                    <a:cubicBezTo>
                      <a:pt x="636" y="994"/>
                      <a:pt x="643" y="989"/>
                      <a:pt x="651" y="983"/>
                    </a:cubicBezTo>
                    <a:cubicBezTo>
                      <a:pt x="697" y="947"/>
                      <a:pt x="715" y="901"/>
                      <a:pt x="703" y="850"/>
                    </a:cubicBezTo>
                    <a:cubicBezTo>
                      <a:pt x="690" y="797"/>
                      <a:pt x="662" y="729"/>
                      <a:pt x="603" y="711"/>
                    </a:cubicBezTo>
                    <a:cubicBezTo>
                      <a:pt x="593" y="708"/>
                      <a:pt x="586" y="708"/>
                      <a:pt x="581" y="707"/>
                    </a:cubicBezTo>
                    <a:cubicBezTo>
                      <a:pt x="571" y="706"/>
                      <a:pt x="569" y="706"/>
                      <a:pt x="564" y="694"/>
                    </a:cubicBezTo>
                    <a:cubicBezTo>
                      <a:pt x="560" y="686"/>
                      <a:pt x="559" y="677"/>
                      <a:pt x="558" y="667"/>
                    </a:cubicBezTo>
                    <a:cubicBezTo>
                      <a:pt x="556" y="659"/>
                      <a:pt x="555" y="650"/>
                      <a:pt x="552" y="641"/>
                    </a:cubicBezTo>
                    <a:cubicBezTo>
                      <a:pt x="550" y="637"/>
                      <a:pt x="550" y="637"/>
                      <a:pt x="550" y="637"/>
                    </a:cubicBezTo>
                    <a:cubicBezTo>
                      <a:pt x="546" y="635"/>
                      <a:pt x="546" y="635"/>
                      <a:pt x="546" y="635"/>
                    </a:cubicBezTo>
                    <a:cubicBezTo>
                      <a:pt x="539" y="632"/>
                      <a:pt x="531" y="628"/>
                      <a:pt x="523" y="624"/>
                    </a:cubicBezTo>
                    <a:cubicBezTo>
                      <a:pt x="499" y="613"/>
                      <a:pt x="475" y="601"/>
                      <a:pt x="450" y="592"/>
                    </a:cubicBezTo>
                    <a:cubicBezTo>
                      <a:pt x="444" y="590"/>
                      <a:pt x="437" y="587"/>
                      <a:pt x="429" y="584"/>
                    </a:cubicBezTo>
                    <a:cubicBezTo>
                      <a:pt x="399" y="572"/>
                      <a:pt x="366" y="558"/>
                      <a:pt x="335" y="558"/>
                    </a:cubicBezTo>
                    <a:cubicBezTo>
                      <a:pt x="334" y="558"/>
                      <a:pt x="334" y="558"/>
                      <a:pt x="334" y="558"/>
                    </a:cubicBezTo>
                    <a:cubicBezTo>
                      <a:pt x="314" y="558"/>
                      <a:pt x="298" y="562"/>
                      <a:pt x="283" y="571"/>
                    </a:cubicBezTo>
                    <a:cubicBezTo>
                      <a:pt x="277" y="574"/>
                      <a:pt x="275" y="580"/>
                      <a:pt x="275" y="583"/>
                    </a:cubicBezTo>
                    <a:cubicBezTo>
                      <a:pt x="274" y="584"/>
                      <a:pt x="274" y="585"/>
                      <a:pt x="274" y="585"/>
                    </a:cubicBezTo>
                    <a:cubicBezTo>
                      <a:pt x="273" y="586"/>
                      <a:pt x="270" y="586"/>
                      <a:pt x="265" y="586"/>
                    </a:cubicBezTo>
                    <a:cubicBezTo>
                      <a:pt x="259" y="586"/>
                      <a:pt x="254" y="586"/>
                      <a:pt x="250" y="585"/>
                    </a:cubicBezTo>
                    <a:cubicBezTo>
                      <a:pt x="215" y="581"/>
                      <a:pt x="159" y="546"/>
                      <a:pt x="147" y="514"/>
                    </a:cubicBezTo>
                    <a:cubicBezTo>
                      <a:pt x="145" y="510"/>
                      <a:pt x="145" y="505"/>
                      <a:pt x="144" y="500"/>
                    </a:cubicBezTo>
                    <a:cubicBezTo>
                      <a:pt x="142" y="492"/>
                      <a:pt x="141" y="483"/>
                      <a:pt x="135" y="475"/>
                    </a:cubicBezTo>
                    <a:cubicBezTo>
                      <a:pt x="131" y="469"/>
                      <a:pt x="126" y="465"/>
                      <a:pt x="120" y="461"/>
                    </a:cubicBezTo>
                    <a:cubicBezTo>
                      <a:pt x="116" y="458"/>
                      <a:pt x="113" y="456"/>
                      <a:pt x="111" y="453"/>
                    </a:cubicBezTo>
                    <a:cubicBezTo>
                      <a:pt x="101" y="442"/>
                      <a:pt x="96" y="430"/>
                      <a:pt x="98" y="421"/>
                    </a:cubicBezTo>
                    <a:cubicBezTo>
                      <a:pt x="99" y="416"/>
                      <a:pt x="103" y="411"/>
                      <a:pt x="110" y="407"/>
                    </a:cubicBezTo>
                    <a:cubicBezTo>
                      <a:pt x="115" y="405"/>
                      <a:pt x="119" y="404"/>
                      <a:pt x="122" y="404"/>
                    </a:cubicBezTo>
                    <a:cubicBezTo>
                      <a:pt x="128" y="404"/>
                      <a:pt x="133" y="406"/>
                      <a:pt x="139" y="409"/>
                    </a:cubicBezTo>
                    <a:cubicBezTo>
                      <a:pt x="145" y="413"/>
                      <a:pt x="153" y="416"/>
                      <a:pt x="162" y="418"/>
                    </a:cubicBezTo>
                    <a:cubicBezTo>
                      <a:pt x="167" y="419"/>
                      <a:pt x="172" y="419"/>
                      <a:pt x="177" y="419"/>
                    </a:cubicBezTo>
                    <a:cubicBezTo>
                      <a:pt x="205" y="419"/>
                      <a:pt x="231" y="405"/>
                      <a:pt x="253" y="393"/>
                    </a:cubicBezTo>
                    <a:cubicBezTo>
                      <a:pt x="258" y="390"/>
                      <a:pt x="258" y="390"/>
                      <a:pt x="258" y="390"/>
                    </a:cubicBezTo>
                    <a:cubicBezTo>
                      <a:pt x="264" y="387"/>
                      <a:pt x="264" y="387"/>
                      <a:pt x="264" y="387"/>
                    </a:cubicBezTo>
                    <a:cubicBezTo>
                      <a:pt x="263" y="380"/>
                      <a:pt x="263" y="380"/>
                      <a:pt x="263" y="380"/>
                    </a:cubicBezTo>
                    <a:cubicBezTo>
                      <a:pt x="262" y="363"/>
                      <a:pt x="279" y="334"/>
                      <a:pt x="297" y="313"/>
                    </a:cubicBezTo>
                    <a:cubicBezTo>
                      <a:pt x="308" y="300"/>
                      <a:pt x="322" y="289"/>
                      <a:pt x="337" y="278"/>
                    </a:cubicBezTo>
                    <a:cubicBezTo>
                      <a:pt x="346" y="271"/>
                      <a:pt x="356" y="263"/>
                      <a:pt x="365" y="254"/>
                    </a:cubicBezTo>
                    <a:cubicBezTo>
                      <a:pt x="370" y="250"/>
                      <a:pt x="375" y="245"/>
                      <a:pt x="380" y="240"/>
                    </a:cubicBezTo>
                    <a:cubicBezTo>
                      <a:pt x="389" y="230"/>
                      <a:pt x="398" y="222"/>
                      <a:pt x="408" y="214"/>
                    </a:cubicBezTo>
                    <a:cubicBezTo>
                      <a:pt x="413" y="211"/>
                      <a:pt x="424" y="206"/>
                      <a:pt x="435" y="200"/>
                    </a:cubicBezTo>
                    <a:cubicBezTo>
                      <a:pt x="468" y="184"/>
                      <a:pt x="510" y="165"/>
                      <a:pt x="514" y="137"/>
                    </a:cubicBezTo>
                    <a:cubicBezTo>
                      <a:pt x="516" y="125"/>
                      <a:pt x="511" y="113"/>
                      <a:pt x="499" y="102"/>
                    </a:cubicBezTo>
                    <a:cubicBezTo>
                      <a:pt x="491" y="95"/>
                      <a:pt x="481" y="89"/>
                      <a:pt x="471" y="84"/>
                    </a:cubicBezTo>
                    <a:cubicBezTo>
                      <a:pt x="458" y="76"/>
                      <a:pt x="446" y="69"/>
                      <a:pt x="437" y="58"/>
                    </a:cubicBezTo>
                    <a:cubicBezTo>
                      <a:pt x="434" y="54"/>
                      <a:pt x="433" y="49"/>
                      <a:pt x="430" y="45"/>
                    </a:cubicBezTo>
                    <a:cubicBezTo>
                      <a:pt x="429" y="41"/>
                      <a:pt x="427" y="37"/>
                      <a:pt x="424" y="32"/>
                    </a:cubicBezTo>
                    <a:cubicBezTo>
                      <a:pt x="412" y="11"/>
                      <a:pt x="397" y="0"/>
                      <a:pt x="378" y="0"/>
                    </a:cubicBezTo>
                    <a:cubicBezTo>
                      <a:pt x="378" y="0"/>
                      <a:pt x="378" y="0"/>
                      <a:pt x="378" y="0"/>
                    </a:cubicBezTo>
                  </a:path>
                </a:pathLst>
              </a:custGeom>
              <a:solidFill>
                <a:srgbClr val="ACDB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4" name="Freeform 507">
                <a:extLst>
                  <a:ext uri="{FF2B5EF4-FFF2-40B4-BE49-F238E27FC236}">
                    <a16:creationId xmlns:a16="http://schemas.microsoft.com/office/drawing/2014/main" id="{68A56EEB-C4F1-4888-A226-2D84E05D44C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900439" y="3047903"/>
                <a:ext cx="2610133" cy="2606534"/>
              </a:xfrm>
              <a:custGeom>
                <a:avLst/>
                <a:gdLst>
                  <a:gd name="T0" fmla="*/ 1488 w 8207"/>
                  <a:gd name="T1" fmla="*/ 7255 h 8209"/>
                  <a:gd name="T2" fmla="*/ 2881 w 8207"/>
                  <a:gd name="T3" fmla="*/ 8024 h 8209"/>
                  <a:gd name="T4" fmla="*/ 3682 w 8207"/>
                  <a:gd name="T5" fmla="*/ 8188 h 8209"/>
                  <a:gd name="T6" fmla="*/ 4470 w 8207"/>
                  <a:gd name="T7" fmla="*/ 8193 h 8209"/>
                  <a:gd name="T8" fmla="*/ 5029 w 8207"/>
                  <a:gd name="T9" fmla="*/ 8104 h 8209"/>
                  <a:gd name="T10" fmla="*/ 6402 w 8207"/>
                  <a:gd name="T11" fmla="*/ 7504 h 8209"/>
                  <a:gd name="T12" fmla="*/ 5315 w 8207"/>
                  <a:gd name="T13" fmla="*/ 7946 h 8209"/>
                  <a:gd name="T14" fmla="*/ 4529 w 8207"/>
                  <a:gd name="T15" fmla="*/ 8106 h 8209"/>
                  <a:gd name="T16" fmla="*/ 3858 w 8207"/>
                  <a:gd name="T17" fmla="*/ 8119 h 8209"/>
                  <a:gd name="T18" fmla="*/ 3553 w 8207"/>
                  <a:gd name="T19" fmla="*/ 8088 h 8209"/>
                  <a:gd name="T20" fmla="*/ 2731 w 8207"/>
                  <a:gd name="T21" fmla="*/ 7882 h 8209"/>
                  <a:gd name="T22" fmla="*/ 6613 w 8207"/>
                  <a:gd name="T23" fmla="*/ 7261 h 8209"/>
                  <a:gd name="T24" fmla="*/ 7120 w 8207"/>
                  <a:gd name="T25" fmla="*/ 6784 h 8209"/>
                  <a:gd name="T26" fmla="*/ 1106 w 8207"/>
                  <a:gd name="T27" fmla="*/ 6776 h 8209"/>
                  <a:gd name="T28" fmla="*/ 1106 w 8207"/>
                  <a:gd name="T29" fmla="*/ 6776 h 8209"/>
                  <a:gd name="T30" fmla="*/ 7423 w 8207"/>
                  <a:gd name="T31" fmla="*/ 6516 h 8209"/>
                  <a:gd name="T32" fmla="*/ 7695 w 8207"/>
                  <a:gd name="T33" fmla="*/ 6091 h 8209"/>
                  <a:gd name="T34" fmla="*/ 8114 w 8207"/>
                  <a:gd name="T35" fmla="*/ 4975 h 8209"/>
                  <a:gd name="T36" fmla="*/ 2 w 8207"/>
                  <a:gd name="T37" fmla="*/ 3893 h 8209"/>
                  <a:gd name="T38" fmla="*/ 0 w 8207"/>
                  <a:gd name="T39" fmla="*/ 4253 h 8209"/>
                  <a:gd name="T40" fmla="*/ 84 w 8207"/>
                  <a:gd name="T41" fmla="*/ 4950 h 8209"/>
                  <a:gd name="T42" fmla="*/ 137 w 8207"/>
                  <a:gd name="T43" fmla="*/ 5112 h 8209"/>
                  <a:gd name="T44" fmla="*/ 1026 w 8207"/>
                  <a:gd name="T45" fmla="*/ 6683 h 8209"/>
                  <a:gd name="T46" fmla="*/ 87 w 8207"/>
                  <a:gd name="T47" fmla="*/ 4097 h 8209"/>
                  <a:gd name="T48" fmla="*/ 16 w 8207"/>
                  <a:gd name="T49" fmla="*/ 3839 h 8209"/>
                  <a:gd name="T50" fmla="*/ 8084 w 8207"/>
                  <a:gd name="T51" fmla="*/ 3384 h 8209"/>
                  <a:gd name="T52" fmla="*/ 8135 w 8207"/>
                  <a:gd name="T53" fmla="*/ 3787 h 8209"/>
                  <a:gd name="T54" fmla="*/ 8146 w 8207"/>
                  <a:gd name="T55" fmla="*/ 4149 h 8209"/>
                  <a:gd name="T56" fmla="*/ 8207 w 8207"/>
                  <a:gd name="T57" fmla="*/ 4104 h 8209"/>
                  <a:gd name="T58" fmla="*/ 8167 w 8207"/>
                  <a:gd name="T59" fmla="*/ 3530 h 8209"/>
                  <a:gd name="T60" fmla="*/ 822 w 8207"/>
                  <a:gd name="T61" fmla="*/ 1636 h 8209"/>
                  <a:gd name="T62" fmla="*/ 156 w 8207"/>
                  <a:gd name="T63" fmla="*/ 3228 h 8209"/>
                  <a:gd name="T64" fmla="*/ 128 w 8207"/>
                  <a:gd name="T65" fmla="*/ 3389 h 8209"/>
                  <a:gd name="T66" fmla="*/ 880 w 8207"/>
                  <a:gd name="T67" fmla="*/ 1696 h 8209"/>
                  <a:gd name="T68" fmla="*/ 5951 w 8207"/>
                  <a:gd name="T69" fmla="*/ 439 h 8209"/>
                  <a:gd name="T70" fmla="*/ 6080 w 8207"/>
                  <a:gd name="T71" fmla="*/ 577 h 8209"/>
                  <a:gd name="T72" fmla="*/ 7133 w 8207"/>
                  <a:gd name="T73" fmla="*/ 1425 h 8209"/>
                  <a:gd name="T74" fmla="*/ 6356 w 8207"/>
                  <a:gd name="T75" fmla="*/ 673 h 8209"/>
                  <a:gd name="T76" fmla="*/ 5176 w 8207"/>
                  <a:gd name="T77" fmla="*/ 208 h 8209"/>
                  <a:gd name="T78" fmla="*/ 5502 w 8207"/>
                  <a:gd name="T79" fmla="*/ 312 h 8209"/>
                  <a:gd name="T80" fmla="*/ 5758 w 8207"/>
                  <a:gd name="T81" fmla="*/ 415 h 8209"/>
                  <a:gd name="T82" fmla="*/ 5684 w 8207"/>
                  <a:gd name="T83" fmla="*/ 337 h 8209"/>
                  <a:gd name="T84" fmla="*/ 5454 w 8207"/>
                  <a:gd name="T85" fmla="*/ 227 h 8209"/>
                  <a:gd name="T86" fmla="*/ 4173 w 8207"/>
                  <a:gd name="T87" fmla="*/ 16 h 8209"/>
                  <a:gd name="T88" fmla="*/ 3734 w 8207"/>
                  <a:gd name="T89" fmla="*/ 16 h 8209"/>
                  <a:gd name="T90" fmla="*/ 3225 w 8207"/>
                  <a:gd name="T91" fmla="*/ 93 h 8209"/>
                  <a:gd name="T92" fmla="*/ 2690 w 8207"/>
                  <a:gd name="T93" fmla="*/ 248 h 8209"/>
                  <a:gd name="T94" fmla="*/ 2337 w 8207"/>
                  <a:gd name="T95" fmla="*/ 397 h 8209"/>
                  <a:gd name="T96" fmla="*/ 1607 w 8207"/>
                  <a:gd name="T97" fmla="*/ 845 h 8209"/>
                  <a:gd name="T98" fmla="*/ 2153 w 8207"/>
                  <a:gd name="T99" fmla="*/ 577 h 8209"/>
                  <a:gd name="T100" fmla="*/ 2517 w 8207"/>
                  <a:gd name="T101" fmla="*/ 397 h 8209"/>
                  <a:gd name="T102" fmla="*/ 2871 w 8207"/>
                  <a:gd name="T103" fmla="*/ 263 h 8209"/>
                  <a:gd name="T104" fmla="*/ 3453 w 8207"/>
                  <a:gd name="T105" fmla="*/ 122 h 8209"/>
                  <a:gd name="T106" fmla="*/ 4117 w 8207"/>
                  <a:gd name="T107" fmla="*/ 67 h 8209"/>
                  <a:gd name="T108" fmla="*/ 4780 w 8207"/>
                  <a:gd name="T109" fmla="*/ 122 h 8209"/>
                  <a:gd name="T110" fmla="*/ 4522 w 8207"/>
                  <a:gd name="T111" fmla="*/ 21 h 8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8207" h="8209">
                    <a:moveTo>
                      <a:pt x="1488" y="7152"/>
                    </a:moveTo>
                    <a:cubicBezTo>
                      <a:pt x="1488" y="7192"/>
                      <a:pt x="1488" y="7192"/>
                      <a:pt x="1488" y="7192"/>
                    </a:cubicBezTo>
                    <a:cubicBezTo>
                      <a:pt x="1398" y="7192"/>
                      <a:pt x="1398" y="7192"/>
                      <a:pt x="1398" y="7192"/>
                    </a:cubicBezTo>
                    <a:cubicBezTo>
                      <a:pt x="1422" y="7214"/>
                      <a:pt x="1446" y="7234"/>
                      <a:pt x="1471" y="7255"/>
                    </a:cubicBezTo>
                    <a:cubicBezTo>
                      <a:pt x="1488" y="7255"/>
                      <a:pt x="1488" y="7255"/>
                      <a:pt x="1488" y="7255"/>
                    </a:cubicBezTo>
                    <a:cubicBezTo>
                      <a:pt x="1488" y="7270"/>
                      <a:pt x="1488" y="7270"/>
                      <a:pt x="1488" y="7270"/>
                    </a:cubicBezTo>
                    <a:cubicBezTo>
                      <a:pt x="1831" y="7553"/>
                      <a:pt x="2221" y="7781"/>
                      <a:pt x="2644" y="7942"/>
                    </a:cubicBezTo>
                    <a:cubicBezTo>
                      <a:pt x="2659" y="7948"/>
                      <a:pt x="2675" y="7954"/>
                      <a:pt x="2690" y="7960"/>
                    </a:cubicBezTo>
                    <a:cubicBezTo>
                      <a:pt x="2738" y="7977"/>
                      <a:pt x="2785" y="7993"/>
                      <a:pt x="2833" y="8009"/>
                    </a:cubicBezTo>
                    <a:cubicBezTo>
                      <a:pt x="2849" y="8014"/>
                      <a:pt x="2865" y="8019"/>
                      <a:pt x="2881" y="8024"/>
                    </a:cubicBezTo>
                    <a:cubicBezTo>
                      <a:pt x="2978" y="8054"/>
                      <a:pt x="3076" y="8081"/>
                      <a:pt x="3175" y="8104"/>
                    </a:cubicBezTo>
                    <a:cubicBezTo>
                      <a:pt x="3208" y="8111"/>
                      <a:pt x="3241" y="8119"/>
                      <a:pt x="3275" y="8125"/>
                    </a:cubicBezTo>
                    <a:cubicBezTo>
                      <a:pt x="3358" y="8143"/>
                      <a:pt x="3443" y="8157"/>
                      <a:pt x="3528" y="8169"/>
                    </a:cubicBezTo>
                    <a:cubicBezTo>
                      <a:pt x="3545" y="8171"/>
                      <a:pt x="3562" y="8174"/>
                      <a:pt x="3579" y="8176"/>
                    </a:cubicBezTo>
                    <a:cubicBezTo>
                      <a:pt x="3613" y="8180"/>
                      <a:pt x="3648" y="8184"/>
                      <a:pt x="3682" y="8188"/>
                    </a:cubicBezTo>
                    <a:cubicBezTo>
                      <a:pt x="3699" y="8189"/>
                      <a:pt x="3717" y="8191"/>
                      <a:pt x="3734" y="8193"/>
                    </a:cubicBezTo>
                    <a:cubicBezTo>
                      <a:pt x="3769" y="8196"/>
                      <a:pt x="3803" y="8198"/>
                      <a:pt x="3838" y="8201"/>
                    </a:cubicBezTo>
                    <a:cubicBezTo>
                      <a:pt x="3925" y="8206"/>
                      <a:pt x="4013" y="8209"/>
                      <a:pt x="4102" y="8209"/>
                    </a:cubicBezTo>
                    <a:cubicBezTo>
                      <a:pt x="4190" y="8209"/>
                      <a:pt x="4278" y="8206"/>
                      <a:pt x="4365" y="8201"/>
                    </a:cubicBezTo>
                    <a:cubicBezTo>
                      <a:pt x="4400" y="8198"/>
                      <a:pt x="4435" y="8196"/>
                      <a:pt x="4470" y="8193"/>
                    </a:cubicBezTo>
                    <a:cubicBezTo>
                      <a:pt x="4487" y="8191"/>
                      <a:pt x="4504" y="8189"/>
                      <a:pt x="4522" y="8188"/>
                    </a:cubicBezTo>
                    <a:cubicBezTo>
                      <a:pt x="4556" y="8184"/>
                      <a:pt x="4590" y="8180"/>
                      <a:pt x="4625" y="8176"/>
                    </a:cubicBezTo>
                    <a:cubicBezTo>
                      <a:pt x="4642" y="8174"/>
                      <a:pt x="4659" y="8171"/>
                      <a:pt x="4676" y="8169"/>
                    </a:cubicBezTo>
                    <a:cubicBezTo>
                      <a:pt x="4761" y="8157"/>
                      <a:pt x="4846" y="8143"/>
                      <a:pt x="4929" y="8125"/>
                    </a:cubicBezTo>
                    <a:cubicBezTo>
                      <a:pt x="4963" y="8119"/>
                      <a:pt x="4996" y="8111"/>
                      <a:pt x="5029" y="8104"/>
                    </a:cubicBezTo>
                    <a:cubicBezTo>
                      <a:pt x="5128" y="8081"/>
                      <a:pt x="5226" y="8054"/>
                      <a:pt x="5322" y="8024"/>
                    </a:cubicBezTo>
                    <a:cubicBezTo>
                      <a:pt x="5339" y="8019"/>
                      <a:pt x="5355" y="8014"/>
                      <a:pt x="5371" y="8009"/>
                    </a:cubicBezTo>
                    <a:cubicBezTo>
                      <a:pt x="5418" y="7993"/>
                      <a:pt x="5466" y="7977"/>
                      <a:pt x="5513" y="7960"/>
                    </a:cubicBezTo>
                    <a:cubicBezTo>
                      <a:pt x="5529" y="7954"/>
                      <a:pt x="5545" y="7948"/>
                      <a:pt x="5560" y="7942"/>
                    </a:cubicBezTo>
                    <a:cubicBezTo>
                      <a:pt x="5859" y="7829"/>
                      <a:pt x="6141" y="7681"/>
                      <a:pt x="6402" y="7504"/>
                    </a:cubicBezTo>
                    <a:cubicBezTo>
                      <a:pt x="6402" y="7417"/>
                      <a:pt x="6402" y="7417"/>
                      <a:pt x="6402" y="7417"/>
                    </a:cubicBezTo>
                    <a:cubicBezTo>
                      <a:pt x="6138" y="7599"/>
                      <a:pt x="5852" y="7750"/>
                      <a:pt x="5549" y="7865"/>
                    </a:cubicBezTo>
                    <a:cubicBezTo>
                      <a:pt x="5533" y="7871"/>
                      <a:pt x="5518" y="7877"/>
                      <a:pt x="5502" y="7882"/>
                    </a:cubicBezTo>
                    <a:cubicBezTo>
                      <a:pt x="5456" y="7899"/>
                      <a:pt x="5409" y="7916"/>
                      <a:pt x="5362" y="7931"/>
                    </a:cubicBezTo>
                    <a:cubicBezTo>
                      <a:pt x="5347" y="7936"/>
                      <a:pt x="5331" y="7941"/>
                      <a:pt x="5315" y="7946"/>
                    </a:cubicBezTo>
                    <a:cubicBezTo>
                      <a:pt x="5221" y="7975"/>
                      <a:pt x="5124" y="8001"/>
                      <a:pt x="5027" y="8024"/>
                    </a:cubicBezTo>
                    <a:cubicBezTo>
                      <a:pt x="4994" y="8031"/>
                      <a:pt x="4962" y="8038"/>
                      <a:pt x="4929" y="8045"/>
                    </a:cubicBezTo>
                    <a:cubicBezTo>
                      <a:pt x="4847" y="8062"/>
                      <a:pt x="4764" y="8076"/>
                      <a:pt x="4680" y="8088"/>
                    </a:cubicBezTo>
                    <a:cubicBezTo>
                      <a:pt x="4664" y="8090"/>
                      <a:pt x="4647" y="8092"/>
                      <a:pt x="4630" y="8095"/>
                    </a:cubicBezTo>
                    <a:cubicBezTo>
                      <a:pt x="4596" y="8099"/>
                      <a:pt x="4563" y="8103"/>
                      <a:pt x="4529" y="8106"/>
                    </a:cubicBezTo>
                    <a:cubicBezTo>
                      <a:pt x="4512" y="8108"/>
                      <a:pt x="4495" y="8110"/>
                      <a:pt x="4478" y="8111"/>
                    </a:cubicBezTo>
                    <a:cubicBezTo>
                      <a:pt x="4444" y="8114"/>
                      <a:pt x="4410" y="8117"/>
                      <a:pt x="4376" y="8119"/>
                    </a:cubicBezTo>
                    <a:cubicBezTo>
                      <a:pt x="4290" y="8124"/>
                      <a:pt x="4204" y="8127"/>
                      <a:pt x="4117" y="8127"/>
                    </a:cubicBezTo>
                    <a:cubicBezTo>
                      <a:pt x="4030" y="8127"/>
                      <a:pt x="3944" y="8124"/>
                      <a:pt x="3858" y="8119"/>
                    </a:cubicBezTo>
                    <a:cubicBezTo>
                      <a:pt x="3858" y="8119"/>
                      <a:pt x="3858" y="8119"/>
                      <a:pt x="3858" y="8119"/>
                    </a:cubicBezTo>
                    <a:cubicBezTo>
                      <a:pt x="3847" y="8118"/>
                      <a:pt x="3836" y="8117"/>
                      <a:pt x="3824" y="8117"/>
                    </a:cubicBezTo>
                    <a:cubicBezTo>
                      <a:pt x="3801" y="8115"/>
                      <a:pt x="3779" y="8113"/>
                      <a:pt x="3756" y="8111"/>
                    </a:cubicBezTo>
                    <a:cubicBezTo>
                      <a:pt x="3739" y="8110"/>
                      <a:pt x="3722" y="8108"/>
                      <a:pt x="3705" y="8106"/>
                    </a:cubicBezTo>
                    <a:cubicBezTo>
                      <a:pt x="3671" y="8103"/>
                      <a:pt x="3637" y="8099"/>
                      <a:pt x="3604" y="8095"/>
                    </a:cubicBezTo>
                    <a:cubicBezTo>
                      <a:pt x="3587" y="8092"/>
                      <a:pt x="3570" y="8090"/>
                      <a:pt x="3553" y="8088"/>
                    </a:cubicBezTo>
                    <a:cubicBezTo>
                      <a:pt x="3470" y="8076"/>
                      <a:pt x="3387" y="8062"/>
                      <a:pt x="3305" y="8045"/>
                    </a:cubicBezTo>
                    <a:cubicBezTo>
                      <a:pt x="3272" y="8038"/>
                      <a:pt x="3239" y="8031"/>
                      <a:pt x="3207" y="8024"/>
                    </a:cubicBezTo>
                    <a:cubicBezTo>
                      <a:pt x="3109" y="8001"/>
                      <a:pt x="3013" y="7975"/>
                      <a:pt x="2918" y="7946"/>
                    </a:cubicBezTo>
                    <a:cubicBezTo>
                      <a:pt x="2903" y="7941"/>
                      <a:pt x="2887" y="7936"/>
                      <a:pt x="2871" y="7931"/>
                    </a:cubicBezTo>
                    <a:cubicBezTo>
                      <a:pt x="2824" y="7916"/>
                      <a:pt x="2777" y="7899"/>
                      <a:pt x="2731" y="7882"/>
                    </a:cubicBezTo>
                    <a:cubicBezTo>
                      <a:pt x="2716" y="7877"/>
                      <a:pt x="2700" y="7871"/>
                      <a:pt x="2685" y="7865"/>
                    </a:cubicBezTo>
                    <a:cubicBezTo>
                      <a:pt x="2244" y="7698"/>
                      <a:pt x="1840" y="7455"/>
                      <a:pt x="1488" y="7152"/>
                    </a:cubicBezTo>
                    <a:moveTo>
                      <a:pt x="6869" y="7088"/>
                    </a:moveTo>
                    <a:cubicBezTo>
                      <a:pt x="6817" y="7088"/>
                      <a:pt x="6817" y="7088"/>
                      <a:pt x="6817" y="7088"/>
                    </a:cubicBezTo>
                    <a:cubicBezTo>
                      <a:pt x="6751" y="7148"/>
                      <a:pt x="6683" y="7206"/>
                      <a:pt x="6613" y="7261"/>
                    </a:cubicBezTo>
                    <a:cubicBezTo>
                      <a:pt x="6726" y="7261"/>
                      <a:pt x="6726" y="7261"/>
                      <a:pt x="6726" y="7261"/>
                    </a:cubicBezTo>
                    <a:cubicBezTo>
                      <a:pt x="6774" y="7220"/>
                      <a:pt x="6822" y="7178"/>
                      <a:pt x="6869" y="7136"/>
                    </a:cubicBezTo>
                    <a:cubicBezTo>
                      <a:pt x="6869" y="7088"/>
                      <a:pt x="6869" y="7088"/>
                      <a:pt x="6869" y="7088"/>
                    </a:cubicBezTo>
                    <a:moveTo>
                      <a:pt x="7211" y="6784"/>
                    </a:moveTo>
                    <a:cubicBezTo>
                      <a:pt x="7120" y="6784"/>
                      <a:pt x="7120" y="6784"/>
                      <a:pt x="7120" y="6784"/>
                    </a:cubicBezTo>
                    <a:cubicBezTo>
                      <a:pt x="7088" y="6820"/>
                      <a:pt x="7055" y="6856"/>
                      <a:pt x="7021" y="6891"/>
                    </a:cubicBezTo>
                    <a:cubicBezTo>
                      <a:pt x="7021" y="6957"/>
                      <a:pt x="7021" y="6957"/>
                      <a:pt x="7021" y="6957"/>
                    </a:cubicBezTo>
                    <a:cubicBezTo>
                      <a:pt x="7053" y="6957"/>
                      <a:pt x="7053" y="6957"/>
                      <a:pt x="7053" y="6957"/>
                    </a:cubicBezTo>
                    <a:cubicBezTo>
                      <a:pt x="7107" y="6901"/>
                      <a:pt x="7160" y="6844"/>
                      <a:pt x="7211" y="6784"/>
                    </a:cubicBezTo>
                    <a:moveTo>
                      <a:pt x="1106" y="6776"/>
                    </a:moveTo>
                    <a:cubicBezTo>
                      <a:pt x="985" y="6776"/>
                      <a:pt x="985" y="6776"/>
                      <a:pt x="985" y="6776"/>
                    </a:cubicBezTo>
                    <a:cubicBezTo>
                      <a:pt x="1092" y="6899"/>
                      <a:pt x="1205" y="7017"/>
                      <a:pt x="1325" y="7127"/>
                    </a:cubicBezTo>
                    <a:cubicBezTo>
                      <a:pt x="1396" y="7127"/>
                      <a:pt x="1396" y="7127"/>
                      <a:pt x="1396" y="7127"/>
                    </a:cubicBezTo>
                    <a:cubicBezTo>
                      <a:pt x="1396" y="7070"/>
                      <a:pt x="1396" y="7070"/>
                      <a:pt x="1396" y="7070"/>
                    </a:cubicBezTo>
                    <a:cubicBezTo>
                      <a:pt x="1294" y="6977"/>
                      <a:pt x="1197" y="6879"/>
                      <a:pt x="1106" y="6776"/>
                    </a:cubicBezTo>
                    <a:moveTo>
                      <a:pt x="7423" y="6516"/>
                    </a:moveTo>
                    <a:cubicBezTo>
                      <a:pt x="7340" y="6516"/>
                      <a:pt x="7340" y="6516"/>
                      <a:pt x="7340" y="6516"/>
                    </a:cubicBezTo>
                    <a:cubicBezTo>
                      <a:pt x="7337" y="6520"/>
                      <a:pt x="7334" y="6524"/>
                      <a:pt x="7331" y="6528"/>
                    </a:cubicBezTo>
                    <a:cubicBezTo>
                      <a:pt x="7415" y="6528"/>
                      <a:pt x="7415" y="6528"/>
                      <a:pt x="7415" y="6528"/>
                    </a:cubicBezTo>
                    <a:cubicBezTo>
                      <a:pt x="7417" y="6524"/>
                      <a:pt x="7420" y="6520"/>
                      <a:pt x="7423" y="6516"/>
                    </a:cubicBezTo>
                    <a:moveTo>
                      <a:pt x="7695" y="6091"/>
                    </a:moveTo>
                    <a:cubicBezTo>
                      <a:pt x="7620" y="6091"/>
                      <a:pt x="7620" y="6091"/>
                      <a:pt x="7620" y="6091"/>
                    </a:cubicBezTo>
                    <a:cubicBezTo>
                      <a:pt x="7543" y="6225"/>
                      <a:pt x="7460" y="6354"/>
                      <a:pt x="7369" y="6478"/>
                    </a:cubicBezTo>
                    <a:cubicBezTo>
                      <a:pt x="7451" y="6478"/>
                      <a:pt x="7451" y="6478"/>
                      <a:pt x="7451" y="6478"/>
                    </a:cubicBezTo>
                    <a:cubicBezTo>
                      <a:pt x="7539" y="6354"/>
                      <a:pt x="7621" y="6224"/>
                      <a:pt x="7695" y="6091"/>
                    </a:cubicBezTo>
                    <a:moveTo>
                      <a:pt x="8178" y="4590"/>
                    </a:moveTo>
                    <a:cubicBezTo>
                      <a:pt x="8117" y="4590"/>
                      <a:pt x="8117" y="4590"/>
                      <a:pt x="8117" y="4590"/>
                    </a:cubicBezTo>
                    <a:cubicBezTo>
                      <a:pt x="8053" y="5116"/>
                      <a:pt x="7887" y="5611"/>
                      <a:pt x="7640" y="6055"/>
                    </a:cubicBezTo>
                    <a:cubicBezTo>
                      <a:pt x="7714" y="6055"/>
                      <a:pt x="7714" y="6055"/>
                      <a:pt x="7714" y="6055"/>
                    </a:cubicBezTo>
                    <a:cubicBezTo>
                      <a:pt x="7895" y="5720"/>
                      <a:pt x="8031" y="5357"/>
                      <a:pt x="8114" y="4975"/>
                    </a:cubicBezTo>
                    <a:cubicBezTo>
                      <a:pt x="8114" y="4623"/>
                      <a:pt x="8114" y="4623"/>
                      <a:pt x="8114" y="4623"/>
                    </a:cubicBezTo>
                    <a:cubicBezTo>
                      <a:pt x="8174" y="4623"/>
                      <a:pt x="8174" y="4623"/>
                      <a:pt x="8174" y="4623"/>
                    </a:cubicBezTo>
                    <a:cubicBezTo>
                      <a:pt x="8176" y="4612"/>
                      <a:pt x="8177" y="4601"/>
                      <a:pt x="8178" y="4590"/>
                    </a:cubicBezTo>
                    <a:moveTo>
                      <a:pt x="7" y="3818"/>
                    </a:moveTo>
                    <a:cubicBezTo>
                      <a:pt x="5" y="3843"/>
                      <a:pt x="4" y="3868"/>
                      <a:pt x="2" y="3893"/>
                    </a:cubicBezTo>
                    <a:cubicBezTo>
                      <a:pt x="2" y="3900"/>
                      <a:pt x="2" y="3906"/>
                      <a:pt x="2" y="3913"/>
                    </a:cubicBezTo>
                    <a:cubicBezTo>
                      <a:pt x="1" y="3925"/>
                      <a:pt x="0" y="3937"/>
                      <a:pt x="0" y="3948"/>
                    </a:cubicBezTo>
                    <a:cubicBezTo>
                      <a:pt x="3" y="3963"/>
                      <a:pt x="6" y="3978"/>
                      <a:pt x="9" y="3993"/>
                    </a:cubicBezTo>
                    <a:cubicBezTo>
                      <a:pt x="53" y="4253"/>
                      <a:pt x="53" y="4253"/>
                      <a:pt x="53" y="4253"/>
                    </a:cubicBezTo>
                    <a:cubicBezTo>
                      <a:pt x="0" y="4253"/>
                      <a:pt x="0" y="4253"/>
                      <a:pt x="0" y="4253"/>
                    </a:cubicBezTo>
                    <a:cubicBezTo>
                      <a:pt x="1" y="4274"/>
                      <a:pt x="1" y="4295"/>
                      <a:pt x="2" y="4315"/>
                    </a:cubicBezTo>
                    <a:cubicBezTo>
                      <a:pt x="11" y="4483"/>
                      <a:pt x="30" y="4648"/>
                      <a:pt x="57" y="4809"/>
                    </a:cubicBezTo>
                    <a:cubicBezTo>
                      <a:pt x="83" y="4831"/>
                      <a:pt x="104" y="4860"/>
                      <a:pt x="94" y="4876"/>
                    </a:cubicBezTo>
                    <a:cubicBezTo>
                      <a:pt x="73" y="4893"/>
                      <a:pt x="73" y="4893"/>
                      <a:pt x="73" y="4893"/>
                    </a:cubicBezTo>
                    <a:cubicBezTo>
                      <a:pt x="77" y="4912"/>
                      <a:pt x="80" y="4931"/>
                      <a:pt x="84" y="4950"/>
                    </a:cubicBezTo>
                    <a:cubicBezTo>
                      <a:pt x="126" y="4925"/>
                      <a:pt x="126" y="4925"/>
                      <a:pt x="126" y="4925"/>
                    </a:cubicBezTo>
                    <a:cubicBezTo>
                      <a:pt x="126" y="4925"/>
                      <a:pt x="126" y="4925"/>
                      <a:pt x="127" y="4925"/>
                    </a:cubicBezTo>
                    <a:cubicBezTo>
                      <a:pt x="164" y="4925"/>
                      <a:pt x="207" y="5032"/>
                      <a:pt x="178" y="5050"/>
                    </a:cubicBezTo>
                    <a:cubicBezTo>
                      <a:pt x="129" y="5061"/>
                      <a:pt x="129" y="5061"/>
                      <a:pt x="129" y="5061"/>
                    </a:cubicBezTo>
                    <a:cubicBezTo>
                      <a:pt x="133" y="5078"/>
                      <a:pt x="136" y="5095"/>
                      <a:pt x="137" y="5112"/>
                    </a:cubicBezTo>
                    <a:cubicBezTo>
                      <a:pt x="186" y="5108"/>
                      <a:pt x="186" y="5108"/>
                      <a:pt x="186" y="5108"/>
                    </a:cubicBezTo>
                    <a:cubicBezTo>
                      <a:pt x="220" y="5122"/>
                      <a:pt x="212" y="5239"/>
                      <a:pt x="178" y="5243"/>
                    </a:cubicBezTo>
                    <a:cubicBezTo>
                      <a:pt x="156" y="5238"/>
                      <a:pt x="156" y="5238"/>
                      <a:pt x="156" y="5238"/>
                    </a:cubicBezTo>
                    <a:cubicBezTo>
                      <a:pt x="309" y="5773"/>
                      <a:pt x="568" y="6262"/>
                      <a:pt x="908" y="6683"/>
                    </a:cubicBezTo>
                    <a:cubicBezTo>
                      <a:pt x="1026" y="6683"/>
                      <a:pt x="1026" y="6683"/>
                      <a:pt x="1026" y="6683"/>
                    </a:cubicBezTo>
                    <a:cubicBezTo>
                      <a:pt x="481" y="6033"/>
                      <a:pt x="138" y="5208"/>
                      <a:pt x="92" y="4304"/>
                    </a:cubicBezTo>
                    <a:cubicBezTo>
                      <a:pt x="90" y="4262"/>
                      <a:pt x="88" y="4219"/>
                      <a:pt x="88" y="4175"/>
                    </a:cubicBezTo>
                    <a:cubicBezTo>
                      <a:pt x="87" y="4167"/>
                      <a:pt x="87" y="4158"/>
                      <a:pt x="87" y="4149"/>
                    </a:cubicBezTo>
                    <a:cubicBezTo>
                      <a:pt x="87" y="4143"/>
                      <a:pt x="87" y="4137"/>
                      <a:pt x="87" y="4130"/>
                    </a:cubicBezTo>
                    <a:cubicBezTo>
                      <a:pt x="87" y="4119"/>
                      <a:pt x="87" y="4108"/>
                      <a:pt x="87" y="4097"/>
                    </a:cubicBezTo>
                    <a:cubicBezTo>
                      <a:pt x="87" y="4049"/>
                      <a:pt x="88" y="4002"/>
                      <a:pt x="89" y="3954"/>
                    </a:cubicBezTo>
                    <a:cubicBezTo>
                      <a:pt x="90" y="3939"/>
                      <a:pt x="91" y="3924"/>
                      <a:pt x="91" y="3909"/>
                    </a:cubicBezTo>
                    <a:cubicBezTo>
                      <a:pt x="92" y="3903"/>
                      <a:pt x="92" y="3896"/>
                      <a:pt x="92" y="3890"/>
                    </a:cubicBezTo>
                    <a:cubicBezTo>
                      <a:pt x="93" y="3873"/>
                      <a:pt x="94" y="3856"/>
                      <a:pt x="95" y="3839"/>
                    </a:cubicBezTo>
                    <a:cubicBezTo>
                      <a:pt x="16" y="3839"/>
                      <a:pt x="16" y="3839"/>
                      <a:pt x="16" y="3839"/>
                    </a:cubicBezTo>
                    <a:cubicBezTo>
                      <a:pt x="13" y="3829"/>
                      <a:pt x="10" y="3824"/>
                      <a:pt x="7" y="3818"/>
                    </a:cubicBezTo>
                    <a:moveTo>
                      <a:pt x="7982" y="2762"/>
                    </a:moveTo>
                    <a:cubicBezTo>
                      <a:pt x="7979" y="2762"/>
                      <a:pt x="7976" y="2763"/>
                      <a:pt x="7972" y="2763"/>
                    </a:cubicBezTo>
                    <a:cubicBezTo>
                      <a:pt x="7956" y="2765"/>
                      <a:pt x="7939" y="2767"/>
                      <a:pt x="7922" y="2768"/>
                    </a:cubicBezTo>
                    <a:cubicBezTo>
                      <a:pt x="7992" y="2967"/>
                      <a:pt x="8046" y="3172"/>
                      <a:pt x="8084" y="3384"/>
                    </a:cubicBezTo>
                    <a:cubicBezTo>
                      <a:pt x="8084" y="3384"/>
                      <a:pt x="8084" y="3384"/>
                      <a:pt x="8084" y="3384"/>
                    </a:cubicBezTo>
                    <a:cubicBezTo>
                      <a:pt x="8093" y="3433"/>
                      <a:pt x="8101" y="3483"/>
                      <a:pt x="8108" y="3534"/>
                    </a:cubicBezTo>
                    <a:cubicBezTo>
                      <a:pt x="8112" y="3567"/>
                      <a:pt x="8117" y="3601"/>
                      <a:pt x="8120" y="3634"/>
                    </a:cubicBezTo>
                    <a:cubicBezTo>
                      <a:pt x="8124" y="3668"/>
                      <a:pt x="8128" y="3702"/>
                      <a:pt x="8131" y="3736"/>
                    </a:cubicBezTo>
                    <a:cubicBezTo>
                      <a:pt x="8132" y="3753"/>
                      <a:pt x="8134" y="3770"/>
                      <a:pt x="8135" y="3787"/>
                    </a:cubicBezTo>
                    <a:cubicBezTo>
                      <a:pt x="8138" y="3821"/>
                      <a:pt x="8140" y="3855"/>
                      <a:pt x="8141" y="3890"/>
                    </a:cubicBezTo>
                    <a:cubicBezTo>
                      <a:pt x="8145" y="3958"/>
                      <a:pt x="8147" y="4028"/>
                      <a:pt x="8147" y="4097"/>
                    </a:cubicBezTo>
                    <a:cubicBezTo>
                      <a:pt x="8147" y="4097"/>
                      <a:pt x="8147" y="4097"/>
                      <a:pt x="8147" y="4097"/>
                    </a:cubicBezTo>
                    <a:cubicBezTo>
                      <a:pt x="8147" y="4097"/>
                      <a:pt x="8147" y="4097"/>
                      <a:pt x="8147" y="4097"/>
                    </a:cubicBezTo>
                    <a:cubicBezTo>
                      <a:pt x="8147" y="4114"/>
                      <a:pt x="8147" y="4132"/>
                      <a:pt x="8146" y="4149"/>
                    </a:cubicBezTo>
                    <a:cubicBezTo>
                      <a:pt x="8146" y="4201"/>
                      <a:pt x="8144" y="4253"/>
                      <a:pt x="8141" y="4304"/>
                    </a:cubicBezTo>
                    <a:cubicBezTo>
                      <a:pt x="8141" y="4315"/>
                      <a:pt x="8140" y="4326"/>
                      <a:pt x="8140" y="4337"/>
                    </a:cubicBezTo>
                    <a:cubicBezTo>
                      <a:pt x="8155" y="4316"/>
                      <a:pt x="8177" y="4301"/>
                      <a:pt x="8202" y="4292"/>
                    </a:cubicBezTo>
                    <a:cubicBezTo>
                      <a:pt x="8204" y="4248"/>
                      <a:pt x="8206" y="4202"/>
                      <a:pt x="8206" y="4157"/>
                    </a:cubicBezTo>
                    <a:cubicBezTo>
                      <a:pt x="8206" y="4140"/>
                      <a:pt x="8207" y="4122"/>
                      <a:pt x="8207" y="4104"/>
                    </a:cubicBezTo>
                    <a:cubicBezTo>
                      <a:pt x="8207" y="4033"/>
                      <a:pt x="8205" y="3963"/>
                      <a:pt x="8201" y="3893"/>
                    </a:cubicBezTo>
                    <a:cubicBezTo>
                      <a:pt x="8199" y="3858"/>
                      <a:pt x="8197" y="3823"/>
                      <a:pt x="8195" y="3788"/>
                    </a:cubicBezTo>
                    <a:cubicBezTo>
                      <a:pt x="8193" y="3771"/>
                      <a:pt x="8192" y="3754"/>
                      <a:pt x="8190" y="3736"/>
                    </a:cubicBezTo>
                    <a:cubicBezTo>
                      <a:pt x="8187" y="3702"/>
                      <a:pt x="8184" y="3667"/>
                      <a:pt x="8180" y="3633"/>
                    </a:cubicBezTo>
                    <a:cubicBezTo>
                      <a:pt x="8176" y="3598"/>
                      <a:pt x="8172" y="3564"/>
                      <a:pt x="8167" y="3530"/>
                    </a:cubicBezTo>
                    <a:cubicBezTo>
                      <a:pt x="8160" y="3479"/>
                      <a:pt x="8151" y="3428"/>
                      <a:pt x="8142" y="3378"/>
                    </a:cubicBezTo>
                    <a:cubicBezTo>
                      <a:pt x="8105" y="3166"/>
                      <a:pt x="8051" y="2960"/>
                      <a:pt x="7982" y="2762"/>
                    </a:cubicBezTo>
                    <a:moveTo>
                      <a:pt x="1202" y="1314"/>
                    </a:moveTo>
                    <a:cubicBezTo>
                      <a:pt x="1132" y="1383"/>
                      <a:pt x="1044" y="1441"/>
                      <a:pt x="943" y="1482"/>
                    </a:cubicBezTo>
                    <a:cubicBezTo>
                      <a:pt x="902" y="1532"/>
                      <a:pt x="861" y="1584"/>
                      <a:pt x="822" y="1636"/>
                    </a:cubicBezTo>
                    <a:cubicBezTo>
                      <a:pt x="816" y="1643"/>
                      <a:pt x="811" y="1651"/>
                      <a:pt x="805" y="1659"/>
                    </a:cubicBezTo>
                    <a:cubicBezTo>
                      <a:pt x="704" y="1795"/>
                      <a:pt x="611" y="1937"/>
                      <a:pt x="527" y="2085"/>
                    </a:cubicBezTo>
                    <a:cubicBezTo>
                      <a:pt x="520" y="2098"/>
                      <a:pt x="513" y="2111"/>
                      <a:pt x="506" y="2124"/>
                    </a:cubicBezTo>
                    <a:cubicBezTo>
                      <a:pt x="336" y="2432"/>
                      <a:pt x="204" y="2765"/>
                      <a:pt x="117" y="3115"/>
                    </a:cubicBezTo>
                    <a:cubicBezTo>
                      <a:pt x="142" y="3146"/>
                      <a:pt x="156" y="3185"/>
                      <a:pt x="156" y="3228"/>
                    </a:cubicBezTo>
                    <a:cubicBezTo>
                      <a:pt x="156" y="3287"/>
                      <a:pt x="128" y="3339"/>
                      <a:pt x="83" y="3373"/>
                    </a:cubicBezTo>
                    <a:cubicBezTo>
                      <a:pt x="75" y="3379"/>
                      <a:pt x="68" y="3384"/>
                      <a:pt x="59" y="3389"/>
                    </a:cubicBezTo>
                    <a:cubicBezTo>
                      <a:pt x="56" y="3405"/>
                      <a:pt x="54" y="3421"/>
                      <a:pt x="51" y="3437"/>
                    </a:cubicBezTo>
                    <a:cubicBezTo>
                      <a:pt x="52" y="3437"/>
                      <a:pt x="52" y="3437"/>
                      <a:pt x="53" y="3437"/>
                    </a:cubicBezTo>
                    <a:cubicBezTo>
                      <a:pt x="81" y="3425"/>
                      <a:pt x="106" y="3409"/>
                      <a:pt x="128" y="3389"/>
                    </a:cubicBezTo>
                    <a:cubicBezTo>
                      <a:pt x="135" y="3391"/>
                      <a:pt x="141" y="3393"/>
                      <a:pt x="148" y="3396"/>
                    </a:cubicBezTo>
                    <a:cubicBezTo>
                      <a:pt x="148" y="3392"/>
                      <a:pt x="149" y="3388"/>
                      <a:pt x="150" y="3384"/>
                    </a:cubicBezTo>
                    <a:cubicBezTo>
                      <a:pt x="228" y="2945"/>
                      <a:pt x="378" y="2530"/>
                      <a:pt x="586" y="2153"/>
                    </a:cubicBezTo>
                    <a:cubicBezTo>
                      <a:pt x="593" y="2140"/>
                      <a:pt x="600" y="2128"/>
                      <a:pt x="607" y="2115"/>
                    </a:cubicBezTo>
                    <a:cubicBezTo>
                      <a:pt x="690" y="1970"/>
                      <a:pt x="781" y="1830"/>
                      <a:pt x="880" y="1696"/>
                    </a:cubicBezTo>
                    <a:cubicBezTo>
                      <a:pt x="886" y="1689"/>
                      <a:pt x="891" y="1681"/>
                      <a:pt x="897" y="1674"/>
                    </a:cubicBezTo>
                    <a:cubicBezTo>
                      <a:pt x="991" y="1549"/>
                      <a:pt x="1091" y="1430"/>
                      <a:pt x="1199" y="1318"/>
                    </a:cubicBezTo>
                    <a:cubicBezTo>
                      <a:pt x="1199" y="1317"/>
                      <a:pt x="1200" y="1316"/>
                      <a:pt x="1201" y="1315"/>
                    </a:cubicBezTo>
                    <a:cubicBezTo>
                      <a:pt x="1201" y="1315"/>
                      <a:pt x="1202" y="1314"/>
                      <a:pt x="1202" y="1314"/>
                    </a:cubicBezTo>
                    <a:moveTo>
                      <a:pt x="5951" y="439"/>
                    </a:moveTo>
                    <a:cubicBezTo>
                      <a:pt x="5809" y="439"/>
                      <a:pt x="5809" y="439"/>
                      <a:pt x="5809" y="439"/>
                    </a:cubicBezTo>
                    <a:cubicBezTo>
                      <a:pt x="5823" y="445"/>
                      <a:pt x="5836" y="451"/>
                      <a:pt x="5850" y="458"/>
                    </a:cubicBezTo>
                    <a:cubicBezTo>
                      <a:pt x="5869" y="467"/>
                      <a:pt x="5889" y="477"/>
                      <a:pt x="5908" y="486"/>
                    </a:cubicBezTo>
                    <a:cubicBezTo>
                      <a:pt x="5937" y="501"/>
                      <a:pt x="5966" y="515"/>
                      <a:pt x="5995" y="531"/>
                    </a:cubicBezTo>
                    <a:cubicBezTo>
                      <a:pt x="6023" y="546"/>
                      <a:pt x="6052" y="561"/>
                      <a:pt x="6080" y="577"/>
                    </a:cubicBezTo>
                    <a:cubicBezTo>
                      <a:pt x="6165" y="625"/>
                      <a:pt x="6249" y="675"/>
                      <a:pt x="6330" y="728"/>
                    </a:cubicBezTo>
                    <a:cubicBezTo>
                      <a:pt x="6411" y="782"/>
                      <a:pt x="6490" y="838"/>
                      <a:pt x="6567" y="897"/>
                    </a:cubicBezTo>
                    <a:cubicBezTo>
                      <a:pt x="6733" y="1024"/>
                      <a:pt x="6889" y="1164"/>
                      <a:pt x="7033" y="1315"/>
                    </a:cubicBezTo>
                    <a:cubicBezTo>
                      <a:pt x="7034" y="1316"/>
                      <a:pt x="7034" y="1317"/>
                      <a:pt x="7035" y="1318"/>
                    </a:cubicBezTo>
                    <a:cubicBezTo>
                      <a:pt x="7068" y="1353"/>
                      <a:pt x="7101" y="1389"/>
                      <a:pt x="7133" y="1425"/>
                    </a:cubicBezTo>
                    <a:cubicBezTo>
                      <a:pt x="7144" y="1408"/>
                      <a:pt x="7156" y="1392"/>
                      <a:pt x="7168" y="1376"/>
                    </a:cubicBezTo>
                    <a:cubicBezTo>
                      <a:pt x="7138" y="1341"/>
                      <a:pt x="7106" y="1307"/>
                      <a:pt x="7074" y="1273"/>
                    </a:cubicBezTo>
                    <a:cubicBezTo>
                      <a:pt x="7073" y="1272"/>
                      <a:pt x="7073" y="1272"/>
                      <a:pt x="7072" y="1271"/>
                    </a:cubicBezTo>
                    <a:cubicBezTo>
                      <a:pt x="6925" y="1117"/>
                      <a:pt x="6766" y="974"/>
                      <a:pt x="6597" y="845"/>
                    </a:cubicBezTo>
                    <a:cubicBezTo>
                      <a:pt x="6519" y="785"/>
                      <a:pt x="6438" y="727"/>
                      <a:pt x="6356" y="673"/>
                    </a:cubicBezTo>
                    <a:cubicBezTo>
                      <a:pt x="6273" y="619"/>
                      <a:pt x="6188" y="567"/>
                      <a:pt x="6102" y="519"/>
                    </a:cubicBezTo>
                    <a:cubicBezTo>
                      <a:pt x="6073" y="503"/>
                      <a:pt x="6044" y="487"/>
                      <a:pt x="6015" y="471"/>
                    </a:cubicBezTo>
                    <a:cubicBezTo>
                      <a:pt x="5994" y="460"/>
                      <a:pt x="5973" y="449"/>
                      <a:pt x="5951" y="439"/>
                    </a:cubicBezTo>
                    <a:moveTo>
                      <a:pt x="5274" y="169"/>
                    </a:moveTo>
                    <a:cubicBezTo>
                      <a:pt x="5176" y="208"/>
                      <a:pt x="5176" y="208"/>
                      <a:pt x="5176" y="208"/>
                    </a:cubicBezTo>
                    <a:cubicBezTo>
                      <a:pt x="5191" y="212"/>
                      <a:pt x="5205" y="216"/>
                      <a:pt x="5220" y="220"/>
                    </a:cubicBezTo>
                    <a:cubicBezTo>
                      <a:pt x="5252" y="229"/>
                      <a:pt x="5284" y="239"/>
                      <a:pt x="5315" y="248"/>
                    </a:cubicBezTo>
                    <a:cubicBezTo>
                      <a:pt x="5331" y="253"/>
                      <a:pt x="5347" y="258"/>
                      <a:pt x="5362" y="263"/>
                    </a:cubicBezTo>
                    <a:cubicBezTo>
                      <a:pt x="5390" y="272"/>
                      <a:pt x="5417" y="281"/>
                      <a:pt x="5444" y="291"/>
                    </a:cubicBezTo>
                    <a:cubicBezTo>
                      <a:pt x="5464" y="298"/>
                      <a:pt x="5483" y="305"/>
                      <a:pt x="5502" y="312"/>
                    </a:cubicBezTo>
                    <a:cubicBezTo>
                      <a:pt x="5518" y="317"/>
                      <a:pt x="5533" y="323"/>
                      <a:pt x="5549" y="329"/>
                    </a:cubicBezTo>
                    <a:cubicBezTo>
                      <a:pt x="5579" y="341"/>
                      <a:pt x="5610" y="353"/>
                      <a:pt x="5640" y="365"/>
                    </a:cubicBezTo>
                    <a:cubicBezTo>
                      <a:pt x="5666" y="376"/>
                      <a:pt x="5691" y="386"/>
                      <a:pt x="5717" y="397"/>
                    </a:cubicBezTo>
                    <a:cubicBezTo>
                      <a:pt x="5726" y="401"/>
                      <a:pt x="5735" y="405"/>
                      <a:pt x="5744" y="409"/>
                    </a:cubicBezTo>
                    <a:cubicBezTo>
                      <a:pt x="5749" y="411"/>
                      <a:pt x="5753" y="413"/>
                      <a:pt x="5758" y="415"/>
                    </a:cubicBezTo>
                    <a:cubicBezTo>
                      <a:pt x="5807" y="369"/>
                      <a:pt x="5807" y="369"/>
                      <a:pt x="5807" y="369"/>
                    </a:cubicBezTo>
                    <a:cubicBezTo>
                      <a:pt x="5791" y="362"/>
                      <a:pt x="5775" y="355"/>
                      <a:pt x="5760" y="348"/>
                    </a:cubicBezTo>
                    <a:cubicBezTo>
                      <a:pt x="5755" y="346"/>
                      <a:pt x="5750" y="344"/>
                      <a:pt x="5745" y="342"/>
                    </a:cubicBezTo>
                    <a:cubicBezTo>
                      <a:pt x="5697" y="387"/>
                      <a:pt x="5697" y="387"/>
                      <a:pt x="5697" y="387"/>
                    </a:cubicBezTo>
                    <a:cubicBezTo>
                      <a:pt x="5688" y="372"/>
                      <a:pt x="5684" y="355"/>
                      <a:pt x="5684" y="337"/>
                    </a:cubicBezTo>
                    <a:cubicBezTo>
                      <a:pt x="5684" y="316"/>
                      <a:pt x="5684" y="316"/>
                      <a:pt x="5684" y="316"/>
                    </a:cubicBezTo>
                    <a:cubicBezTo>
                      <a:pt x="5674" y="311"/>
                      <a:pt x="5664" y="307"/>
                      <a:pt x="5653" y="303"/>
                    </a:cubicBezTo>
                    <a:cubicBezTo>
                      <a:pt x="5623" y="290"/>
                      <a:pt x="5591" y="278"/>
                      <a:pt x="5560" y="266"/>
                    </a:cubicBezTo>
                    <a:cubicBezTo>
                      <a:pt x="5545" y="260"/>
                      <a:pt x="5529" y="254"/>
                      <a:pt x="5513" y="248"/>
                    </a:cubicBezTo>
                    <a:cubicBezTo>
                      <a:pt x="5493" y="241"/>
                      <a:pt x="5474" y="234"/>
                      <a:pt x="5454" y="227"/>
                    </a:cubicBezTo>
                    <a:cubicBezTo>
                      <a:pt x="5426" y="218"/>
                      <a:pt x="5398" y="208"/>
                      <a:pt x="5371" y="199"/>
                    </a:cubicBezTo>
                    <a:cubicBezTo>
                      <a:pt x="5355" y="194"/>
                      <a:pt x="5339" y="189"/>
                      <a:pt x="5322" y="184"/>
                    </a:cubicBezTo>
                    <a:cubicBezTo>
                      <a:pt x="5306" y="179"/>
                      <a:pt x="5290" y="174"/>
                      <a:pt x="5274" y="169"/>
                    </a:cubicBezTo>
                    <a:moveTo>
                      <a:pt x="4170" y="0"/>
                    </a:moveTo>
                    <a:cubicBezTo>
                      <a:pt x="4172" y="5"/>
                      <a:pt x="4173" y="10"/>
                      <a:pt x="4173" y="16"/>
                    </a:cubicBezTo>
                    <a:cubicBezTo>
                      <a:pt x="4173" y="35"/>
                      <a:pt x="4158" y="51"/>
                      <a:pt x="4138" y="51"/>
                    </a:cubicBezTo>
                    <a:cubicBezTo>
                      <a:pt x="3797" y="51"/>
                      <a:pt x="3797" y="51"/>
                      <a:pt x="3797" y="51"/>
                    </a:cubicBezTo>
                    <a:cubicBezTo>
                      <a:pt x="3777" y="51"/>
                      <a:pt x="3762" y="35"/>
                      <a:pt x="3762" y="16"/>
                    </a:cubicBezTo>
                    <a:cubicBezTo>
                      <a:pt x="3762" y="15"/>
                      <a:pt x="3762" y="14"/>
                      <a:pt x="3762" y="13"/>
                    </a:cubicBezTo>
                    <a:cubicBezTo>
                      <a:pt x="3752" y="14"/>
                      <a:pt x="3743" y="15"/>
                      <a:pt x="3734" y="16"/>
                    </a:cubicBezTo>
                    <a:cubicBezTo>
                      <a:pt x="3717" y="17"/>
                      <a:pt x="3699" y="19"/>
                      <a:pt x="3682" y="21"/>
                    </a:cubicBezTo>
                    <a:cubicBezTo>
                      <a:pt x="3648" y="24"/>
                      <a:pt x="3613" y="28"/>
                      <a:pt x="3579" y="32"/>
                    </a:cubicBezTo>
                    <a:cubicBezTo>
                      <a:pt x="3528" y="39"/>
                      <a:pt x="3477" y="46"/>
                      <a:pt x="3426" y="55"/>
                    </a:cubicBezTo>
                    <a:cubicBezTo>
                      <a:pt x="3392" y="60"/>
                      <a:pt x="3358" y="66"/>
                      <a:pt x="3325" y="73"/>
                    </a:cubicBezTo>
                    <a:cubicBezTo>
                      <a:pt x="3291" y="79"/>
                      <a:pt x="3258" y="86"/>
                      <a:pt x="3225" y="93"/>
                    </a:cubicBezTo>
                    <a:cubicBezTo>
                      <a:pt x="3142" y="111"/>
                      <a:pt x="3059" y="132"/>
                      <a:pt x="2978" y="155"/>
                    </a:cubicBezTo>
                    <a:cubicBezTo>
                      <a:pt x="2946" y="164"/>
                      <a:pt x="2913" y="174"/>
                      <a:pt x="2881" y="184"/>
                    </a:cubicBezTo>
                    <a:cubicBezTo>
                      <a:pt x="2865" y="189"/>
                      <a:pt x="2849" y="194"/>
                      <a:pt x="2833" y="199"/>
                    </a:cubicBezTo>
                    <a:cubicBezTo>
                      <a:pt x="2805" y="208"/>
                      <a:pt x="2778" y="218"/>
                      <a:pt x="2750" y="227"/>
                    </a:cubicBezTo>
                    <a:cubicBezTo>
                      <a:pt x="2730" y="234"/>
                      <a:pt x="2710" y="241"/>
                      <a:pt x="2690" y="248"/>
                    </a:cubicBezTo>
                    <a:cubicBezTo>
                      <a:pt x="2675" y="254"/>
                      <a:pt x="2659" y="260"/>
                      <a:pt x="2644" y="266"/>
                    </a:cubicBezTo>
                    <a:cubicBezTo>
                      <a:pt x="2612" y="278"/>
                      <a:pt x="2581" y="290"/>
                      <a:pt x="2550" y="303"/>
                    </a:cubicBezTo>
                    <a:cubicBezTo>
                      <a:pt x="2524" y="313"/>
                      <a:pt x="2498" y="325"/>
                      <a:pt x="2472" y="336"/>
                    </a:cubicBezTo>
                    <a:cubicBezTo>
                      <a:pt x="2463" y="340"/>
                      <a:pt x="2453" y="344"/>
                      <a:pt x="2444" y="348"/>
                    </a:cubicBezTo>
                    <a:cubicBezTo>
                      <a:pt x="2408" y="364"/>
                      <a:pt x="2372" y="380"/>
                      <a:pt x="2337" y="397"/>
                    </a:cubicBezTo>
                    <a:cubicBezTo>
                      <a:pt x="2317" y="407"/>
                      <a:pt x="2297" y="416"/>
                      <a:pt x="2278" y="426"/>
                    </a:cubicBezTo>
                    <a:cubicBezTo>
                      <a:pt x="2248" y="441"/>
                      <a:pt x="2218" y="456"/>
                      <a:pt x="2189" y="471"/>
                    </a:cubicBezTo>
                    <a:cubicBezTo>
                      <a:pt x="2160" y="487"/>
                      <a:pt x="2131" y="503"/>
                      <a:pt x="2102" y="519"/>
                    </a:cubicBezTo>
                    <a:cubicBezTo>
                      <a:pt x="2015" y="567"/>
                      <a:pt x="1931" y="619"/>
                      <a:pt x="1848" y="673"/>
                    </a:cubicBezTo>
                    <a:cubicBezTo>
                      <a:pt x="1765" y="727"/>
                      <a:pt x="1685" y="785"/>
                      <a:pt x="1607" y="845"/>
                    </a:cubicBezTo>
                    <a:cubicBezTo>
                      <a:pt x="1522" y="910"/>
                      <a:pt x="1440" y="978"/>
                      <a:pt x="1360" y="1049"/>
                    </a:cubicBezTo>
                    <a:cubicBezTo>
                      <a:pt x="1337" y="1138"/>
                      <a:pt x="1290" y="1219"/>
                      <a:pt x="1225" y="1290"/>
                    </a:cubicBezTo>
                    <a:cubicBezTo>
                      <a:pt x="1363" y="1149"/>
                      <a:pt x="1510" y="1017"/>
                      <a:pt x="1667" y="897"/>
                    </a:cubicBezTo>
                    <a:cubicBezTo>
                      <a:pt x="1744" y="838"/>
                      <a:pt x="1823" y="782"/>
                      <a:pt x="1904" y="728"/>
                    </a:cubicBezTo>
                    <a:cubicBezTo>
                      <a:pt x="1985" y="675"/>
                      <a:pt x="2068" y="625"/>
                      <a:pt x="2153" y="577"/>
                    </a:cubicBezTo>
                    <a:cubicBezTo>
                      <a:pt x="2182" y="561"/>
                      <a:pt x="2210" y="546"/>
                      <a:pt x="2239" y="531"/>
                    </a:cubicBezTo>
                    <a:cubicBezTo>
                      <a:pt x="2268" y="515"/>
                      <a:pt x="2297" y="501"/>
                      <a:pt x="2326" y="486"/>
                    </a:cubicBezTo>
                    <a:cubicBezTo>
                      <a:pt x="2345" y="476"/>
                      <a:pt x="2364" y="467"/>
                      <a:pt x="2384" y="458"/>
                    </a:cubicBezTo>
                    <a:cubicBezTo>
                      <a:pt x="2419" y="441"/>
                      <a:pt x="2454" y="425"/>
                      <a:pt x="2489" y="409"/>
                    </a:cubicBezTo>
                    <a:cubicBezTo>
                      <a:pt x="2498" y="405"/>
                      <a:pt x="2508" y="401"/>
                      <a:pt x="2517" y="397"/>
                    </a:cubicBezTo>
                    <a:cubicBezTo>
                      <a:pt x="2542" y="386"/>
                      <a:pt x="2568" y="376"/>
                      <a:pt x="2593" y="365"/>
                    </a:cubicBezTo>
                    <a:cubicBezTo>
                      <a:pt x="2624" y="353"/>
                      <a:pt x="2654" y="341"/>
                      <a:pt x="2685" y="329"/>
                    </a:cubicBezTo>
                    <a:cubicBezTo>
                      <a:pt x="2700" y="323"/>
                      <a:pt x="2716" y="317"/>
                      <a:pt x="2731" y="312"/>
                    </a:cubicBezTo>
                    <a:cubicBezTo>
                      <a:pt x="2751" y="305"/>
                      <a:pt x="2770" y="298"/>
                      <a:pt x="2790" y="291"/>
                    </a:cubicBezTo>
                    <a:cubicBezTo>
                      <a:pt x="2817" y="281"/>
                      <a:pt x="2844" y="272"/>
                      <a:pt x="2871" y="263"/>
                    </a:cubicBezTo>
                    <a:cubicBezTo>
                      <a:pt x="2887" y="258"/>
                      <a:pt x="2903" y="253"/>
                      <a:pt x="2918" y="248"/>
                    </a:cubicBezTo>
                    <a:cubicBezTo>
                      <a:pt x="2950" y="239"/>
                      <a:pt x="2982" y="229"/>
                      <a:pt x="3014" y="220"/>
                    </a:cubicBezTo>
                    <a:cubicBezTo>
                      <a:pt x="3093" y="197"/>
                      <a:pt x="3174" y="177"/>
                      <a:pt x="3256" y="159"/>
                    </a:cubicBezTo>
                    <a:cubicBezTo>
                      <a:pt x="3288" y="152"/>
                      <a:pt x="3321" y="146"/>
                      <a:pt x="3354" y="139"/>
                    </a:cubicBezTo>
                    <a:cubicBezTo>
                      <a:pt x="3387" y="133"/>
                      <a:pt x="3420" y="127"/>
                      <a:pt x="3453" y="122"/>
                    </a:cubicBezTo>
                    <a:cubicBezTo>
                      <a:pt x="3503" y="113"/>
                      <a:pt x="3553" y="106"/>
                      <a:pt x="3604" y="100"/>
                    </a:cubicBezTo>
                    <a:cubicBezTo>
                      <a:pt x="3637" y="95"/>
                      <a:pt x="3671" y="91"/>
                      <a:pt x="3705" y="88"/>
                    </a:cubicBezTo>
                    <a:cubicBezTo>
                      <a:pt x="3722" y="86"/>
                      <a:pt x="3739" y="85"/>
                      <a:pt x="3756" y="83"/>
                    </a:cubicBezTo>
                    <a:cubicBezTo>
                      <a:pt x="3790" y="80"/>
                      <a:pt x="3824" y="78"/>
                      <a:pt x="3858" y="75"/>
                    </a:cubicBezTo>
                    <a:cubicBezTo>
                      <a:pt x="3944" y="70"/>
                      <a:pt x="4030" y="67"/>
                      <a:pt x="4117" y="67"/>
                    </a:cubicBezTo>
                    <a:cubicBezTo>
                      <a:pt x="4204" y="67"/>
                      <a:pt x="4290" y="70"/>
                      <a:pt x="4376" y="75"/>
                    </a:cubicBezTo>
                    <a:cubicBezTo>
                      <a:pt x="4410" y="78"/>
                      <a:pt x="4444" y="80"/>
                      <a:pt x="4478" y="83"/>
                    </a:cubicBezTo>
                    <a:cubicBezTo>
                      <a:pt x="4495" y="85"/>
                      <a:pt x="4512" y="86"/>
                      <a:pt x="4529" y="88"/>
                    </a:cubicBezTo>
                    <a:cubicBezTo>
                      <a:pt x="4563" y="91"/>
                      <a:pt x="4596" y="95"/>
                      <a:pt x="4630" y="100"/>
                    </a:cubicBezTo>
                    <a:cubicBezTo>
                      <a:pt x="4680" y="106"/>
                      <a:pt x="4731" y="113"/>
                      <a:pt x="4780" y="122"/>
                    </a:cubicBezTo>
                    <a:cubicBezTo>
                      <a:pt x="4797" y="124"/>
                      <a:pt x="4813" y="127"/>
                      <a:pt x="4830" y="130"/>
                    </a:cubicBezTo>
                    <a:cubicBezTo>
                      <a:pt x="4802" y="59"/>
                      <a:pt x="4802" y="59"/>
                      <a:pt x="4802" y="59"/>
                    </a:cubicBezTo>
                    <a:cubicBezTo>
                      <a:pt x="4794" y="57"/>
                      <a:pt x="4786" y="56"/>
                      <a:pt x="4778" y="55"/>
                    </a:cubicBezTo>
                    <a:cubicBezTo>
                      <a:pt x="4727" y="46"/>
                      <a:pt x="4676" y="39"/>
                      <a:pt x="4625" y="32"/>
                    </a:cubicBezTo>
                    <a:cubicBezTo>
                      <a:pt x="4590" y="28"/>
                      <a:pt x="4556" y="24"/>
                      <a:pt x="4522" y="21"/>
                    </a:cubicBezTo>
                    <a:cubicBezTo>
                      <a:pt x="4504" y="19"/>
                      <a:pt x="4487" y="17"/>
                      <a:pt x="4470" y="16"/>
                    </a:cubicBezTo>
                    <a:cubicBezTo>
                      <a:pt x="4435" y="13"/>
                      <a:pt x="4400" y="10"/>
                      <a:pt x="4365" y="8"/>
                    </a:cubicBezTo>
                    <a:cubicBezTo>
                      <a:pt x="4301" y="4"/>
                      <a:pt x="4235" y="1"/>
                      <a:pt x="4170" y="0"/>
                    </a:cubicBezTo>
                  </a:path>
                </a:pathLst>
              </a:custGeom>
              <a:solidFill>
                <a:srgbClr val="CFCFC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5" name="Freeform 511">
                <a:extLst>
                  <a:ext uri="{FF2B5EF4-FFF2-40B4-BE49-F238E27FC236}">
                    <a16:creationId xmlns:a16="http://schemas.microsoft.com/office/drawing/2014/main" id="{C0E5E960-FC22-4AC9-8AAB-BB59E975DD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35158" y="4970402"/>
                <a:ext cx="118806" cy="146708"/>
              </a:xfrm>
              <a:custGeom>
                <a:avLst/>
                <a:gdLst>
                  <a:gd name="T0" fmla="*/ 111 w 374"/>
                  <a:gd name="T1" fmla="*/ 423 h 461"/>
                  <a:gd name="T2" fmla="*/ 29 w 374"/>
                  <a:gd name="T3" fmla="*/ 423 h 461"/>
                  <a:gd name="T4" fmla="*/ 0 w 374"/>
                  <a:gd name="T5" fmla="*/ 461 h 461"/>
                  <a:gd name="T6" fmla="*/ 83 w 374"/>
                  <a:gd name="T7" fmla="*/ 461 h 461"/>
                  <a:gd name="T8" fmla="*/ 111 w 374"/>
                  <a:gd name="T9" fmla="*/ 423 h 461"/>
                  <a:gd name="T10" fmla="*/ 374 w 374"/>
                  <a:gd name="T11" fmla="*/ 0 h 461"/>
                  <a:gd name="T12" fmla="*/ 300 w 374"/>
                  <a:gd name="T13" fmla="*/ 0 h 461"/>
                  <a:gd name="T14" fmla="*/ 280 w 374"/>
                  <a:gd name="T15" fmla="*/ 36 h 461"/>
                  <a:gd name="T16" fmla="*/ 355 w 374"/>
                  <a:gd name="T17" fmla="*/ 36 h 461"/>
                  <a:gd name="T18" fmla="*/ 374 w 374"/>
                  <a:gd name="T19" fmla="*/ 0 h 4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4" h="461">
                    <a:moveTo>
                      <a:pt x="111" y="423"/>
                    </a:moveTo>
                    <a:cubicBezTo>
                      <a:pt x="29" y="423"/>
                      <a:pt x="29" y="423"/>
                      <a:pt x="29" y="423"/>
                    </a:cubicBezTo>
                    <a:cubicBezTo>
                      <a:pt x="19" y="436"/>
                      <a:pt x="10" y="449"/>
                      <a:pt x="0" y="461"/>
                    </a:cubicBezTo>
                    <a:cubicBezTo>
                      <a:pt x="83" y="461"/>
                      <a:pt x="83" y="461"/>
                      <a:pt x="83" y="461"/>
                    </a:cubicBezTo>
                    <a:cubicBezTo>
                      <a:pt x="93" y="449"/>
                      <a:pt x="102" y="436"/>
                      <a:pt x="111" y="423"/>
                    </a:cubicBezTo>
                    <a:moveTo>
                      <a:pt x="374" y="0"/>
                    </a:moveTo>
                    <a:cubicBezTo>
                      <a:pt x="300" y="0"/>
                      <a:pt x="300" y="0"/>
                      <a:pt x="300" y="0"/>
                    </a:cubicBezTo>
                    <a:cubicBezTo>
                      <a:pt x="293" y="12"/>
                      <a:pt x="287" y="24"/>
                      <a:pt x="280" y="36"/>
                    </a:cubicBezTo>
                    <a:cubicBezTo>
                      <a:pt x="355" y="36"/>
                      <a:pt x="355" y="36"/>
                      <a:pt x="355" y="36"/>
                    </a:cubicBezTo>
                    <a:cubicBezTo>
                      <a:pt x="361" y="24"/>
                      <a:pt x="368" y="12"/>
                      <a:pt x="374" y="0"/>
                    </a:cubicBezTo>
                  </a:path>
                </a:pathLst>
              </a:custGeom>
              <a:solidFill>
                <a:srgbClr val="8CB2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6" name="Freeform 522">
                <a:extLst>
                  <a:ext uri="{FF2B5EF4-FFF2-40B4-BE49-F238E27FC236}">
                    <a16:creationId xmlns:a16="http://schemas.microsoft.com/office/drawing/2014/main" id="{42D01D47-1BB6-4B11-B118-1A3B57D84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07731" y="3147808"/>
                <a:ext cx="19801" cy="22502"/>
              </a:xfrm>
              <a:custGeom>
                <a:avLst/>
                <a:gdLst>
                  <a:gd name="T0" fmla="*/ 0 w 61"/>
                  <a:gd name="T1" fmla="*/ 0 h 71"/>
                  <a:gd name="T2" fmla="*/ 0 w 61"/>
                  <a:gd name="T3" fmla="*/ 21 h 71"/>
                  <a:gd name="T4" fmla="*/ 13 w 61"/>
                  <a:gd name="T5" fmla="*/ 71 h 71"/>
                  <a:gd name="T6" fmla="*/ 61 w 61"/>
                  <a:gd name="T7" fmla="*/ 26 h 71"/>
                  <a:gd name="T8" fmla="*/ 48 w 61"/>
                  <a:gd name="T9" fmla="*/ 20 h 71"/>
                  <a:gd name="T10" fmla="*/ 0 w 61"/>
                  <a:gd name="T11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71">
                    <a:moveTo>
                      <a:pt x="0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0" y="39"/>
                      <a:pt x="4" y="56"/>
                      <a:pt x="13" y="71"/>
                    </a:cubicBezTo>
                    <a:cubicBezTo>
                      <a:pt x="61" y="26"/>
                      <a:pt x="61" y="26"/>
                      <a:pt x="61" y="26"/>
                    </a:cubicBezTo>
                    <a:cubicBezTo>
                      <a:pt x="57" y="24"/>
                      <a:pt x="52" y="22"/>
                      <a:pt x="48" y="20"/>
                    </a:cubicBezTo>
                    <a:cubicBezTo>
                      <a:pt x="32" y="13"/>
                      <a:pt x="16" y="6"/>
                      <a:pt x="0" y="0"/>
                    </a:cubicBezTo>
                  </a:path>
                </a:pathLst>
              </a:custGeom>
              <a:solidFill>
                <a:srgbClr val="8CB2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7" name="Freeform 523">
                <a:extLst>
                  <a:ext uri="{FF2B5EF4-FFF2-40B4-BE49-F238E27FC236}">
                    <a16:creationId xmlns:a16="http://schemas.microsoft.com/office/drawing/2014/main" id="{0EA98910-C73C-4FC8-A775-F590F0677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2032" y="3164909"/>
                <a:ext cx="61204" cy="22502"/>
              </a:xfrm>
              <a:custGeom>
                <a:avLst/>
                <a:gdLst>
                  <a:gd name="T0" fmla="*/ 49 w 193"/>
                  <a:gd name="T1" fmla="*/ 0 h 70"/>
                  <a:gd name="T2" fmla="*/ 0 w 193"/>
                  <a:gd name="T3" fmla="*/ 46 h 70"/>
                  <a:gd name="T4" fmla="*/ 51 w 193"/>
                  <a:gd name="T5" fmla="*/ 70 h 70"/>
                  <a:gd name="T6" fmla="*/ 193 w 193"/>
                  <a:gd name="T7" fmla="*/ 70 h 70"/>
                  <a:gd name="T8" fmla="*/ 168 w 193"/>
                  <a:gd name="T9" fmla="*/ 57 h 70"/>
                  <a:gd name="T10" fmla="*/ 109 w 193"/>
                  <a:gd name="T11" fmla="*/ 28 h 70"/>
                  <a:gd name="T12" fmla="*/ 49 w 193"/>
                  <a:gd name="T13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3" h="70">
                    <a:moveTo>
                      <a:pt x="49" y="0"/>
                    </a:moveTo>
                    <a:cubicBezTo>
                      <a:pt x="0" y="46"/>
                      <a:pt x="0" y="46"/>
                      <a:pt x="0" y="46"/>
                    </a:cubicBezTo>
                    <a:cubicBezTo>
                      <a:pt x="17" y="54"/>
                      <a:pt x="34" y="62"/>
                      <a:pt x="51" y="70"/>
                    </a:cubicBezTo>
                    <a:cubicBezTo>
                      <a:pt x="193" y="70"/>
                      <a:pt x="193" y="70"/>
                      <a:pt x="193" y="70"/>
                    </a:cubicBezTo>
                    <a:cubicBezTo>
                      <a:pt x="185" y="65"/>
                      <a:pt x="177" y="61"/>
                      <a:pt x="168" y="57"/>
                    </a:cubicBezTo>
                    <a:cubicBezTo>
                      <a:pt x="149" y="47"/>
                      <a:pt x="129" y="38"/>
                      <a:pt x="109" y="28"/>
                    </a:cubicBezTo>
                    <a:cubicBezTo>
                      <a:pt x="89" y="19"/>
                      <a:pt x="69" y="9"/>
                      <a:pt x="49" y="0"/>
                    </a:cubicBezTo>
                  </a:path>
                </a:pathLst>
              </a:custGeom>
              <a:solidFill>
                <a:srgbClr val="8CB2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8" name="Freeform 532">
                <a:extLst>
                  <a:ext uri="{FF2B5EF4-FFF2-40B4-BE49-F238E27FC236}">
                    <a16:creationId xmlns:a16="http://schemas.microsoft.com/office/drawing/2014/main" id="{202A9155-14DD-4D32-BC56-332601DA5B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28340" y="3068604"/>
                <a:ext cx="2563332" cy="2559731"/>
              </a:xfrm>
              <a:custGeom>
                <a:avLst/>
                <a:gdLst>
                  <a:gd name="T0" fmla="*/ 8059 w 8060"/>
                  <a:gd name="T1" fmla="*/ 4082 h 8060"/>
                  <a:gd name="T2" fmla="*/ 5462 w 8060"/>
                  <a:gd name="T3" fmla="*/ 7798 h 8060"/>
                  <a:gd name="T4" fmla="*/ 5275 w 8060"/>
                  <a:gd name="T5" fmla="*/ 7864 h 8060"/>
                  <a:gd name="T6" fmla="*/ 4940 w 8060"/>
                  <a:gd name="T7" fmla="*/ 7957 h 8060"/>
                  <a:gd name="T8" fmla="*/ 4593 w 8060"/>
                  <a:gd name="T9" fmla="*/ 8021 h 8060"/>
                  <a:gd name="T10" fmla="*/ 4442 w 8060"/>
                  <a:gd name="T11" fmla="*/ 8039 h 8060"/>
                  <a:gd name="T12" fmla="*/ 4289 w 8060"/>
                  <a:gd name="T13" fmla="*/ 8052 h 8060"/>
                  <a:gd name="T14" fmla="*/ 3771 w 8060"/>
                  <a:gd name="T15" fmla="*/ 8052 h 8060"/>
                  <a:gd name="T16" fmla="*/ 3618 w 8060"/>
                  <a:gd name="T17" fmla="*/ 8039 h 8060"/>
                  <a:gd name="T18" fmla="*/ 3466 w 8060"/>
                  <a:gd name="T19" fmla="*/ 8021 h 8060"/>
                  <a:gd name="T20" fmla="*/ 3120 w 8060"/>
                  <a:gd name="T21" fmla="*/ 7957 h 8060"/>
                  <a:gd name="T22" fmla="*/ 2784 w 8060"/>
                  <a:gd name="T23" fmla="*/ 7864 h 8060"/>
                  <a:gd name="T24" fmla="*/ 2598 w 8060"/>
                  <a:gd name="T25" fmla="*/ 7798 h 8060"/>
                  <a:gd name="T26" fmla="*/ 1 w 8060"/>
                  <a:gd name="T27" fmla="*/ 4108 h 8060"/>
                  <a:gd name="T28" fmla="*/ 0 w 8060"/>
                  <a:gd name="T29" fmla="*/ 4063 h 8060"/>
                  <a:gd name="T30" fmla="*/ 2 w 8060"/>
                  <a:gd name="T31" fmla="*/ 3887 h 8060"/>
                  <a:gd name="T32" fmla="*/ 5 w 8060"/>
                  <a:gd name="T33" fmla="*/ 3823 h 8060"/>
                  <a:gd name="T34" fmla="*/ 16 w 8060"/>
                  <a:gd name="T35" fmla="*/ 3669 h 8060"/>
                  <a:gd name="T36" fmla="*/ 39 w 8060"/>
                  <a:gd name="T37" fmla="*/ 3466 h 8060"/>
                  <a:gd name="T38" fmla="*/ 499 w 8060"/>
                  <a:gd name="T39" fmla="*/ 2086 h 8060"/>
                  <a:gd name="T40" fmla="*/ 793 w 8060"/>
                  <a:gd name="T41" fmla="*/ 1629 h 8060"/>
                  <a:gd name="T42" fmla="*/ 1112 w 8060"/>
                  <a:gd name="T43" fmla="*/ 1251 h 8060"/>
                  <a:gd name="T44" fmla="*/ 1580 w 8060"/>
                  <a:gd name="T45" fmla="*/ 830 h 8060"/>
                  <a:gd name="T46" fmla="*/ 2066 w 8060"/>
                  <a:gd name="T47" fmla="*/ 510 h 8060"/>
                  <a:gd name="T48" fmla="*/ 2239 w 8060"/>
                  <a:gd name="T49" fmla="*/ 419 h 8060"/>
                  <a:gd name="T50" fmla="*/ 2402 w 8060"/>
                  <a:gd name="T51" fmla="*/ 342 h 8060"/>
                  <a:gd name="T52" fmla="*/ 2506 w 8060"/>
                  <a:gd name="T53" fmla="*/ 298 h 8060"/>
                  <a:gd name="T54" fmla="*/ 2644 w 8060"/>
                  <a:gd name="T55" fmla="*/ 245 h 8060"/>
                  <a:gd name="T56" fmla="*/ 2784 w 8060"/>
                  <a:gd name="T57" fmla="*/ 196 h 8060"/>
                  <a:gd name="T58" fmla="*/ 2927 w 8060"/>
                  <a:gd name="T59" fmla="*/ 153 h 8060"/>
                  <a:gd name="T60" fmla="*/ 3267 w 8060"/>
                  <a:gd name="T61" fmla="*/ 72 h 8060"/>
                  <a:gd name="T62" fmla="*/ 3517 w 8060"/>
                  <a:gd name="T63" fmla="*/ 33 h 8060"/>
                  <a:gd name="T64" fmla="*/ 3669 w 8060"/>
                  <a:gd name="T65" fmla="*/ 16 h 8060"/>
                  <a:gd name="T66" fmla="*/ 4030 w 8060"/>
                  <a:gd name="T67" fmla="*/ 0 h 8060"/>
                  <a:gd name="T68" fmla="*/ 4391 w 8060"/>
                  <a:gd name="T69" fmla="*/ 16 h 8060"/>
                  <a:gd name="T70" fmla="*/ 4543 w 8060"/>
                  <a:gd name="T71" fmla="*/ 33 h 8060"/>
                  <a:gd name="T72" fmla="*/ 4793 w 8060"/>
                  <a:gd name="T73" fmla="*/ 72 h 8060"/>
                  <a:gd name="T74" fmla="*/ 5133 w 8060"/>
                  <a:gd name="T75" fmla="*/ 153 h 8060"/>
                  <a:gd name="T76" fmla="*/ 5275 w 8060"/>
                  <a:gd name="T77" fmla="*/ 196 h 8060"/>
                  <a:gd name="T78" fmla="*/ 5415 w 8060"/>
                  <a:gd name="T79" fmla="*/ 245 h 8060"/>
                  <a:gd name="T80" fmla="*/ 5553 w 8060"/>
                  <a:gd name="T81" fmla="*/ 298 h 8060"/>
                  <a:gd name="T82" fmla="*/ 5657 w 8060"/>
                  <a:gd name="T83" fmla="*/ 342 h 8060"/>
                  <a:gd name="T84" fmla="*/ 5821 w 8060"/>
                  <a:gd name="T85" fmla="*/ 419 h 8060"/>
                  <a:gd name="T86" fmla="*/ 5993 w 8060"/>
                  <a:gd name="T87" fmla="*/ 510 h 8060"/>
                  <a:gd name="T88" fmla="*/ 6480 w 8060"/>
                  <a:gd name="T89" fmla="*/ 830 h 8060"/>
                  <a:gd name="T90" fmla="*/ 6948 w 8060"/>
                  <a:gd name="T91" fmla="*/ 1251 h 8060"/>
                  <a:gd name="T92" fmla="*/ 7267 w 8060"/>
                  <a:gd name="T93" fmla="*/ 1629 h 8060"/>
                  <a:gd name="T94" fmla="*/ 7560 w 8060"/>
                  <a:gd name="T95" fmla="*/ 2086 h 8060"/>
                  <a:gd name="T96" fmla="*/ 8021 w 8060"/>
                  <a:gd name="T97" fmla="*/ 3467 h 8060"/>
                  <a:gd name="T98" fmla="*/ 8044 w 8060"/>
                  <a:gd name="T99" fmla="*/ 3669 h 8060"/>
                  <a:gd name="T100" fmla="*/ 8054 w 8060"/>
                  <a:gd name="T101" fmla="*/ 3823 h 80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8060" h="8060">
                    <a:moveTo>
                      <a:pt x="8060" y="4030"/>
                    </a:moveTo>
                    <a:cubicBezTo>
                      <a:pt x="8060" y="4047"/>
                      <a:pt x="8060" y="4065"/>
                      <a:pt x="8059" y="4082"/>
                    </a:cubicBezTo>
                    <a:cubicBezTo>
                      <a:pt x="8059" y="4134"/>
                      <a:pt x="8057" y="4186"/>
                      <a:pt x="8054" y="4237"/>
                    </a:cubicBezTo>
                    <a:cubicBezTo>
                      <a:pt x="7972" y="5869"/>
                      <a:pt x="6919" y="7244"/>
                      <a:pt x="5462" y="7798"/>
                    </a:cubicBezTo>
                    <a:cubicBezTo>
                      <a:pt x="5446" y="7804"/>
                      <a:pt x="5431" y="7810"/>
                      <a:pt x="5415" y="7815"/>
                    </a:cubicBezTo>
                    <a:cubicBezTo>
                      <a:pt x="5369" y="7832"/>
                      <a:pt x="5322" y="7849"/>
                      <a:pt x="5275" y="7864"/>
                    </a:cubicBezTo>
                    <a:cubicBezTo>
                      <a:pt x="5260" y="7869"/>
                      <a:pt x="5244" y="7874"/>
                      <a:pt x="5228" y="7879"/>
                    </a:cubicBezTo>
                    <a:cubicBezTo>
                      <a:pt x="5134" y="7908"/>
                      <a:pt x="5037" y="7934"/>
                      <a:pt x="4940" y="7957"/>
                    </a:cubicBezTo>
                    <a:cubicBezTo>
                      <a:pt x="4907" y="7964"/>
                      <a:pt x="4875" y="7971"/>
                      <a:pt x="4842" y="7978"/>
                    </a:cubicBezTo>
                    <a:cubicBezTo>
                      <a:pt x="4760" y="7995"/>
                      <a:pt x="4677" y="8009"/>
                      <a:pt x="4593" y="8021"/>
                    </a:cubicBezTo>
                    <a:cubicBezTo>
                      <a:pt x="4577" y="8023"/>
                      <a:pt x="4560" y="8025"/>
                      <a:pt x="4543" y="8028"/>
                    </a:cubicBezTo>
                    <a:cubicBezTo>
                      <a:pt x="4509" y="8032"/>
                      <a:pt x="4476" y="8036"/>
                      <a:pt x="4442" y="8039"/>
                    </a:cubicBezTo>
                    <a:cubicBezTo>
                      <a:pt x="4425" y="8041"/>
                      <a:pt x="4408" y="8043"/>
                      <a:pt x="4391" y="8044"/>
                    </a:cubicBezTo>
                    <a:cubicBezTo>
                      <a:pt x="4357" y="8047"/>
                      <a:pt x="4323" y="8050"/>
                      <a:pt x="4289" y="8052"/>
                    </a:cubicBezTo>
                    <a:cubicBezTo>
                      <a:pt x="4203" y="8057"/>
                      <a:pt x="4117" y="8060"/>
                      <a:pt x="4030" y="8060"/>
                    </a:cubicBezTo>
                    <a:cubicBezTo>
                      <a:pt x="3943" y="8060"/>
                      <a:pt x="3857" y="8057"/>
                      <a:pt x="3771" y="8052"/>
                    </a:cubicBezTo>
                    <a:cubicBezTo>
                      <a:pt x="3737" y="8050"/>
                      <a:pt x="3703" y="8047"/>
                      <a:pt x="3669" y="8044"/>
                    </a:cubicBezTo>
                    <a:cubicBezTo>
                      <a:pt x="3652" y="8043"/>
                      <a:pt x="3635" y="8041"/>
                      <a:pt x="3618" y="8039"/>
                    </a:cubicBezTo>
                    <a:cubicBezTo>
                      <a:pt x="3584" y="8036"/>
                      <a:pt x="3550" y="8032"/>
                      <a:pt x="3517" y="8028"/>
                    </a:cubicBezTo>
                    <a:cubicBezTo>
                      <a:pt x="3500" y="8025"/>
                      <a:pt x="3483" y="8023"/>
                      <a:pt x="3466" y="8021"/>
                    </a:cubicBezTo>
                    <a:cubicBezTo>
                      <a:pt x="3383" y="8009"/>
                      <a:pt x="3300" y="7995"/>
                      <a:pt x="3218" y="7978"/>
                    </a:cubicBezTo>
                    <a:cubicBezTo>
                      <a:pt x="3185" y="7971"/>
                      <a:pt x="3152" y="7964"/>
                      <a:pt x="3120" y="7957"/>
                    </a:cubicBezTo>
                    <a:cubicBezTo>
                      <a:pt x="3022" y="7934"/>
                      <a:pt x="2926" y="7908"/>
                      <a:pt x="2831" y="7879"/>
                    </a:cubicBezTo>
                    <a:cubicBezTo>
                      <a:pt x="2816" y="7874"/>
                      <a:pt x="2800" y="7869"/>
                      <a:pt x="2784" y="7864"/>
                    </a:cubicBezTo>
                    <a:cubicBezTo>
                      <a:pt x="2737" y="7849"/>
                      <a:pt x="2690" y="7832"/>
                      <a:pt x="2644" y="7815"/>
                    </a:cubicBezTo>
                    <a:cubicBezTo>
                      <a:pt x="2629" y="7810"/>
                      <a:pt x="2613" y="7804"/>
                      <a:pt x="2598" y="7798"/>
                    </a:cubicBezTo>
                    <a:cubicBezTo>
                      <a:pt x="1141" y="7244"/>
                      <a:pt x="88" y="5869"/>
                      <a:pt x="5" y="4237"/>
                    </a:cubicBezTo>
                    <a:cubicBezTo>
                      <a:pt x="3" y="4195"/>
                      <a:pt x="1" y="4152"/>
                      <a:pt x="1" y="4108"/>
                    </a:cubicBezTo>
                    <a:cubicBezTo>
                      <a:pt x="0" y="4100"/>
                      <a:pt x="0" y="4091"/>
                      <a:pt x="0" y="4082"/>
                    </a:cubicBezTo>
                    <a:cubicBezTo>
                      <a:pt x="0" y="4076"/>
                      <a:pt x="0" y="4070"/>
                      <a:pt x="0" y="4063"/>
                    </a:cubicBezTo>
                    <a:cubicBezTo>
                      <a:pt x="0" y="4052"/>
                      <a:pt x="0" y="4041"/>
                      <a:pt x="0" y="4030"/>
                    </a:cubicBezTo>
                    <a:cubicBezTo>
                      <a:pt x="0" y="3982"/>
                      <a:pt x="1" y="3935"/>
                      <a:pt x="2" y="3887"/>
                    </a:cubicBezTo>
                    <a:cubicBezTo>
                      <a:pt x="3" y="3872"/>
                      <a:pt x="4" y="3857"/>
                      <a:pt x="4" y="3842"/>
                    </a:cubicBezTo>
                    <a:cubicBezTo>
                      <a:pt x="5" y="3836"/>
                      <a:pt x="5" y="3829"/>
                      <a:pt x="5" y="3823"/>
                    </a:cubicBezTo>
                    <a:cubicBezTo>
                      <a:pt x="7" y="3788"/>
                      <a:pt x="9" y="3754"/>
                      <a:pt x="12" y="3720"/>
                    </a:cubicBezTo>
                    <a:cubicBezTo>
                      <a:pt x="13" y="3703"/>
                      <a:pt x="14" y="3686"/>
                      <a:pt x="16" y="3669"/>
                    </a:cubicBezTo>
                    <a:cubicBezTo>
                      <a:pt x="19" y="3635"/>
                      <a:pt x="22" y="3601"/>
                      <a:pt x="26" y="3567"/>
                    </a:cubicBezTo>
                    <a:cubicBezTo>
                      <a:pt x="30" y="3534"/>
                      <a:pt x="34" y="3500"/>
                      <a:pt x="39" y="3466"/>
                    </a:cubicBezTo>
                    <a:cubicBezTo>
                      <a:pt x="46" y="3416"/>
                      <a:pt x="54" y="3366"/>
                      <a:pt x="63" y="3317"/>
                    </a:cubicBezTo>
                    <a:cubicBezTo>
                      <a:pt x="141" y="2878"/>
                      <a:pt x="291" y="2463"/>
                      <a:pt x="499" y="2086"/>
                    </a:cubicBezTo>
                    <a:cubicBezTo>
                      <a:pt x="506" y="2073"/>
                      <a:pt x="513" y="2061"/>
                      <a:pt x="520" y="2048"/>
                    </a:cubicBezTo>
                    <a:cubicBezTo>
                      <a:pt x="603" y="1903"/>
                      <a:pt x="694" y="1763"/>
                      <a:pt x="793" y="1629"/>
                    </a:cubicBezTo>
                    <a:cubicBezTo>
                      <a:pt x="799" y="1622"/>
                      <a:pt x="804" y="1614"/>
                      <a:pt x="810" y="1607"/>
                    </a:cubicBezTo>
                    <a:cubicBezTo>
                      <a:pt x="904" y="1482"/>
                      <a:pt x="1004" y="1363"/>
                      <a:pt x="1112" y="1251"/>
                    </a:cubicBezTo>
                    <a:cubicBezTo>
                      <a:pt x="1112" y="1250"/>
                      <a:pt x="1113" y="1249"/>
                      <a:pt x="1114" y="1248"/>
                    </a:cubicBezTo>
                    <a:cubicBezTo>
                      <a:pt x="1258" y="1097"/>
                      <a:pt x="1414" y="957"/>
                      <a:pt x="1580" y="830"/>
                    </a:cubicBezTo>
                    <a:cubicBezTo>
                      <a:pt x="1657" y="771"/>
                      <a:pt x="1736" y="715"/>
                      <a:pt x="1817" y="661"/>
                    </a:cubicBezTo>
                    <a:cubicBezTo>
                      <a:pt x="1898" y="608"/>
                      <a:pt x="1981" y="558"/>
                      <a:pt x="2066" y="510"/>
                    </a:cubicBezTo>
                    <a:cubicBezTo>
                      <a:pt x="2095" y="494"/>
                      <a:pt x="2123" y="479"/>
                      <a:pt x="2152" y="464"/>
                    </a:cubicBezTo>
                    <a:cubicBezTo>
                      <a:pt x="2181" y="448"/>
                      <a:pt x="2210" y="434"/>
                      <a:pt x="2239" y="419"/>
                    </a:cubicBezTo>
                    <a:cubicBezTo>
                      <a:pt x="2258" y="409"/>
                      <a:pt x="2277" y="400"/>
                      <a:pt x="2297" y="391"/>
                    </a:cubicBezTo>
                    <a:cubicBezTo>
                      <a:pt x="2332" y="374"/>
                      <a:pt x="2367" y="358"/>
                      <a:pt x="2402" y="342"/>
                    </a:cubicBezTo>
                    <a:cubicBezTo>
                      <a:pt x="2411" y="338"/>
                      <a:pt x="2421" y="334"/>
                      <a:pt x="2430" y="330"/>
                    </a:cubicBezTo>
                    <a:cubicBezTo>
                      <a:pt x="2455" y="319"/>
                      <a:pt x="2481" y="309"/>
                      <a:pt x="2506" y="298"/>
                    </a:cubicBezTo>
                    <a:cubicBezTo>
                      <a:pt x="2537" y="286"/>
                      <a:pt x="2567" y="274"/>
                      <a:pt x="2598" y="262"/>
                    </a:cubicBezTo>
                    <a:cubicBezTo>
                      <a:pt x="2613" y="256"/>
                      <a:pt x="2629" y="250"/>
                      <a:pt x="2644" y="245"/>
                    </a:cubicBezTo>
                    <a:cubicBezTo>
                      <a:pt x="2664" y="238"/>
                      <a:pt x="2683" y="231"/>
                      <a:pt x="2703" y="224"/>
                    </a:cubicBezTo>
                    <a:cubicBezTo>
                      <a:pt x="2730" y="214"/>
                      <a:pt x="2757" y="205"/>
                      <a:pt x="2784" y="196"/>
                    </a:cubicBezTo>
                    <a:cubicBezTo>
                      <a:pt x="2800" y="191"/>
                      <a:pt x="2816" y="186"/>
                      <a:pt x="2831" y="181"/>
                    </a:cubicBezTo>
                    <a:cubicBezTo>
                      <a:pt x="2863" y="172"/>
                      <a:pt x="2895" y="162"/>
                      <a:pt x="2927" y="153"/>
                    </a:cubicBezTo>
                    <a:cubicBezTo>
                      <a:pt x="3006" y="130"/>
                      <a:pt x="3087" y="110"/>
                      <a:pt x="3169" y="92"/>
                    </a:cubicBezTo>
                    <a:cubicBezTo>
                      <a:pt x="3201" y="85"/>
                      <a:pt x="3234" y="79"/>
                      <a:pt x="3267" y="72"/>
                    </a:cubicBezTo>
                    <a:cubicBezTo>
                      <a:pt x="3300" y="66"/>
                      <a:pt x="3333" y="60"/>
                      <a:pt x="3366" y="55"/>
                    </a:cubicBezTo>
                    <a:cubicBezTo>
                      <a:pt x="3416" y="46"/>
                      <a:pt x="3466" y="39"/>
                      <a:pt x="3517" y="33"/>
                    </a:cubicBezTo>
                    <a:cubicBezTo>
                      <a:pt x="3550" y="28"/>
                      <a:pt x="3584" y="24"/>
                      <a:pt x="3618" y="21"/>
                    </a:cubicBezTo>
                    <a:cubicBezTo>
                      <a:pt x="3635" y="19"/>
                      <a:pt x="3652" y="18"/>
                      <a:pt x="3669" y="16"/>
                    </a:cubicBezTo>
                    <a:cubicBezTo>
                      <a:pt x="3703" y="13"/>
                      <a:pt x="3737" y="11"/>
                      <a:pt x="3771" y="8"/>
                    </a:cubicBezTo>
                    <a:cubicBezTo>
                      <a:pt x="3857" y="3"/>
                      <a:pt x="3943" y="0"/>
                      <a:pt x="4030" y="0"/>
                    </a:cubicBezTo>
                    <a:cubicBezTo>
                      <a:pt x="4117" y="0"/>
                      <a:pt x="4203" y="3"/>
                      <a:pt x="4289" y="8"/>
                    </a:cubicBezTo>
                    <a:cubicBezTo>
                      <a:pt x="4323" y="11"/>
                      <a:pt x="4357" y="13"/>
                      <a:pt x="4391" y="16"/>
                    </a:cubicBezTo>
                    <a:cubicBezTo>
                      <a:pt x="4408" y="18"/>
                      <a:pt x="4425" y="19"/>
                      <a:pt x="4442" y="21"/>
                    </a:cubicBezTo>
                    <a:cubicBezTo>
                      <a:pt x="4476" y="24"/>
                      <a:pt x="4509" y="28"/>
                      <a:pt x="4543" y="33"/>
                    </a:cubicBezTo>
                    <a:cubicBezTo>
                      <a:pt x="4593" y="39"/>
                      <a:pt x="4644" y="46"/>
                      <a:pt x="4693" y="55"/>
                    </a:cubicBezTo>
                    <a:cubicBezTo>
                      <a:pt x="4727" y="60"/>
                      <a:pt x="4760" y="66"/>
                      <a:pt x="4793" y="72"/>
                    </a:cubicBezTo>
                    <a:cubicBezTo>
                      <a:pt x="4826" y="79"/>
                      <a:pt x="4858" y="85"/>
                      <a:pt x="4891" y="92"/>
                    </a:cubicBezTo>
                    <a:cubicBezTo>
                      <a:pt x="4973" y="110"/>
                      <a:pt x="5053" y="130"/>
                      <a:pt x="5133" y="153"/>
                    </a:cubicBezTo>
                    <a:cubicBezTo>
                      <a:pt x="5165" y="162"/>
                      <a:pt x="5197" y="172"/>
                      <a:pt x="5228" y="181"/>
                    </a:cubicBezTo>
                    <a:cubicBezTo>
                      <a:pt x="5244" y="186"/>
                      <a:pt x="5260" y="191"/>
                      <a:pt x="5275" y="196"/>
                    </a:cubicBezTo>
                    <a:cubicBezTo>
                      <a:pt x="5303" y="205"/>
                      <a:pt x="5330" y="214"/>
                      <a:pt x="5357" y="224"/>
                    </a:cubicBezTo>
                    <a:cubicBezTo>
                      <a:pt x="5377" y="231"/>
                      <a:pt x="5396" y="238"/>
                      <a:pt x="5415" y="245"/>
                    </a:cubicBezTo>
                    <a:cubicBezTo>
                      <a:pt x="5431" y="250"/>
                      <a:pt x="5446" y="256"/>
                      <a:pt x="5462" y="262"/>
                    </a:cubicBezTo>
                    <a:cubicBezTo>
                      <a:pt x="5492" y="274"/>
                      <a:pt x="5523" y="286"/>
                      <a:pt x="5553" y="298"/>
                    </a:cubicBezTo>
                    <a:cubicBezTo>
                      <a:pt x="5579" y="309"/>
                      <a:pt x="5604" y="319"/>
                      <a:pt x="5630" y="330"/>
                    </a:cubicBezTo>
                    <a:cubicBezTo>
                      <a:pt x="5639" y="334"/>
                      <a:pt x="5648" y="338"/>
                      <a:pt x="5657" y="342"/>
                    </a:cubicBezTo>
                    <a:cubicBezTo>
                      <a:pt x="5693" y="358"/>
                      <a:pt x="5728" y="374"/>
                      <a:pt x="5763" y="391"/>
                    </a:cubicBezTo>
                    <a:cubicBezTo>
                      <a:pt x="5782" y="400"/>
                      <a:pt x="5802" y="410"/>
                      <a:pt x="5821" y="419"/>
                    </a:cubicBezTo>
                    <a:cubicBezTo>
                      <a:pt x="5850" y="434"/>
                      <a:pt x="5879" y="448"/>
                      <a:pt x="5908" y="464"/>
                    </a:cubicBezTo>
                    <a:cubicBezTo>
                      <a:pt x="5936" y="479"/>
                      <a:pt x="5965" y="494"/>
                      <a:pt x="5993" y="510"/>
                    </a:cubicBezTo>
                    <a:cubicBezTo>
                      <a:pt x="6078" y="558"/>
                      <a:pt x="6162" y="608"/>
                      <a:pt x="6243" y="661"/>
                    </a:cubicBezTo>
                    <a:cubicBezTo>
                      <a:pt x="6324" y="715"/>
                      <a:pt x="6403" y="771"/>
                      <a:pt x="6480" y="830"/>
                    </a:cubicBezTo>
                    <a:cubicBezTo>
                      <a:pt x="6646" y="957"/>
                      <a:pt x="6802" y="1097"/>
                      <a:pt x="6946" y="1248"/>
                    </a:cubicBezTo>
                    <a:cubicBezTo>
                      <a:pt x="6947" y="1249"/>
                      <a:pt x="6947" y="1250"/>
                      <a:pt x="6948" y="1251"/>
                    </a:cubicBezTo>
                    <a:cubicBezTo>
                      <a:pt x="7055" y="1363"/>
                      <a:pt x="7156" y="1482"/>
                      <a:pt x="7250" y="1607"/>
                    </a:cubicBezTo>
                    <a:cubicBezTo>
                      <a:pt x="7255" y="1614"/>
                      <a:pt x="7261" y="1622"/>
                      <a:pt x="7267" y="1629"/>
                    </a:cubicBezTo>
                    <a:cubicBezTo>
                      <a:pt x="7366" y="1763"/>
                      <a:pt x="7457" y="1903"/>
                      <a:pt x="7539" y="2048"/>
                    </a:cubicBezTo>
                    <a:cubicBezTo>
                      <a:pt x="7546" y="2061"/>
                      <a:pt x="7553" y="2073"/>
                      <a:pt x="7560" y="2086"/>
                    </a:cubicBezTo>
                    <a:cubicBezTo>
                      <a:pt x="7769" y="2463"/>
                      <a:pt x="7918" y="2878"/>
                      <a:pt x="7997" y="3317"/>
                    </a:cubicBezTo>
                    <a:cubicBezTo>
                      <a:pt x="8006" y="3366"/>
                      <a:pt x="8014" y="3416"/>
                      <a:pt x="8021" y="3467"/>
                    </a:cubicBezTo>
                    <a:cubicBezTo>
                      <a:pt x="8025" y="3500"/>
                      <a:pt x="8030" y="3534"/>
                      <a:pt x="8033" y="3567"/>
                    </a:cubicBezTo>
                    <a:cubicBezTo>
                      <a:pt x="8037" y="3601"/>
                      <a:pt x="8041" y="3635"/>
                      <a:pt x="8044" y="3669"/>
                    </a:cubicBezTo>
                    <a:cubicBezTo>
                      <a:pt x="8045" y="3686"/>
                      <a:pt x="8047" y="3703"/>
                      <a:pt x="8048" y="3720"/>
                    </a:cubicBezTo>
                    <a:cubicBezTo>
                      <a:pt x="8051" y="3754"/>
                      <a:pt x="8053" y="3788"/>
                      <a:pt x="8054" y="3823"/>
                    </a:cubicBezTo>
                    <a:cubicBezTo>
                      <a:pt x="8058" y="3891"/>
                      <a:pt x="8060" y="3961"/>
                      <a:pt x="8060" y="4030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9" name="Oval 533">
                <a:extLst>
                  <a:ext uri="{FF2B5EF4-FFF2-40B4-BE49-F238E27FC236}">
                    <a16:creationId xmlns:a16="http://schemas.microsoft.com/office/drawing/2014/main" id="{9143BD51-EB66-4863-8F5F-F4CBD030F1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43451" y="3283715"/>
                <a:ext cx="2132209" cy="212950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0" name="Oval 534">
                <a:extLst>
                  <a:ext uri="{FF2B5EF4-FFF2-40B4-BE49-F238E27FC236}">
                    <a16:creationId xmlns:a16="http://schemas.microsoft.com/office/drawing/2014/main" id="{65E48CC6-B216-4180-80F1-30367DDC744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65761" y="3505126"/>
                <a:ext cx="1688486" cy="168668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1" name="Oval 535">
                <a:extLst>
                  <a:ext uri="{FF2B5EF4-FFF2-40B4-BE49-F238E27FC236}">
                    <a16:creationId xmlns:a16="http://schemas.microsoft.com/office/drawing/2014/main" id="{C2E96837-D053-48B1-8F00-639AC615EB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0073" y="3709437"/>
                <a:ext cx="1279865" cy="1278966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2" name="Oval 536">
                <a:extLst>
                  <a:ext uri="{FF2B5EF4-FFF2-40B4-BE49-F238E27FC236}">
                    <a16:creationId xmlns:a16="http://schemas.microsoft.com/office/drawing/2014/main" id="{E58938E3-3B68-417A-9B3E-0347ECC8709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62681" y="3906546"/>
                <a:ext cx="893747" cy="891946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3" name="Oval 537">
                <a:extLst>
                  <a:ext uri="{FF2B5EF4-FFF2-40B4-BE49-F238E27FC236}">
                    <a16:creationId xmlns:a16="http://schemas.microsoft.com/office/drawing/2014/main" id="{8A469DA0-E4E6-425E-AD80-CF6B753E2B1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94894" y="4124358"/>
                <a:ext cx="429322" cy="42842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4" name="Freeform 538">
                <a:extLst>
                  <a:ext uri="{FF2B5EF4-FFF2-40B4-BE49-F238E27FC236}">
                    <a16:creationId xmlns:a16="http://schemas.microsoft.com/office/drawing/2014/main" id="{E478440E-2FE2-47F7-8BB7-2C890FC2B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114" y="4410572"/>
                <a:ext cx="254714" cy="346518"/>
              </a:xfrm>
              <a:custGeom>
                <a:avLst/>
                <a:gdLst>
                  <a:gd name="T0" fmla="*/ 800 w 800"/>
                  <a:gd name="T1" fmla="*/ 0 h 1091"/>
                  <a:gd name="T2" fmla="*/ 0 w 800"/>
                  <a:gd name="T3" fmla="*/ 1089 h 1091"/>
                  <a:gd name="T4" fmla="*/ 3 w 800"/>
                  <a:gd name="T5" fmla="*/ 1091 h 1091"/>
                  <a:gd name="T6" fmla="*/ 800 w 800"/>
                  <a:gd name="T7" fmla="*/ 1 h 1091"/>
                  <a:gd name="T8" fmla="*/ 800 w 800"/>
                  <a:gd name="T9" fmla="*/ 0 h 10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0" h="1091">
                    <a:moveTo>
                      <a:pt x="800" y="0"/>
                    </a:moveTo>
                    <a:cubicBezTo>
                      <a:pt x="736" y="484"/>
                      <a:pt x="426" y="890"/>
                      <a:pt x="0" y="1089"/>
                    </a:cubicBezTo>
                    <a:cubicBezTo>
                      <a:pt x="3" y="1091"/>
                      <a:pt x="3" y="1091"/>
                      <a:pt x="3" y="1091"/>
                    </a:cubicBezTo>
                    <a:cubicBezTo>
                      <a:pt x="429" y="892"/>
                      <a:pt x="737" y="485"/>
                      <a:pt x="800" y="1"/>
                    </a:cubicBezTo>
                    <a:cubicBezTo>
                      <a:pt x="800" y="0"/>
                      <a:pt x="800" y="0"/>
                      <a:pt x="800" y="0"/>
                    </a:cubicBezTo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5" name="Freeform 540">
                <a:extLst>
                  <a:ext uri="{FF2B5EF4-FFF2-40B4-BE49-F238E27FC236}">
                    <a16:creationId xmlns:a16="http://schemas.microsoft.com/office/drawing/2014/main" id="{349376E1-A7FD-4DEA-AD06-424308D951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311" y="4170261"/>
                <a:ext cx="81905" cy="168309"/>
              </a:xfrm>
              <a:custGeom>
                <a:avLst/>
                <a:gdLst>
                  <a:gd name="T0" fmla="*/ 0 w 258"/>
                  <a:gd name="T1" fmla="*/ 0 h 529"/>
                  <a:gd name="T2" fmla="*/ 0 w 258"/>
                  <a:gd name="T3" fmla="*/ 1 h 529"/>
                  <a:gd name="T4" fmla="*/ 258 w 258"/>
                  <a:gd name="T5" fmla="*/ 529 h 529"/>
                  <a:gd name="T6" fmla="*/ 258 w 258"/>
                  <a:gd name="T7" fmla="*/ 528 h 529"/>
                  <a:gd name="T8" fmla="*/ 36 w 258"/>
                  <a:gd name="T9" fmla="*/ 28 h 529"/>
                  <a:gd name="T10" fmla="*/ 0 w 258"/>
                  <a:gd name="T11" fmla="*/ 0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8" h="529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57" y="124"/>
                      <a:pt x="257" y="315"/>
                      <a:pt x="258" y="529"/>
                    </a:cubicBezTo>
                    <a:cubicBezTo>
                      <a:pt x="258" y="529"/>
                      <a:pt x="258" y="528"/>
                      <a:pt x="258" y="528"/>
                    </a:cubicBezTo>
                    <a:cubicBezTo>
                      <a:pt x="258" y="330"/>
                      <a:pt x="172" y="151"/>
                      <a:pt x="36" y="28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6" name="Freeform 541">
                <a:extLst>
                  <a:ext uri="{FF2B5EF4-FFF2-40B4-BE49-F238E27FC236}">
                    <a16:creationId xmlns:a16="http://schemas.microsoft.com/office/drawing/2014/main" id="{2DB1E330-087D-437C-9B95-0F37485718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1406" y="4181960"/>
                <a:ext cx="803741" cy="1009852"/>
              </a:xfrm>
              <a:custGeom>
                <a:avLst/>
                <a:gdLst>
                  <a:gd name="T0" fmla="*/ 2471 w 2527"/>
                  <a:gd name="T1" fmla="*/ 0 h 3181"/>
                  <a:gd name="T2" fmla="*/ 2523 w 2527"/>
                  <a:gd name="T3" fmla="*/ 525 h 3181"/>
                  <a:gd name="T4" fmla="*/ 0 w 2527"/>
                  <a:gd name="T5" fmla="*/ 3177 h 3181"/>
                  <a:gd name="T6" fmla="*/ 5 w 2527"/>
                  <a:gd name="T7" fmla="*/ 3181 h 3181"/>
                  <a:gd name="T8" fmla="*/ 2527 w 2527"/>
                  <a:gd name="T9" fmla="*/ 529 h 3181"/>
                  <a:gd name="T10" fmla="*/ 2474 w 2527"/>
                  <a:gd name="T11" fmla="*/ 3 h 3181"/>
                  <a:gd name="T12" fmla="*/ 2471 w 2527"/>
                  <a:gd name="T13" fmla="*/ 0 h 3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27" h="3181">
                    <a:moveTo>
                      <a:pt x="2471" y="0"/>
                    </a:moveTo>
                    <a:cubicBezTo>
                      <a:pt x="2505" y="170"/>
                      <a:pt x="2523" y="345"/>
                      <a:pt x="2523" y="525"/>
                    </a:cubicBezTo>
                    <a:cubicBezTo>
                      <a:pt x="2523" y="1947"/>
                      <a:pt x="1405" y="3108"/>
                      <a:pt x="0" y="3177"/>
                    </a:cubicBezTo>
                    <a:cubicBezTo>
                      <a:pt x="5" y="3181"/>
                      <a:pt x="5" y="3181"/>
                      <a:pt x="5" y="3181"/>
                    </a:cubicBezTo>
                    <a:cubicBezTo>
                      <a:pt x="1409" y="3111"/>
                      <a:pt x="2527" y="1950"/>
                      <a:pt x="2527" y="529"/>
                    </a:cubicBezTo>
                    <a:cubicBezTo>
                      <a:pt x="2527" y="349"/>
                      <a:pt x="2509" y="173"/>
                      <a:pt x="2474" y="3"/>
                    </a:cubicBezTo>
                    <a:cubicBezTo>
                      <a:pt x="2471" y="0"/>
                      <a:pt x="2471" y="0"/>
                      <a:pt x="2471" y="0"/>
                    </a:cubicBezTo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7" name="Freeform 543">
                <a:extLst>
                  <a:ext uri="{FF2B5EF4-FFF2-40B4-BE49-F238E27FC236}">
                    <a16:creationId xmlns:a16="http://schemas.microsoft.com/office/drawing/2014/main" id="{86273018-1DED-4236-9DCE-FFDDCB50B8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5826" y="3863344"/>
                <a:ext cx="39602" cy="36002"/>
              </a:xfrm>
              <a:custGeom>
                <a:avLst/>
                <a:gdLst>
                  <a:gd name="T0" fmla="*/ 0 w 123"/>
                  <a:gd name="T1" fmla="*/ 0 h 114"/>
                  <a:gd name="T2" fmla="*/ 123 w 123"/>
                  <a:gd name="T3" fmla="*/ 114 h 114"/>
                  <a:gd name="T4" fmla="*/ 7 w 123"/>
                  <a:gd name="T5" fmla="*/ 5 h 114"/>
                  <a:gd name="T6" fmla="*/ 0 w 123"/>
                  <a:gd name="T7" fmla="*/ 0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3" h="114">
                    <a:moveTo>
                      <a:pt x="0" y="0"/>
                    </a:moveTo>
                    <a:cubicBezTo>
                      <a:pt x="42" y="36"/>
                      <a:pt x="84" y="75"/>
                      <a:pt x="123" y="114"/>
                    </a:cubicBezTo>
                    <a:cubicBezTo>
                      <a:pt x="86" y="76"/>
                      <a:pt x="47" y="40"/>
                      <a:pt x="7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8" name="Freeform 546">
                <a:extLst>
                  <a:ext uri="{FF2B5EF4-FFF2-40B4-BE49-F238E27FC236}">
                    <a16:creationId xmlns:a16="http://schemas.microsoft.com/office/drawing/2014/main" id="{22038642-EACF-453A-A436-2027EADCC76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534071" y="3489825"/>
                <a:ext cx="1512977" cy="1923399"/>
              </a:xfrm>
              <a:custGeom>
                <a:avLst/>
                <a:gdLst>
                  <a:gd name="T0" fmla="*/ 4758 w 4758"/>
                  <a:gd name="T1" fmla="*/ 4780 h 6057"/>
                  <a:gd name="T2" fmla="*/ 2126 w 4758"/>
                  <a:gd name="T3" fmla="*/ 6057 h 6057"/>
                  <a:gd name="T4" fmla="*/ 0 w 4758"/>
                  <a:gd name="T5" fmla="*/ 5297 h 6057"/>
                  <a:gd name="T6" fmla="*/ 0 w 4758"/>
                  <a:gd name="T7" fmla="*/ 5297 h 6057"/>
                  <a:gd name="T8" fmla="*/ 2126 w 4758"/>
                  <a:gd name="T9" fmla="*/ 6057 h 6057"/>
                  <a:gd name="T10" fmla="*/ 4758 w 4758"/>
                  <a:gd name="T11" fmla="*/ 4780 h 6057"/>
                  <a:gd name="T12" fmla="*/ 4624 w 4758"/>
                  <a:gd name="T13" fmla="*/ 468 h 6057"/>
                  <a:gd name="T14" fmla="*/ 4625 w 4758"/>
                  <a:gd name="T15" fmla="*/ 469 h 6057"/>
                  <a:gd name="T16" fmla="*/ 4624 w 4758"/>
                  <a:gd name="T17" fmla="*/ 468 h 6057"/>
                  <a:gd name="T18" fmla="*/ 4623 w 4758"/>
                  <a:gd name="T19" fmla="*/ 466 h 6057"/>
                  <a:gd name="T20" fmla="*/ 4623 w 4758"/>
                  <a:gd name="T21" fmla="*/ 467 h 6057"/>
                  <a:gd name="T22" fmla="*/ 4623 w 4758"/>
                  <a:gd name="T23" fmla="*/ 466 h 6057"/>
                  <a:gd name="T24" fmla="*/ 4621 w 4758"/>
                  <a:gd name="T25" fmla="*/ 464 h 6057"/>
                  <a:gd name="T26" fmla="*/ 4621 w 4758"/>
                  <a:gd name="T27" fmla="*/ 465 h 6057"/>
                  <a:gd name="T28" fmla="*/ 4621 w 4758"/>
                  <a:gd name="T29" fmla="*/ 464 h 6057"/>
                  <a:gd name="T30" fmla="*/ 4616 w 4758"/>
                  <a:gd name="T31" fmla="*/ 459 h 6057"/>
                  <a:gd name="T32" fmla="*/ 4616 w 4758"/>
                  <a:gd name="T33" fmla="*/ 460 h 6057"/>
                  <a:gd name="T34" fmla="*/ 4616 w 4758"/>
                  <a:gd name="T35" fmla="*/ 459 h 6057"/>
                  <a:gd name="T36" fmla="*/ 4614 w 4758"/>
                  <a:gd name="T37" fmla="*/ 457 h 6057"/>
                  <a:gd name="T38" fmla="*/ 4615 w 4758"/>
                  <a:gd name="T39" fmla="*/ 458 h 6057"/>
                  <a:gd name="T40" fmla="*/ 4614 w 4758"/>
                  <a:gd name="T41" fmla="*/ 457 h 6057"/>
                  <a:gd name="T42" fmla="*/ 4612 w 4758"/>
                  <a:gd name="T43" fmla="*/ 455 h 6057"/>
                  <a:gd name="T44" fmla="*/ 4613 w 4758"/>
                  <a:gd name="T45" fmla="*/ 456 h 6057"/>
                  <a:gd name="T46" fmla="*/ 4612 w 4758"/>
                  <a:gd name="T47" fmla="*/ 455 h 6057"/>
                  <a:gd name="T48" fmla="*/ 4610 w 4758"/>
                  <a:gd name="T49" fmla="*/ 453 h 6057"/>
                  <a:gd name="T50" fmla="*/ 4611 w 4758"/>
                  <a:gd name="T51" fmla="*/ 454 h 6057"/>
                  <a:gd name="T52" fmla="*/ 4610 w 4758"/>
                  <a:gd name="T53" fmla="*/ 453 h 6057"/>
                  <a:gd name="T54" fmla="*/ 4607 w 4758"/>
                  <a:gd name="T55" fmla="*/ 450 h 6057"/>
                  <a:gd name="T56" fmla="*/ 4609 w 4758"/>
                  <a:gd name="T57" fmla="*/ 452 h 6057"/>
                  <a:gd name="T58" fmla="*/ 4607 w 4758"/>
                  <a:gd name="T59" fmla="*/ 450 h 6057"/>
                  <a:gd name="T60" fmla="*/ 4606 w 4758"/>
                  <a:gd name="T61" fmla="*/ 448 h 6057"/>
                  <a:gd name="T62" fmla="*/ 4607 w 4758"/>
                  <a:gd name="T63" fmla="*/ 449 h 6057"/>
                  <a:gd name="T64" fmla="*/ 4606 w 4758"/>
                  <a:gd name="T65" fmla="*/ 448 h 6057"/>
                  <a:gd name="T66" fmla="*/ 4604 w 4758"/>
                  <a:gd name="T67" fmla="*/ 446 h 6057"/>
                  <a:gd name="T68" fmla="*/ 4605 w 4758"/>
                  <a:gd name="T69" fmla="*/ 447 h 6057"/>
                  <a:gd name="T70" fmla="*/ 4604 w 4758"/>
                  <a:gd name="T71" fmla="*/ 446 h 6057"/>
                  <a:gd name="T72" fmla="*/ 4602 w 4758"/>
                  <a:gd name="T73" fmla="*/ 443 h 6057"/>
                  <a:gd name="T74" fmla="*/ 4603 w 4758"/>
                  <a:gd name="T75" fmla="*/ 445 h 6057"/>
                  <a:gd name="T76" fmla="*/ 4602 w 4758"/>
                  <a:gd name="T77" fmla="*/ 443 h 6057"/>
                  <a:gd name="T78" fmla="*/ 4593 w 4758"/>
                  <a:gd name="T79" fmla="*/ 434 h 6057"/>
                  <a:gd name="T80" fmla="*/ 4601 w 4758"/>
                  <a:gd name="T81" fmla="*/ 443 h 6057"/>
                  <a:gd name="T82" fmla="*/ 4593 w 4758"/>
                  <a:gd name="T83" fmla="*/ 434 h 6057"/>
                  <a:gd name="T84" fmla="*/ 4109 w 4758"/>
                  <a:gd name="T85" fmla="*/ 0 h 6057"/>
                  <a:gd name="T86" fmla="*/ 4109 w 4758"/>
                  <a:gd name="T87" fmla="*/ 0 h 6057"/>
                  <a:gd name="T88" fmla="*/ 4593 w 4758"/>
                  <a:gd name="T89" fmla="*/ 434 h 6057"/>
                  <a:gd name="T90" fmla="*/ 4109 w 4758"/>
                  <a:gd name="T91" fmla="*/ 0 h 60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758" h="6057">
                    <a:moveTo>
                      <a:pt x="4758" y="4780"/>
                    </a:moveTo>
                    <a:cubicBezTo>
                      <a:pt x="4144" y="5558"/>
                      <a:pt x="3193" y="6057"/>
                      <a:pt x="2126" y="6057"/>
                    </a:cubicBezTo>
                    <a:cubicBezTo>
                      <a:pt x="1319" y="6057"/>
                      <a:pt x="578" y="5772"/>
                      <a:pt x="0" y="5297"/>
                    </a:cubicBezTo>
                    <a:cubicBezTo>
                      <a:pt x="0" y="5297"/>
                      <a:pt x="0" y="5297"/>
                      <a:pt x="0" y="5297"/>
                    </a:cubicBezTo>
                    <a:cubicBezTo>
                      <a:pt x="578" y="5772"/>
                      <a:pt x="1319" y="6057"/>
                      <a:pt x="2126" y="6057"/>
                    </a:cubicBezTo>
                    <a:cubicBezTo>
                      <a:pt x="3193" y="6057"/>
                      <a:pt x="4144" y="5558"/>
                      <a:pt x="4758" y="4780"/>
                    </a:cubicBezTo>
                    <a:moveTo>
                      <a:pt x="4624" y="468"/>
                    </a:moveTo>
                    <a:cubicBezTo>
                      <a:pt x="4624" y="468"/>
                      <a:pt x="4624" y="469"/>
                      <a:pt x="4625" y="469"/>
                    </a:cubicBezTo>
                    <a:cubicBezTo>
                      <a:pt x="4624" y="469"/>
                      <a:pt x="4624" y="468"/>
                      <a:pt x="4624" y="468"/>
                    </a:cubicBezTo>
                    <a:moveTo>
                      <a:pt x="4623" y="466"/>
                    </a:moveTo>
                    <a:cubicBezTo>
                      <a:pt x="4623" y="467"/>
                      <a:pt x="4623" y="467"/>
                      <a:pt x="4623" y="467"/>
                    </a:cubicBezTo>
                    <a:cubicBezTo>
                      <a:pt x="4623" y="467"/>
                      <a:pt x="4623" y="467"/>
                      <a:pt x="4623" y="466"/>
                    </a:cubicBezTo>
                    <a:moveTo>
                      <a:pt x="4621" y="464"/>
                    </a:moveTo>
                    <a:cubicBezTo>
                      <a:pt x="4621" y="465"/>
                      <a:pt x="4621" y="465"/>
                      <a:pt x="4621" y="465"/>
                    </a:cubicBezTo>
                    <a:cubicBezTo>
                      <a:pt x="4621" y="465"/>
                      <a:pt x="4621" y="465"/>
                      <a:pt x="4621" y="464"/>
                    </a:cubicBezTo>
                    <a:moveTo>
                      <a:pt x="4616" y="459"/>
                    </a:moveTo>
                    <a:cubicBezTo>
                      <a:pt x="4616" y="459"/>
                      <a:pt x="4616" y="459"/>
                      <a:pt x="4616" y="460"/>
                    </a:cubicBezTo>
                    <a:cubicBezTo>
                      <a:pt x="4616" y="459"/>
                      <a:pt x="4616" y="459"/>
                      <a:pt x="4616" y="459"/>
                    </a:cubicBezTo>
                    <a:moveTo>
                      <a:pt x="4614" y="457"/>
                    </a:moveTo>
                    <a:cubicBezTo>
                      <a:pt x="4614" y="457"/>
                      <a:pt x="4615" y="458"/>
                      <a:pt x="4615" y="458"/>
                    </a:cubicBezTo>
                    <a:cubicBezTo>
                      <a:pt x="4615" y="458"/>
                      <a:pt x="4614" y="457"/>
                      <a:pt x="4614" y="457"/>
                    </a:cubicBezTo>
                    <a:moveTo>
                      <a:pt x="4612" y="455"/>
                    </a:moveTo>
                    <a:cubicBezTo>
                      <a:pt x="4612" y="455"/>
                      <a:pt x="4613" y="456"/>
                      <a:pt x="4613" y="456"/>
                    </a:cubicBezTo>
                    <a:cubicBezTo>
                      <a:pt x="4613" y="455"/>
                      <a:pt x="4612" y="455"/>
                      <a:pt x="4612" y="455"/>
                    </a:cubicBezTo>
                    <a:moveTo>
                      <a:pt x="4610" y="453"/>
                    </a:moveTo>
                    <a:cubicBezTo>
                      <a:pt x="4610" y="453"/>
                      <a:pt x="4611" y="453"/>
                      <a:pt x="4611" y="454"/>
                    </a:cubicBezTo>
                    <a:cubicBezTo>
                      <a:pt x="4611" y="453"/>
                      <a:pt x="4610" y="453"/>
                      <a:pt x="4610" y="453"/>
                    </a:cubicBezTo>
                    <a:moveTo>
                      <a:pt x="4607" y="450"/>
                    </a:moveTo>
                    <a:cubicBezTo>
                      <a:pt x="4608" y="450"/>
                      <a:pt x="4609" y="451"/>
                      <a:pt x="4609" y="452"/>
                    </a:cubicBezTo>
                    <a:cubicBezTo>
                      <a:pt x="4609" y="451"/>
                      <a:pt x="4608" y="450"/>
                      <a:pt x="4607" y="450"/>
                    </a:cubicBezTo>
                    <a:moveTo>
                      <a:pt x="4606" y="448"/>
                    </a:moveTo>
                    <a:cubicBezTo>
                      <a:pt x="4606" y="448"/>
                      <a:pt x="4607" y="449"/>
                      <a:pt x="4607" y="449"/>
                    </a:cubicBezTo>
                    <a:cubicBezTo>
                      <a:pt x="4607" y="449"/>
                      <a:pt x="4606" y="448"/>
                      <a:pt x="4606" y="448"/>
                    </a:cubicBezTo>
                    <a:moveTo>
                      <a:pt x="4604" y="446"/>
                    </a:moveTo>
                    <a:cubicBezTo>
                      <a:pt x="4604" y="446"/>
                      <a:pt x="4605" y="447"/>
                      <a:pt x="4605" y="447"/>
                    </a:cubicBezTo>
                    <a:cubicBezTo>
                      <a:pt x="4605" y="447"/>
                      <a:pt x="4604" y="446"/>
                      <a:pt x="4604" y="446"/>
                    </a:cubicBezTo>
                    <a:moveTo>
                      <a:pt x="4602" y="443"/>
                    </a:moveTo>
                    <a:cubicBezTo>
                      <a:pt x="4602" y="444"/>
                      <a:pt x="4603" y="444"/>
                      <a:pt x="4603" y="445"/>
                    </a:cubicBezTo>
                    <a:cubicBezTo>
                      <a:pt x="4603" y="444"/>
                      <a:pt x="4602" y="444"/>
                      <a:pt x="4602" y="443"/>
                    </a:cubicBezTo>
                    <a:moveTo>
                      <a:pt x="4593" y="434"/>
                    </a:moveTo>
                    <a:cubicBezTo>
                      <a:pt x="4596" y="437"/>
                      <a:pt x="4599" y="440"/>
                      <a:pt x="4601" y="443"/>
                    </a:cubicBezTo>
                    <a:cubicBezTo>
                      <a:pt x="4599" y="440"/>
                      <a:pt x="4596" y="437"/>
                      <a:pt x="4593" y="434"/>
                    </a:cubicBezTo>
                    <a:moveTo>
                      <a:pt x="4109" y="0"/>
                    </a:moveTo>
                    <a:cubicBezTo>
                      <a:pt x="4109" y="0"/>
                      <a:pt x="4109" y="0"/>
                      <a:pt x="4109" y="0"/>
                    </a:cubicBezTo>
                    <a:cubicBezTo>
                      <a:pt x="4284" y="129"/>
                      <a:pt x="4446" y="274"/>
                      <a:pt x="4593" y="434"/>
                    </a:cubicBezTo>
                    <a:cubicBezTo>
                      <a:pt x="4446" y="274"/>
                      <a:pt x="4284" y="129"/>
                      <a:pt x="4109" y="0"/>
                    </a:cubicBezTo>
                  </a:path>
                </a:pathLst>
              </a:custGeom>
              <a:solidFill>
                <a:srgbClr val="E3E3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52" name="Group 232">
              <a:extLst>
                <a:ext uri="{FF2B5EF4-FFF2-40B4-BE49-F238E27FC236}">
                  <a16:creationId xmlns:a16="http://schemas.microsoft.com/office/drawing/2014/main" id="{FA3B594D-8A6C-4357-B913-EDCE0EE7872C}"/>
                </a:ext>
              </a:extLst>
            </p:cNvPr>
            <p:cNvGrpSpPr/>
            <p:nvPr/>
          </p:nvGrpSpPr>
          <p:grpSpPr>
            <a:xfrm>
              <a:off x="3599719" y="1819904"/>
              <a:ext cx="2083607" cy="2081808"/>
              <a:chOff x="3176704" y="2299964"/>
              <a:chExt cx="2083607" cy="2081808"/>
            </a:xfrm>
            <a:solidFill>
              <a:schemeClr val="accent4"/>
            </a:solidFill>
          </p:grpSpPr>
          <p:sp>
            <p:nvSpPr>
              <p:cNvPr id="353" name="Freeform 547">
                <a:extLst>
                  <a:ext uri="{FF2B5EF4-FFF2-40B4-BE49-F238E27FC236}">
                    <a16:creationId xmlns:a16="http://schemas.microsoft.com/office/drawing/2014/main" id="{8B602DB0-0C8E-4268-8206-A4F38006A2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6704" y="2299964"/>
                <a:ext cx="2083607" cy="2081808"/>
              </a:xfrm>
              <a:custGeom>
                <a:avLst/>
                <a:gdLst>
                  <a:gd name="T0" fmla="*/ 5585 w 6553"/>
                  <a:gd name="T1" fmla="*/ 0 h 6555"/>
                  <a:gd name="T2" fmla="*/ 5587 w 6553"/>
                  <a:gd name="T3" fmla="*/ 977 h 6555"/>
                  <a:gd name="T4" fmla="*/ 6553 w 6553"/>
                  <a:gd name="T5" fmla="*/ 971 h 6555"/>
                  <a:gd name="T6" fmla="*/ 5067 w 6553"/>
                  <a:gd name="T7" fmla="*/ 2457 h 6555"/>
                  <a:gd name="T8" fmla="*/ 4314 w 6553"/>
                  <a:gd name="T9" fmla="*/ 2438 h 6555"/>
                  <a:gd name="T10" fmla="*/ 249 w 6553"/>
                  <a:gd name="T11" fmla="*/ 6503 h 6555"/>
                  <a:gd name="T12" fmla="*/ 62 w 6553"/>
                  <a:gd name="T13" fmla="*/ 6503 h 6555"/>
                  <a:gd name="T14" fmla="*/ 52 w 6553"/>
                  <a:gd name="T15" fmla="*/ 6493 h 6555"/>
                  <a:gd name="T16" fmla="*/ 52 w 6553"/>
                  <a:gd name="T17" fmla="*/ 6305 h 6555"/>
                  <a:gd name="T18" fmla="*/ 4119 w 6553"/>
                  <a:gd name="T19" fmla="*/ 2238 h 6555"/>
                  <a:gd name="T20" fmla="*/ 4095 w 6553"/>
                  <a:gd name="T21" fmla="*/ 1491 h 6555"/>
                  <a:gd name="T22" fmla="*/ 5585 w 6553"/>
                  <a:gd name="T23" fmla="*/ 0 h 6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53" h="6555">
                    <a:moveTo>
                      <a:pt x="5585" y="0"/>
                    </a:moveTo>
                    <a:cubicBezTo>
                      <a:pt x="5587" y="977"/>
                      <a:pt x="5587" y="977"/>
                      <a:pt x="5587" y="977"/>
                    </a:cubicBezTo>
                    <a:cubicBezTo>
                      <a:pt x="6553" y="971"/>
                      <a:pt x="6553" y="971"/>
                      <a:pt x="6553" y="971"/>
                    </a:cubicBezTo>
                    <a:cubicBezTo>
                      <a:pt x="5067" y="2457"/>
                      <a:pt x="5067" y="2457"/>
                      <a:pt x="5067" y="2457"/>
                    </a:cubicBezTo>
                    <a:cubicBezTo>
                      <a:pt x="4314" y="2438"/>
                      <a:pt x="4314" y="2438"/>
                      <a:pt x="4314" y="2438"/>
                    </a:cubicBezTo>
                    <a:cubicBezTo>
                      <a:pt x="249" y="6503"/>
                      <a:pt x="249" y="6503"/>
                      <a:pt x="249" y="6503"/>
                    </a:cubicBezTo>
                    <a:cubicBezTo>
                      <a:pt x="198" y="6555"/>
                      <a:pt x="114" y="6555"/>
                      <a:pt x="62" y="6503"/>
                    </a:cubicBezTo>
                    <a:cubicBezTo>
                      <a:pt x="52" y="6493"/>
                      <a:pt x="52" y="6493"/>
                      <a:pt x="52" y="6493"/>
                    </a:cubicBezTo>
                    <a:cubicBezTo>
                      <a:pt x="0" y="6441"/>
                      <a:pt x="0" y="6357"/>
                      <a:pt x="52" y="6305"/>
                    </a:cubicBezTo>
                    <a:cubicBezTo>
                      <a:pt x="4119" y="2238"/>
                      <a:pt x="4119" y="2238"/>
                      <a:pt x="4119" y="2238"/>
                    </a:cubicBezTo>
                    <a:cubicBezTo>
                      <a:pt x="4095" y="1491"/>
                      <a:pt x="4095" y="1491"/>
                      <a:pt x="4095" y="1491"/>
                    </a:cubicBezTo>
                    <a:lnTo>
                      <a:pt x="55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4" name="Freeform 548">
                <a:extLst>
                  <a:ext uri="{FF2B5EF4-FFF2-40B4-BE49-F238E27FC236}">
                    <a16:creationId xmlns:a16="http://schemas.microsoft.com/office/drawing/2014/main" id="{89A5CE44-3F08-4A84-B026-0BAC1D819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4704" y="2607780"/>
                <a:ext cx="2065606" cy="1773990"/>
              </a:xfrm>
              <a:custGeom>
                <a:avLst/>
                <a:gdLst>
                  <a:gd name="T0" fmla="*/ 5530 w 6496"/>
                  <a:gd name="T1" fmla="*/ 9 h 5587"/>
                  <a:gd name="T2" fmla="*/ 6496 w 6496"/>
                  <a:gd name="T3" fmla="*/ 3 h 5587"/>
                  <a:gd name="T4" fmla="*/ 5010 w 6496"/>
                  <a:gd name="T5" fmla="*/ 1489 h 5587"/>
                  <a:gd name="T6" fmla="*/ 4257 w 6496"/>
                  <a:gd name="T7" fmla="*/ 1470 h 5587"/>
                  <a:gd name="T8" fmla="*/ 192 w 6496"/>
                  <a:gd name="T9" fmla="*/ 5535 h 5587"/>
                  <a:gd name="T10" fmla="*/ 5 w 6496"/>
                  <a:gd name="T11" fmla="*/ 5535 h 5587"/>
                  <a:gd name="T12" fmla="*/ 0 w 6496"/>
                  <a:gd name="T13" fmla="*/ 5530 h 5587"/>
                  <a:gd name="T14" fmla="*/ 5530 w 6496"/>
                  <a:gd name="T15" fmla="*/ 0 h 5587"/>
                  <a:gd name="T16" fmla="*/ 5530 w 6496"/>
                  <a:gd name="T17" fmla="*/ 9 h 5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6" h="5587">
                    <a:moveTo>
                      <a:pt x="5530" y="9"/>
                    </a:moveTo>
                    <a:cubicBezTo>
                      <a:pt x="6496" y="3"/>
                      <a:pt x="6496" y="3"/>
                      <a:pt x="6496" y="3"/>
                    </a:cubicBezTo>
                    <a:cubicBezTo>
                      <a:pt x="5010" y="1489"/>
                      <a:pt x="5010" y="1489"/>
                      <a:pt x="5010" y="1489"/>
                    </a:cubicBezTo>
                    <a:cubicBezTo>
                      <a:pt x="4257" y="1470"/>
                      <a:pt x="4257" y="1470"/>
                      <a:pt x="4257" y="1470"/>
                    </a:cubicBezTo>
                    <a:cubicBezTo>
                      <a:pt x="192" y="5535"/>
                      <a:pt x="192" y="5535"/>
                      <a:pt x="192" y="5535"/>
                    </a:cubicBezTo>
                    <a:cubicBezTo>
                      <a:pt x="141" y="5587"/>
                      <a:pt x="57" y="5587"/>
                      <a:pt x="5" y="5535"/>
                    </a:cubicBezTo>
                    <a:cubicBezTo>
                      <a:pt x="0" y="5530"/>
                      <a:pt x="0" y="5530"/>
                      <a:pt x="0" y="5530"/>
                    </a:cubicBezTo>
                    <a:cubicBezTo>
                      <a:pt x="5530" y="0"/>
                      <a:pt x="5530" y="0"/>
                      <a:pt x="5530" y="0"/>
                    </a:cubicBezTo>
                    <a:lnTo>
                      <a:pt x="553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55" name="Group 234">
              <a:extLst>
                <a:ext uri="{FF2B5EF4-FFF2-40B4-BE49-F238E27FC236}">
                  <a16:creationId xmlns:a16="http://schemas.microsoft.com/office/drawing/2014/main" id="{C05E379B-8A6D-4B7E-B7E7-12E601BD17DA}"/>
                </a:ext>
              </a:extLst>
            </p:cNvPr>
            <p:cNvGrpSpPr/>
            <p:nvPr/>
          </p:nvGrpSpPr>
          <p:grpSpPr>
            <a:xfrm rot="18407337">
              <a:off x="2483382" y="1606354"/>
              <a:ext cx="1926964" cy="1925300"/>
              <a:chOff x="928589" y="1535125"/>
              <a:chExt cx="2191400" cy="2189508"/>
            </a:xfrm>
            <a:solidFill>
              <a:schemeClr val="accent3"/>
            </a:solidFill>
          </p:grpSpPr>
          <p:sp>
            <p:nvSpPr>
              <p:cNvPr id="356" name="Freeform 547">
                <a:extLst>
                  <a:ext uri="{FF2B5EF4-FFF2-40B4-BE49-F238E27FC236}">
                    <a16:creationId xmlns:a16="http://schemas.microsoft.com/office/drawing/2014/main" id="{A2A14EFA-20E9-4620-9D6D-77FA7B529D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589" y="1535125"/>
                <a:ext cx="2191399" cy="2189507"/>
              </a:xfrm>
              <a:custGeom>
                <a:avLst/>
                <a:gdLst>
                  <a:gd name="T0" fmla="*/ 5585 w 6553"/>
                  <a:gd name="T1" fmla="*/ 0 h 6555"/>
                  <a:gd name="T2" fmla="*/ 5587 w 6553"/>
                  <a:gd name="T3" fmla="*/ 977 h 6555"/>
                  <a:gd name="T4" fmla="*/ 6553 w 6553"/>
                  <a:gd name="T5" fmla="*/ 971 h 6555"/>
                  <a:gd name="T6" fmla="*/ 5067 w 6553"/>
                  <a:gd name="T7" fmla="*/ 2457 h 6555"/>
                  <a:gd name="T8" fmla="*/ 4314 w 6553"/>
                  <a:gd name="T9" fmla="*/ 2438 h 6555"/>
                  <a:gd name="T10" fmla="*/ 249 w 6553"/>
                  <a:gd name="T11" fmla="*/ 6503 h 6555"/>
                  <a:gd name="T12" fmla="*/ 62 w 6553"/>
                  <a:gd name="T13" fmla="*/ 6503 h 6555"/>
                  <a:gd name="T14" fmla="*/ 52 w 6553"/>
                  <a:gd name="T15" fmla="*/ 6493 h 6555"/>
                  <a:gd name="T16" fmla="*/ 52 w 6553"/>
                  <a:gd name="T17" fmla="*/ 6305 h 6555"/>
                  <a:gd name="T18" fmla="*/ 4119 w 6553"/>
                  <a:gd name="T19" fmla="*/ 2238 h 6555"/>
                  <a:gd name="T20" fmla="*/ 4095 w 6553"/>
                  <a:gd name="T21" fmla="*/ 1491 h 6555"/>
                  <a:gd name="T22" fmla="*/ 5585 w 6553"/>
                  <a:gd name="T23" fmla="*/ 0 h 6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53" h="6555">
                    <a:moveTo>
                      <a:pt x="5585" y="0"/>
                    </a:moveTo>
                    <a:cubicBezTo>
                      <a:pt x="5587" y="977"/>
                      <a:pt x="5587" y="977"/>
                      <a:pt x="5587" y="977"/>
                    </a:cubicBezTo>
                    <a:cubicBezTo>
                      <a:pt x="6553" y="971"/>
                      <a:pt x="6553" y="971"/>
                      <a:pt x="6553" y="971"/>
                    </a:cubicBezTo>
                    <a:cubicBezTo>
                      <a:pt x="5067" y="2457"/>
                      <a:pt x="5067" y="2457"/>
                      <a:pt x="5067" y="2457"/>
                    </a:cubicBezTo>
                    <a:cubicBezTo>
                      <a:pt x="4314" y="2438"/>
                      <a:pt x="4314" y="2438"/>
                      <a:pt x="4314" y="2438"/>
                    </a:cubicBezTo>
                    <a:cubicBezTo>
                      <a:pt x="249" y="6503"/>
                      <a:pt x="249" y="6503"/>
                      <a:pt x="249" y="6503"/>
                    </a:cubicBezTo>
                    <a:cubicBezTo>
                      <a:pt x="198" y="6555"/>
                      <a:pt x="114" y="6555"/>
                      <a:pt x="62" y="6503"/>
                    </a:cubicBezTo>
                    <a:cubicBezTo>
                      <a:pt x="52" y="6493"/>
                      <a:pt x="52" y="6493"/>
                      <a:pt x="52" y="6493"/>
                    </a:cubicBezTo>
                    <a:cubicBezTo>
                      <a:pt x="0" y="6441"/>
                      <a:pt x="0" y="6357"/>
                      <a:pt x="52" y="6305"/>
                    </a:cubicBezTo>
                    <a:cubicBezTo>
                      <a:pt x="4119" y="2238"/>
                      <a:pt x="4119" y="2238"/>
                      <a:pt x="4119" y="2238"/>
                    </a:cubicBezTo>
                    <a:cubicBezTo>
                      <a:pt x="4095" y="1491"/>
                      <a:pt x="4095" y="1491"/>
                      <a:pt x="4095" y="1491"/>
                    </a:cubicBezTo>
                    <a:lnTo>
                      <a:pt x="55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7" name="Freeform 548">
                <a:extLst>
                  <a:ext uri="{FF2B5EF4-FFF2-40B4-BE49-F238E27FC236}">
                    <a16:creationId xmlns:a16="http://schemas.microsoft.com/office/drawing/2014/main" id="{2EE91C95-56AE-4CB1-B244-71CA1927E5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523" y="1858868"/>
                <a:ext cx="2172466" cy="1865765"/>
              </a:xfrm>
              <a:custGeom>
                <a:avLst/>
                <a:gdLst>
                  <a:gd name="T0" fmla="*/ 5530 w 6496"/>
                  <a:gd name="T1" fmla="*/ 9 h 5587"/>
                  <a:gd name="T2" fmla="*/ 6496 w 6496"/>
                  <a:gd name="T3" fmla="*/ 3 h 5587"/>
                  <a:gd name="T4" fmla="*/ 5010 w 6496"/>
                  <a:gd name="T5" fmla="*/ 1489 h 5587"/>
                  <a:gd name="T6" fmla="*/ 4257 w 6496"/>
                  <a:gd name="T7" fmla="*/ 1470 h 5587"/>
                  <a:gd name="T8" fmla="*/ 192 w 6496"/>
                  <a:gd name="T9" fmla="*/ 5535 h 5587"/>
                  <a:gd name="T10" fmla="*/ 5 w 6496"/>
                  <a:gd name="T11" fmla="*/ 5535 h 5587"/>
                  <a:gd name="T12" fmla="*/ 0 w 6496"/>
                  <a:gd name="T13" fmla="*/ 5530 h 5587"/>
                  <a:gd name="T14" fmla="*/ 5530 w 6496"/>
                  <a:gd name="T15" fmla="*/ 0 h 5587"/>
                  <a:gd name="T16" fmla="*/ 5530 w 6496"/>
                  <a:gd name="T17" fmla="*/ 9 h 5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6" h="5587">
                    <a:moveTo>
                      <a:pt x="5530" y="9"/>
                    </a:moveTo>
                    <a:cubicBezTo>
                      <a:pt x="6496" y="3"/>
                      <a:pt x="6496" y="3"/>
                      <a:pt x="6496" y="3"/>
                    </a:cubicBezTo>
                    <a:cubicBezTo>
                      <a:pt x="5010" y="1489"/>
                      <a:pt x="5010" y="1489"/>
                      <a:pt x="5010" y="1489"/>
                    </a:cubicBezTo>
                    <a:cubicBezTo>
                      <a:pt x="4257" y="1470"/>
                      <a:pt x="4257" y="1470"/>
                      <a:pt x="4257" y="1470"/>
                    </a:cubicBezTo>
                    <a:cubicBezTo>
                      <a:pt x="192" y="5535"/>
                      <a:pt x="192" y="5535"/>
                      <a:pt x="192" y="5535"/>
                    </a:cubicBezTo>
                    <a:cubicBezTo>
                      <a:pt x="141" y="5587"/>
                      <a:pt x="57" y="5587"/>
                      <a:pt x="5" y="5535"/>
                    </a:cubicBezTo>
                    <a:cubicBezTo>
                      <a:pt x="0" y="5530"/>
                      <a:pt x="0" y="5530"/>
                      <a:pt x="0" y="5530"/>
                    </a:cubicBezTo>
                    <a:cubicBezTo>
                      <a:pt x="5530" y="0"/>
                      <a:pt x="5530" y="0"/>
                      <a:pt x="5530" y="0"/>
                    </a:cubicBezTo>
                    <a:lnTo>
                      <a:pt x="553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58" name="Group 235">
              <a:extLst>
                <a:ext uri="{FF2B5EF4-FFF2-40B4-BE49-F238E27FC236}">
                  <a16:creationId xmlns:a16="http://schemas.microsoft.com/office/drawing/2014/main" id="{E832872A-22E7-4415-ABF1-61225A8CBE33}"/>
                </a:ext>
              </a:extLst>
            </p:cNvPr>
            <p:cNvGrpSpPr/>
            <p:nvPr/>
          </p:nvGrpSpPr>
          <p:grpSpPr>
            <a:xfrm rot="15399920">
              <a:off x="1553153" y="2230251"/>
              <a:ext cx="1926964" cy="1925299"/>
              <a:chOff x="900897" y="1514502"/>
              <a:chExt cx="2191400" cy="2189507"/>
            </a:xfrm>
            <a:solidFill>
              <a:schemeClr val="accent1"/>
            </a:solidFill>
          </p:grpSpPr>
          <p:sp>
            <p:nvSpPr>
              <p:cNvPr id="359" name="Freeform 547">
                <a:extLst>
                  <a:ext uri="{FF2B5EF4-FFF2-40B4-BE49-F238E27FC236}">
                    <a16:creationId xmlns:a16="http://schemas.microsoft.com/office/drawing/2014/main" id="{BB96EC9A-1CA2-4713-89C9-BA0464D77C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897" y="1514502"/>
                <a:ext cx="2191399" cy="2189507"/>
              </a:xfrm>
              <a:custGeom>
                <a:avLst/>
                <a:gdLst>
                  <a:gd name="T0" fmla="*/ 5585 w 6553"/>
                  <a:gd name="T1" fmla="*/ 0 h 6555"/>
                  <a:gd name="T2" fmla="*/ 5587 w 6553"/>
                  <a:gd name="T3" fmla="*/ 977 h 6555"/>
                  <a:gd name="T4" fmla="*/ 6553 w 6553"/>
                  <a:gd name="T5" fmla="*/ 971 h 6555"/>
                  <a:gd name="T6" fmla="*/ 5067 w 6553"/>
                  <a:gd name="T7" fmla="*/ 2457 h 6555"/>
                  <a:gd name="T8" fmla="*/ 4314 w 6553"/>
                  <a:gd name="T9" fmla="*/ 2438 h 6555"/>
                  <a:gd name="T10" fmla="*/ 249 w 6553"/>
                  <a:gd name="T11" fmla="*/ 6503 h 6555"/>
                  <a:gd name="T12" fmla="*/ 62 w 6553"/>
                  <a:gd name="T13" fmla="*/ 6503 h 6555"/>
                  <a:gd name="T14" fmla="*/ 52 w 6553"/>
                  <a:gd name="T15" fmla="*/ 6493 h 6555"/>
                  <a:gd name="T16" fmla="*/ 52 w 6553"/>
                  <a:gd name="T17" fmla="*/ 6305 h 6555"/>
                  <a:gd name="T18" fmla="*/ 4119 w 6553"/>
                  <a:gd name="T19" fmla="*/ 2238 h 6555"/>
                  <a:gd name="T20" fmla="*/ 4095 w 6553"/>
                  <a:gd name="T21" fmla="*/ 1491 h 6555"/>
                  <a:gd name="T22" fmla="*/ 5585 w 6553"/>
                  <a:gd name="T23" fmla="*/ 0 h 65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553" h="6555">
                    <a:moveTo>
                      <a:pt x="5585" y="0"/>
                    </a:moveTo>
                    <a:cubicBezTo>
                      <a:pt x="5587" y="977"/>
                      <a:pt x="5587" y="977"/>
                      <a:pt x="5587" y="977"/>
                    </a:cubicBezTo>
                    <a:cubicBezTo>
                      <a:pt x="6553" y="971"/>
                      <a:pt x="6553" y="971"/>
                      <a:pt x="6553" y="971"/>
                    </a:cubicBezTo>
                    <a:cubicBezTo>
                      <a:pt x="5067" y="2457"/>
                      <a:pt x="5067" y="2457"/>
                      <a:pt x="5067" y="2457"/>
                    </a:cubicBezTo>
                    <a:cubicBezTo>
                      <a:pt x="4314" y="2438"/>
                      <a:pt x="4314" y="2438"/>
                      <a:pt x="4314" y="2438"/>
                    </a:cubicBezTo>
                    <a:cubicBezTo>
                      <a:pt x="249" y="6503"/>
                      <a:pt x="249" y="6503"/>
                      <a:pt x="249" y="6503"/>
                    </a:cubicBezTo>
                    <a:cubicBezTo>
                      <a:pt x="198" y="6555"/>
                      <a:pt x="114" y="6555"/>
                      <a:pt x="62" y="6503"/>
                    </a:cubicBezTo>
                    <a:cubicBezTo>
                      <a:pt x="52" y="6493"/>
                      <a:pt x="52" y="6493"/>
                      <a:pt x="52" y="6493"/>
                    </a:cubicBezTo>
                    <a:cubicBezTo>
                      <a:pt x="0" y="6441"/>
                      <a:pt x="0" y="6357"/>
                      <a:pt x="52" y="6305"/>
                    </a:cubicBezTo>
                    <a:cubicBezTo>
                      <a:pt x="4119" y="2238"/>
                      <a:pt x="4119" y="2238"/>
                      <a:pt x="4119" y="2238"/>
                    </a:cubicBezTo>
                    <a:cubicBezTo>
                      <a:pt x="4095" y="1491"/>
                      <a:pt x="4095" y="1491"/>
                      <a:pt x="4095" y="1491"/>
                    </a:cubicBezTo>
                    <a:lnTo>
                      <a:pt x="558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0" name="Freeform 548">
                <a:extLst>
                  <a:ext uri="{FF2B5EF4-FFF2-40B4-BE49-F238E27FC236}">
                    <a16:creationId xmlns:a16="http://schemas.microsoft.com/office/drawing/2014/main" id="{48149885-A29C-4F6C-A806-ADA8E5D7D1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9831" y="1838244"/>
                <a:ext cx="2172466" cy="1865765"/>
              </a:xfrm>
              <a:custGeom>
                <a:avLst/>
                <a:gdLst>
                  <a:gd name="T0" fmla="*/ 5530 w 6496"/>
                  <a:gd name="T1" fmla="*/ 9 h 5587"/>
                  <a:gd name="T2" fmla="*/ 6496 w 6496"/>
                  <a:gd name="T3" fmla="*/ 3 h 5587"/>
                  <a:gd name="T4" fmla="*/ 5010 w 6496"/>
                  <a:gd name="T5" fmla="*/ 1489 h 5587"/>
                  <a:gd name="T6" fmla="*/ 4257 w 6496"/>
                  <a:gd name="T7" fmla="*/ 1470 h 5587"/>
                  <a:gd name="T8" fmla="*/ 192 w 6496"/>
                  <a:gd name="T9" fmla="*/ 5535 h 5587"/>
                  <a:gd name="T10" fmla="*/ 5 w 6496"/>
                  <a:gd name="T11" fmla="*/ 5535 h 5587"/>
                  <a:gd name="T12" fmla="*/ 0 w 6496"/>
                  <a:gd name="T13" fmla="*/ 5530 h 5587"/>
                  <a:gd name="T14" fmla="*/ 5530 w 6496"/>
                  <a:gd name="T15" fmla="*/ 0 h 5587"/>
                  <a:gd name="T16" fmla="*/ 5530 w 6496"/>
                  <a:gd name="T17" fmla="*/ 9 h 55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96" h="5587">
                    <a:moveTo>
                      <a:pt x="5530" y="9"/>
                    </a:moveTo>
                    <a:cubicBezTo>
                      <a:pt x="6496" y="3"/>
                      <a:pt x="6496" y="3"/>
                      <a:pt x="6496" y="3"/>
                    </a:cubicBezTo>
                    <a:cubicBezTo>
                      <a:pt x="5010" y="1489"/>
                      <a:pt x="5010" y="1489"/>
                      <a:pt x="5010" y="1489"/>
                    </a:cubicBezTo>
                    <a:cubicBezTo>
                      <a:pt x="4257" y="1470"/>
                      <a:pt x="4257" y="1470"/>
                      <a:pt x="4257" y="1470"/>
                    </a:cubicBezTo>
                    <a:cubicBezTo>
                      <a:pt x="192" y="5535"/>
                      <a:pt x="192" y="5535"/>
                      <a:pt x="192" y="5535"/>
                    </a:cubicBezTo>
                    <a:cubicBezTo>
                      <a:pt x="141" y="5587"/>
                      <a:pt x="57" y="5587"/>
                      <a:pt x="5" y="5535"/>
                    </a:cubicBezTo>
                    <a:cubicBezTo>
                      <a:pt x="0" y="5530"/>
                      <a:pt x="0" y="5530"/>
                      <a:pt x="0" y="5530"/>
                    </a:cubicBezTo>
                    <a:cubicBezTo>
                      <a:pt x="5530" y="0"/>
                      <a:pt x="5530" y="0"/>
                      <a:pt x="5530" y="0"/>
                    </a:cubicBezTo>
                    <a:lnTo>
                      <a:pt x="553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05191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5" name="Group 103">
            <a:extLst>
              <a:ext uri="{FF2B5EF4-FFF2-40B4-BE49-F238E27FC236}">
                <a16:creationId xmlns:a16="http://schemas.microsoft.com/office/drawing/2014/main" id="{B0CE6080-AC71-4B68-8C57-8F97FB472045}"/>
              </a:ext>
            </a:extLst>
          </p:cNvPr>
          <p:cNvGrpSpPr/>
          <p:nvPr/>
        </p:nvGrpSpPr>
        <p:grpSpPr>
          <a:xfrm>
            <a:off x="2891290" y="1621805"/>
            <a:ext cx="6287501" cy="3444521"/>
            <a:chOff x="2490739" y="1376241"/>
            <a:chExt cx="6786562" cy="3717925"/>
          </a:xfrm>
        </p:grpSpPr>
        <p:sp>
          <p:nvSpPr>
            <p:cNvPr id="66" name="AutoShape 3">
              <a:extLst>
                <a:ext uri="{FF2B5EF4-FFF2-40B4-BE49-F238E27FC236}">
                  <a16:creationId xmlns:a16="http://schemas.microsoft.com/office/drawing/2014/main" id="{DADC2D8B-DAB1-4097-B5D8-51EA90F9A755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90739" y="1377828"/>
              <a:ext cx="6786562" cy="3714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19FA12C6-C05B-4AA2-942B-13C83F04F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5439" y="1912816"/>
              <a:ext cx="931862" cy="2644775"/>
            </a:xfrm>
            <a:custGeom>
              <a:avLst/>
              <a:gdLst>
                <a:gd name="T0" fmla="*/ 288 w 576"/>
                <a:gd name="T1" fmla="*/ 0 h 1636"/>
                <a:gd name="T2" fmla="*/ 152 w 576"/>
                <a:gd name="T3" fmla="*/ 0 h 1636"/>
                <a:gd name="T4" fmla="*/ 152 w 576"/>
                <a:gd name="T5" fmla="*/ 97 h 1636"/>
                <a:gd name="T6" fmla="*/ 0 w 576"/>
                <a:gd name="T7" fmla="*/ 818 h 1636"/>
                <a:gd name="T8" fmla="*/ 152 w 576"/>
                <a:gd name="T9" fmla="*/ 1539 h 1636"/>
                <a:gd name="T10" fmla="*/ 152 w 576"/>
                <a:gd name="T11" fmla="*/ 1636 h 1636"/>
                <a:gd name="T12" fmla="*/ 288 w 576"/>
                <a:gd name="T13" fmla="*/ 1636 h 1636"/>
                <a:gd name="T14" fmla="*/ 576 w 576"/>
                <a:gd name="T15" fmla="*/ 818 h 1636"/>
                <a:gd name="T16" fmla="*/ 288 w 576"/>
                <a:gd name="T17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" h="1636">
                  <a:moveTo>
                    <a:pt x="288" y="0"/>
                  </a:moveTo>
                  <a:cubicBezTo>
                    <a:pt x="152" y="0"/>
                    <a:pt x="152" y="0"/>
                    <a:pt x="152" y="0"/>
                  </a:cubicBezTo>
                  <a:cubicBezTo>
                    <a:pt x="152" y="97"/>
                    <a:pt x="152" y="97"/>
                    <a:pt x="152" y="97"/>
                  </a:cubicBezTo>
                  <a:cubicBezTo>
                    <a:pt x="62" y="235"/>
                    <a:pt x="0" y="506"/>
                    <a:pt x="0" y="818"/>
                  </a:cubicBezTo>
                  <a:cubicBezTo>
                    <a:pt x="0" y="1130"/>
                    <a:pt x="62" y="1401"/>
                    <a:pt x="152" y="1539"/>
                  </a:cubicBezTo>
                  <a:cubicBezTo>
                    <a:pt x="152" y="1636"/>
                    <a:pt x="152" y="1636"/>
                    <a:pt x="152" y="1636"/>
                  </a:cubicBezTo>
                  <a:cubicBezTo>
                    <a:pt x="288" y="1636"/>
                    <a:pt x="288" y="1636"/>
                    <a:pt x="288" y="1636"/>
                  </a:cubicBezTo>
                  <a:cubicBezTo>
                    <a:pt x="447" y="1636"/>
                    <a:pt x="576" y="1270"/>
                    <a:pt x="576" y="818"/>
                  </a:cubicBezTo>
                  <a:cubicBezTo>
                    <a:pt x="576" y="366"/>
                    <a:pt x="447" y="0"/>
                    <a:pt x="28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Oval 6">
              <a:extLst>
                <a:ext uri="{FF2B5EF4-FFF2-40B4-BE49-F238E27FC236}">
                  <a16:creationId xmlns:a16="http://schemas.microsoft.com/office/drawing/2014/main" id="{3F4D6185-3EF6-4E0A-B68C-0833B2B3C4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4776" y="1912816"/>
              <a:ext cx="930275" cy="2644775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Oval 7">
              <a:extLst>
                <a:ext uri="{FF2B5EF4-FFF2-40B4-BE49-F238E27FC236}">
                  <a16:creationId xmlns:a16="http://schemas.microsoft.com/office/drawing/2014/main" id="{3BC5571E-3DE1-42BB-ABAB-03525B3E80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81926" y="2179516"/>
              <a:ext cx="742950" cy="2111375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Oval 8">
              <a:extLst>
                <a:ext uri="{FF2B5EF4-FFF2-40B4-BE49-F238E27FC236}">
                  <a16:creationId xmlns:a16="http://schemas.microsoft.com/office/drawing/2014/main" id="{8C7C86A7-83B2-4C62-A055-A627A8562F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8601" y="2484316"/>
              <a:ext cx="528637" cy="1501775"/>
            </a:xfrm>
            <a:prstGeom prst="ellipse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Oval 9">
              <a:extLst>
                <a:ext uri="{FF2B5EF4-FFF2-40B4-BE49-F238E27FC236}">
                  <a16:creationId xmlns:a16="http://schemas.microsoft.com/office/drawing/2014/main" id="{15927A67-107F-4BCA-AF03-CA69CF2EC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2101" y="2738316"/>
              <a:ext cx="350837" cy="993775"/>
            </a:xfrm>
            <a:prstGeom prst="ellipse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2" name="Oval 10">
              <a:extLst>
                <a:ext uri="{FF2B5EF4-FFF2-40B4-BE49-F238E27FC236}">
                  <a16:creationId xmlns:a16="http://schemas.microsoft.com/office/drawing/2014/main" id="{32E3E801-237D-42A5-AB4E-640A481C0C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5126" y="3012953"/>
              <a:ext cx="157162" cy="44608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11">
              <a:extLst>
                <a:ext uri="{FF2B5EF4-FFF2-40B4-BE49-F238E27FC236}">
                  <a16:creationId xmlns:a16="http://schemas.microsoft.com/office/drawing/2014/main" id="{62DB846A-ED5B-487A-A61E-633968042A6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551" y="3235203"/>
              <a:ext cx="703262" cy="34925"/>
            </a:xfrm>
            <a:custGeom>
              <a:avLst/>
              <a:gdLst>
                <a:gd name="T0" fmla="*/ 411 w 443"/>
                <a:gd name="T1" fmla="*/ 0 h 22"/>
                <a:gd name="T2" fmla="*/ 411 w 443"/>
                <a:gd name="T3" fmla="*/ 0 h 22"/>
                <a:gd name="T4" fmla="*/ 0 w 443"/>
                <a:gd name="T5" fmla="*/ 0 h 22"/>
                <a:gd name="T6" fmla="*/ 0 w 443"/>
                <a:gd name="T7" fmla="*/ 22 h 22"/>
                <a:gd name="T8" fmla="*/ 411 w 443"/>
                <a:gd name="T9" fmla="*/ 22 h 22"/>
                <a:gd name="T10" fmla="*/ 443 w 443"/>
                <a:gd name="T11" fmla="*/ 0 h 22"/>
                <a:gd name="T12" fmla="*/ 411 w 443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3" h="22">
                  <a:moveTo>
                    <a:pt x="411" y="0"/>
                  </a:moveTo>
                  <a:lnTo>
                    <a:pt x="41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11" y="22"/>
                  </a:lnTo>
                  <a:lnTo>
                    <a:pt x="443" y="0"/>
                  </a:lnTo>
                  <a:lnTo>
                    <a:pt x="411" y="0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Freeform 12">
              <a:extLst>
                <a:ext uri="{FF2B5EF4-FFF2-40B4-BE49-F238E27FC236}">
                  <a16:creationId xmlns:a16="http://schemas.microsoft.com/office/drawing/2014/main" id="{F71F2573-6669-4CD7-A987-8041ADD42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551" y="3200278"/>
              <a:ext cx="703262" cy="34925"/>
            </a:xfrm>
            <a:custGeom>
              <a:avLst/>
              <a:gdLst>
                <a:gd name="T0" fmla="*/ 443 w 443"/>
                <a:gd name="T1" fmla="*/ 22 h 22"/>
                <a:gd name="T2" fmla="*/ 411 w 443"/>
                <a:gd name="T3" fmla="*/ 0 h 22"/>
                <a:gd name="T4" fmla="*/ 411 w 443"/>
                <a:gd name="T5" fmla="*/ 0 h 22"/>
                <a:gd name="T6" fmla="*/ 0 w 443"/>
                <a:gd name="T7" fmla="*/ 0 h 22"/>
                <a:gd name="T8" fmla="*/ 0 w 443"/>
                <a:gd name="T9" fmla="*/ 22 h 22"/>
                <a:gd name="T10" fmla="*/ 429 w 443"/>
                <a:gd name="T11" fmla="*/ 22 h 22"/>
                <a:gd name="T12" fmla="*/ 429 w 443"/>
                <a:gd name="T13" fmla="*/ 22 h 22"/>
                <a:gd name="T14" fmla="*/ 443 w 443"/>
                <a:gd name="T15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3" h="22">
                  <a:moveTo>
                    <a:pt x="443" y="22"/>
                  </a:moveTo>
                  <a:lnTo>
                    <a:pt x="411" y="0"/>
                  </a:lnTo>
                  <a:lnTo>
                    <a:pt x="411" y="0"/>
                  </a:lnTo>
                  <a:lnTo>
                    <a:pt x="0" y="0"/>
                  </a:lnTo>
                  <a:lnTo>
                    <a:pt x="0" y="22"/>
                  </a:lnTo>
                  <a:lnTo>
                    <a:pt x="429" y="22"/>
                  </a:lnTo>
                  <a:lnTo>
                    <a:pt x="429" y="22"/>
                  </a:lnTo>
                  <a:lnTo>
                    <a:pt x="443" y="22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Freeform 13">
              <a:extLst>
                <a:ext uri="{FF2B5EF4-FFF2-40B4-BE49-F238E27FC236}">
                  <a16:creationId xmlns:a16="http://schemas.microsoft.com/office/drawing/2014/main" id="{D9831074-F7EB-4F14-A024-5AA53927A0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0739" y="3001841"/>
              <a:ext cx="3054350" cy="449263"/>
            </a:xfrm>
            <a:custGeom>
              <a:avLst/>
              <a:gdLst>
                <a:gd name="T0" fmla="*/ 1355 w 1924"/>
                <a:gd name="T1" fmla="*/ 0 h 283"/>
                <a:gd name="T2" fmla="*/ 1355 w 1924"/>
                <a:gd name="T3" fmla="*/ 2 h 283"/>
                <a:gd name="T4" fmla="*/ 0 w 1924"/>
                <a:gd name="T5" fmla="*/ 2 h 283"/>
                <a:gd name="T6" fmla="*/ 170 w 1924"/>
                <a:gd name="T7" fmla="*/ 143 h 283"/>
                <a:gd name="T8" fmla="*/ 0 w 1924"/>
                <a:gd name="T9" fmla="*/ 283 h 283"/>
                <a:gd name="T10" fmla="*/ 1355 w 1924"/>
                <a:gd name="T11" fmla="*/ 283 h 283"/>
                <a:gd name="T12" fmla="*/ 1355 w 1924"/>
                <a:gd name="T13" fmla="*/ 281 h 283"/>
                <a:gd name="T14" fmla="*/ 1924 w 1924"/>
                <a:gd name="T15" fmla="*/ 281 h 283"/>
                <a:gd name="T16" fmla="*/ 1924 w 1924"/>
                <a:gd name="T17" fmla="*/ 0 h 283"/>
                <a:gd name="T18" fmla="*/ 1355 w 1924"/>
                <a:gd name="T19" fmla="*/ 0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4" h="283">
                  <a:moveTo>
                    <a:pt x="1355" y="0"/>
                  </a:moveTo>
                  <a:lnTo>
                    <a:pt x="1355" y="2"/>
                  </a:lnTo>
                  <a:lnTo>
                    <a:pt x="0" y="2"/>
                  </a:lnTo>
                  <a:lnTo>
                    <a:pt x="170" y="143"/>
                  </a:lnTo>
                  <a:lnTo>
                    <a:pt x="0" y="283"/>
                  </a:lnTo>
                  <a:lnTo>
                    <a:pt x="1355" y="283"/>
                  </a:lnTo>
                  <a:lnTo>
                    <a:pt x="1355" y="281"/>
                  </a:lnTo>
                  <a:lnTo>
                    <a:pt x="1924" y="281"/>
                  </a:lnTo>
                  <a:lnTo>
                    <a:pt x="1924" y="0"/>
                  </a:lnTo>
                  <a:lnTo>
                    <a:pt x="135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14">
              <a:extLst>
                <a:ext uri="{FF2B5EF4-FFF2-40B4-BE49-F238E27FC236}">
                  <a16:creationId xmlns:a16="http://schemas.microsoft.com/office/drawing/2014/main" id="{7CCDB9C1-766C-4051-B28E-D5BE3AE6C6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639" y="2054103"/>
              <a:ext cx="3048000" cy="1470025"/>
            </a:xfrm>
            <a:custGeom>
              <a:avLst/>
              <a:gdLst>
                <a:gd name="T0" fmla="*/ 95 w 1920"/>
                <a:gd name="T1" fmla="*/ 0 h 926"/>
                <a:gd name="T2" fmla="*/ 208 w 1920"/>
                <a:gd name="T3" fmla="*/ 190 h 926"/>
                <a:gd name="T4" fmla="*/ 0 w 1920"/>
                <a:gd name="T5" fmla="*/ 263 h 926"/>
                <a:gd name="T6" fmla="*/ 1823 w 1920"/>
                <a:gd name="T7" fmla="*/ 926 h 926"/>
                <a:gd name="T8" fmla="*/ 1920 w 1920"/>
                <a:gd name="T9" fmla="*/ 663 h 926"/>
                <a:gd name="T10" fmla="*/ 95 w 1920"/>
                <a:gd name="T11" fmla="*/ 0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0" h="926">
                  <a:moveTo>
                    <a:pt x="95" y="0"/>
                  </a:moveTo>
                  <a:lnTo>
                    <a:pt x="208" y="190"/>
                  </a:lnTo>
                  <a:lnTo>
                    <a:pt x="0" y="263"/>
                  </a:lnTo>
                  <a:lnTo>
                    <a:pt x="1823" y="926"/>
                  </a:lnTo>
                  <a:lnTo>
                    <a:pt x="1920" y="663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15">
              <a:extLst>
                <a:ext uri="{FF2B5EF4-FFF2-40B4-BE49-F238E27FC236}">
                  <a16:creationId xmlns:a16="http://schemas.microsoft.com/office/drawing/2014/main" id="{5A4E4422-58FE-463A-A491-8C085E8C8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0639" y="2927228"/>
              <a:ext cx="3048000" cy="1470025"/>
            </a:xfrm>
            <a:custGeom>
              <a:avLst/>
              <a:gdLst>
                <a:gd name="T0" fmla="*/ 95 w 1920"/>
                <a:gd name="T1" fmla="*/ 926 h 926"/>
                <a:gd name="T2" fmla="*/ 208 w 1920"/>
                <a:gd name="T3" fmla="*/ 737 h 926"/>
                <a:gd name="T4" fmla="*/ 0 w 1920"/>
                <a:gd name="T5" fmla="*/ 662 h 926"/>
                <a:gd name="T6" fmla="*/ 1824 w 1920"/>
                <a:gd name="T7" fmla="*/ 0 h 926"/>
                <a:gd name="T8" fmla="*/ 1920 w 1920"/>
                <a:gd name="T9" fmla="*/ 263 h 926"/>
                <a:gd name="T10" fmla="*/ 95 w 1920"/>
                <a:gd name="T11" fmla="*/ 926 h 9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0" h="926">
                  <a:moveTo>
                    <a:pt x="95" y="926"/>
                  </a:moveTo>
                  <a:lnTo>
                    <a:pt x="208" y="737"/>
                  </a:lnTo>
                  <a:lnTo>
                    <a:pt x="0" y="662"/>
                  </a:lnTo>
                  <a:lnTo>
                    <a:pt x="1824" y="0"/>
                  </a:lnTo>
                  <a:lnTo>
                    <a:pt x="1920" y="263"/>
                  </a:lnTo>
                  <a:lnTo>
                    <a:pt x="95" y="92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16">
              <a:extLst>
                <a:ext uri="{FF2B5EF4-FFF2-40B4-BE49-F238E27FC236}">
                  <a16:creationId xmlns:a16="http://schemas.microsoft.com/office/drawing/2014/main" id="{AE5938C6-0815-40B2-AE25-ABB70A77E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39" y="3114553"/>
              <a:ext cx="2559050" cy="1979613"/>
            </a:xfrm>
            <a:custGeom>
              <a:avLst/>
              <a:gdLst>
                <a:gd name="T0" fmla="*/ 1068 w 1582"/>
                <a:gd name="T1" fmla="*/ 437 h 1225"/>
                <a:gd name="T2" fmla="*/ 199 w 1582"/>
                <a:gd name="T3" fmla="*/ 1225 h 1225"/>
                <a:gd name="T4" fmla="*/ 216 w 1582"/>
                <a:gd name="T5" fmla="*/ 991 h 1225"/>
                <a:gd name="T6" fmla="*/ 0 w 1582"/>
                <a:gd name="T7" fmla="*/ 993 h 1225"/>
                <a:gd name="T8" fmla="*/ 937 w 1582"/>
                <a:gd name="T9" fmla="*/ 206 h 1225"/>
                <a:gd name="T10" fmla="*/ 1582 w 1582"/>
                <a:gd name="T11" fmla="*/ 0 h 1225"/>
                <a:gd name="T12" fmla="*/ 1582 w 1582"/>
                <a:gd name="T13" fmla="*/ 150 h 1225"/>
                <a:gd name="T14" fmla="*/ 1068 w 1582"/>
                <a:gd name="T15" fmla="*/ 437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2" h="1225">
                  <a:moveTo>
                    <a:pt x="1068" y="437"/>
                  </a:moveTo>
                  <a:cubicBezTo>
                    <a:pt x="199" y="1225"/>
                    <a:pt x="199" y="1225"/>
                    <a:pt x="199" y="1225"/>
                  </a:cubicBezTo>
                  <a:cubicBezTo>
                    <a:pt x="216" y="991"/>
                    <a:pt x="216" y="991"/>
                    <a:pt x="216" y="991"/>
                  </a:cubicBezTo>
                  <a:cubicBezTo>
                    <a:pt x="0" y="993"/>
                    <a:pt x="0" y="993"/>
                    <a:pt x="0" y="993"/>
                  </a:cubicBezTo>
                  <a:cubicBezTo>
                    <a:pt x="937" y="206"/>
                    <a:pt x="937" y="206"/>
                    <a:pt x="937" y="206"/>
                  </a:cubicBezTo>
                  <a:cubicBezTo>
                    <a:pt x="1093" y="80"/>
                    <a:pt x="1241" y="0"/>
                    <a:pt x="1582" y="0"/>
                  </a:cubicBezTo>
                  <a:cubicBezTo>
                    <a:pt x="1582" y="150"/>
                    <a:pt x="1582" y="150"/>
                    <a:pt x="1582" y="150"/>
                  </a:cubicBezTo>
                  <a:cubicBezTo>
                    <a:pt x="1408" y="165"/>
                    <a:pt x="1189" y="316"/>
                    <a:pt x="1068" y="43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69">
              <a:extLst>
                <a:ext uri="{FF2B5EF4-FFF2-40B4-BE49-F238E27FC236}">
                  <a16:creationId xmlns:a16="http://schemas.microsoft.com/office/drawing/2014/main" id="{03EB6E9F-6C0A-4475-B582-CEADA57B12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6139" y="1376241"/>
              <a:ext cx="2559050" cy="1979613"/>
            </a:xfrm>
            <a:custGeom>
              <a:avLst/>
              <a:gdLst>
                <a:gd name="T0" fmla="*/ 1068 w 1582"/>
                <a:gd name="T1" fmla="*/ 788 h 1225"/>
                <a:gd name="T2" fmla="*/ 199 w 1582"/>
                <a:gd name="T3" fmla="*/ 0 h 1225"/>
                <a:gd name="T4" fmla="*/ 216 w 1582"/>
                <a:gd name="T5" fmla="*/ 234 h 1225"/>
                <a:gd name="T6" fmla="*/ 0 w 1582"/>
                <a:gd name="T7" fmla="*/ 232 h 1225"/>
                <a:gd name="T8" fmla="*/ 937 w 1582"/>
                <a:gd name="T9" fmla="*/ 1019 h 1225"/>
                <a:gd name="T10" fmla="*/ 1582 w 1582"/>
                <a:gd name="T11" fmla="*/ 1225 h 1225"/>
                <a:gd name="T12" fmla="*/ 1582 w 1582"/>
                <a:gd name="T13" fmla="*/ 1075 h 1225"/>
                <a:gd name="T14" fmla="*/ 1068 w 1582"/>
                <a:gd name="T15" fmla="*/ 788 h 1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82" h="1225">
                  <a:moveTo>
                    <a:pt x="1068" y="788"/>
                  </a:moveTo>
                  <a:cubicBezTo>
                    <a:pt x="199" y="0"/>
                    <a:pt x="199" y="0"/>
                    <a:pt x="199" y="0"/>
                  </a:cubicBezTo>
                  <a:cubicBezTo>
                    <a:pt x="216" y="234"/>
                    <a:pt x="216" y="234"/>
                    <a:pt x="216" y="234"/>
                  </a:cubicBezTo>
                  <a:cubicBezTo>
                    <a:pt x="0" y="232"/>
                    <a:pt x="0" y="232"/>
                    <a:pt x="0" y="232"/>
                  </a:cubicBezTo>
                  <a:cubicBezTo>
                    <a:pt x="937" y="1019"/>
                    <a:pt x="937" y="1019"/>
                    <a:pt x="937" y="1019"/>
                  </a:cubicBezTo>
                  <a:cubicBezTo>
                    <a:pt x="1093" y="1145"/>
                    <a:pt x="1241" y="1225"/>
                    <a:pt x="1582" y="1225"/>
                  </a:cubicBezTo>
                  <a:cubicBezTo>
                    <a:pt x="1582" y="1075"/>
                    <a:pt x="1582" y="1075"/>
                    <a:pt x="1582" y="1075"/>
                  </a:cubicBezTo>
                  <a:cubicBezTo>
                    <a:pt x="1408" y="1060"/>
                    <a:pt x="1189" y="909"/>
                    <a:pt x="1068" y="78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Rectangle 82">
              <a:extLst>
                <a:ext uri="{FF2B5EF4-FFF2-40B4-BE49-F238E27FC236}">
                  <a16:creationId xmlns:a16="http://schemas.microsoft.com/office/drawing/2014/main" id="{2384C256-0C41-4BE2-AE58-71A13A7BD4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189" y="3114553"/>
              <a:ext cx="306387" cy="120650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Rectangle 83">
              <a:extLst>
                <a:ext uri="{FF2B5EF4-FFF2-40B4-BE49-F238E27FC236}">
                  <a16:creationId xmlns:a16="http://schemas.microsoft.com/office/drawing/2014/main" id="{3E4D1FEB-47A2-479C-A961-8105535D6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189" y="3235203"/>
              <a:ext cx="306387" cy="120650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Rectangle 84">
              <a:extLst>
                <a:ext uri="{FF2B5EF4-FFF2-40B4-BE49-F238E27FC236}">
                  <a16:creationId xmlns:a16="http://schemas.microsoft.com/office/drawing/2014/main" id="{70180E14-FDFF-4971-96A7-15C2A35B97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2064" y="3022478"/>
              <a:ext cx="506412" cy="214313"/>
            </a:xfrm>
            <a:prstGeom prst="rect">
              <a:avLst/>
            </a:pr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Rectangle 85">
              <a:extLst>
                <a:ext uri="{FF2B5EF4-FFF2-40B4-BE49-F238E27FC236}">
                  <a16:creationId xmlns:a16="http://schemas.microsoft.com/office/drawing/2014/main" id="{C9B4DC1B-37C4-4ADD-AD40-15D2B2E4C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2064" y="3236791"/>
              <a:ext cx="506412" cy="214313"/>
            </a:xfrm>
            <a:prstGeom prst="rect">
              <a:avLst/>
            </a:pr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86">
              <a:extLst>
                <a:ext uri="{FF2B5EF4-FFF2-40B4-BE49-F238E27FC236}">
                  <a16:creationId xmlns:a16="http://schemas.microsoft.com/office/drawing/2014/main" id="{328F56C3-6769-4CDE-B5E8-941AE67CDF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8476" y="3024066"/>
              <a:ext cx="92075" cy="427038"/>
            </a:xfrm>
            <a:custGeom>
              <a:avLst/>
              <a:gdLst>
                <a:gd name="T0" fmla="*/ 0 w 58"/>
                <a:gd name="T1" fmla="*/ 269 h 269"/>
                <a:gd name="T2" fmla="*/ 58 w 58"/>
                <a:gd name="T3" fmla="*/ 211 h 269"/>
                <a:gd name="T4" fmla="*/ 58 w 58"/>
                <a:gd name="T5" fmla="*/ 57 h 269"/>
                <a:gd name="T6" fmla="*/ 0 w 58"/>
                <a:gd name="T7" fmla="*/ 0 h 269"/>
                <a:gd name="T8" fmla="*/ 0 w 58"/>
                <a:gd name="T9" fmla="*/ 269 h 2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69">
                  <a:moveTo>
                    <a:pt x="0" y="269"/>
                  </a:moveTo>
                  <a:lnTo>
                    <a:pt x="58" y="211"/>
                  </a:lnTo>
                  <a:lnTo>
                    <a:pt x="58" y="57"/>
                  </a:lnTo>
                  <a:lnTo>
                    <a:pt x="0" y="0"/>
                  </a:lnTo>
                  <a:lnTo>
                    <a:pt x="0" y="269"/>
                  </a:lnTo>
                  <a:close/>
                </a:path>
              </a:pathLst>
            </a:custGeom>
            <a:solidFill>
              <a:srgbClr val="D1D3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87">
              <a:extLst>
                <a:ext uri="{FF2B5EF4-FFF2-40B4-BE49-F238E27FC236}">
                  <a16:creationId xmlns:a16="http://schemas.microsoft.com/office/drawing/2014/main" id="{22777649-62B3-4AD2-9E28-1BC48422D04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576" y="3022478"/>
              <a:ext cx="90487" cy="428625"/>
            </a:xfrm>
            <a:custGeom>
              <a:avLst/>
              <a:gdLst>
                <a:gd name="T0" fmla="*/ 57 w 57"/>
                <a:gd name="T1" fmla="*/ 0 h 270"/>
                <a:gd name="T2" fmla="*/ 0 w 57"/>
                <a:gd name="T3" fmla="*/ 58 h 270"/>
                <a:gd name="T4" fmla="*/ 0 w 57"/>
                <a:gd name="T5" fmla="*/ 212 h 270"/>
                <a:gd name="T6" fmla="*/ 57 w 57"/>
                <a:gd name="T7" fmla="*/ 270 h 270"/>
                <a:gd name="T8" fmla="*/ 57 w 57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270">
                  <a:moveTo>
                    <a:pt x="57" y="0"/>
                  </a:moveTo>
                  <a:lnTo>
                    <a:pt x="0" y="58"/>
                  </a:lnTo>
                  <a:lnTo>
                    <a:pt x="0" y="212"/>
                  </a:lnTo>
                  <a:lnTo>
                    <a:pt x="57" y="270"/>
                  </a:lnTo>
                  <a:lnTo>
                    <a:pt x="57" y="0"/>
                  </a:lnTo>
                  <a:close/>
                </a:path>
              </a:pathLst>
            </a:custGeom>
            <a:solidFill>
              <a:srgbClr val="EDED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Rectangle 88">
              <a:extLst>
                <a:ext uri="{FF2B5EF4-FFF2-40B4-BE49-F238E27FC236}">
                  <a16:creationId xmlns:a16="http://schemas.microsoft.com/office/drawing/2014/main" id="{31B4D2B5-7A02-43D8-8A4C-5D91629453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5189" y="3114553"/>
              <a:ext cx="39687" cy="241300"/>
            </a:xfrm>
            <a:prstGeom prst="rect">
              <a:avLst/>
            </a:pr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TextBox 94">
              <a:extLst>
                <a:ext uri="{FF2B5EF4-FFF2-40B4-BE49-F238E27FC236}">
                  <a16:creationId xmlns:a16="http://schemas.microsoft.com/office/drawing/2014/main" id="{3B0EB7C4-CE34-46D1-932E-11661D386D39}"/>
                </a:ext>
              </a:extLst>
            </p:cNvPr>
            <p:cNvSpPr txBox="1"/>
            <p:nvPr/>
          </p:nvSpPr>
          <p:spPr>
            <a:xfrm rot="2505171">
              <a:off x="4279995" y="2247541"/>
              <a:ext cx="1319481" cy="365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24" name="TextBox 95">
              <a:extLst>
                <a:ext uri="{FF2B5EF4-FFF2-40B4-BE49-F238E27FC236}">
                  <a16:creationId xmlns:a16="http://schemas.microsoft.com/office/drawing/2014/main" id="{B09EDAE1-A1AD-4BD7-98BF-7159DAE383F5}"/>
                </a:ext>
              </a:extLst>
            </p:cNvPr>
            <p:cNvSpPr txBox="1"/>
            <p:nvPr/>
          </p:nvSpPr>
          <p:spPr>
            <a:xfrm rot="1261130">
              <a:off x="3470792" y="2457971"/>
              <a:ext cx="1319481" cy="365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25" name="TextBox 96">
              <a:extLst>
                <a:ext uri="{FF2B5EF4-FFF2-40B4-BE49-F238E27FC236}">
                  <a16:creationId xmlns:a16="http://schemas.microsoft.com/office/drawing/2014/main" id="{AAE32FF3-12FF-4CD8-9405-1B48D406ED9A}"/>
                </a:ext>
              </a:extLst>
            </p:cNvPr>
            <p:cNvSpPr txBox="1"/>
            <p:nvPr/>
          </p:nvSpPr>
          <p:spPr>
            <a:xfrm>
              <a:off x="3001029" y="3029151"/>
              <a:ext cx="1319481" cy="365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26" name="TextBox 97">
              <a:extLst>
                <a:ext uri="{FF2B5EF4-FFF2-40B4-BE49-F238E27FC236}">
                  <a16:creationId xmlns:a16="http://schemas.microsoft.com/office/drawing/2014/main" id="{A731DFF0-311F-474F-9772-51C08D853C4A}"/>
                </a:ext>
              </a:extLst>
            </p:cNvPr>
            <p:cNvSpPr txBox="1"/>
            <p:nvPr/>
          </p:nvSpPr>
          <p:spPr>
            <a:xfrm rot="20390978">
              <a:off x="3545411" y="3562541"/>
              <a:ext cx="1319481" cy="365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27" name="TextBox 98">
              <a:extLst>
                <a:ext uri="{FF2B5EF4-FFF2-40B4-BE49-F238E27FC236}">
                  <a16:creationId xmlns:a16="http://schemas.microsoft.com/office/drawing/2014/main" id="{026A0DAD-8794-4344-BB75-90C0E8400B84}"/>
                </a:ext>
              </a:extLst>
            </p:cNvPr>
            <p:cNvSpPr txBox="1"/>
            <p:nvPr/>
          </p:nvSpPr>
          <p:spPr>
            <a:xfrm rot="19164189">
              <a:off x="4167444" y="3948386"/>
              <a:ext cx="1319481" cy="36542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</p:grpSp>
      <p:sp>
        <p:nvSpPr>
          <p:cNvPr id="128" name="TextBox 104">
            <a:extLst>
              <a:ext uri="{FF2B5EF4-FFF2-40B4-BE49-F238E27FC236}">
                <a16:creationId xmlns:a16="http://schemas.microsoft.com/office/drawing/2014/main" id="{6B37BE2C-5D31-4CB2-BC57-6E04A693A9D5}"/>
              </a:ext>
            </a:extLst>
          </p:cNvPr>
          <p:cNvSpPr txBox="1"/>
          <p:nvPr/>
        </p:nvSpPr>
        <p:spPr>
          <a:xfrm>
            <a:off x="1919132" y="5328121"/>
            <a:ext cx="8231816" cy="577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sit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amet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,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elit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.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Ut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pulvinar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nulla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in gravida convallis.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Suspendisse</a:t>
            </a:r>
            <a:endParaRPr lang="en-US" sz="1200" dirty="0">
              <a:solidFill>
                <a:srgbClr val="848484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 algn="ctr">
              <a:lnSpc>
                <a:spcPct val="140000"/>
              </a:lnSpc>
              <a:defRPr/>
            </a:pP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molestie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pulvinar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purus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,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nec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dictum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erat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pulvinar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viverra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. Duis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consequat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 </a:t>
            </a:r>
            <a:r>
              <a:rPr lang="en-US" sz="1200" dirty="0" err="1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tortor</a:t>
            </a:r>
            <a:r>
              <a:rPr lang="en-US" sz="1200" dirty="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.</a:t>
            </a:r>
            <a:endParaRPr lang="en-US" sz="1000" dirty="0">
              <a:solidFill>
                <a:srgbClr val="848484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696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1" name="Group 128">
            <a:extLst>
              <a:ext uri="{FF2B5EF4-FFF2-40B4-BE49-F238E27FC236}">
                <a16:creationId xmlns:a16="http://schemas.microsoft.com/office/drawing/2014/main" id="{81CFD047-DBC2-49FB-8F99-217B002FF163}"/>
              </a:ext>
            </a:extLst>
          </p:cNvPr>
          <p:cNvGrpSpPr/>
          <p:nvPr/>
        </p:nvGrpSpPr>
        <p:grpSpPr>
          <a:xfrm>
            <a:off x="1024136" y="3429000"/>
            <a:ext cx="2736921" cy="1673806"/>
            <a:chOff x="1143862" y="4120724"/>
            <a:chExt cx="2736921" cy="1673806"/>
          </a:xfrm>
        </p:grpSpPr>
        <p:sp>
          <p:nvSpPr>
            <p:cNvPr id="42" name="TextBox 109">
              <a:extLst>
                <a:ext uri="{FF2B5EF4-FFF2-40B4-BE49-F238E27FC236}">
                  <a16:creationId xmlns:a16="http://schemas.microsoft.com/office/drawing/2014/main" id="{AF83194A-C763-4312-9AE5-717EE25C909C}"/>
                </a:ext>
              </a:extLst>
            </p:cNvPr>
            <p:cNvSpPr txBox="1"/>
            <p:nvPr/>
          </p:nvSpPr>
          <p:spPr>
            <a:xfrm>
              <a:off x="2658333" y="4620930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43" name="TextBox 110">
              <a:extLst>
                <a:ext uri="{FF2B5EF4-FFF2-40B4-BE49-F238E27FC236}">
                  <a16:creationId xmlns:a16="http://schemas.microsoft.com/office/drawing/2014/main" id="{E096D128-4143-40C2-81E9-90A56A214542}"/>
                </a:ext>
              </a:extLst>
            </p:cNvPr>
            <p:cNvSpPr txBox="1"/>
            <p:nvPr/>
          </p:nvSpPr>
          <p:spPr>
            <a:xfrm>
              <a:off x="1143862" y="4926600"/>
              <a:ext cx="2736921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ed id risus quis ex conguedolor sit amet, </a:t>
              </a:r>
            </a:p>
            <a:p>
              <a:pPr algn="r">
                <a:lnSpc>
                  <a:spcPct val="140000"/>
                </a:lnSpc>
                <a:defRPr/>
              </a:pPr>
              <a:endPara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TextBox 111">
              <a:extLst>
                <a:ext uri="{FF2B5EF4-FFF2-40B4-BE49-F238E27FC236}">
                  <a16:creationId xmlns:a16="http://schemas.microsoft.com/office/drawing/2014/main" id="{35A0F978-523B-432D-AC6F-EE42B1F30317}"/>
                </a:ext>
              </a:extLst>
            </p:cNvPr>
            <p:cNvSpPr txBox="1"/>
            <p:nvPr/>
          </p:nvSpPr>
          <p:spPr>
            <a:xfrm>
              <a:off x="3195659" y="4120724"/>
              <a:ext cx="68512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2400" b="1" spc="30" dirty="0">
                  <a:solidFill>
                    <a:schemeClr val="accent1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90%</a:t>
              </a:r>
            </a:p>
          </p:txBody>
        </p:sp>
      </p:grpSp>
      <p:grpSp>
        <p:nvGrpSpPr>
          <p:cNvPr id="45" name="Group 129">
            <a:extLst>
              <a:ext uri="{FF2B5EF4-FFF2-40B4-BE49-F238E27FC236}">
                <a16:creationId xmlns:a16="http://schemas.microsoft.com/office/drawing/2014/main" id="{56D0CE50-AEEA-4740-96CA-7FCB60FF7516}"/>
              </a:ext>
            </a:extLst>
          </p:cNvPr>
          <p:cNvGrpSpPr/>
          <p:nvPr/>
        </p:nvGrpSpPr>
        <p:grpSpPr>
          <a:xfrm>
            <a:off x="8527251" y="3429427"/>
            <a:ext cx="2780209" cy="1696820"/>
            <a:chOff x="8497102" y="2329965"/>
            <a:chExt cx="2780209" cy="1696820"/>
          </a:xfrm>
        </p:grpSpPr>
        <p:sp>
          <p:nvSpPr>
            <p:cNvPr id="46" name="TextBox 125">
              <a:extLst>
                <a:ext uri="{FF2B5EF4-FFF2-40B4-BE49-F238E27FC236}">
                  <a16:creationId xmlns:a16="http://schemas.microsoft.com/office/drawing/2014/main" id="{D1CEBD9B-6CF9-4B99-B546-0C1CB434EA13}"/>
                </a:ext>
              </a:extLst>
            </p:cNvPr>
            <p:cNvSpPr txBox="1"/>
            <p:nvPr/>
          </p:nvSpPr>
          <p:spPr>
            <a:xfrm>
              <a:off x="8497102" y="285318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47" name="TextBox 126">
              <a:extLst>
                <a:ext uri="{FF2B5EF4-FFF2-40B4-BE49-F238E27FC236}">
                  <a16:creationId xmlns:a16="http://schemas.microsoft.com/office/drawing/2014/main" id="{55F69761-C8D0-49F4-9387-6730968EC69F}"/>
                </a:ext>
              </a:extLst>
            </p:cNvPr>
            <p:cNvSpPr txBox="1"/>
            <p:nvPr/>
          </p:nvSpPr>
          <p:spPr>
            <a:xfrm>
              <a:off x="8497103" y="3158855"/>
              <a:ext cx="2780208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amet, consectetur adipiscing ed id risus quis ex dolor sit amet, </a:t>
              </a:r>
            </a:p>
            <a:p>
              <a:pPr>
                <a:lnSpc>
                  <a:spcPct val="140000"/>
                </a:lnSpc>
                <a:defRPr/>
              </a:pPr>
              <a:endPara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TextBox 127">
              <a:extLst>
                <a:ext uri="{FF2B5EF4-FFF2-40B4-BE49-F238E27FC236}">
                  <a16:creationId xmlns:a16="http://schemas.microsoft.com/office/drawing/2014/main" id="{16628270-8592-422F-B0C8-699EB63E84E6}"/>
                </a:ext>
              </a:extLst>
            </p:cNvPr>
            <p:cNvSpPr txBox="1"/>
            <p:nvPr/>
          </p:nvSpPr>
          <p:spPr>
            <a:xfrm>
              <a:off x="8497102" y="2329965"/>
              <a:ext cx="6145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2400" b="1" spc="30" dirty="0">
                  <a:solidFill>
                    <a:schemeClr val="accent5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10%</a:t>
              </a: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4E20622-D514-4C56-940A-C74F75D9D93C}"/>
              </a:ext>
            </a:extLst>
          </p:cNvPr>
          <p:cNvGrpSpPr/>
          <p:nvPr/>
        </p:nvGrpSpPr>
        <p:grpSpPr>
          <a:xfrm>
            <a:off x="4007963" y="1810044"/>
            <a:ext cx="4160834" cy="3388602"/>
            <a:chOff x="4007963" y="1810044"/>
            <a:chExt cx="4160834" cy="3388602"/>
          </a:xfrm>
        </p:grpSpPr>
        <p:grpSp>
          <p:nvGrpSpPr>
            <p:cNvPr id="49" name="Group 1">
              <a:extLst>
                <a:ext uri="{FF2B5EF4-FFF2-40B4-BE49-F238E27FC236}">
                  <a16:creationId xmlns:a16="http://schemas.microsoft.com/office/drawing/2014/main" id="{420AC131-6556-4837-946B-66265E188B57}"/>
                </a:ext>
              </a:extLst>
            </p:cNvPr>
            <p:cNvGrpSpPr/>
            <p:nvPr/>
          </p:nvGrpSpPr>
          <p:grpSpPr>
            <a:xfrm>
              <a:off x="4007963" y="3298032"/>
              <a:ext cx="1653960" cy="1900614"/>
              <a:chOff x="4015583" y="3881378"/>
              <a:chExt cx="1653960" cy="1900614"/>
            </a:xfrm>
          </p:grpSpPr>
          <p:sp>
            <p:nvSpPr>
              <p:cNvPr id="50" name="Freeform 7">
                <a:extLst>
                  <a:ext uri="{FF2B5EF4-FFF2-40B4-BE49-F238E27FC236}">
                    <a16:creationId xmlns:a16="http://schemas.microsoft.com/office/drawing/2014/main" id="{97D6E8E4-A7DA-4324-AAD0-53A3488E2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32819" y="5596426"/>
                <a:ext cx="999292" cy="185566"/>
              </a:xfrm>
              <a:custGeom>
                <a:avLst/>
                <a:gdLst>
                  <a:gd name="T0" fmla="*/ 479 w 962"/>
                  <a:gd name="T1" fmla="*/ 0 h 179"/>
                  <a:gd name="T2" fmla="*/ 0 w 962"/>
                  <a:gd name="T3" fmla="*/ 89 h 179"/>
                  <a:gd name="T4" fmla="*/ 481 w 962"/>
                  <a:gd name="T5" fmla="*/ 179 h 179"/>
                  <a:gd name="T6" fmla="*/ 483 w 962"/>
                  <a:gd name="T7" fmla="*/ 179 h 179"/>
                  <a:gd name="T8" fmla="*/ 962 w 962"/>
                  <a:gd name="T9" fmla="*/ 90 h 179"/>
                  <a:gd name="T10" fmla="*/ 481 w 962"/>
                  <a:gd name="T11" fmla="*/ 0 h 179"/>
                  <a:gd name="T12" fmla="*/ 479 w 962"/>
                  <a:gd name="T13" fmla="*/ 0 h 1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62" h="179">
                    <a:moveTo>
                      <a:pt x="479" y="0"/>
                    </a:moveTo>
                    <a:cubicBezTo>
                      <a:pt x="214" y="0"/>
                      <a:pt x="0" y="40"/>
                      <a:pt x="0" y="89"/>
                    </a:cubicBezTo>
                    <a:cubicBezTo>
                      <a:pt x="0" y="139"/>
                      <a:pt x="215" y="179"/>
                      <a:pt x="481" y="179"/>
                    </a:cubicBezTo>
                    <a:cubicBezTo>
                      <a:pt x="482" y="179"/>
                      <a:pt x="482" y="179"/>
                      <a:pt x="483" y="179"/>
                    </a:cubicBezTo>
                    <a:cubicBezTo>
                      <a:pt x="748" y="179"/>
                      <a:pt x="962" y="139"/>
                      <a:pt x="962" y="90"/>
                    </a:cubicBezTo>
                    <a:cubicBezTo>
                      <a:pt x="962" y="41"/>
                      <a:pt x="747" y="0"/>
                      <a:pt x="481" y="0"/>
                    </a:cubicBezTo>
                    <a:cubicBezTo>
                      <a:pt x="480" y="0"/>
                      <a:pt x="480" y="0"/>
                      <a:pt x="479" y="0"/>
                    </a:cubicBezTo>
                  </a:path>
                </a:pathLst>
              </a:custGeom>
              <a:solidFill>
                <a:srgbClr val="F2F2F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1" name="Freeform 8">
                <a:extLst>
                  <a:ext uri="{FF2B5EF4-FFF2-40B4-BE49-F238E27FC236}">
                    <a16:creationId xmlns:a16="http://schemas.microsoft.com/office/drawing/2014/main" id="{60EA2B7A-9E75-4B37-A78D-B411284DF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2656" y="5294448"/>
                <a:ext cx="758402" cy="466797"/>
              </a:xfrm>
              <a:custGeom>
                <a:avLst/>
                <a:gdLst>
                  <a:gd name="T0" fmla="*/ 611 w 730"/>
                  <a:gd name="T1" fmla="*/ 0 h 450"/>
                  <a:gd name="T2" fmla="*/ 615 w 730"/>
                  <a:gd name="T3" fmla="*/ 172 h 450"/>
                  <a:gd name="T4" fmla="*/ 581 w 730"/>
                  <a:gd name="T5" fmla="*/ 332 h 450"/>
                  <a:gd name="T6" fmla="*/ 683 w 730"/>
                  <a:gd name="T7" fmla="*/ 340 h 450"/>
                  <a:gd name="T8" fmla="*/ 538 w 730"/>
                  <a:gd name="T9" fmla="*/ 379 h 450"/>
                  <a:gd name="T10" fmla="*/ 563 w 730"/>
                  <a:gd name="T11" fmla="*/ 172 h 450"/>
                  <a:gd name="T12" fmla="*/ 546 w 730"/>
                  <a:gd name="T13" fmla="*/ 70 h 450"/>
                  <a:gd name="T14" fmla="*/ 77 w 730"/>
                  <a:gd name="T15" fmla="*/ 131 h 450"/>
                  <a:gd name="T16" fmla="*/ 72 w 730"/>
                  <a:gd name="T17" fmla="*/ 217 h 450"/>
                  <a:gd name="T18" fmla="*/ 39 w 730"/>
                  <a:gd name="T19" fmla="*/ 355 h 450"/>
                  <a:gd name="T20" fmla="*/ 145 w 730"/>
                  <a:gd name="T21" fmla="*/ 355 h 450"/>
                  <a:gd name="T22" fmla="*/ 1 w 730"/>
                  <a:gd name="T23" fmla="*/ 387 h 450"/>
                  <a:gd name="T24" fmla="*/ 17 w 730"/>
                  <a:gd name="T25" fmla="*/ 217 h 450"/>
                  <a:gd name="T26" fmla="*/ 0 w 730"/>
                  <a:gd name="T27" fmla="*/ 104 h 450"/>
                  <a:gd name="T28" fmla="*/ 611 w 730"/>
                  <a:gd name="T29" fmla="*/ 0 h 4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30" h="450">
                    <a:moveTo>
                      <a:pt x="611" y="0"/>
                    </a:moveTo>
                    <a:cubicBezTo>
                      <a:pt x="615" y="172"/>
                      <a:pt x="615" y="172"/>
                      <a:pt x="615" y="172"/>
                    </a:cubicBezTo>
                    <a:cubicBezTo>
                      <a:pt x="581" y="332"/>
                      <a:pt x="581" y="332"/>
                      <a:pt x="581" y="332"/>
                    </a:cubicBezTo>
                    <a:cubicBezTo>
                      <a:pt x="581" y="332"/>
                      <a:pt x="650" y="281"/>
                      <a:pt x="683" y="340"/>
                    </a:cubicBezTo>
                    <a:cubicBezTo>
                      <a:pt x="730" y="423"/>
                      <a:pt x="538" y="379"/>
                      <a:pt x="538" y="379"/>
                    </a:cubicBezTo>
                    <a:cubicBezTo>
                      <a:pt x="563" y="172"/>
                      <a:pt x="563" y="172"/>
                      <a:pt x="563" y="172"/>
                    </a:cubicBezTo>
                    <a:cubicBezTo>
                      <a:pt x="546" y="70"/>
                      <a:pt x="546" y="70"/>
                      <a:pt x="546" y="70"/>
                    </a:cubicBezTo>
                    <a:cubicBezTo>
                      <a:pt x="546" y="70"/>
                      <a:pt x="346" y="131"/>
                      <a:pt x="77" y="131"/>
                    </a:cubicBezTo>
                    <a:cubicBezTo>
                      <a:pt x="72" y="217"/>
                      <a:pt x="72" y="217"/>
                      <a:pt x="72" y="217"/>
                    </a:cubicBezTo>
                    <a:cubicBezTo>
                      <a:pt x="39" y="355"/>
                      <a:pt x="39" y="355"/>
                      <a:pt x="39" y="355"/>
                    </a:cubicBezTo>
                    <a:cubicBezTo>
                      <a:pt x="39" y="355"/>
                      <a:pt x="118" y="284"/>
                      <a:pt x="145" y="355"/>
                    </a:cubicBezTo>
                    <a:cubicBezTo>
                      <a:pt x="181" y="450"/>
                      <a:pt x="1" y="387"/>
                      <a:pt x="1" y="387"/>
                    </a:cubicBezTo>
                    <a:cubicBezTo>
                      <a:pt x="17" y="217"/>
                      <a:pt x="17" y="217"/>
                      <a:pt x="17" y="217"/>
                    </a:cubicBezTo>
                    <a:cubicBezTo>
                      <a:pt x="0" y="104"/>
                      <a:pt x="0" y="104"/>
                      <a:pt x="0" y="104"/>
                    </a:cubicBezTo>
                    <a:cubicBezTo>
                      <a:pt x="0" y="104"/>
                      <a:pt x="223" y="9"/>
                      <a:pt x="611" y="0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2" name="Freeform 9">
                <a:extLst>
                  <a:ext uri="{FF2B5EF4-FFF2-40B4-BE49-F238E27FC236}">
                    <a16:creationId xmlns:a16="http://schemas.microsoft.com/office/drawing/2014/main" id="{879EB6D0-0F42-4EC8-BDED-CFA7BBE44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2413" y="4748122"/>
                <a:ext cx="765317" cy="654669"/>
              </a:xfrm>
              <a:custGeom>
                <a:avLst/>
                <a:gdLst>
                  <a:gd name="T0" fmla="*/ 217 w 736"/>
                  <a:gd name="T1" fmla="*/ 66 h 631"/>
                  <a:gd name="T2" fmla="*/ 472 w 736"/>
                  <a:gd name="T3" fmla="*/ 317 h 631"/>
                  <a:gd name="T4" fmla="*/ 643 w 736"/>
                  <a:gd name="T5" fmla="*/ 8 h 631"/>
                  <a:gd name="T6" fmla="*/ 705 w 736"/>
                  <a:gd name="T7" fmla="*/ 0 h 631"/>
                  <a:gd name="T8" fmla="*/ 736 w 736"/>
                  <a:gd name="T9" fmla="*/ 527 h 631"/>
                  <a:gd name="T10" fmla="*/ 560 w 736"/>
                  <a:gd name="T11" fmla="*/ 581 h 631"/>
                  <a:gd name="T12" fmla="*/ 430 w 736"/>
                  <a:gd name="T13" fmla="*/ 605 h 631"/>
                  <a:gd name="T14" fmla="*/ 125 w 736"/>
                  <a:gd name="T15" fmla="*/ 631 h 631"/>
                  <a:gd name="T16" fmla="*/ 0 w 736"/>
                  <a:gd name="T17" fmla="*/ 96 h 631"/>
                  <a:gd name="T18" fmla="*/ 217 w 736"/>
                  <a:gd name="T19" fmla="*/ 66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736" h="631">
                    <a:moveTo>
                      <a:pt x="217" y="66"/>
                    </a:moveTo>
                    <a:cubicBezTo>
                      <a:pt x="472" y="317"/>
                      <a:pt x="472" y="317"/>
                      <a:pt x="472" y="317"/>
                    </a:cubicBezTo>
                    <a:cubicBezTo>
                      <a:pt x="643" y="8"/>
                      <a:pt x="643" y="8"/>
                      <a:pt x="643" y="8"/>
                    </a:cubicBezTo>
                    <a:cubicBezTo>
                      <a:pt x="705" y="0"/>
                      <a:pt x="705" y="0"/>
                      <a:pt x="705" y="0"/>
                    </a:cubicBezTo>
                    <a:cubicBezTo>
                      <a:pt x="736" y="527"/>
                      <a:pt x="736" y="527"/>
                      <a:pt x="736" y="527"/>
                    </a:cubicBezTo>
                    <a:cubicBezTo>
                      <a:pt x="736" y="527"/>
                      <a:pt x="682" y="554"/>
                      <a:pt x="560" y="581"/>
                    </a:cubicBezTo>
                    <a:cubicBezTo>
                      <a:pt x="509" y="593"/>
                      <a:pt x="430" y="605"/>
                      <a:pt x="430" y="605"/>
                    </a:cubicBezTo>
                    <a:cubicBezTo>
                      <a:pt x="350" y="616"/>
                      <a:pt x="241" y="626"/>
                      <a:pt x="125" y="631"/>
                    </a:cubicBezTo>
                    <a:cubicBezTo>
                      <a:pt x="0" y="96"/>
                      <a:pt x="0" y="96"/>
                      <a:pt x="0" y="96"/>
                    </a:cubicBezTo>
                    <a:lnTo>
                      <a:pt x="217" y="66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3" name="Freeform 10">
                <a:extLst>
                  <a:ext uri="{FF2B5EF4-FFF2-40B4-BE49-F238E27FC236}">
                    <a16:creationId xmlns:a16="http://schemas.microsoft.com/office/drawing/2014/main" id="{C00FC90D-E727-4D88-ABF3-2813AC1D0C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2610" y="3881378"/>
                <a:ext cx="912848" cy="965867"/>
              </a:xfrm>
              <a:custGeom>
                <a:avLst/>
                <a:gdLst>
                  <a:gd name="T0" fmla="*/ 879 w 879"/>
                  <a:gd name="T1" fmla="*/ 835 h 931"/>
                  <a:gd name="T2" fmla="*/ 307 w 879"/>
                  <a:gd name="T3" fmla="*/ 316 h 931"/>
                  <a:gd name="T4" fmla="*/ 174 w 879"/>
                  <a:gd name="T5" fmla="*/ 931 h 931"/>
                  <a:gd name="T6" fmla="*/ 879 w 879"/>
                  <a:gd name="T7" fmla="*/ 835 h 9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79" h="931">
                    <a:moveTo>
                      <a:pt x="879" y="835"/>
                    </a:moveTo>
                    <a:cubicBezTo>
                      <a:pt x="879" y="835"/>
                      <a:pt x="871" y="0"/>
                      <a:pt x="307" y="316"/>
                    </a:cubicBezTo>
                    <a:cubicBezTo>
                      <a:pt x="307" y="316"/>
                      <a:pt x="0" y="338"/>
                      <a:pt x="174" y="931"/>
                    </a:cubicBezTo>
                    <a:lnTo>
                      <a:pt x="879" y="835"/>
                    </a:ln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Freeform 11">
                <a:extLst>
                  <a:ext uri="{FF2B5EF4-FFF2-40B4-BE49-F238E27FC236}">
                    <a16:creationId xmlns:a16="http://schemas.microsoft.com/office/drawing/2014/main" id="{11EACAA7-25E9-487C-BABD-F8B32208F7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3894" y="3909040"/>
                <a:ext cx="1290896" cy="938205"/>
              </a:xfrm>
              <a:custGeom>
                <a:avLst/>
                <a:gdLst>
                  <a:gd name="T0" fmla="*/ 905 w 1243"/>
                  <a:gd name="T1" fmla="*/ 43 h 905"/>
                  <a:gd name="T2" fmla="*/ 452 w 1243"/>
                  <a:gd name="T3" fmla="*/ 437 h 905"/>
                  <a:gd name="T4" fmla="*/ 436 w 1243"/>
                  <a:gd name="T5" fmla="*/ 600 h 905"/>
                  <a:gd name="T6" fmla="*/ 351 w 1243"/>
                  <a:gd name="T7" fmla="*/ 614 h 905"/>
                  <a:gd name="T8" fmla="*/ 422 w 1243"/>
                  <a:gd name="T9" fmla="*/ 651 h 905"/>
                  <a:gd name="T10" fmla="*/ 288 w 1243"/>
                  <a:gd name="T11" fmla="*/ 905 h 905"/>
                  <a:gd name="T12" fmla="*/ 259 w 1243"/>
                  <a:gd name="T13" fmla="*/ 267 h 905"/>
                  <a:gd name="T14" fmla="*/ 476 w 1243"/>
                  <a:gd name="T15" fmla="*/ 49 h 905"/>
                  <a:gd name="T16" fmla="*/ 905 w 1243"/>
                  <a:gd name="T17" fmla="*/ 43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43" h="905">
                    <a:moveTo>
                      <a:pt x="905" y="43"/>
                    </a:moveTo>
                    <a:cubicBezTo>
                      <a:pt x="905" y="43"/>
                      <a:pt x="1243" y="409"/>
                      <a:pt x="452" y="437"/>
                    </a:cubicBezTo>
                    <a:cubicBezTo>
                      <a:pt x="436" y="600"/>
                      <a:pt x="436" y="600"/>
                      <a:pt x="436" y="600"/>
                    </a:cubicBezTo>
                    <a:cubicBezTo>
                      <a:pt x="436" y="600"/>
                      <a:pt x="362" y="543"/>
                      <a:pt x="351" y="614"/>
                    </a:cubicBezTo>
                    <a:cubicBezTo>
                      <a:pt x="339" y="684"/>
                      <a:pt x="422" y="651"/>
                      <a:pt x="422" y="651"/>
                    </a:cubicBezTo>
                    <a:cubicBezTo>
                      <a:pt x="422" y="651"/>
                      <a:pt x="368" y="850"/>
                      <a:pt x="288" y="905"/>
                    </a:cubicBezTo>
                    <a:cubicBezTo>
                      <a:pt x="288" y="905"/>
                      <a:pt x="0" y="280"/>
                      <a:pt x="259" y="267"/>
                    </a:cubicBezTo>
                    <a:cubicBezTo>
                      <a:pt x="259" y="267"/>
                      <a:pt x="234" y="103"/>
                      <a:pt x="476" y="49"/>
                    </a:cubicBezTo>
                    <a:cubicBezTo>
                      <a:pt x="696" y="0"/>
                      <a:pt x="852" y="292"/>
                      <a:pt x="905" y="43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5" name="Freeform 12">
                <a:extLst>
                  <a:ext uri="{FF2B5EF4-FFF2-40B4-BE49-F238E27FC236}">
                    <a16:creationId xmlns:a16="http://schemas.microsoft.com/office/drawing/2014/main" id="{B23158A5-3682-4DF7-AF74-7D0ECEF28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320" y="4756190"/>
                <a:ext cx="442593" cy="320419"/>
              </a:xfrm>
              <a:custGeom>
                <a:avLst/>
                <a:gdLst>
                  <a:gd name="T0" fmla="*/ 384 w 384"/>
                  <a:gd name="T1" fmla="*/ 0 h 278"/>
                  <a:gd name="T2" fmla="*/ 230 w 384"/>
                  <a:gd name="T3" fmla="*/ 278 h 278"/>
                  <a:gd name="T4" fmla="*/ 0 w 384"/>
                  <a:gd name="T5" fmla="*/ 52 h 278"/>
                  <a:gd name="T6" fmla="*/ 384 w 384"/>
                  <a:gd name="T7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84" h="278">
                    <a:moveTo>
                      <a:pt x="384" y="0"/>
                    </a:moveTo>
                    <a:lnTo>
                      <a:pt x="230" y="278"/>
                    </a:lnTo>
                    <a:lnTo>
                      <a:pt x="0" y="52"/>
                    </a:lnTo>
                    <a:lnTo>
                      <a:pt x="384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Freeform 13">
                <a:extLst>
                  <a:ext uri="{FF2B5EF4-FFF2-40B4-BE49-F238E27FC236}">
                    <a16:creationId xmlns:a16="http://schemas.microsoft.com/office/drawing/2014/main" id="{2784C711-272F-459B-A5E5-80A23E6B93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414" y="4756190"/>
                <a:ext cx="197092" cy="320419"/>
              </a:xfrm>
              <a:custGeom>
                <a:avLst/>
                <a:gdLst>
                  <a:gd name="T0" fmla="*/ 154 w 171"/>
                  <a:gd name="T1" fmla="*/ 0 h 278"/>
                  <a:gd name="T2" fmla="*/ 171 w 171"/>
                  <a:gd name="T3" fmla="*/ 108 h 278"/>
                  <a:gd name="T4" fmla="*/ 111 w 171"/>
                  <a:gd name="T5" fmla="*/ 129 h 278"/>
                  <a:gd name="T6" fmla="*/ 131 w 171"/>
                  <a:gd name="T7" fmla="*/ 210 h 278"/>
                  <a:gd name="T8" fmla="*/ 0 w 171"/>
                  <a:gd name="T9" fmla="*/ 278 h 278"/>
                  <a:gd name="T10" fmla="*/ 154 w 171"/>
                  <a:gd name="T11" fmla="*/ 0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71" h="278">
                    <a:moveTo>
                      <a:pt x="154" y="0"/>
                    </a:moveTo>
                    <a:lnTo>
                      <a:pt x="171" y="108"/>
                    </a:lnTo>
                    <a:lnTo>
                      <a:pt x="111" y="129"/>
                    </a:lnTo>
                    <a:lnTo>
                      <a:pt x="131" y="210"/>
                    </a:lnTo>
                    <a:lnTo>
                      <a:pt x="0" y="278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7" name="Freeform 14">
                <a:extLst>
                  <a:ext uri="{FF2B5EF4-FFF2-40B4-BE49-F238E27FC236}">
                    <a16:creationId xmlns:a16="http://schemas.microsoft.com/office/drawing/2014/main" id="{77B2502D-157F-432C-8783-C310EB707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78320" y="4816124"/>
                <a:ext cx="265094" cy="260484"/>
              </a:xfrm>
              <a:custGeom>
                <a:avLst/>
                <a:gdLst>
                  <a:gd name="T0" fmla="*/ 230 w 230"/>
                  <a:gd name="T1" fmla="*/ 226 h 226"/>
                  <a:gd name="T2" fmla="*/ 87 w 230"/>
                  <a:gd name="T3" fmla="*/ 179 h 226"/>
                  <a:gd name="T4" fmla="*/ 84 w 230"/>
                  <a:gd name="T5" fmla="*/ 119 h 226"/>
                  <a:gd name="T6" fmla="*/ 16 w 230"/>
                  <a:gd name="T7" fmla="*/ 104 h 226"/>
                  <a:gd name="T8" fmla="*/ 0 w 230"/>
                  <a:gd name="T9" fmla="*/ 0 h 226"/>
                  <a:gd name="T10" fmla="*/ 230 w 230"/>
                  <a:gd name="T11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30" h="226">
                    <a:moveTo>
                      <a:pt x="230" y="226"/>
                    </a:moveTo>
                    <a:lnTo>
                      <a:pt x="87" y="179"/>
                    </a:lnTo>
                    <a:lnTo>
                      <a:pt x="84" y="119"/>
                    </a:lnTo>
                    <a:lnTo>
                      <a:pt x="16" y="104"/>
                    </a:lnTo>
                    <a:lnTo>
                      <a:pt x="0" y="0"/>
                    </a:lnTo>
                    <a:lnTo>
                      <a:pt x="230" y="226"/>
                    </a:ln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8" name="Freeform 15">
                <a:extLst>
                  <a:ext uri="{FF2B5EF4-FFF2-40B4-BE49-F238E27FC236}">
                    <a16:creationId xmlns:a16="http://schemas.microsoft.com/office/drawing/2014/main" id="{B6A3B72D-BBB6-4375-B274-6A8479B059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0802" y="4805752"/>
                <a:ext cx="118717" cy="270858"/>
              </a:xfrm>
              <a:custGeom>
                <a:avLst/>
                <a:gdLst>
                  <a:gd name="T0" fmla="*/ 91 w 103"/>
                  <a:gd name="T1" fmla="*/ 28 h 235"/>
                  <a:gd name="T2" fmla="*/ 66 w 103"/>
                  <a:gd name="T3" fmla="*/ 0 h 235"/>
                  <a:gd name="T4" fmla="*/ 14 w 103"/>
                  <a:gd name="T5" fmla="*/ 6 h 235"/>
                  <a:gd name="T6" fmla="*/ 0 w 103"/>
                  <a:gd name="T7" fmla="*/ 44 h 235"/>
                  <a:gd name="T8" fmla="*/ 24 w 103"/>
                  <a:gd name="T9" fmla="*/ 66 h 235"/>
                  <a:gd name="T10" fmla="*/ 10 w 103"/>
                  <a:gd name="T11" fmla="*/ 185 h 235"/>
                  <a:gd name="T12" fmla="*/ 63 w 103"/>
                  <a:gd name="T13" fmla="*/ 235 h 235"/>
                  <a:gd name="T14" fmla="*/ 103 w 103"/>
                  <a:gd name="T15" fmla="*/ 161 h 235"/>
                  <a:gd name="T16" fmla="*/ 70 w 103"/>
                  <a:gd name="T17" fmla="*/ 61 h 235"/>
                  <a:gd name="T18" fmla="*/ 91 w 103"/>
                  <a:gd name="T19" fmla="*/ 28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3" h="235">
                    <a:moveTo>
                      <a:pt x="91" y="28"/>
                    </a:moveTo>
                    <a:lnTo>
                      <a:pt x="66" y="0"/>
                    </a:lnTo>
                    <a:lnTo>
                      <a:pt x="14" y="6"/>
                    </a:lnTo>
                    <a:lnTo>
                      <a:pt x="0" y="44"/>
                    </a:lnTo>
                    <a:lnTo>
                      <a:pt x="24" y="66"/>
                    </a:lnTo>
                    <a:lnTo>
                      <a:pt x="10" y="185"/>
                    </a:lnTo>
                    <a:lnTo>
                      <a:pt x="63" y="235"/>
                    </a:lnTo>
                    <a:lnTo>
                      <a:pt x="103" y="161"/>
                    </a:lnTo>
                    <a:lnTo>
                      <a:pt x="70" y="61"/>
                    </a:lnTo>
                    <a:lnTo>
                      <a:pt x="91" y="28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9" name="Freeform 16">
                <a:extLst>
                  <a:ext uri="{FF2B5EF4-FFF2-40B4-BE49-F238E27FC236}">
                    <a16:creationId xmlns:a16="http://schemas.microsoft.com/office/drawing/2014/main" id="{97C0E53D-74D5-4CF0-B298-31F5D4D5F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278" y="5099661"/>
                <a:ext cx="46104" cy="44952"/>
              </a:xfrm>
              <a:custGeom>
                <a:avLst/>
                <a:gdLst>
                  <a:gd name="T0" fmla="*/ 4 w 44"/>
                  <a:gd name="T1" fmla="*/ 29 h 44"/>
                  <a:gd name="T2" fmla="*/ 29 w 44"/>
                  <a:gd name="T3" fmla="*/ 41 h 44"/>
                  <a:gd name="T4" fmla="*/ 41 w 44"/>
                  <a:gd name="T5" fmla="*/ 16 h 44"/>
                  <a:gd name="T6" fmla="*/ 16 w 44"/>
                  <a:gd name="T7" fmla="*/ 4 h 44"/>
                  <a:gd name="T8" fmla="*/ 4 w 44"/>
                  <a:gd name="T9" fmla="*/ 29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" y="29"/>
                    </a:moveTo>
                    <a:cubicBezTo>
                      <a:pt x="7" y="39"/>
                      <a:pt x="19" y="44"/>
                      <a:pt x="29" y="41"/>
                    </a:cubicBezTo>
                    <a:cubicBezTo>
                      <a:pt x="39" y="37"/>
                      <a:pt x="44" y="26"/>
                      <a:pt x="41" y="16"/>
                    </a:cubicBezTo>
                    <a:cubicBezTo>
                      <a:pt x="37" y="5"/>
                      <a:pt x="26" y="0"/>
                      <a:pt x="16" y="4"/>
                    </a:cubicBezTo>
                    <a:cubicBezTo>
                      <a:pt x="5" y="7"/>
                      <a:pt x="0" y="19"/>
                      <a:pt x="4" y="29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0" name="Freeform 17">
                <a:extLst>
                  <a:ext uri="{FF2B5EF4-FFF2-40B4-BE49-F238E27FC236}">
                    <a16:creationId xmlns:a16="http://schemas.microsoft.com/office/drawing/2014/main" id="{0CCE472E-FF6B-44C9-BC06-4AFA38F78A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36498" y="5193021"/>
                <a:ext cx="46104" cy="44952"/>
              </a:xfrm>
              <a:custGeom>
                <a:avLst/>
                <a:gdLst>
                  <a:gd name="T0" fmla="*/ 4 w 44"/>
                  <a:gd name="T1" fmla="*/ 28 h 44"/>
                  <a:gd name="T2" fmla="*/ 29 w 44"/>
                  <a:gd name="T3" fmla="*/ 40 h 44"/>
                  <a:gd name="T4" fmla="*/ 41 w 44"/>
                  <a:gd name="T5" fmla="*/ 15 h 44"/>
                  <a:gd name="T6" fmla="*/ 15 w 44"/>
                  <a:gd name="T7" fmla="*/ 3 h 44"/>
                  <a:gd name="T8" fmla="*/ 4 w 44"/>
                  <a:gd name="T9" fmla="*/ 28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4">
                    <a:moveTo>
                      <a:pt x="4" y="28"/>
                    </a:moveTo>
                    <a:cubicBezTo>
                      <a:pt x="7" y="39"/>
                      <a:pt x="18" y="44"/>
                      <a:pt x="29" y="40"/>
                    </a:cubicBezTo>
                    <a:cubicBezTo>
                      <a:pt x="39" y="37"/>
                      <a:pt x="44" y="25"/>
                      <a:pt x="41" y="15"/>
                    </a:cubicBezTo>
                    <a:cubicBezTo>
                      <a:pt x="37" y="5"/>
                      <a:pt x="26" y="0"/>
                      <a:pt x="15" y="3"/>
                    </a:cubicBezTo>
                    <a:cubicBezTo>
                      <a:pt x="5" y="7"/>
                      <a:pt x="0" y="18"/>
                      <a:pt x="4" y="28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1" name="Freeform 18">
                <a:extLst>
                  <a:ext uri="{FF2B5EF4-FFF2-40B4-BE49-F238E27FC236}">
                    <a16:creationId xmlns:a16="http://schemas.microsoft.com/office/drawing/2014/main" id="{A98F33A7-A233-482E-A60A-EA654217D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02798" y="4606354"/>
                <a:ext cx="237433" cy="142921"/>
              </a:xfrm>
              <a:custGeom>
                <a:avLst/>
                <a:gdLst>
                  <a:gd name="T0" fmla="*/ 0 w 229"/>
                  <a:gd name="T1" fmla="*/ 29 h 137"/>
                  <a:gd name="T2" fmla="*/ 214 w 229"/>
                  <a:gd name="T3" fmla="*/ 2 h 137"/>
                  <a:gd name="T4" fmla="*/ 121 w 229"/>
                  <a:gd name="T5" fmla="*/ 123 h 137"/>
                  <a:gd name="T6" fmla="*/ 0 w 229"/>
                  <a:gd name="T7" fmla="*/ 29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29" h="137">
                    <a:moveTo>
                      <a:pt x="0" y="29"/>
                    </a:moveTo>
                    <a:cubicBezTo>
                      <a:pt x="0" y="29"/>
                      <a:pt x="119" y="0"/>
                      <a:pt x="214" y="2"/>
                    </a:cubicBezTo>
                    <a:cubicBezTo>
                      <a:pt x="214" y="2"/>
                      <a:pt x="229" y="109"/>
                      <a:pt x="121" y="123"/>
                    </a:cubicBezTo>
                    <a:cubicBezTo>
                      <a:pt x="12" y="137"/>
                      <a:pt x="0" y="29"/>
                      <a:pt x="0" y="29"/>
                    </a:cubicBezTo>
                    <a:close/>
                  </a:path>
                </a:pathLst>
              </a:custGeom>
              <a:solidFill>
                <a:srgbClr val="EB7D8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2" name="Freeform 19">
                <a:extLst>
                  <a:ext uri="{FF2B5EF4-FFF2-40B4-BE49-F238E27FC236}">
                    <a16:creationId xmlns:a16="http://schemas.microsoft.com/office/drawing/2014/main" id="{2CE99D06-46F5-4D45-ADF0-D325188F4E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7127" y="4197186"/>
                <a:ext cx="133700" cy="204008"/>
              </a:xfrm>
              <a:custGeom>
                <a:avLst/>
                <a:gdLst>
                  <a:gd name="T0" fmla="*/ 129 w 129"/>
                  <a:gd name="T1" fmla="*/ 186 h 197"/>
                  <a:gd name="T2" fmla="*/ 40 w 129"/>
                  <a:gd name="T3" fmla="*/ 197 h 197"/>
                  <a:gd name="T4" fmla="*/ 27 w 129"/>
                  <a:gd name="T5" fmla="*/ 131 h 197"/>
                  <a:gd name="T6" fmla="*/ 23 w 129"/>
                  <a:gd name="T7" fmla="*/ 2 h 197"/>
                  <a:gd name="T8" fmla="*/ 49 w 129"/>
                  <a:gd name="T9" fmla="*/ 99 h 197"/>
                  <a:gd name="T10" fmla="*/ 58 w 129"/>
                  <a:gd name="T11" fmla="*/ 87 h 197"/>
                  <a:gd name="T12" fmla="*/ 72 w 129"/>
                  <a:gd name="T13" fmla="*/ 99 h 197"/>
                  <a:gd name="T14" fmla="*/ 83 w 129"/>
                  <a:gd name="T15" fmla="*/ 88 h 197"/>
                  <a:gd name="T16" fmla="*/ 97 w 129"/>
                  <a:gd name="T17" fmla="*/ 102 h 197"/>
                  <a:gd name="T18" fmla="*/ 108 w 129"/>
                  <a:gd name="T19" fmla="*/ 90 h 197"/>
                  <a:gd name="T20" fmla="*/ 124 w 129"/>
                  <a:gd name="T21" fmla="*/ 108 h 197"/>
                  <a:gd name="T22" fmla="*/ 129 w 129"/>
                  <a:gd name="T23" fmla="*/ 186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9" h="197">
                    <a:moveTo>
                      <a:pt x="129" y="186"/>
                    </a:moveTo>
                    <a:cubicBezTo>
                      <a:pt x="40" y="197"/>
                      <a:pt x="40" y="197"/>
                      <a:pt x="40" y="197"/>
                    </a:cubicBezTo>
                    <a:cubicBezTo>
                      <a:pt x="27" y="131"/>
                      <a:pt x="27" y="131"/>
                      <a:pt x="27" y="131"/>
                    </a:cubicBezTo>
                    <a:cubicBezTo>
                      <a:pt x="26" y="126"/>
                      <a:pt x="0" y="5"/>
                      <a:pt x="23" y="2"/>
                    </a:cubicBezTo>
                    <a:cubicBezTo>
                      <a:pt x="41" y="0"/>
                      <a:pt x="46" y="94"/>
                      <a:pt x="49" y="99"/>
                    </a:cubicBezTo>
                    <a:cubicBezTo>
                      <a:pt x="50" y="93"/>
                      <a:pt x="52" y="88"/>
                      <a:pt x="58" y="87"/>
                    </a:cubicBezTo>
                    <a:cubicBezTo>
                      <a:pt x="64" y="86"/>
                      <a:pt x="69" y="94"/>
                      <a:pt x="72" y="99"/>
                    </a:cubicBezTo>
                    <a:cubicBezTo>
                      <a:pt x="73" y="94"/>
                      <a:pt x="78" y="89"/>
                      <a:pt x="83" y="88"/>
                    </a:cubicBezTo>
                    <a:cubicBezTo>
                      <a:pt x="90" y="87"/>
                      <a:pt x="96" y="95"/>
                      <a:pt x="97" y="102"/>
                    </a:cubicBezTo>
                    <a:cubicBezTo>
                      <a:pt x="98" y="96"/>
                      <a:pt x="102" y="91"/>
                      <a:pt x="108" y="90"/>
                    </a:cubicBezTo>
                    <a:cubicBezTo>
                      <a:pt x="123" y="88"/>
                      <a:pt x="123" y="101"/>
                      <a:pt x="124" y="108"/>
                    </a:cubicBezTo>
                    <a:lnTo>
                      <a:pt x="129" y="186"/>
                    </a:ln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3" name="Freeform 20">
                <a:extLst>
                  <a:ext uri="{FF2B5EF4-FFF2-40B4-BE49-F238E27FC236}">
                    <a16:creationId xmlns:a16="http://schemas.microsoft.com/office/drawing/2014/main" id="{B9104497-EC7C-47BE-A2D3-946E5375F8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0551" y="4367769"/>
                <a:ext cx="103733" cy="33426"/>
              </a:xfrm>
              <a:custGeom>
                <a:avLst/>
                <a:gdLst>
                  <a:gd name="T0" fmla="*/ 2 w 90"/>
                  <a:gd name="T1" fmla="*/ 29 h 29"/>
                  <a:gd name="T2" fmla="*/ 0 w 90"/>
                  <a:gd name="T3" fmla="*/ 11 h 29"/>
                  <a:gd name="T4" fmla="*/ 90 w 90"/>
                  <a:gd name="T5" fmla="*/ 0 h 29"/>
                  <a:gd name="T6" fmla="*/ 90 w 90"/>
                  <a:gd name="T7" fmla="*/ 17 h 29"/>
                  <a:gd name="T8" fmla="*/ 2 w 90"/>
                  <a:gd name="T9" fmla="*/ 2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0" h="29">
                    <a:moveTo>
                      <a:pt x="2" y="29"/>
                    </a:moveTo>
                    <a:lnTo>
                      <a:pt x="0" y="11"/>
                    </a:lnTo>
                    <a:lnTo>
                      <a:pt x="90" y="0"/>
                    </a:lnTo>
                    <a:lnTo>
                      <a:pt x="90" y="17"/>
                    </a:lnTo>
                    <a:lnTo>
                      <a:pt x="2" y="29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4" name="Freeform 21">
                <a:extLst>
                  <a:ext uri="{FF2B5EF4-FFF2-40B4-BE49-F238E27FC236}">
                    <a16:creationId xmlns:a16="http://schemas.microsoft.com/office/drawing/2014/main" id="{D0FCB8A1-E18B-4842-AE4D-59D0E65BA1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80847" y="4385058"/>
                <a:ext cx="488696" cy="708840"/>
              </a:xfrm>
              <a:custGeom>
                <a:avLst/>
                <a:gdLst>
                  <a:gd name="T0" fmla="*/ 7 w 470"/>
                  <a:gd name="T1" fmla="*/ 463 h 684"/>
                  <a:gd name="T2" fmla="*/ 369 w 470"/>
                  <a:gd name="T3" fmla="*/ 0 h 684"/>
                  <a:gd name="T4" fmla="*/ 256 w 470"/>
                  <a:gd name="T5" fmla="*/ 12 h 684"/>
                  <a:gd name="T6" fmla="*/ 0 w 470"/>
                  <a:gd name="T7" fmla="*/ 356 h 684"/>
                  <a:gd name="T8" fmla="*/ 7 w 470"/>
                  <a:gd name="T9" fmla="*/ 463 h 6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684">
                    <a:moveTo>
                      <a:pt x="7" y="463"/>
                    </a:moveTo>
                    <a:cubicBezTo>
                      <a:pt x="7" y="463"/>
                      <a:pt x="470" y="684"/>
                      <a:pt x="369" y="0"/>
                    </a:cubicBezTo>
                    <a:cubicBezTo>
                      <a:pt x="256" y="12"/>
                      <a:pt x="256" y="12"/>
                      <a:pt x="256" y="12"/>
                    </a:cubicBezTo>
                    <a:cubicBezTo>
                      <a:pt x="256" y="12"/>
                      <a:pt x="370" y="551"/>
                      <a:pt x="0" y="356"/>
                    </a:cubicBezTo>
                    <a:lnTo>
                      <a:pt x="7" y="463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5" name="Freeform 22">
                <a:extLst>
                  <a:ext uri="{FF2B5EF4-FFF2-40B4-BE49-F238E27FC236}">
                    <a16:creationId xmlns:a16="http://schemas.microsoft.com/office/drawing/2014/main" id="{01D1AAB7-953E-4B10-9334-CE642A060A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301" y="4468044"/>
                <a:ext cx="24205" cy="23052"/>
              </a:xfrm>
              <a:custGeom>
                <a:avLst/>
                <a:gdLst>
                  <a:gd name="T0" fmla="*/ 22 w 23"/>
                  <a:gd name="T1" fmla="*/ 9 h 23"/>
                  <a:gd name="T2" fmla="*/ 9 w 23"/>
                  <a:gd name="T3" fmla="*/ 2 h 23"/>
                  <a:gd name="T4" fmla="*/ 2 w 23"/>
                  <a:gd name="T5" fmla="*/ 15 h 23"/>
                  <a:gd name="T6" fmla="*/ 15 w 23"/>
                  <a:gd name="T7" fmla="*/ 22 h 23"/>
                  <a:gd name="T8" fmla="*/ 22 w 23"/>
                  <a:gd name="T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2" y="9"/>
                    </a:moveTo>
                    <a:cubicBezTo>
                      <a:pt x="20" y="3"/>
                      <a:pt x="15" y="0"/>
                      <a:pt x="9" y="2"/>
                    </a:cubicBezTo>
                    <a:cubicBezTo>
                      <a:pt x="4" y="3"/>
                      <a:pt x="0" y="9"/>
                      <a:pt x="2" y="15"/>
                    </a:cubicBezTo>
                    <a:cubicBezTo>
                      <a:pt x="3" y="20"/>
                      <a:pt x="9" y="23"/>
                      <a:pt x="15" y="22"/>
                    </a:cubicBezTo>
                    <a:cubicBezTo>
                      <a:pt x="20" y="20"/>
                      <a:pt x="23" y="15"/>
                      <a:pt x="22" y="9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6" name="Freeform 23">
                <a:extLst>
                  <a:ext uri="{FF2B5EF4-FFF2-40B4-BE49-F238E27FC236}">
                    <a16:creationId xmlns:a16="http://schemas.microsoft.com/office/drawing/2014/main" id="{75E5BCE6-7D1B-49D9-A2E0-79EE35C2A8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5843" y="4430009"/>
                <a:ext cx="24205" cy="24205"/>
              </a:xfrm>
              <a:custGeom>
                <a:avLst/>
                <a:gdLst>
                  <a:gd name="T0" fmla="*/ 21 w 23"/>
                  <a:gd name="T1" fmla="*/ 9 h 23"/>
                  <a:gd name="T2" fmla="*/ 8 w 23"/>
                  <a:gd name="T3" fmla="*/ 1 h 23"/>
                  <a:gd name="T4" fmla="*/ 1 w 23"/>
                  <a:gd name="T5" fmla="*/ 14 h 23"/>
                  <a:gd name="T6" fmla="*/ 14 w 23"/>
                  <a:gd name="T7" fmla="*/ 21 h 23"/>
                  <a:gd name="T8" fmla="*/ 21 w 23"/>
                  <a:gd name="T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3">
                    <a:moveTo>
                      <a:pt x="21" y="9"/>
                    </a:moveTo>
                    <a:cubicBezTo>
                      <a:pt x="20" y="3"/>
                      <a:pt x="14" y="0"/>
                      <a:pt x="8" y="1"/>
                    </a:cubicBezTo>
                    <a:cubicBezTo>
                      <a:pt x="3" y="3"/>
                      <a:pt x="0" y="9"/>
                      <a:pt x="1" y="14"/>
                    </a:cubicBezTo>
                    <a:cubicBezTo>
                      <a:pt x="3" y="20"/>
                      <a:pt x="8" y="23"/>
                      <a:pt x="14" y="21"/>
                    </a:cubicBezTo>
                    <a:cubicBezTo>
                      <a:pt x="20" y="20"/>
                      <a:pt x="23" y="14"/>
                      <a:pt x="21" y="9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7" name="Freeform 24">
                <a:extLst>
                  <a:ext uri="{FF2B5EF4-FFF2-40B4-BE49-F238E27FC236}">
                    <a16:creationId xmlns:a16="http://schemas.microsoft.com/office/drawing/2014/main" id="{72BC1E9D-1507-470E-BE7B-817902B43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2385" y="4393127"/>
                <a:ext cx="23052" cy="25357"/>
              </a:xfrm>
              <a:custGeom>
                <a:avLst/>
                <a:gdLst>
                  <a:gd name="T0" fmla="*/ 22 w 23"/>
                  <a:gd name="T1" fmla="*/ 9 h 24"/>
                  <a:gd name="T2" fmla="*/ 9 w 23"/>
                  <a:gd name="T3" fmla="*/ 2 h 24"/>
                  <a:gd name="T4" fmla="*/ 2 w 23"/>
                  <a:gd name="T5" fmla="*/ 15 h 24"/>
                  <a:gd name="T6" fmla="*/ 15 w 23"/>
                  <a:gd name="T7" fmla="*/ 22 h 24"/>
                  <a:gd name="T8" fmla="*/ 22 w 23"/>
                  <a:gd name="T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24">
                    <a:moveTo>
                      <a:pt x="22" y="9"/>
                    </a:moveTo>
                    <a:cubicBezTo>
                      <a:pt x="20" y="4"/>
                      <a:pt x="15" y="0"/>
                      <a:pt x="9" y="2"/>
                    </a:cubicBezTo>
                    <a:cubicBezTo>
                      <a:pt x="3" y="4"/>
                      <a:pt x="0" y="9"/>
                      <a:pt x="2" y="15"/>
                    </a:cubicBezTo>
                    <a:cubicBezTo>
                      <a:pt x="3" y="20"/>
                      <a:pt x="9" y="24"/>
                      <a:pt x="15" y="22"/>
                    </a:cubicBezTo>
                    <a:cubicBezTo>
                      <a:pt x="20" y="21"/>
                      <a:pt x="23" y="15"/>
                      <a:pt x="22" y="9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Freeform 25">
                <a:extLst>
                  <a:ext uri="{FF2B5EF4-FFF2-40B4-BE49-F238E27FC236}">
                    <a16:creationId xmlns:a16="http://schemas.microsoft.com/office/drawing/2014/main" id="{AF9F48C2-6FD1-4B49-BA01-D31731253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9" y="5310585"/>
                <a:ext cx="118717" cy="106038"/>
              </a:xfrm>
              <a:custGeom>
                <a:avLst/>
                <a:gdLst>
                  <a:gd name="T0" fmla="*/ 0 w 114"/>
                  <a:gd name="T1" fmla="*/ 77 h 102"/>
                  <a:gd name="T2" fmla="*/ 19 w 114"/>
                  <a:gd name="T3" fmla="*/ 0 h 102"/>
                  <a:gd name="T4" fmla="*/ 83 w 114"/>
                  <a:gd name="T5" fmla="*/ 7 h 102"/>
                  <a:gd name="T6" fmla="*/ 111 w 114"/>
                  <a:gd name="T7" fmla="*/ 26 h 102"/>
                  <a:gd name="T8" fmla="*/ 98 w 114"/>
                  <a:gd name="T9" fmla="*/ 36 h 102"/>
                  <a:gd name="T10" fmla="*/ 106 w 114"/>
                  <a:gd name="T11" fmla="*/ 48 h 102"/>
                  <a:gd name="T12" fmla="*/ 95 w 114"/>
                  <a:gd name="T13" fmla="*/ 57 h 102"/>
                  <a:gd name="T14" fmla="*/ 101 w 114"/>
                  <a:gd name="T15" fmla="*/ 69 h 102"/>
                  <a:gd name="T16" fmla="*/ 88 w 114"/>
                  <a:gd name="T17" fmla="*/ 78 h 102"/>
                  <a:gd name="T18" fmla="*/ 96 w 114"/>
                  <a:gd name="T19" fmla="*/ 91 h 102"/>
                  <a:gd name="T20" fmla="*/ 69 w 114"/>
                  <a:gd name="T21" fmla="*/ 99 h 102"/>
                  <a:gd name="T22" fmla="*/ 0 w 114"/>
                  <a:gd name="T23" fmla="*/ 7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4" h="102">
                    <a:moveTo>
                      <a:pt x="0" y="77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83" y="7"/>
                      <a:pt x="83" y="7"/>
                      <a:pt x="83" y="7"/>
                    </a:cubicBezTo>
                    <a:cubicBezTo>
                      <a:pt x="87" y="8"/>
                      <a:pt x="114" y="14"/>
                      <a:pt x="111" y="26"/>
                    </a:cubicBezTo>
                    <a:cubicBezTo>
                      <a:pt x="110" y="32"/>
                      <a:pt x="104" y="35"/>
                      <a:pt x="98" y="36"/>
                    </a:cubicBezTo>
                    <a:cubicBezTo>
                      <a:pt x="103" y="38"/>
                      <a:pt x="107" y="43"/>
                      <a:pt x="106" y="48"/>
                    </a:cubicBezTo>
                    <a:cubicBezTo>
                      <a:pt x="105" y="54"/>
                      <a:pt x="100" y="56"/>
                      <a:pt x="95" y="57"/>
                    </a:cubicBezTo>
                    <a:cubicBezTo>
                      <a:pt x="99" y="60"/>
                      <a:pt x="102" y="64"/>
                      <a:pt x="101" y="69"/>
                    </a:cubicBezTo>
                    <a:cubicBezTo>
                      <a:pt x="100" y="75"/>
                      <a:pt x="94" y="77"/>
                      <a:pt x="88" y="78"/>
                    </a:cubicBezTo>
                    <a:cubicBezTo>
                      <a:pt x="93" y="81"/>
                      <a:pt x="97" y="85"/>
                      <a:pt x="96" y="91"/>
                    </a:cubicBezTo>
                    <a:cubicBezTo>
                      <a:pt x="93" y="102"/>
                      <a:pt x="75" y="100"/>
                      <a:pt x="69" y="99"/>
                    </a:cubicBezTo>
                    <a:lnTo>
                      <a:pt x="0" y="77"/>
                    </a:ln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9" name="Freeform 26">
                <a:extLst>
                  <a:ext uri="{FF2B5EF4-FFF2-40B4-BE49-F238E27FC236}">
                    <a16:creationId xmlns:a16="http://schemas.microsoft.com/office/drawing/2014/main" id="{3489470E-5474-4683-8B54-F013910D0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16079" y="5305974"/>
                <a:ext cx="44952" cy="96817"/>
              </a:xfrm>
              <a:custGeom>
                <a:avLst/>
                <a:gdLst>
                  <a:gd name="T0" fmla="*/ 19 w 39"/>
                  <a:gd name="T1" fmla="*/ 0 h 84"/>
                  <a:gd name="T2" fmla="*/ 39 w 39"/>
                  <a:gd name="T3" fmla="*/ 2 h 84"/>
                  <a:gd name="T4" fmla="*/ 19 w 39"/>
                  <a:gd name="T5" fmla="*/ 84 h 84"/>
                  <a:gd name="T6" fmla="*/ 0 w 39"/>
                  <a:gd name="T7" fmla="*/ 76 h 84"/>
                  <a:gd name="T8" fmla="*/ 19 w 39"/>
                  <a:gd name="T9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84">
                    <a:moveTo>
                      <a:pt x="19" y="0"/>
                    </a:moveTo>
                    <a:lnTo>
                      <a:pt x="39" y="2"/>
                    </a:lnTo>
                    <a:lnTo>
                      <a:pt x="19" y="84"/>
                    </a:lnTo>
                    <a:lnTo>
                      <a:pt x="0" y="76"/>
                    </a:lnTo>
                    <a:lnTo>
                      <a:pt x="19" y="0"/>
                    </a:lnTo>
                    <a:close/>
                  </a:path>
                </a:pathLst>
              </a:custGeom>
              <a:solidFill>
                <a:srgbClr val="F5F5F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0" name="Freeform 27">
                <a:extLst>
                  <a:ext uri="{FF2B5EF4-FFF2-40B4-BE49-F238E27FC236}">
                    <a16:creationId xmlns:a16="http://schemas.microsoft.com/office/drawing/2014/main" id="{B17371D5-7DEE-4C03-B1D1-A48655BD8B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15583" y="4854160"/>
                <a:ext cx="635075" cy="553241"/>
              </a:xfrm>
              <a:custGeom>
                <a:avLst/>
                <a:gdLst>
                  <a:gd name="T0" fmla="*/ 429 w 611"/>
                  <a:gd name="T1" fmla="*/ 0 h 533"/>
                  <a:gd name="T2" fmla="*/ 583 w 611"/>
                  <a:gd name="T3" fmla="*/ 533 h 533"/>
                  <a:gd name="T4" fmla="*/ 611 w 611"/>
                  <a:gd name="T5" fmla="*/ 430 h 533"/>
                  <a:gd name="T6" fmla="*/ 457 w 611"/>
                  <a:gd name="T7" fmla="*/ 85 h 533"/>
                  <a:gd name="T8" fmla="*/ 429 w 611"/>
                  <a:gd name="T9" fmla="*/ 0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11" h="533">
                    <a:moveTo>
                      <a:pt x="429" y="0"/>
                    </a:moveTo>
                    <a:cubicBezTo>
                      <a:pt x="429" y="0"/>
                      <a:pt x="0" y="413"/>
                      <a:pt x="583" y="533"/>
                    </a:cubicBezTo>
                    <a:cubicBezTo>
                      <a:pt x="611" y="430"/>
                      <a:pt x="611" y="430"/>
                      <a:pt x="611" y="430"/>
                    </a:cubicBezTo>
                    <a:cubicBezTo>
                      <a:pt x="611" y="430"/>
                      <a:pt x="213" y="381"/>
                      <a:pt x="457" y="85"/>
                    </a:cubicBezTo>
                    <a:lnTo>
                      <a:pt x="429" y="0"/>
                    </a:ln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1" name="Freeform 28">
                <a:extLst>
                  <a:ext uri="{FF2B5EF4-FFF2-40B4-BE49-F238E27FC236}">
                    <a16:creationId xmlns:a16="http://schemas.microsoft.com/office/drawing/2014/main" id="{B4F77CAF-6C78-4577-92CE-68345D674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26178" y="5350924"/>
                <a:ext cx="21900" cy="20747"/>
              </a:xfrm>
              <a:custGeom>
                <a:avLst/>
                <a:gdLst>
                  <a:gd name="T0" fmla="*/ 9 w 21"/>
                  <a:gd name="T1" fmla="*/ 20 h 20"/>
                  <a:gd name="T2" fmla="*/ 20 w 21"/>
                  <a:gd name="T3" fmla="*/ 11 h 20"/>
                  <a:gd name="T4" fmla="*/ 11 w 21"/>
                  <a:gd name="T5" fmla="*/ 0 h 20"/>
                  <a:gd name="T6" fmla="*/ 1 w 21"/>
                  <a:gd name="T7" fmla="*/ 9 h 20"/>
                  <a:gd name="T8" fmla="*/ 9 w 21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0">
                    <a:moveTo>
                      <a:pt x="9" y="20"/>
                    </a:moveTo>
                    <a:cubicBezTo>
                      <a:pt x="15" y="20"/>
                      <a:pt x="19" y="16"/>
                      <a:pt x="20" y="11"/>
                    </a:cubicBezTo>
                    <a:cubicBezTo>
                      <a:pt x="21" y="6"/>
                      <a:pt x="17" y="1"/>
                      <a:pt x="11" y="0"/>
                    </a:cubicBezTo>
                    <a:cubicBezTo>
                      <a:pt x="6" y="0"/>
                      <a:pt x="1" y="4"/>
                      <a:pt x="1" y="9"/>
                    </a:cubicBezTo>
                    <a:cubicBezTo>
                      <a:pt x="0" y="14"/>
                      <a:pt x="4" y="19"/>
                      <a:pt x="9" y="20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2" name="Freeform 29">
                <a:extLst>
                  <a:ext uri="{FF2B5EF4-FFF2-40B4-BE49-F238E27FC236}">
                    <a16:creationId xmlns:a16="http://schemas.microsoft.com/office/drawing/2014/main" id="{54D909F4-C28B-4C1B-8DAB-76618788B4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60756" y="5360145"/>
                <a:ext cx="20747" cy="20747"/>
              </a:xfrm>
              <a:custGeom>
                <a:avLst/>
                <a:gdLst>
                  <a:gd name="T0" fmla="*/ 9 w 20"/>
                  <a:gd name="T1" fmla="*/ 20 h 20"/>
                  <a:gd name="T2" fmla="*/ 20 w 20"/>
                  <a:gd name="T3" fmla="*/ 11 h 20"/>
                  <a:gd name="T4" fmla="*/ 11 w 20"/>
                  <a:gd name="T5" fmla="*/ 1 h 20"/>
                  <a:gd name="T6" fmla="*/ 0 w 20"/>
                  <a:gd name="T7" fmla="*/ 9 h 20"/>
                  <a:gd name="T8" fmla="*/ 9 w 20"/>
                  <a:gd name="T9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0">
                    <a:moveTo>
                      <a:pt x="9" y="20"/>
                    </a:moveTo>
                    <a:cubicBezTo>
                      <a:pt x="14" y="20"/>
                      <a:pt x="19" y="17"/>
                      <a:pt x="20" y="11"/>
                    </a:cubicBezTo>
                    <a:cubicBezTo>
                      <a:pt x="20" y="6"/>
                      <a:pt x="16" y="1"/>
                      <a:pt x="11" y="1"/>
                    </a:cubicBezTo>
                    <a:cubicBezTo>
                      <a:pt x="6" y="0"/>
                      <a:pt x="1" y="4"/>
                      <a:pt x="0" y="9"/>
                    </a:cubicBezTo>
                    <a:cubicBezTo>
                      <a:pt x="0" y="15"/>
                      <a:pt x="4" y="19"/>
                      <a:pt x="9" y="20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3" name="Freeform 30">
                <a:extLst>
                  <a:ext uri="{FF2B5EF4-FFF2-40B4-BE49-F238E27FC236}">
                    <a16:creationId xmlns:a16="http://schemas.microsoft.com/office/drawing/2014/main" id="{973E9235-AFBE-4ADA-A91E-D0A69D82F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94181" y="5369366"/>
                <a:ext cx="20747" cy="21900"/>
              </a:xfrm>
              <a:custGeom>
                <a:avLst/>
                <a:gdLst>
                  <a:gd name="T0" fmla="*/ 9 w 20"/>
                  <a:gd name="T1" fmla="*/ 20 h 21"/>
                  <a:gd name="T2" fmla="*/ 20 w 20"/>
                  <a:gd name="T3" fmla="*/ 11 h 21"/>
                  <a:gd name="T4" fmla="*/ 11 w 20"/>
                  <a:gd name="T5" fmla="*/ 1 h 21"/>
                  <a:gd name="T6" fmla="*/ 0 w 20"/>
                  <a:gd name="T7" fmla="*/ 9 h 21"/>
                  <a:gd name="T8" fmla="*/ 9 w 20"/>
                  <a:gd name="T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21">
                    <a:moveTo>
                      <a:pt x="9" y="20"/>
                    </a:moveTo>
                    <a:cubicBezTo>
                      <a:pt x="17" y="19"/>
                      <a:pt x="19" y="17"/>
                      <a:pt x="20" y="11"/>
                    </a:cubicBezTo>
                    <a:cubicBezTo>
                      <a:pt x="20" y="6"/>
                      <a:pt x="16" y="1"/>
                      <a:pt x="11" y="1"/>
                    </a:cubicBezTo>
                    <a:cubicBezTo>
                      <a:pt x="6" y="0"/>
                      <a:pt x="1" y="4"/>
                      <a:pt x="0" y="9"/>
                    </a:cubicBezTo>
                    <a:cubicBezTo>
                      <a:pt x="0" y="15"/>
                      <a:pt x="4" y="21"/>
                      <a:pt x="9" y="20"/>
                    </a:cubicBezTo>
                    <a:close/>
                  </a:path>
                </a:pathLst>
              </a:custGeom>
              <a:solidFill>
                <a:srgbClr val="4848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4" name="Freeform 31">
                <a:extLst>
                  <a:ext uri="{FF2B5EF4-FFF2-40B4-BE49-F238E27FC236}">
                    <a16:creationId xmlns:a16="http://schemas.microsoft.com/office/drawing/2014/main" id="{989847A8-FE70-4EEF-A667-8812473B1D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88693" y="4473807"/>
                <a:ext cx="155599" cy="103733"/>
              </a:xfrm>
              <a:custGeom>
                <a:avLst/>
                <a:gdLst>
                  <a:gd name="T0" fmla="*/ 84 w 150"/>
                  <a:gd name="T1" fmla="*/ 98 h 100"/>
                  <a:gd name="T2" fmla="*/ 38 w 150"/>
                  <a:gd name="T3" fmla="*/ 88 h 100"/>
                  <a:gd name="T4" fmla="*/ 0 w 150"/>
                  <a:gd name="T5" fmla="*/ 24 h 100"/>
                  <a:gd name="T6" fmla="*/ 14 w 150"/>
                  <a:gd name="T7" fmla="*/ 22 h 100"/>
                  <a:gd name="T8" fmla="*/ 46 w 150"/>
                  <a:gd name="T9" fmla="*/ 76 h 100"/>
                  <a:gd name="T10" fmla="*/ 89 w 150"/>
                  <a:gd name="T11" fmla="*/ 83 h 100"/>
                  <a:gd name="T12" fmla="*/ 132 w 150"/>
                  <a:gd name="T13" fmla="*/ 3 h 100"/>
                  <a:gd name="T14" fmla="*/ 146 w 150"/>
                  <a:gd name="T15" fmla="*/ 0 h 100"/>
                  <a:gd name="T16" fmla="*/ 92 w 150"/>
                  <a:gd name="T17" fmla="*/ 97 h 100"/>
                  <a:gd name="T18" fmla="*/ 84 w 150"/>
                  <a:gd name="T19" fmla="*/ 98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0" h="100">
                    <a:moveTo>
                      <a:pt x="84" y="98"/>
                    </a:moveTo>
                    <a:cubicBezTo>
                      <a:pt x="66" y="100"/>
                      <a:pt x="51" y="97"/>
                      <a:pt x="38" y="88"/>
                    </a:cubicBezTo>
                    <a:cubicBezTo>
                      <a:pt x="8" y="67"/>
                      <a:pt x="0" y="26"/>
                      <a:pt x="0" y="24"/>
                    </a:cubicBezTo>
                    <a:cubicBezTo>
                      <a:pt x="14" y="22"/>
                      <a:pt x="14" y="22"/>
                      <a:pt x="14" y="22"/>
                    </a:cubicBezTo>
                    <a:cubicBezTo>
                      <a:pt x="14" y="22"/>
                      <a:pt x="20" y="59"/>
                      <a:pt x="46" y="76"/>
                    </a:cubicBezTo>
                    <a:cubicBezTo>
                      <a:pt x="57" y="84"/>
                      <a:pt x="72" y="87"/>
                      <a:pt x="89" y="83"/>
                    </a:cubicBezTo>
                    <a:cubicBezTo>
                      <a:pt x="143" y="72"/>
                      <a:pt x="133" y="5"/>
                      <a:pt x="132" y="3"/>
                    </a:cubicBezTo>
                    <a:cubicBezTo>
                      <a:pt x="146" y="0"/>
                      <a:pt x="146" y="0"/>
                      <a:pt x="146" y="0"/>
                    </a:cubicBezTo>
                    <a:cubicBezTo>
                      <a:pt x="150" y="29"/>
                      <a:pt x="145" y="85"/>
                      <a:pt x="92" y="97"/>
                    </a:cubicBezTo>
                    <a:cubicBezTo>
                      <a:pt x="89" y="97"/>
                      <a:pt x="86" y="98"/>
                      <a:pt x="84" y="98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5" name="Freeform 32">
                <a:extLst>
                  <a:ext uri="{FF2B5EF4-FFF2-40B4-BE49-F238E27FC236}">
                    <a16:creationId xmlns:a16="http://schemas.microsoft.com/office/drawing/2014/main" id="{BDC9D1A5-EA4A-42C7-AD84-7CDD23EE7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3414" y="4443840"/>
                <a:ext cx="154447" cy="102580"/>
              </a:xfrm>
              <a:custGeom>
                <a:avLst/>
                <a:gdLst>
                  <a:gd name="T0" fmla="*/ 79 w 149"/>
                  <a:gd name="T1" fmla="*/ 96 h 99"/>
                  <a:gd name="T2" fmla="*/ 79 w 149"/>
                  <a:gd name="T3" fmla="*/ 96 h 99"/>
                  <a:gd name="T4" fmla="*/ 32 w 149"/>
                  <a:gd name="T5" fmla="*/ 84 h 99"/>
                  <a:gd name="T6" fmla="*/ 0 w 149"/>
                  <a:gd name="T7" fmla="*/ 16 h 99"/>
                  <a:gd name="T8" fmla="*/ 13 w 149"/>
                  <a:gd name="T9" fmla="*/ 15 h 99"/>
                  <a:gd name="T10" fmla="*/ 40 w 149"/>
                  <a:gd name="T11" fmla="*/ 73 h 99"/>
                  <a:gd name="T12" fmla="*/ 77 w 149"/>
                  <a:gd name="T13" fmla="*/ 83 h 99"/>
                  <a:gd name="T14" fmla="*/ 77 w 149"/>
                  <a:gd name="T15" fmla="*/ 83 h 99"/>
                  <a:gd name="T16" fmla="*/ 116 w 149"/>
                  <a:gd name="T17" fmla="*/ 62 h 99"/>
                  <a:gd name="T18" fmla="*/ 128 w 149"/>
                  <a:gd name="T19" fmla="*/ 2 h 99"/>
                  <a:gd name="T20" fmla="*/ 142 w 149"/>
                  <a:gd name="T21" fmla="*/ 0 h 99"/>
                  <a:gd name="T22" fmla="*/ 127 w 149"/>
                  <a:gd name="T23" fmla="*/ 70 h 99"/>
                  <a:gd name="T24" fmla="*/ 79 w 149"/>
                  <a:gd name="T25" fmla="*/ 96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9" h="99">
                    <a:moveTo>
                      <a:pt x="79" y="96"/>
                    </a:moveTo>
                    <a:cubicBezTo>
                      <a:pt x="79" y="96"/>
                      <a:pt x="79" y="96"/>
                      <a:pt x="79" y="96"/>
                    </a:cubicBezTo>
                    <a:cubicBezTo>
                      <a:pt x="61" y="99"/>
                      <a:pt x="45" y="95"/>
                      <a:pt x="32" y="84"/>
                    </a:cubicBezTo>
                    <a:cubicBezTo>
                      <a:pt x="4" y="61"/>
                      <a:pt x="0" y="18"/>
                      <a:pt x="0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7" y="54"/>
                      <a:pt x="40" y="73"/>
                    </a:cubicBezTo>
                    <a:cubicBezTo>
                      <a:pt x="50" y="81"/>
                      <a:pt x="63" y="84"/>
                      <a:pt x="77" y="83"/>
                    </a:cubicBezTo>
                    <a:cubicBezTo>
                      <a:pt x="77" y="83"/>
                      <a:pt x="77" y="83"/>
                      <a:pt x="77" y="83"/>
                    </a:cubicBezTo>
                    <a:cubicBezTo>
                      <a:pt x="95" y="80"/>
                      <a:pt x="108" y="73"/>
                      <a:pt x="116" y="62"/>
                    </a:cubicBezTo>
                    <a:cubicBezTo>
                      <a:pt x="134" y="38"/>
                      <a:pt x="128" y="2"/>
                      <a:pt x="128" y="2"/>
                    </a:cubicBezTo>
                    <a:cubicBezTo>
                      <a:pt x="142" y="0"/>
                      <a:pt x="142" y="0"/>
                      <a:pt x="142" y="0"/>
                    </a:cubicBezTo>
                    <a:cubicBezTo>
                      <a:pt x="142" y="1"/>
                      <a:pt x="149" y="41"/>
                      <a:pt x="127" y="70"/>
                    </a:cubicBezTo>
                    <a:cubicBezTo>
                      <a:pt x="117" y="85"/>
                      <a:pt x="100" y="94"/>
                      <a:pt x="79" y="96"/>
                    </a:cubicBezTo>
                    <a:close/>
                  </a:path>
                </a:pathLst>
              </a:custGeom>
              <a:solidFill>
                <a:srgbClr val="1A1A1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76" name="Group 2">
              <a:extLst>
                <a:ext uri="{FF2B5EF4-FFF2-40B4-BE49-F238E27FC236}">
                  <a16:creationId xmlns:a16="http://schemas.microsoft.com/office/drawing/2014/main" id="{23538AFC-31AB-4D30-B960-0EF6526F79F0}"/>
                </a:ext>
              </a:extLst>
            </p:cNvPr>
            <p:cNvGrpSpPr/>
            <p:nvPr/>
          </p:nvGrpSpPr>
          <p:grpSpPr>
            <a:xfrm>
              <a:off x="4276515" y="2181176"/>
              <a:ext cx="836777" cy="1121466"/>
              <a:chOff x="4284135" y="2764522"/>
              <a:chExt cx="836777" cy="1121466"/>
            </a:xfrm>
          </p:grpSpPr>
          <p:sp>
            <p:nvSpPr>
              <p:cNvPr id="77" name="Oval 56">
                <a:extLst>
                  <a:ext uri="{FF2B5EF4-FFF2-40B4-BE49-F238E27FC236}">
                    <a16:creationId xmlns:a16="http://schemas.microsoft.com/office/drawing/2014/main" id="{F9D5CFB6-E2CC-449B-8C57-414A21A135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0965" y="3827206"/>
                <a:ext cx="56477" cy="58782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8" name="Oval 57">
                <a:extLst>
                  <a:ext uri="{FF2B5EF4-FFF2-40B4-BE49-F238E27FC236}">
                    <a16:creationId xmlns:a16="http://schemas.microsoft.com/office/drawing/2014/main" id="{A900CE5D-04F1-4C70-9B26-E85211718A7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42864" y="3672760"/>
                <a:ext cx="108343" cy="109496"/>
              </a:xfrm>
              <a:prstGeom prst="ellipse">
                <a:avLst/>
              </a:pr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9" name="Freeform 58">
                <a:extLst>
                  <a:ext uri="{FF2B5EF4-FFF2-40B4-BE49-F238E27FC236}">
                    <a16:creationId xmlns:a16="http://schemas.microsoft.com/office/drawing/2014/main" id="{92136CD7-8B0C-43F0-BE5C-BBDAF031CB9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284135" y="2764522"/>
                <a:ext cx="836777" cy="860982"/>
              </a:xfrm>
              <a:custGeom>
                <a:avLst/>
                <a:gdLst>
                  <a:gd name="T0" fmla="*/ 783 w 805"/>
                  <a:gd name="T1" fmla="*/ 643 h 830"/>
                  <a:gd name="T2" fmla="*/ 649 w 805"/>
                  <a:gd name="T3" fmla="*/ 576 h 830"/>
                  <a:gd name="T4" fmla="*/ 564 w 805"/>
                  <a:gd name="T5" fmla="*/ 591 h 830"/>
                  <a:gd name="T6" fmla="*/ 514 w 805"/>
                  <a:gd name="T7" fmla="*/ 589 h 830"/>
                  <a:gd name="T8" fmla="*/ 407 w 805"/>
                  <a:gd name="T9" fmla="*/ 571 h 830"/>
                  <a:gd name="T10" fmla="*/ 361 w 805"/>
                  <a:gd name="T11" fmla="*/ 562 h 830"/>
                  <a:gd name="T12" fmla="*/ 333 w 805"/>
                  <a:gd name="T13" fmla="*/ 532 h 830"/>
                  <a:gd name="T14" fmla="*/ 288 w 805"/>
                  <a:gd name="T15" fmla="*/ 493 h 830"/>
                  <a:gd name="T16" fmla="*/ 282 w 805"/>
                  <a:gd name="T17" fmla="*/ 371 h 830"/>
                  <a:gd name="T18" fmla="*/ 311 w 805"/>
                  <a:gd name="T19" fmla="*/ 311 h 830"/>
                  <a:gd name="T20" fmla="*/ 385 w 805"/>
                  <a:gd name="T21" fmla="*/ 258 h 830"/>
                  <a:gd name="T22" fmla="*/ 479 w 805"/>
                  <a:gd name="T23" fmla="*/ 239 h 830"/>
                  <a:gd name="T24" fmla="*/ 608 w 805"/>
                  <a:gd name="T25" fmla="*/ 237 h 830"/>
                  <a:gd name="T26" fmla="*/ 658 w 805"/>
                  <a:gd name="T27" fmla="*/ 231 h 830"/>
                  <a:gd name="T28" fmla="*/ 779 w 805"/>
                  <a:gd name="T29" fmla="*/ 156 h 830"/>
                  <a:gd name="T30" fmla="*/ 756 w 805"/>
                  <a:gd name="T31" fmla="*/ 56 h 830"/>
                  <a:gd name="T32" fmla="*/ 690 w 805"/>
                  <a:gd name="T33" fmla="*/ 19 h 830"/>
                  <a:gd name="T34" fmla="*/ 579 w 805"/>
                  <a:gd name="T35" fmla="*/ 24 h 830"/>
                  <a:gd name="T36" fmla="*/ 518 w 805"/>
                  <a:gd name="T37" fmla="*/ 35 h 830"/>
                  <a:gd name="T38" fmla="*/ 386 w 805"/>
                  <a:gd name="T39" fmla="*/ 30 h 830"/>
                  <a:gd name="T40" fmla="*/ 279 w 805"/>
                  <a:gd name="T41" fmla="*/ 53 h 830"/>
                  <a:gd name="T42" fmla="*/ 239 w 805"/>
                  <a:gd name="T43" fmla="*/ 66 h 830"/>
                  <a:gd name="T44" fmla="*/ 125 w 805"/>
                  <a:gd name="T45" fmla="*/ 144 h 830"/>
                  <a:gd name="T46" fmla="*/ 107 w 805"/>
                  <a:gd name="T47" fmla="*/ 198 h 830"/>
                  <a:gd name="T48" fmla="*/ 97 w 805"/>
                  <a:gd name="T49" fmla="*/ 198 h 830"/>
                  <a:gd name="T50" fmla="*/ 42 w 805"/>
                  <a:gd name="T51" fmla="*/ 313 h 830"/>
                  <a:gd name="T52" fmla="*/ 42 w 805"/>
                  <a:gd name="T53" fmla="*/ 459 h 830"/>
                  <a:gd name="T54" fmla="*/ 50 w 805"/>
                  <a:gd name="T55" fmla="*/ 505 h 830"/>
                  <a:gd name="T56" fmla="*/ 107 w 805"/>
                  <a:gd name="T57" fmla="*/ 616 h 830"/>
                  <a:gd name="T58" fmla="*/ 135 w 805"/>
                  <a:gd name="T59" fmla="*/ 644 h 830"/>
                  <a:gd name="T60" fmla="*/ 205 w 805"/>
                  <a:gd name="T61" fmla="*/ 722 h 830"/>
                  <a:gd name="T62" fmla="*/ 293 w 805"/>
                  <a:gd name="T63" fmla="*/ 794 h 830"/>
                  <a:gd name="T64" fmla="*/ 384 w 805"/>
                  <a:gd name="T65" fmla="*/ 812 h 830"/>
                  <a:gd name="T66" fmla="*/ 456 w 805"/>
                  <a:gd name="T67" fmla="*/ 830 h 830"/>
                  <a:gd name="T68" fmla="*/ 516 w 805"/>
                  <a:gd name="T69" fmla="*/ 810 h 830"/>
                  <a:gd name="T70" fmla="*/ 638 w 805"/>
                  <a:gd name="T71" fmla="*/ 825 h 830"/>
                  <a:gd name="T72" fmla="*/ 735 w 805"/>
                  <a:gd name="T73" fmla="*/ 792 h 830"/>
                  <a:gd name="T74" fmla="*/ 780 w 805"/>
                  <a:gd name="T75" fmla="*/ 668 h 830"/>
                  <a:gd name="T76" fmla="*/ 537 w 805"/>
                  <a:gd name="T77" fmla="*/ 101 h 830"/>
                  <a:gd name="T78" fmla="*/ 533 w 805"/>
                  <a:gd name="T79" fmla="*/ 98 h 8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805" h="830">
                    <a:moveTo>
                      <a:pt x="780" y="668"/>
                    </a:moveTo>
                    <a:cubicBezTo>
                      <a:pt x="782" y="660"/>
                      <a:pt x="783" y="651"/>
                      <a:pt x="783" y="643"/>
                    </a:cubicBezTo>
                    <a:cubicBezTo>
                      <a:pt x="783" y="596"/>
                      <a:pt x="746" y="559"/>
                      <a:pt x="699" y="559"/>
                    </a:cubicBezTo>
                    <a:cubicBezTo>
                      <a:pt x="680" y="559"/>
                      <a:pt x="663" y="565"/>
                      <a:pt x="649" y="576"/>
                    </a:cubicBezTo>
                    <a:cubicBezTo>
                      <a:pt x="639" y="571"/>
                      <a:pt x="628" y="568"/>
                      <a:pt x="616" y="568"/>
                    </a:cubicBezTo>
                    <a:cubicBezTo>
                      <a:pt x="595" y="568"/>
                      <a:pt x="577" y="577"/>
                      <a:pt x="564" y="591"/>
                    </a:cubicBezTo>
                    <a:cubicBezTo>
                      <a:pt x="556" y="585"/>
                      <a:pt x="547" y="582"/>
                      <a:pt x="538" y="582"/>
                    </a:cubicBezTo>
                    <a:cubicBezTo>
                      <a:pt x="529" y="582"/>
                      <a:pt x="521" y="584"/>
                      <a:pt x="514" y="589"/>
                    </a:cubicBezTo>
                    <a:cubicBezTo>
                      <a:pt x="499" y="570"/>
                      <a:pt x="476" y="559"/>
                      <a:pt x="450" y="559"/>
                    </a:cubicBezTo>
                    <a:cubicBezTo>
                      <a:pt x="434" y="559"/>
                      <a:pt x="419" y="563"/>
                      <a:pt x="407" y="571"/>
                    </a:cubicBezTo>
                    <a:cubicBezTo>
                      <a:pt x="399" y="564"/>
                      <a:pt x="388" y="559"/>
                      <a:pt x="377" y="559"/>
                    </a:cubicBezTo>
                    <a:cubicBezTo>
                      <a:pt x="371" y="559"/>
                      <a:pt x="366" y="560"/>
                      <a:pt x="361" y="562"/>
                    </a:cubicBezTo>
                    <a:cubicBezTo>
                      <a:pt x="361" y="561"/>
                      <a:pt x="361" y="560"/>
                      <a:pt x="361" y="559"/>
                    </a:cubicBezTo>
                    <a:cubicBezTo>
                      <a:pt x="361" y="544"/>
                      <a:pt x="348" y="532"/>
                      <a:pt x="333" y="532"/>
                    </a:cubicBezTo>
                    <a:cubicBezTo>
                      <a:pt x="327" y="532"/>
                      <a:pt x="321" y="534"/>
                      <a:pt x="316" y="538"/>
                    </a:cubicBezTo>
                    <a:cubicBezTo>
                      <a:pt x="311" y="520"/>
                      <a:pt x="301" y="505"/>
                      <a:pt x="288" y="493"/>
                    </a:cubicBezTo>
                    <a:cubicBezTo>
                      <a:pt x="302" y="478"/>
                      <a:pt x="311" y="458"/>
                      <a:pt x="311" y="435"/>
                    </a:cubicBezTo>
                    <a:cubicBezTo>
                      <a:pt x="311" y="409"/>
                      <a:pt x="300" y="386"/>
                      <a:pt x="282" y="371"/>
                    </a:cubicBezTo>
                    <a:cubicBezTo>
                      <a:pt x="301" y="366"/>
                      <a:pt x="315" y="349"/>
                      <a:pt x="315" y="328"/>
                    </a:cubicBezTo>
                    <a:cubicBezTo>
                      <a:pt x="315" y="322"/>
                      <a:pt x="314" y="316"/>
                      <a:pt x="311" y="311"/>
                    </a:cubicBezTo>
                    <a:cubicBezTo>
                      <a:pt x="313" y="311"/>
                      <a:pt x="315" y="311"/>
                      <a:pt x="317" y="311"/>
                    </a:cubicBezTo>
                    <a:cubicBezTo>
                      <a:pt x="350" y="311"/>
                      <a:pt x="378" y="289"/>
                      <a:pt x="385" y="258"/>
                    </a:cubicBezTo>
                    <a:cubicBezTo>
                      <a:pt x="396" y="265"/>
                      <a:pt x="409" y="269"/>
                      <a:pt x="422" y="269"/>
                    </a:cubicBezTo>
                    <a:cubicBezTo>
                      <a:pt x="446" y="269"/>
                      <a:pt x="466" y="257"/>
                      <a:pt x="479" y="239"/>
                    </a:cubicBezTo>
                    <a:cubicBezTo>
                      <a:pt x="495" y="257"/>
                      <a:pt x="517" y="268"/>
                      <a:pt x="542" y="268"/>
                    </a:cubicBezTo>
                    <a:cubicBezTo>
                      <a:pt x="569" y="268"/>
                      <a:pt x="592" y="256"/>
                      <a:pt x="608" y="237"/>
                    </a:cubicBezTo>
                    <a:cubicBezTo>
                      <a:pt x="614" y="240"/>
                      <a:pt x="621" y="242"/>
                      <a:pt x="629" y="242"/>
                    </a:cubicBezTo>
                    <a:cubicBezTo>
                      <a:pt x="640" y="242"/>
                      <a:pt x="650" y="238"/>
                      <a:pt x="658" y="231"/>
                    </a:cubicBezTo>
                    <a:cubicBezTo>
                      <a:pt x="669" y="236"/>
                      <a:pt x="682" y="240"/>
                      <a:pt x="695" y="240"/>
                    </a:cubicBezTo>
                    <a:cubicBezTo>
                      <a:pt x="741" y="240"/>
                      <a:pt x="779" y="202"/>
                      <a:pt x="779" y="156"/>
                    </a:cubicBezTo>
                    <a:cubicBezTo>
                      <a:pt x="779" y="127"/>
                      <a:pt x="765" y="102"/>
                      <a:pt x="744" y="87"/>
                    </a:cubicBezTo>
                    <a:cubicBezTo>
                      <a:pt x="752" y="79"/>
                      <a:pt x="756" y="68"/>
                      <a:pt x="756" y="56"/>
                    </a:cubicBezTo>
                    <a:cubicBezTo>
                      <a:pt x="756" y="32"/>
                      <a:pt x="737" y="13"/>
                      <a:pt x="713" y="13"/>
                    </a:cubicBezTo>
                    <a:cubicBezTo>
                      <a:pt x="704" y="13"/>
                      <a:pt x="697" y="15"/>
                      <a:pt x="690" y="19"/>
                    </a:cubicBezTo>
                    <a:cubicBezTo>
                      <a:pt x="676" y="7"/>
                      <a:pt x="658" y="0"/>
                      <a:pt x="638" y="0"/>
                    </a:cubicBezTo>
                    <a:cubicBezTo>
                      <a:pt x="615" y="0"/>
                      <a:pt x="594" y="9"/>
                      <a:pt x="579" y="24"/>
                    </a:cubicBezTo>
                    <a:cubicBezTo>
                      <a:pt x="572" y="19"/>
                      <a:pt x="563" y="16"/>
                      <a:pt x="554" y="16"/>
                    </a:cubicBezTo>
                    <a:cubicBezTo>
                      <a:pt x="539" y="16"/>
                      <a:pt x="526" y="24"/>
                      <a:pt x="518" y="35"/>
                    </a:cubicBezTo>
                    <a:cubicBezTo>
                      <a:pt x="503" y="14"/>
                      <a:pt x="478" y="0"/>
                      <a:pt x="450" y="0"/>
                    </a:cubicBezTo>
                    <a:cubicBezTo>
                      <a:pt x="424" y="0"/>
                      <a:pt x="402" y="12"/>
                      <a:pt x="386" y="30"/>
                    </a:cubicBezTo>
                    <a:cubicBezTo>
                      <a:pt x="374" y="20"/>
                      <a:pt x="358" y="14"/>
                      <a:pt x="342" y="14"/>
                    </a:cubicBezTo>
                    <a:cubicBezTo>
                      <a:pt x="314" y="14"/>
                      <a:pt x="290" y="30"/>
                      <a:pt x="279" y="53"/>
                    </a:cubicBezTo>
                    <a:cubicBezTo>
                      <a:pt x="276" y="52"/>
                      <a:pt x="274" y="52"/>
                      <a:pt x="271" y="52"/>
                    </a:cubicBezTo>
                    <a:cubicBezTo>
                      <a:pt x="259" y="52"/>
                      <a:pt x="247" y="57"/>
                      <a:pt x="239" y="66"/>
                    </a:cubicBezTo>
                    <a:cubicBezTo>
                      <a:pt x="230" y="62"/>
                      <a:pt x="220" y="60"/>
                      <a:pt x="209" y="60"/>
                    </a:cubicBezTo>
                    <a:cubicBezTo>
                      <a:pt x="163" y="60"/>
                      <a:pt x="125" y="98"/>
                      <a:pt x="125" y="144"/>
                    </a:cubicBezTo>
                    <a:cubicBezTo>
                      <a:pt x="125" y="150"/>
                      <a:pt x="126" y="156"/>
                      <a:pt x="127" y="162"/>
                    </a:cubicBezTo>
                    <a:cubicBezTo>
                      <a:pt x="115" y="169"/>
                      <a:pt x="107" y="183"/>
                      <a:pt x="107" y="198"/>
                    </a:cubicBezTo>
                    <a:cubicBezTo>
                      <a:pt x="107" y="199"/>
                      <a:pt x="107" y="199"/>
                      <a:pt x="107" y="199"/>
                    </a:cubicBezTo>
                    <a:cubicBezTo>
                      <a:pt x="104" y="199"/>
                      <a:pt x="100" y="198"/>
                      <a:pt x="97" y="198"/>
                    </a:cubicBezTo>
                    <a:cubicBezTo>
                      <a:pt x="58" y="198"/>
                      <a:pt x="27" y="230"/>
                      <a:pt x="27" y="269"/>
                    </a:cubicBezTo>
                    <a:cubicBezTo>
                      <a:pt x="27" y="286"/>
                      <a:pt x="33" y="301"/>
                      <a:pt x="42" y="313"/>
                    </a:cubicBezTo>
                    <a:cubicBezTo>
                      <a:pt x="17" y="327"/>
                      <a:pt x="0" y="355"/>
                      <a:pt x="0" y="386"/>
                    </a:cubicBezTo>
                    <a:cubicBezTo>
                      <a:pt x="0" y="418"/>
                      <a:pt x="17" y="445"/>
                      <a:pt x="42" y="459"/>
                    </a:cubicBezTo>
                    <a:cubicBezTo>
                      <a:pt x="37" y="464"/>
                      <a:pt x="33" y="471"/>
                      <a:pt x="33" y="479"/>
                    </a:cubicBezTo>
                    <a:cubicBezTo>
                      <a:pt x="33" y="491"/>
                      <a:pt x="40" y="500"/>
                      <a:pt x="50" y="505"/>
                    </a:cubicBezTo>
                    <a:cubicBezTo>
                      <a:pt x="42" y="516"/>
                      <a:pt x="37" y="530"/>
                      <a:pt x="37" y="545"/>
                    </a:cubicBezTo>
                    <a:cubicBezTo>
                      <a:pt x="37" y="584"/>
                      <a:pt x="68" y="616"/>
                      <a:pt x="107" y="616"/>
                    </a:cubicBezTo>
                    <a:cubicBezTo>
                      <a:pt x="108" y="616"/>
                      <a:pt x="108" y="615"/>
                      <a:pt x="109" y="615"/>
                    </a:cubicBezTo>
                    <a:cubicBezTo>
                      <a:pt x="113" y="628"/>
                      <a:pt x="122" y="639"/>
                      <a:pt x="135" y="644"/>
                    </a:cubicBezTo>
                    <a:cubicBezTo>
                      <a:pt x="134" y="646"/>
                      <a:pt x="134" y="649"/>
                      <a:pt x="134" y="652"/>
                    </a:cubicBezTo>
                    <a:cubicBezTo>
                      <a:pt x="134" y="690"/>
                      <a:pt x="166" y="722"/>
                      <a:pt x="205" y="722"/>
                    </a:cubicBezTo>
                    <a:cubicBezTo>
                      <a:pt x="206" y="722"/>
                      <a:pt x="208" y="722"/>
                      <a:pt x="210" y="722"/>
                    </a:cubicBezTo>
                    <a:cubicBezTo>
                      <a:pt x="216" y="762"/>
                      <a:pt x="251" y="794"/>
                      <a:pt x="293" y="794"/>
                    </a:cubicBezTo>
                    <a:cubicBezTo>
                      <a:pt x="306" y="794"/>
                      <a:pt x="318" y="791"/>
                      <a:pt x="329" y="785"/>
                    </a:cubicBezTo>
                    <a:cubicBezTo>
                      <a:pt x="342" y="801"/>
                      <a:pt x="362" y="812"/>
                      <a:pt x="384" y="812"/>
                    </a:cubicBezTo>
                    <a:cubicBezTo>
                      <a:pt x="396" y="812"/>
                      <a:pt x="406" y="809"/>
                      <a:pt x="416" y="804"/>
                    </a:cubicBezTo>
                    <a:cubicBezTo>
                      <a:pt x="423" y="820"/>
                      <a:pt x="438" y="830"/>
                      <a:pt x="456" y="830"/>
                    </a:cubicBezTo>
                    <a:cubicBezTo>
                      <a:pt x="472" y="830"/>
                      <a:pt x="487" y="821"/>
                      <a:pt x="494" y="808"/>
                    </a:cubicBezTo>
                    <a:cubicBezTo>
                      <a:pt x="501" y="809"/>
                      <a:pt x="508" y="810"/>
                      <a:pt x="516" y="810"/>
                    </a:cubicBezTo>
                    <a:cubicBezTo>
                      <a:pt x="536" y="810"/>
                      <a:pt x="555" y="803"/>
                      <a:pt x="570" y="791"/>
                    </a:cubicBezTo>
                    <a:cubicBezTo>
                      <a:pt x="585" y="812"/>
                      <a:pt x="610" y="825"/>
                      <a:pt x="638" y="825"/>
                    </a:cubicBezTo>
                    <a:cubicBezTo>
                      <a:pt x="668" y="825"/>
                      <a:pt x="693" y="810"/>
                      <a:pt x="708" y="787"/>
                    </a:cubicBezTo>
                    <a:cubicBezTo>
                      <a:pt x="717" y="790"/>
                      <a:pt x="726" y="792"/>
                      <a:pt x="735" y="792"/>
                    </a:cubicBezTo>
                    <a:cubicBezTo>
                      <a:pt x="774" y="792"/>
                      <a:pt x="805" y="761"/>
                      <a:pt x="805" y="722"/>
                    </a:cubicBezTo>
                    <a:cubicBezTo>
                      <a:pt x="805" y="700"/>
                      <a:pt x="795" y="680"/>
                      <a:pt x="780" y="668"/>
                    </a:cubicBezTo>
                    <a:close/>
                    <a:moveTo>
                      <a:pt x="533" y="98"/>
                    </a:moveTo>
                    <a:cubicBezTo>
                      <a:pt x="534" y="99"/>
                      <a:pt x="535" y="100"/>
                      <a:pt x="537" y="101"/>
                    </a:cubicBezTo>
                    <a:cubicBezTo>
                      <a:pt x="535" y="101"/>
                      <a:pt x="534" y="101"/>
                      <a:pt x="532" y="101"/>
                    </a:cubicBezTo>
                    <a:cubicBezTo>
                      <a:pt x="532" y="100"/>
                      <a:pt x="532" y="99"/>
                      <a:pt x="533" y="98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80" name="Group 6">
              <a:extLst>
                <a:ext uri="{FF2B5EF4-FFF2-40B4-BE49-F238E27FC236}">
                  <a16:creationId xmlns:a16="http://schemas.microsoft.com/office/drawing/2014/main" id="{5D082174-891A-4D03-968C-6B114D779DFD}"/>
                </a:ext>
              </a:extLst>
            </p:cNvPr>
            <p:cNvGrpSpPr/>
            <p:nvPr/>
          </p:nvGrpSpPr>
          <p:grpSpPr>
            <a:xfrm>
              <a:off x="6759185" y="3364882"/>
              <a:ext cx="1409612" cy="1833764"/>
              <a:chOff x="6766805" y="3948228"/>
              <a:chExt cx="1409612" cy="1833764"/>
            </a:xfrm>
          </p:grpSpPr>
          <p:sp>
            <p:nvSpPr>
              <p:cNvPr id="113" name="Freeform 34">
                <a:extLst>
                  <a:ext uri="{FF2B5EF4-FFF2-40B4-BE49-F238E27FC236}">
                    <a16:creationId xmlns:a16="http://schemas.microsoft.com/office/drawing/2014/main" id="{AAD658EE-377A-412E-8946-B23AA0017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02207" y="3948228"/>
                <a:ext cx="806810" cy="1050006"/>
              </a:xfrm>
              <a:custGeom>
                <a:avLst/>
                <a:gdLst>
                  <a:gd name="T0" fmla="*/ 0 w 777"/>
                  <a:gd name="T1" fmla="*/ 884 h 1012"/>
                  <a:gd name="T2" fmla="*/ 614 w 777"/>
                  <a:gd name="T3" fmla="*/ 385 h 1012"/>
                  <a:gd name="T4" fmla="*/ 685 w 777"/>
                  <a:gd name="T5" fmla="*/ 957 h 1012"/>
                  <a:gd name="T6" fmla="*/ 0 w 777"/>
                  <a:gd name="T7" fmla="*/ 884 h 10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77" h="1012">
                    <a:moveTo>
                      <a:pt x="0" y="884"/>
                    </a:moveTo>
                    <a:cubicBezTo>
                      <a:pt x="0" y="884"/>
                      <a:pt x="101" y="0"/>
                      <a:pt x="614" y="385"/>
                    </a:cubicBezTo>
                    <a:cubicBezTo>
                      <a:pt x="614" y="385"/>
                      <a:pt x="777" y="522"/>
                      <a:pt x="685" y="957"/>
                    </a:cubicBezTo>
                    <a:cubicBezTo>
                      <a:pt x="217" y="1012"/>
                      <a:pt x="0" y="884"/>
                      <a:pt x="0" y="884"/>
                    </a:cubicBezTo>
                    <a:close/>
                  </a:path>
                </a:pathLst>
              </a:custGeom>
              <a:solidFill>
                <a:srgbClr val="FDD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114" name="Group 5">
                <a:extLst>
                  <a:ext uri="{FF2B5EF4-FFF2-40B4-BE49-F238E27FC236}">
                    <a16:creationId xmlns:a16="http://schemas.microsoft.com/office/drawing/2014/main" id="{2B1012E9-AD2A-41EE-ABD2-C67E3623E53A}"/>
                  </a:ext>
                </a:extLst>
              </p:cNvPr>
              <p:cNvGrpSpPr/>
              <p:nvPr/>
            </p:nvGrpSpPr>
            <p:grpSpPr>
              <a:xfrm>
                <a:off x="6766805" y="4076165"/>
                <a:ext cx="1409612" cy="1705827"/>
                <a:chOff x="6766805" y="4076165"/>
                <a:chExt cx="1409612" cy="1705827"/>
              </a:xfrm>
            </p:grpSpPr>
            <p:grpSp>
              <p:nvGrpSpPr>
                <p:cNvPr id="116" name="Group 4">
                  <a:extLst>
                    <a:ext uri="{FF2B5EF4-FFF2-40B4-BE49-F238E27FC236}">
                      <a16:creationId xmlns:a16="http://schemas.microsoft.com/office/drawing/2014/main" id="{537B6C50-DA92-4FE5-A302-3FD14DF960E9}"/>
                    </a:ext>
                  </a:extLst>
                </p:cNvPr>
                <p:cNvGrpSpPr/>
                <p:nvPr/>
              </p:nvGrpSpPr>
              <p:grpSpPr>
                <a:xfrm>
                  <a:off x="6766805" y="4124573"/>
                  <a:ext cx="1409612" cy="1657419"/>
                  <a:chOff x="6766805" y="4124573"/>
                  <a:chExt cx="1409612" cy="1657419"/>
                </a:xfrm>
              </p:grpSpPr>
              <p:sp>
                <p:nvSpPr>
                  <p:cNvPr id="120" name="Freeform 33">
                    <a:extLst>
                      <a:ext uri="{FF2B5EF4-FFF2-40B4-BE49-F238E27FC236}">
                        <a16:creationId xmlns:a16="http://schemas.microsoft.com/office/drawing/2014/main" id="{BFB55C63-D24F-4942-9632-0F06A57633FE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6870538" y="5596426"/>
                    <a:ext cx="1000444" cy="185566"/>
                  </a:xfrm>
                  <a:custGeom>
                    <a:avLst/>
                    <a:gdLst>
                      <a:gd name="T0" fmla="*/ 250 w 963"/>
                      <a:gd name="T1" fmla="*/ 11 h 179"/>
                      <a:gd name="T2" fmla="*/ 213 w 963"/>
                      <a:gd name="T3" fmla="*/ 15 h 179"/>
                      <a:gd name="T4" fmla="*/ 256 w 963"/>
                      <a:gd name="T5" fmla="*/ 26 h 179"/>
                      <a:gd name="T6" fmla="*/ 250 w 963"/>
                      <a:gd name="T7" fmla="*/ 11 h 179"/>
                      <a:gd name="T8" fmla="*/ 479 w 963"/>
                      <a:gd name="T9" fmla="*/ 0 h 179"/>
                      <a:gd name="T10" fmla="*/ 288 w 963"/>
                      <a:gd name="T11" fmla="*/ 8 h 179"/>
                      <a:gd name="T12" fmla="*/ 305 w 963"/>
                      <a:gd name="T13" fmla="*/ 77 h 179"/>
                      <a:gd name="T14" fmla="*/ 171 w 963"/>
                      <a:gd name="T15" fmla="*/ 103 h 179"/>
                      <a:gd name="T16" fmla="*/ 136 w 963"/>
                      <a:gd name="T17" fmla="*/ 48 h 179"/>
                      <a:gd name="T18" fmla="*/ 163 w 963"/>
                      <a:gd name="T19" fmla="*/ 22 h 179"/>
                      <a:gd name="T20" fmla="*/ 0 w 963"/>
                      <a:gd name="T21" fmla="*/ 89 h 179"/>
                      <a:gd name="T22" fmla="*/ 481 w 963"/>
                      <a:gd name="T23" fmla="*/ 179 h 179"/>
                      <a:gd name="T24" fmla="*/ 483 w 963"/>
                      <a:gd name="T25" fmla="*/ 179 h 179"/>
                      <a:gd name="T26" fmla="*/ 963 w 963"/>
                      <a:gd name="T27" fmla="*/ 90 h 179"/>
                      <a:gd name="T28" fmla="*/ 805 w 963"/>
                      <a:gd name="T29" fmla="*/ 24 h 179"/>
                      <a:gd name="T30" fmla="*/ 817 w 963"/>
                      <a:gd name="T31" fmla="*/ 103 h 179"/>
                      <a:gd name="T32" fmla="*/ 678 w 963"/>
                      <a:gd name="T33" fmla="*/ 125 h 179"/>
                      <a:gd name="T34" fmla="*/ 634 w 963"/>
                      <a:gd name="T35" fmla="*/ 72 h 179"/>
                      <a:gd name="T36" fmla="*/ 705 w 963"/>
                      <a:gd name="T37" fmla="*/ 29 h 179"/>
                      <a:gd name="T38" fmla="*/ 780 w 963"/>
                      <a:gd name="T39" fmla="*/ 57 h 179"/>
                      <a:gd name="T40" fmla="*/ 766 w 963"/>
                      <a:gd name="T41" fmla="*/ 18 h 179"/>
                      <a:gd name="T42" fmla="*/ 481 w 963"/>
                      <a:gd name="T43" fmla="*/ 0 h 179"/>
                      <a:gd name="T44" fmla="*/ 479 w 963"/>
                      <a:gd name="T45" fmla="*/ 0 h 1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</a:cxnLst>
                    <a:rect l="0" t="0" r="r" b="b"/>
                    <a:pathLst>
                      <a:path w="963" h="179">
                        <a:moveTo>
                          <a:pt x="250" y="11"/>
                        </a:moveTo>
                        <a:cubicBezTo>
                          <a:pt x="237" y="12"/>
                          <a:pt x="225" y="14"/>
                          <a:pt x="213" y="15"/>
                        </a:cubicBezTo>
                        <a:cubicBezTo>
                          <a:pt x="237" y="18"/>
                          <a:pt x="256" y="26"/>
                          <a:pt x="256" y="26"/>
                        </a:cubicBezTo>
                        <a:cubicBezTo>
                          <a:pt x="250" y="11"/>
                          <a:pt x="250" y="11"/>
                          <a:pt x="250" y="11"/>
                        </a:cubicBezTo>
                        <a:moveTo>
                          <a:pt x="479" y="0"/>
                        </a:moveTo>
                        <a:cubicBezTo>
                          <a:pt x="411" y="0"/>
                          <a:pt x="347" y="3"/>
                          <a:pt x="288" y="8"/>
                        </a:cubicBezTo>
                        <a:cubicBezTo>
                          <a:pt x="305" y="77"/>
                          <a:pt x="305" y="77"/>
                          <a:pt x="305" y="77"/>
                        </a:cubicBezTo>
                        <a:cubicBezTo>
                          <a:pt x="305" y="77"/>
                          <a:pt x="224" y="103"/>
                          <a:pt x="171" y="103"/>
                        </a:cubicBezTo>
                        <a:cubicBezTo>
                          <a:pt x="134" y="103"/>
                          <a:pt x="111" y="90"/>
                          <a:pt x="136" y="48"/>
                        </a:cubicBezTo>
                        <a:cubicBezTo>
                          <a:pt x="143" y="35"/>
                          <a:pt x="153" y="27"/>
                          <a:pt x="163" y="22"/>
                        </a:cubicBezTo>
                        <a:cubicBezTo>
                          <a:pt x="63" y="39"/>
                          <a:pt x="0" y="63"/>
                          <a:pt x="0" y="89"/>
                        </a:cubicBezTo>
                        <a:cubicBezTo>
                          <a:pt x="0" y="139"/>
                          <a:pt x="215" y="179"/>
                          <a:pt x="481" y="179"/>
                        </a:cubicBezTo>
                        <a:cubicBezTo>
                          <a:pt x="482" y="179"/>
                          <a:pt x="483" y="179"/>
                          <a:pt x="483" y="179"/>
                        </a:cubicBezTo>
                        <a:cubicBezTo>
                          <a:pt x="748" y="179"/>
                          <a:pt x="962" y="139"/>
                          <a:pt x="963" y="90"/>
                        </a:cubicBezTo>
                        <a:cubicBezTo>
                          <a:pt x="963" y="64"/>
                          <a:pt x="902" y="40"/>
                          <a:pt x="805" y="24"/>
                        </a:cubicBezTo>
                        <a:cubicBezTo>
                          <a:pt x="817" y="103"/>
                          <a:pt x="817" y="103"/>
                          <a:pt x="817" y="103"/>
                        </a:cubicBezTo>
                        <a:cubicBezTo>
                          <a:pt x="817" y="103"/>
                          <a:pt x="735" y="125"/>
                          <a:pt x="678" y="125"/>
                        </a:cubicBezTo>
                        <a:cubicBezTo>
                          <a:pt x="637" y="125"/>
                          <a:pt x="609" y="113"/>
                          <a:pt x="634" y="72"/>
                        </a:cubicBezTo>
                        <a:cubicBezTo>
                          <a:pt x="656" y="39"/>
                          <a:pt x="682" y="29"/>
                          <a:pt x="705" y="29"/>
                        </a:cubicBezTo>
                        <a:cubicBezTo>
                          <a:pt x="745" y="29"/>
                          <a:pt x="780" y="57"/>
                          <a:pt x="780" y="57"/>
                        </a:cubicBezTo>
                        <a:cubicBezTo>
                          <a:pt x="766" y="18"/>
                          <a:pt x="766" y="18"/>
                          <a:pt x="766" y="18"/>
                        </a:cubicBezTo>
                        <a:cubicBezTo>
                          <a:pt x="686" y="7"/>
                          <a:pt x="588" y="0"/>
                          <a:pt x="481" y="0"/>
                        </a:cubicBezTo>
                        <a:cubicBezTo>
                          <a:pt x="481" y="0"/>
                          <a:pt x="480" y="0"/>
                          <a:pt x="479" y="0"/>
                        </a:cubicBezTo>
                      </a:path>
                    </a:pathLst>
                  </a:custGeom>
                  <a:solidFill>
                    <a:srgbClr val="F2F2F2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1" name="Freeform 35">
                    <a:extLst>
                      <a:ext uri="{FF2B5EF4-FFF2-40B4-BE49-F238E27FC236}">
                        <a16:creationId xmlns:a16="http://schemas.microsoft.com/office/drawing/2014/main" id="{0EA8C4D1-2D46-467D-A71E-0DF506883E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22076" y="4124573"/>
                    <a:ext cx="855219" cy="816030"/>
                  </a:xfrm>
                  <a:custGeom>
                    <a:avLst/>
                    <a:gdLst>
                      <a:gd name="T0" fmla="*/ 472 w 823"/>
                      <a:gd name="T1" fmla="*/ 542 h 787"/>
                      <a:gd name="T2" fmla="*/ 487 w 823"/>
                      <a:gd name="T3" fmla="*/ 393 h 787"/>
                      <a:gd name="T4" fmla="*/ 0 w 823"/>
                      <a:gd name="T5" fmla="*/ 237 h 787"/>
                      <a:gd name="T6" fmla="*/ 426 w 823"/>
                      <a:gd name="T7" fmla="*/ 45 h 787"/>
                      <a:gd name="T8" fmla="*/ 642 w 823"/>
                      <a:gd name="T9" fmla="*/ 232 h 787"/>
                      <a:gd name="T10" fmla="*/ 659 w 823"/>
                      <a:gd name="T11" fmla="*/ 200 h 787"/>
                      <a:gd name="T12" fmla="*/ 663 w 823"/>
                      <a:gd name="T13" fmla="*/ 250 h 787"/>
                      <a:gd name="T14" fmla="*/ 700 w 823"/>
                      <a:gd name="T15" fmla="*/ 285 h 787"/>
                      <a:gd name="T16" fmla="*/ 673 w 823"/>
                      <a:gd name="T17" fmla="*/ 280 h 787"/>
                      <a:gd name="T18" fmla="*/ 569 w 823"/>
                      <a:gd name="T19" fmla="*/ 787 h 787"/>
                      <a:gd name="T20" fmla="*/ 475 w 823"/>
                      <a:gd name="T21" fmla="*/ 584 h 787"/>
                      <a:gd name="T22" fmla="*/ 536 w 823"/>
                      <a:gd name="T23" fmla="*/ 561 h 787"/>
                      <a:gd name="T24" fmla="*/ 472 w 823"/>
                      <a:gd name="T25" fmla="*/ 542 h 7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</a:cxnLst>
                    <a:rect l="0" t="0" r="r" b="b"/>
                    <a:pathLst>
                      <a:path w="823" h="787">
                        <a:moveTo>
                          <a:pt x="472" y="542"/>
                        </a:moveTo>
                        <a:cubicBezTo>
                          <a:pt x="487" y="393"/>
                          <a:pt x="487" y="393"/>
                          <a:pt x="487" y="393"/>
                        </a:cubicBezTo>
                        <a:cubicBezTo>
                          <a:pt x="213" y="351"/>
                          <a:pt x="0" y="237"/>
                          <a:pt x="0" y="237"/>
                        </a:cubicBezTo>
                        <a:cubicBezTo>
                          <a:pt x="83" y="0"/>
                          <a:pt x="306" y="8"/>
                          <a:pt x="426" y="45"/>
                        </a:cubicBezTo>
                        <a:cubicBezTo>
                          <a:pt x="579" y="88"/>
                          <a:pt x="631" y="194"/>
                          <a:pt x="642" y="232"/>
                        </a:cubicBezTo>
                        <a:cubicBezTo>
                          <a:pt x="655" y="218"/>
                          <a:pt x="659" y="200"/>
                          <a:pt x="659" y="200"/>
                        </a:cubicBezTo>
                        <a:cubicBezTo>
                          <a:pt x="678" y="229"/>
                          <a:pt x="663" y="250"/>
                          <a:pt x="663" y="250"/>
                        </a:cubicBezTo>
                        <a:cubicBezTo>
                          <a:pt x="693" y="255"/>
                          <a:pt x="700" y="285"/>
                          <a:pt x="700" y="285"/>
                        </a:cubicBezTo>
                        <a:cubicBezTo>
                          <a:pt x="691" y="281"/>
                          <a:pt x="681" y="280"/>
                          <a:pt x="673" y="280"/>
                        </a:cubicBezTo>
                        <a:cubicBezTo>
                          <a:pt x="823" y="372"/>
                          <a:pt x="569" y="787"/>
                          <a:pt x="569" y="787"/>
                        </a:cubicBezTo>
                        <a:cubicBezTo>
                          <a:pt x="508" y="739"/>
                          <a:pt x="475" y="584"/>
                          <a:pt x="475" y="584"/>
                        </a:cubicBezTo>
                        <a:cubicBezTo>
                          <a:pt x="475" y="584"/>
                          <a:pt x="538" y="618"/>
                          <a:pt x="536" y="561"/>
                        </a:cubicBezTo>
                        <a:cubicBezTo>
                          <a:pt x="533" y="503"/>
                          <a:pt x="472" y="542"/>
                          <a:pt x="472" y="542"/>
                        </a:cubicBez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2" name="Freeform 36">
                    <a:extLst>
                      <a:ext uri="{FF2B5EF4-FFF2-40B4-BE49-F238E27FC236}">
                        <a16:creationId xmlns:a16="http://schemas.microsoft.com/office/drawing/2014/main" id="{3B24640A-5663-44E3-959D-08D3593EA1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41289" y="4504926"/>
                    <a:ext cx="1153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0" y="0"/>
                          <a:pt x="1" y="0"/>
                          <a:pt x="1" y="0"/>
                        </a:cubicBezTo>
                        <a:cubicBezTo>
                          <a:pt x="1" y="0"/>
                          <a:pt x="0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DDC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3" name="Freeform 37">
                    <a:extLst>
                      <a:ext uri="{FF2B5EF4-FFF2-40B4-BE49-F238E27FC236}">
                        <a16:creationId xmlns:a16="http://schemas.microsoft.com/office/drawing/2014/main" id="{4BBD08C6-AF7D-460B-A3C5-B2F07103E6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93759" y="4402346"/>
                    <a:ext cx="382658" cy="628160"/>
                  </a:xfrm>
                  <a:custGeom>
                    <a:avLst/>
                    <a:gdLst>
                      <a:gd name="T0" fmla="*/ 332 w 369"/>
                      <a:gd name="T1" fmla="*/ 343 h 606"/>
                      <a:gd name="T2" fmla="*/ 249 w 369"/>
                      <a:gd name="T3" fmla="*/ 85 h 606"/>
                      <a:gd name="T4" fmla="*/ 102 w 369"/>
                      <a:gd name="T5" fmla="*/ 60 h 606"/>
                      <a:gd name="T6" fmla="*/ 106 w 369"/>
                      <a:gd name="T7" fmla="*/ 73 h 606"/>
                      <a:gd name="T8" fmla="*/ 156 w 369"/>
                      <a:gd name="T9" fmla="*/ 66 h 606"/>
                      <a:gd name="T10" fmla="*/ 136 w 369"/>
                      <a:gd name="T11" fmla="*/ 74 h 606"/>
                      <a:gd name="T12" fmla="*/ 153 w 369"/>
                      <a:gd name="T13" fmla="*/ 83 h 606"/>
                      <a:gd name="T14" fmla="*/ 154 w 369"/>
                      <a:gd name="T15" fmla="*/ 83 h 606"/>
                      <a:gd name="T16" fmla="*/ 153 w 369"/>
                      <a:gd name="T17" fmla="*/ 83 h 606"/>
                      <a:gd name="T18" fmla="*/ 135 w 369"/>
                      <a:gd name="T19" fmla="*/ 91 h 606"/>
                      <a:gd name="T20" fmla="*/ 148 w 369"/>
                      <a:gd name="T21" fmla="*/ 104 h 606"/>
                      <a:gd name="T22" fmla="*/ 149 w 369"/>
                      <a:gd name="T23" fmla="*/ 104 h 606"/>
                      <a:gd name="T24" fmla="*/ 148 w 369"/>
                      <a:gd name="T25" fmla="*/ 104 h 606"/>
                      <a:gd name="T26" fmla="*/ 138 w 369"/>
                      <a:gd name="T27" fmla="*/ 118 h 606"/>
                      <a:gd name="T28" fmla="*/ 161 w 369"/>
                      <a:gd name="T29" fmla="*/ 123 h 606"/>
                      <a:gd name="T30" fmla="*/ 223 w 369"/>
                      <a:gd name="T31" fmla="*/ 152 h 606"/>
                      <a:gd name="T32" fmla="*/ 19 w 369"/>
                      <a:gd name="T33" fmla="*/ 519 h 606"/>
                      <a:gd name="T34" fmla="*/ 0 w 369"/>
                      <a:gd name="T35" fmla="*/ 606 h 606"/>
                      <a:gd name="T36" fmla="*/ 332 w 369"/>
                      <a:gd name="T37" fmla="*/ 343 h 60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</a:cxnLst>
                    <a:rect l="0" t="0" r="r" b="b"/>
                    <a:pathLst>
                      <a:path w="369" h="606">
                        <a:moveTo>
                          <a:pt x="332" y="343"/>
                        </a:moveTo>
                        <a:cubicBezTo>
                          <a:pt x="367" y="179"/>
                          <a:pt x="249" y="85"/>
                          <a:pt x="249" y="85"/>
                        </a:cubicBezTo>
                        <a:cubicBezTo>
                          <a:pt x="249" y="85"/>
                          <a:pt x="145" y="0"/>
                          <a:pt x="102" y="60"/>
                        </a:cubicBezTo>
                        <a:cubicBezTo>
                          <a:pt x="102" y="60"/>
                          <a:pt x="92" y="72"/>
                          <a:pt x="106" y="73"/>
                        </a:cubicBezTo>
                        <a:cubicBezTo>
                          <a:pt x="119" y="73"/>
                          <a:pt x="138" y="53"/>
                          <a:pt x="156" y="66"/>
                        </a:cubicBezTo>
                        <a:cubicBezTo>
                          <a:pt x="156" y="66"/>
                          <a:pt x="138" y="59"/>
                          <a:pt x="136" y="74"/>
                        </a:cubicBezTo>
                        <a:cubicBezTo>
                          <a:pt x="135" y="81"/>
                          <a:pt x="150" y="83"/>
                          <a:pt x="153" y="83"/>
                        </a:cubicBezTo>
                        <a:cubicBezTo>
                          <a:pt x="154" y="83"/>
                          <a:pt x="154" y="83"/>
                          <a:pt x="154" y="83"/>
                        </a:cubicBezTo>
                        <a:cubicBezTo>
                          <a:pt x="154" y="83"/>
                          <a:pt x="154" y="83"/>
                          <a:pt x="153" y="83"/>
                        </a:cubicBezTo>
                        <a:cubicBezTo>
                          <a:pt x="150" y="83"/>
                          <a:pt x="137" y="83"/>
                          <a:pt x="135" y="91"/>
                        </a:cubicBezTo>
                        <a:cubicBezTo>
                          <a:pt x="134" y="104"/>
                          <a:pt x="145" y="104"/>
                          <a:pt x="148" y="104"/>
                        </a:cubicBezTo>
                        <a:cubicBezTo>
                          <a:pt x="149" y="104"/>
                          <a:pt x="149" y="104"/>
                          <a:pt x="149" y="104"/>
                        </a:cubicBezTo>
                        <a:cubicBezTo>
                          <a:pt x="149" y="104"/>
                          <a:pt x="149" y="104"/>
                          <a:pt x="148" y="104"/>
                        </a:cubicBezTo>
                        <a:cubicBezTo>
                          <a:pt x="145" y="105"/>
                          <a:pt x="136" y="106"/>
                          <a:pt x="138" y="118"/>
                        </a:cubicBezTo>
                        <a:cubicBezTo>
                          <a:pt x="141" y="131"/>
                          <a:pt x="161" y="123"/>
                          <a:pt x="161" y="123"/>
                        </a:cubicBezTo>
                        <a:cubicBezTo>
                          <a:pt x="161" y="123"/>
                          <a:pt x="204" y="125"/>
                          <a:pt x="223" y="152"/>
                        </a:cubicBezTo>
                        <a:cubicBezTo>
                          <a:pt x="369" y="369"/>
                          <a:pt x="128" y="507"/>
                          <a:pt x="19" y="519"/>
                        </a:cubicBezTo>
                        <a:cubicBezTo>
                          <a:pt x="0" y="606"/>
                          <a:pt x="0" y="606"/>
                          <a:pt x="0" y="606"/>
                        </a:cubicBezTo>
                        <a:cubicBezTo>
                          <a:pt x="137" y="585"/>
                          <a:pt x="297" y="506"/>
                          <a:pt x="332" y="343"/>
                        </a:cubicBezTo>
                        <a:close/>
                      </a:path>
                    </a:pathLst>
                  </a:custGeom>
                  <a:solidFill>
                    <a:srgbClr val="FDDC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4" name="Freeform 38">
                    <a:extLst>
                      <a:ext uri="{FF2B5EF4-FFF2-40B4-BE49-F238E27FC236}">
                        <a16:creationId xmlns:a16="http://schemas.microsoft.com/office/drawing/2014/main" id="{3660F42A-1AD0-4B90-85EA-18FCC51C29C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934374" y="4526826"/>
                    <a:ext cx="1153" cy="0"/>
                  </a:xfrm>
                  <a:custGeom>
                    <a:avLst/>
                    <a:gdLst>
                      <a:gd name="T0" fmla="*/ 0 w 1"/>
                      <a:gd name="T1" fmla="*/ 1 w 1"/>
                      <a:gd name="T2" fmla="*/ 0 w 1"/>
                    </a:gdLst>
                    <a:ahLst/>
                    <a:cxnLst>
                      <a:cxn ang="0">
                        <a:pos x="T0" y="0"/>
                      </a:cxn>
                      <a:cxn ang="0">
                        <a:pos x="T1" y="0"/>
                      </a:cxn>
                      <a:cxn ang="0">
                        <a:pos x="T2" y="0"/>
                      </a:cxn>
                    </a:cxnLst>
                    <a:rect l="0" t="0" r="r" b="b"/>
                    <a:pathLst>
                      <a:path w="1">
                        <a:moveTo>
                          <a:pt x="0" y="0"/>
                        </a:moveTo>
                        <a:cubicBezTo>
                          <a:pt x="1" y="0"/>
                          <a:pt x="1" y="0"/>
                          <a:pt x="1" y="0"/>
                        </a:cubicBezTo>
                        <a:cubicBezTo>
                          <a:pt x="1" y="0"/>
                          <a:pt x="1" y="0"/>
                          <a:pt x="0" y="0"/>
                        </a:cubicBezTo>
                        <a:close/>
                      </a:path>
                    </a:pathLst>
                  </a:custGeom>
                  <a:solidFill>
                    <a:srgbClr val="FDDC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5" name="Freeform 39">
                    <a:extLst>
                      <a:ext uri="{FF2B5EF4-FFF2-40B4-BE49-F238E27FC236}">
                        <a16:creationId xmlns:a16="http://schemas.microsoft.com/office/drawing/2014/main" id="{DED4B9F8-C1EB-4EC5-A29C-F4F2D43A481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47761" y="5309432"/>
                    <a:ext cx="772233" cy="462187"/>
                  </a:xfrm>
                  <a:custGeom>
                    <a:avLst/>
                    <a:gdLst>
                      <a:gd name="T0" fmla="*/ 742 w 743"/>
                      <a:gd name="T1" fmla="*/ 65 h 446"/>
                      <a:gd name="T2" fmla="*/ 719 w 743"/>
                      <a:gd name="T3" fmla="*/ 216 h 446"/>
                      <a:gd name="T4" fmla="*/ 743 w 743"/>
                      <a:gd name="T5" fmla="*/ 380 h 446"/>
                      <a:gd name="T6" fmla="*/ 560 w 743"/>
                      <a:gd name="T7" fmla="*/ 349 h 446"/>
                      <a:gd name="T8" fmla="*/ 706 w 743"/>
                      <a:gd name="T9" fmla="*/ 334 h 446"/>
                      <a:gd name="T10" fmla="*/ 661 w 743"/>
                      <a:gd name="T11" fmla="*/ 208 h 446"/>
                      <a:gd name="T12" fmla="*/ 656 w 743"/>
                      <a:gd name="T13" fmla="*/ 112 h 446"/>
                      <a:gd name="T14" fmla="*/ 191 w 743"/>
                      <a:gd name="T15" fmla="*/ 66 h 446"/>
                      <a:gd name="T16" fmla="*/ 191 w 743"/>
                      <a:gd name="T17" fmla="*/ 188 h 446"/>
                      <a:gd name="T18" fmla="*/ 231 w 743"/>
                      <a:gd name="T19" fmla="*/ 354 h 446"/>
                      <a:gd name="T20" fmla="*/ 62 w 743"/>
                      <a:gd name="T21" fmla="*/ 325 h 446"/>
                      <a:gd name="T22" fmla="*/ 182 w 743"/>
                      <a:gd name="T23" fmla="*/ 303 h 446"/>
                      <a:gd name="T24" fmla="*/ 134 w 743"/>
                      <a:gd name="T25" fmla="*/ 188 h 446"/>
                      <a:gd name="T26" fmla="*/ 120 w 743"/>
                      <a:gd name="T27" fmla="*/ 0 h 446"/>
                      <a:gd name="T28" fmla="*/ 742 w 743"/>
                      <a:gd name="T29" fmla="*/ 65 h 44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</a:cxnLst>
                    <a:rect l="0" t="0" r="r" b="b"/>
                    <a:pathLst>
                      <a:path w="743" h="446">
                        <a:moveTo>
                          <a:pt x="742" y="65"/>
                        </a:moveTo>
                        <a:cubicBezTo>
                          <a:pt x="719" y="216"/>
                          <a:pt x="719" y="216"/>
                          <a:pt x="719" y="216"/>
                        </a:cubicBezTo>
                        <a:cubicBezTo>
                          <a:pt x="743" y="380"/>
                          <a:pt x="743" y="380"/>
                          <a:pt x="743" y="380"/>
                        </a:cubicBezTo>
                        <a:cubicBezTo>
                          <a:pt x="743" y="380"/>
                          <a:pt x="499" y="446"/>
                          <a:pt x="560" y="349"/>
                        </a:cubicBezTo>
                        <a:cubicBezTo>
                          <a:pt x="617" y="261"/>
                          <a:pt x="706" y="334"/>
                          <a:pt x="706" y="334"/>
                        </a:cubicBezTo>
                        <a:cubicBezTo>
                          <a:pt x="661" y="208"/>
                          <a:pt x="661" y="208"/>
                          <a:pt x="661" y="208"/>
                        </a:cubicBezTo>
                        <a:cubicBezTo>
                          <a:pt x="656" y="112"/>
                          <a:pt x="656" y="112"/>
                          <a:pt x="656" y="112"/>
                        </a:cubicBezTo>
                        <a:cubicBezTo>
                          <a:pt x="656" y="112"/>
                          <a:pt x="404" y="127"/>
                          <a:pt x="191" y="66"/>
                        </a:cubicBezTo>
                        <a:cubicBezTo>
                          <a:pt x="191" y="188"/>
                          <a:pt x="191" y="188"/>
                          <a:pt x="191" y="188"/>
                        </a:cubicBezTo>
                        <a:cubicBezTo>
                          <a:pt x="231" y="354"/>
                          <a:pt x="231" y="354"/>
                          <a:pt x="231" y="354"/>
                        </a:cubicBezTo>
                        <a:cubicBezTo>
                          <a:pt x="231" y="354"/>
                          <a:pt x="0" y="429"/>
                          <a:pt x="62" y="325"/>
                        </a:cubicBezTo>
                        <a:cubicBezTo>
                          <a:pt x="97" y="266"/>
                          <a:pt x="182" y="303"/>
                          <a:pt x="182" y="303"/>
                        </a:cubicBezTo>
                        <a:cubicBezTo>
                          <a:pt x="134" y="188"/>
                          <a:pt x="134" y="188"/>
                          <a:pt x="134" y="188"/>
                        </a:cubicBezTo>
                        <a:cubicBezTo>
                          <a:pt x="120" y="0"/>
                          <a:pt x="120" y="0"/>
                          <a:pt x="120" y="0"/>
                        </a:cubicBezTo>
                        <a:cubicBezTo>
                          <a:pt x="742" y="65"/>
                          <a:pt x="742" y="65"/>
                          <a:pt x="742" y="65"/>
                        </a:cubicBezTo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6" name="Freeform 40">
                    <a:extLst>
                      <a:ext uri="{FF2B5EF4-FFF2-40B4-BE49-F238E27FC236}">
                        <a16:creationId xmlns:a16="http://schemas.microsoft.com/office/drawing/2014/main" id="{AF721E71-F439-4159-9E64-F865977399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2240" y="4864533"/>
                    <a:ext cx="741113" cy="522122"/>
                  </a:xfrm>
                  <a:custGeom>
                    <a:avLst/>
                    <a:gdLst>
                      <a:gd name="T0" fmla="*/ 28 w 713"/>
                      <a:gd name="T1" fmla="*/ 0 h 503"/>
                      <a:gd name="T2" fmla="*/ 0 w 713"/>
                      <a:gd name="T3" fmla="*/ 428 h 503"/>
                      <a:gd name="T4" fmla="*/ 622 w 713"/>
                      <a:gd name="T5" fmla="*/ 493 h 503"/>
                      <a:gd name="T6" fmla="*/ 713 w 713"/>
                      <a:gd name="T7" fmla="*/ 73 h 503"/>
                      <a:gd name="T8" fmla="*/ 28 w 713"/>
                      <a:gd name="T9" fmla="*/ 0 h 50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713" h="503">
                        <a:moveTo>
                          <a:pt x="28" y="0"/>
                        </a:moveTo>
                        <a:cubicBezTo>
                          <a:pt x="0" y="428"/>
                          <a:pt x="0" y="428"/>
                          <a:pt x="0" y="428"/>
                        </a:cubicBezTo>
                        <a:cubicBezTo>
                          <a:pt x="0" y="428"/>
                          <a:pt x="255" y="503"/>
                          <a:pt x="622" y="493"/>
                        </a:cubicBezTo>
                        <a:cubicBezTo>
                          <a:pt x="713" y="73"/>
                          <a:pt x="713" y="73"/>
                          <a:pt x="713" y="73"/>
                        </a:cubicBezTo>
                        <a:cubicBezTo>
                          <a:pt x="713" y="73"/>
                          <a:pt x="289" y="111"/>
                          <a:pt x="28" y="0"/>
                        </a:cubicBezTo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7" name="Freeform 41">
                    <a:extLst>
                      <a:ext uri="{FF2B5EF4-FFF2-40B4-BE49-F238E27FC236}">
                        <a16:creationId xmlns:a16="http://schemas.microsoft.com/office/drawing/2014/main" id="{DE6EB7CA-0E0B-45E9-9068-BE83EEDCFCC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19771" y="4946367"/>
                    <a:ext cx="130243" cy="373437"/>
                  </a:xfrm>
                  <a:custGeom>
                    <a:avLst/>
                    <a:gdLst>
                      <a:gd name="T0" fmla="*/ 30 w 113"/>
                      <a:gd name="T1" fmla="*/ 0 h 324"/>
                      <a:gd name="T2" fmla="*/ 17 w 113"/>
                      <a:gd name="T3" fmla="*/ 20 h 324"/>
                      <a:gd name="T4" fmla="*/ 31 w 113"/>
                      <a:gd name="T5" fmla="*/ 46 h 324"/>
                      <a:gd name="T6" fmla="*/ 0 w 113"/>
                      <a:gd name="T7" fmla="*/ 269 h 324"/>
                      <a:gd name="T8" fmla="*/ 57 w 113"/>
                      <a:gd name="T9" fmla="*/ 324 h 324"/>
                      <a:gd name="T10" fmla="*/ 113 w 113"/>
                      <a:gd name="T11" fmla="*/ 274 h 324"/>
                      <a:gd name="T12" fmla="*/ 62 w 113"/>
                      <a:gd name="T13" fmla="*/ 52 h 324"/>
                      <a:gd name="T14" fmla="*/ 83 w 113"/>
                      <a:gd name="T15" fmla="*/ 27 h 324"/>
                      <a:gd name="T16" fmla="*/ 75 w 113"/>
                      <a:gd name="T17" fmla="*/ 9 h 324"/>
                      <a:gd name="T18" fmla="*/ 30 w 113"/>
                      <a:gd name="T19" fmla="*/ 0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3" h="324">
                        <a:moveTo>
                          <a:pt x="30" y="0"/>
                        </a:moveTo>
                        <a:lnTo>
                          <a:pt x="17" y="20"/>
                        </a:lnTo>
                        <a:lnTo>
                          <a:pt x="31" y="46"/>
                        </a:lnTo>
                        <a:lnTo>
                          <a:pt x="0" y="269"/>
                        </a:lnTo>
                        <a:lnTo>
                          <a:pt x="57" y="324"/>
                        </a:lnTo>
                        <a:lnTo>
                          <a:pt x="113" y="274"/>
                        </a:lnTo>
                        <a:lnTo>
                          <a:pt x="62" y="52"/>
                        </a:lnTo>
                        <a:lnTo>
                          <a:pt x="83" y="27"/>
                        </a:lnTo>
                        <a:lnTo>
                          <a:pt x="75" y="9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8" name="Freeform 42">
                    <a:extLst>
                      <a:ext uri="{FF2B5EF4-FFF2-40B4-BE49-F238E27FC236}">
                        <a16:creationId xmlns:a16="http://schemas.microsoft.com/office/drawing/2014/main" id="{9476D14E-4958-4A9E-B613-13ABDDC4E6D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19771" y="4946367"/>
                    <a:ext cx="130243" cy="373437"/>
                  </a:xfrm>
                  <a:custGeom>
                    <a:avLst/>
                    <a:gdLst>
                      <a:gd name="T0" fmla="*/ 30 w 113"/>
                      <a:gd name="T1" fmla="*/ 0 h 324"/>
                      <a:gd name="T2" fmla="*/ 17 w 113"/>
                      <a:gd name="T3" fmla="*/ 20 h 324"/>
                      <a:gd name="T4" fmla="*/ 31 w 113"/>
                      <a:gd name="T5" fmla="*/ 46 h 324"/>
                      <a:gd name="T6" fmla="*/ 0 w 113"/>
                      <a:gd name="T7" fmla="*/ 269 h 324"/>
                      <a:gd name="T8" fmla="*/ 57 w 113"/>
                      <a:gd name="T9" fmla="*/ 324 h 324"/>
                      <a:gd name="T10" fmla="*/ 113 w 113"/>
                      <a:gd name="T11" fmla="*/ 274 h 324"/>
                      <a:gd name="T12" fmla="*/ 62 w 113"/>
                      <a:gd name="T13" fmla="*/ 52 h 324"/>
                      <a:gd name="T14" fmla="*/ 83 w 113"/>
                      <a:gd name="T15" fmla="*/ 27 h 324"/>
                      <a:gd name="T16" fmla="*/ 75 w 113"/>
                      <a:gd name="T17" fmla="*/ 9 h 324"/>
                      <a:gd name="T18" fmla="*/ 30 w 113"/>
                      <a:gd name="T19" fmla="*/ 0 h 32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3" h="324">
                        <a:moveTo>
                          <a:pt x="30" y="0"/>
                        </a:moveTo>
                        <a:lnTo>
                          <a:pt x="17" y="20"/>
                        </a:lnTo>
                        <a:lnTo>
                          <a:pt x="31" y="46"/>
                        </a:lnTo>
                        <a:lnTo>
                          <a:pt x="0" y="269"/>
                        </a:lnTo>
                        <a:lnTo>
                          <a:pt x="57" y="324"/>
                        </a:lnTo>
                        <a:lnTo>
                          <a:pt x="113" y="274"/>
                        </a:lnTo>
                        <a:lnTo>
                          <a:pt x="62" y="52"/>
                        </a:lnTo>
                        <a:lnTo>
                          <a:pt x="83" y="27"/>
                        </a:lnTo>
                        <a:lnTo>
                          <a:pt x="75" y="9"/>
                        </a:lnTo>
                        <a:lnTo>
                          <a:pt x="30" y="0"/>
                        </a:lnTo>
                      </a:path>
                    </a:pathLst>
                  </a:cu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29" name="Freeform 43">
                    <a:extLst>
                      <a:ext uri="{FF2B5EF4-FFF2-40B4-BE49-F238E27FC236}">
                        <a16:creationId xmlns:a16="http://schemas.microsoft.com/office/drawing/2014/main" id="{4D5E38B7-3271-4DB5-B5FB-EFF922ABE78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4787" y="4946367"/>
                    <a:ext cx="130243" cy="366522"/>
                  </a:xfrm>
                  <a:custGeom>
                    <a:avLst/>
                    <a:gdLst>
                      <a:gd name="T0" fmla="*/ 43 w 113"/>
                      <a:gd name="T1" fmla="*/ 0 h 318"/>
                      <a:gd name="T2" fmla="*/ 30 w 113"/>
                      <a:gd name="T3" fmla="*/ 20 h 318"/>
                      <a:gd name="T4" fmla="*/ 44 w 113"/>
                      <a:gd name="T5" fmla="*/ 46 h 318"/>
                      <a:gd name="T6" fmla="*/ 0 w 113"/>
                      <a:gd name="T7" fmla="*/ 264 h 318"/>
                      <a:gd name="T8" fmla="*/ 57 w 113"/>
                      <a:gd name="T9" fmla="*/ 318 h 318"/>
                      <a:gd name="T10" fmla="*/ 113 w 113"/>
                      <a:gd name="T11" fmla="*/ 269 h 318"/>
                      <a:gd name="T12" fmla="*/ 75 w 113"/>
                      <a:gd name="T13" fmla="*/ 52 h 318"/>
                      <a:gd name="T14" fmla="*/ 96 w 113"/>
                      <a:gd name="T15" fmla="*/ 27 h 318"/>
                      <a:gd name="T16" fmla="*/ 88 w 113"/>
                      <a:gd name="T17" fmla="*/ 9 h 318"/>
                      <a:gd name="T18" fmla="*/ 43 w 113"/>
                      <a:gd name="T19" fmla="*/ 0 h 3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113" h="318">
                        <a:moveTo>
                          <a:pt x="43" y="0"/>
                        </a:moveTo>
                        <a:lnTo>
                          <a:pt x="30" y="20"/>
                        </a:lnTo>
                        <a:lnTo>
                          <a:pt x="44" y="46"/>
                        </a:lnTo>
                        <a:lnTo>
                          <a:pt x="0" y="264"/>
                        </a:lnTo>
                        <a:lnTo>
                          <a:pt x="57" y="318"/>
                        </a:lnTo>
                        <a:lnTo>
                          <a:pt x="113" y="269"/>
                        </a:lnTo>
                        <a:lnTo>
                          <a:pt x="75" y="52"/>
                        </a:lnTo>
                        <a:lnTo>
                          <a:pt x="96" y="27"/>
                        </a:lnTo>
                        <a:lnTo>
                          <a:pt x="88" y="9"/>
                        </a:lnTo>
                        <a:lnTo>
                          <a:pt x="43" y="0"/>
                        </a:ln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0" name="Freeform 44">
                    <a:extLst>
                      <a:ext uri="{FF2B5EF4-FFF2-40B4-BE49-F238E27FC236}">
                        <a16:creationId xmlns:a16="http://schemas.microsoft.com/office/drawing/2014/main" id="{11CF8E01-BB10-42BB-A435-0E91A0F877E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2240" y="5309432"/>
                    <a:ext cx="5763" cy="69155"/>
                  </a:xfrm>
                  <a:custGeom>
                    <a:avLst/>
                    <a:gdLst>
                      <a:gd name="T0" fmla="*/ 0 w 5"/>
                      <a:gd name="T1" fmla="*/ 0 h 67"/>
                      <a:gd name="T2" fmla="*/ 1 w 5"/>
                      <a:gd name="T3" fmla="*/ 64 h 67"/>
                      <a:gd name="T4" fmla="*/ 5 w 5"/>
                      <a:gd name="T5" fmla="*/ 67 h 67"/>
                      <a:gd name="T6" fmla="*/ 0 w 5"/>
                      <a:gd name="T7" fmla="*/ 0 h 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5" h="67">
                        <a:moveTo>
                          <a:pt x="0" y="0"/>
                        </a:moveTo>
                        <a:cubicBezTo>
                          <a:pt x="1" y="64"/>
                          <a:pt x="1" y="64"/>
                          <a:pt x="1" y="64"/>
                        </a:cubicBezTo>
                        <a:cubicBezTo>
                          <a:pt x="2" y="65"/>
                          <a:pt x="4" y="66"/>
                          <a:pt x="5" y="67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98B4A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1" name="Freeform 45">
                    <a:extLst>
                      <a:ext uri="{FF2B5EF4-FFF2-40B4-BE49-F238E27FC236}">
                        <a16:creationId xmlns:a16="http://schemas.microsoft.com/office/drawing/2014/main" id="{25585DCB-90EB-4537-816B-09577ACDFA8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2240" y="5309432"/>
                    <a:ext cx="65697" cy="73765"/>
                  </a:xfrm>
                  <a:custGeom>
                    <a:avLst/>
                    <a:gdLst>
                      <a:gd name="T0" fmla="*/ 0 w 63"/>
                      <a:gd name="T1" fmla="*/ 0 h 71"/>
                      <a:gd name="T2" fmla="*/ 0 w 63"/>
                      <a:gd name="T3" fmla="*/ 0 h 71"/>
                      <a:gd name="T4" fmla="*/ 5 w 63"/>
                      <a:gd name="T5" fmla="*/ 67 h 71"/>
                      <a:gd name="T6" fmla="*/ 15 w 63"/>
                      <a:gd name="T7" fmla="*/ 71 h 71"/>
                      <a:gd name="T8" fmla="*/ 23 w 63"/>
                      <a:gd name="T9" fmla="*/ 67 h 71"/>
                      <a:gd name="T10" fmla="*/ 22 w 63"/>
                      <a:gd name="T11" fmla="*/ 55 h 71"/>
                      <a:gd name="T12" fmla="*/ 29 w 63"/>
                      <a:gd name="T13" fmla="*/ 56 h 71"/>
                      <a:gd name="T14" fmla="*/ 35 w 63"/>
                      <a:gd name="T15" fmla="*/ 53 h 71"/>
                      <a:gd name="T16" fmla="*/ 36 w 63"/>
                      <a:gd name="T17" fmla="*/ 42 h 71"/>
                      <a:gd name="T18" fmla="*/ 41 w 63"/>
                      <a:gd name="T19" fmla="*/ 43 h 71"/>
                      <a:gd name="T20" fmla="*/ 48 w 63"/>
                      <a:gd name="T21" fmla="*/ 40 h 71"/>
                      <a:gd name="T22" fmla="*/ 47 w 63"/>
                      <a:gd name="T23" fmla="*/ 27 h 71"/>
                      <a:gd name="T24" fmla="*/ 54 w 63"/>
                      <a:gd name="T25" fmla="*/ 29 h 71"/>
                      <a:gd name="T26" fmla="*/ 60 w 63"/>
                      <a:gd name="T27" fmla="*/ 26 h 71"/>
                      <a:gd name="T28" fmla="*/ 60 w 63"/>
                      <a:gd name="T29" fmla="*/ 15 h 71"/>
                      <a:gd name="T30" fmla="*/ 0 w 63"/>
                      <a:gd name="T31" fmla="*/ 0 h 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</a:cxnLst>
                    <a:rect l="0" t="0" r="r" b="b"/>
                    <a:pathLst>
                      <a:path w="63" h="71">
                        <a:moveTo>
                          <a:pt x="0" y="0"/>
                        </a:move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5" y="67"/>
                          <a:pt x="5" y="67"/>
                          <a:pt x="5" y="67"/>
                        </a:cubicBezTo>
                        <a:cubicBezTo>
                          <a:pt x="9" y="69"/>
                          <a:pt x="12" y="71"/>
                          <a:pt x="15" y="71"/>
                        </a:cubicBezTo>
                        <a:cubicBezTo>
                          <a:pt x="18" y="71"/>
                          <a:pt x="20" y="70"/>
                          <a:pt x="23" y="67"/>
                        </a:cubicBezTo>
                        <a:cubicBezTo>
                          <a:pt x="26" y="64"/>
                          <a:pt x="25" y="59"/>
                          <a:pt x="22" y="55"/>
                        </a:cubicBezTo>
                        <a:cubicBezTo>
                          <a:pt x="24" y="56"/>
                          <a:pt x="26" y="56"/>
                          <a:pt x="29" y="56"/>
                        </a:cubicBezTo>
                        <a:cubicBezTo>
                          <a:pt x="31" y="56"/>
                          <a:pt x="33" y="56"/>
                          <a:pt x="35" y="53"/>
                        </a:cubicBezTo>
                        <a:cubicBezTo>
                          <a:pt x="38" y="50"/>
                          <a:pt x="38" y="46"/>
                          <a:pt x="36" y="42"/>
                        </a:cubicBezTo>
                        <a:cubicBezTo>
                          <a:pt x="37" y="43"/>
                          <a:pt x="39" y="43"/>
                          <a:pt x="41" y="43"/>
                        </a:cubicBezTo>
                        <a:cubicBezTo>
                          <a:pt x="43" y="43"/>
                          <a:pt x="46" y="42"/>
                          <a:pt x="48" y="40"/>
                        </a:cubicBezTo>
                        <a:cubicBezTo>
                          <a:pt x="51" y="36"/>
                          <a:pt x="50" y="32"/>
                          <a:pt x="47" y="27"/>
                        </a:cubicBezTo>
                        <a:cubicBezTo>
                          <a:pt x="49" y="28"/>
                          <a:pt x="51" y="29"/>
                          <a:pt x="54" y="29"/>
                        </a:cubicBezTo>
                        <a:cubicBezTo>
                          <a:pt x="56" y="29"/>
                          <a:pt x="58" y="28"/>
                          <a:pt x="60" y="26"/>
                        </a:cubicBezTo>
                        <a:cubicBezTo>
                          <a:pt x="63" y="23"/>
                          <a:pt x="63" y="19"/>
                          <a:pt x="60" y="15"/>
                        </a:cubicBezTo>
                        <a:cubicBezTo>
                          <a:pt x="22" y="6"/>
                          <a:pt x="0" y="0"/>
                          <a:pt x="0" y="0"/>
                        </a:cubicBezTo>
                      </a:path>
                    </a:pathLst>
                  </a:custGeom>
                  <a:solidFill>
                    <a:srgbClr val="36201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2" name="Freeform 46">
                    <a:extLst>
                      <a:ext uri="{FF2B5EF4-FFF2-40B4-BE49-F238E27FC236}">
                        <a16:creationId xmlns:a16="http://schemas.microsoft.com/office/drawing/2014/main" id="{2012A687-13AA-44D2-8971-42C5472D8C2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2240" y="5267938"/>
                    <a:ext cx="62239" cy="56477"/>
                  </a:xfrm>
                  <a:custGeom>
                    <a:avLst/>
                    <a:gdLst>
                      <a:gd name="T0" fmla="*/ 3 w 60"/>
                      <a:gd name="T1" fmla="*/ 0 h 55"/>
                      <a:gd name="T2" fmla="*/ 0 w 60"/>
                      <a:gd name="T3" fmla="*/ 40 h 55"/>
                      <a:gd name="T4" fmla="*/ 60 w 60"/>
                      <a:gd name="T5" fmla="*/ 55 h 55"/>
                      <a:gd name="T6" fmla="*/ 47 w 60"/>
                      <a:gd name="T7" fmla="*/ 39 h 55"/>
                      <a:gd name="T8" fmla="*/ 3 w 60"/>
                      <a:gd name="T9" fmla="*/ 0 h 5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0" h="55">
                        <a:moveTo>
                          <a:pt x="3" y="0"/>
                        </a:moveTo>
                        <a:cubicBezTo>
                          <a:pt x="0" y="40"/>
                          <a:pt x="0" y="40"/>
                          <a:pt x="0" y="40"/>
                        </a:cubicBezTo>
                        <a:cubicBezTo>
                          <a:pt x="0" y="40"/>
                          <a:pt x="22" y="46"/>
                          <a:pt x="60" y="55"/>
                        </a:cubicBezTo>
                        <a:cubicBezTo>
                          <a:pt x="57" y="48"/>
                          <a:pt x="49" y="41"/>
                          <a:pt x="47" y="39"/>
                        </a:cubicBezTo>
                        <a:cubicBezTo>
                          <a:pt x="34" y="29"/>
                          <a:pt x="19" y="15"/>
                          <a:pt x="3" y="0"/>
                        </a:cubicBezTo>
                      </a:path>
                    </a:pathLst>
                  </a:custGeom>
                  <a:solidFill>
                    <a:srgbClr val="DDDDD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3" name="Freeform 47">
                    <a:extLst>
                      <a:ext uri="{FF2B5EF4-FFF2-40B4-BE49-F238E27FC236}">
                        <a16:creationId xmlns:a16="http://schemas.microsoft.com/office/drawing/2014/main" id="{45656EB8-78E3-4D93-8D3B-D702F1C766C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6805" y="4864533"/>
                    <a:ext cx="371132" cy="511748"/>
                  </a:xfrm>
                  <a:custGeom>
                    <a:avLst/>
                    <a:gdLst>
                      <a:gd name="T0" fmla="*/ 322 w 357"/>
                      <a:gd name="T1" fmla="*/ 0 h 493"/>
                      <a:gd name="T2" fmla="*/ 317 w 357"/>
                      <a:gd name="T3" fmla="*/ 81 h 493"/>
                      <a:gd name="T4" fmla="*/ 337 w 357"/>
                      <a:gd name="T5" fmla="*/ 417 h 493"/>
                      <a:gd name="T6" fmla="*/ 350 w 357"/>
                      <a:gd name="T7" fmla="*/ 444 h 493"/>
                      <a:gd name="T8" fmla="*/ 337 w 357"/>
                      <a:gd name="T9" fmla="*/ 445 h 493"/>
                      <a:gd name="T10" fmla="*/ 337 w 357"/>
                      <a:gd name="T11" fmla="*/ 458 h 493"/>
                      <a:gd name="T12" fmla="*/ 325 w 357"/>
                      <a:gd name="T13" fmla="*/ 460 h 493"/>
                      <a:gd name="T14" fmla="*/ 325 w 357"/>
                      <a:gd name="T15" fmla="*/ 471 h 493"/>
                      <a:gd name="T16" fmla="*/ 312 w 357"/>
                      <a:gd name="T17" fmla="*/ 473 h 493"/>
                      <a:gd name="T18" fmla="*/ 312 w 357"/>
                      <a:gd name="T19" fmla="*/ 486 h 493"/>
                      <a:gd name="T20" fmla="*/ 289 w 357"/>
                      <a:gd name="T21" fmla="*/ 481 h 493"/>
                      <a:gd name="T22" fmla="*/ 322 w 357"/>
                      <a:gd name="T23" fmla="*/ 0 h 49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357" h="493">
                        <a:moveTo>
                          <a:pt x="322" y="0"/>
                        </a:moveTo>
                        <a:cubicBezTo>
                          <a:pt x="317" y="81"/>
                          <a:pt x="317" y="81"/>
                          <a:pt x="317" y="81"/>
                        </a:cubicBezTo>
                        <a:cubicBezTo>
                          <a:pt x="67" y="152"/>
                          <a:pt x="248" y="346"/>
                          <a:pt x="337" y="417"/>
                        </a:cubicBezTo>
                        <a:cubicBezTo>
                          <a:pt x="340" y="420"/>
                          <a:pt x="357" y="436"/>
                          <a:pt x="350" y="444"/>
                        </a:cubicBezTo>
                        <a:cubicBezTo>
                          <a:pt x="346" y="448"/>
                          <a:pt x="341" y="447"/>
                          <a:pt x="337" y="445"/>
                        </a:cubicBezTo>
                        <a:cubicBezTo>
                          <a:pt x="339" y="450"/>
                          <a:pt x="340" y="454"/>
                          <a:pt x="337" y="458"/>
                        </a:cubicBezTo>
                        <a:cubicBezTo>
                          <a:pt x="334" y="462"/>
                          <a:pt x="329" y="461"/>
                          <a:pt x="325" y="460"/>
                        </a:cubicBezTo>
                        <a:cubicBezTo>
                          <a:pt x="327" y="464"/>
                          <a:pt x="328" y="468"/>
                          <a:pt x="325" y="471"/>
                        </a:cubicBezTo>
                        <a:cubicBezTo>
                          <a:pt x="321" y="475"/>
                          <a:pt x="316" y="475"/>
                          <a:pt x="312" y="473"/>
                        </a:cubicBezTo>
                        <a:cubicBezTo>
                          <a:pt x="314" y="477"/>
                          <a:pt x="315" y="482"/>
                          <a:pt x="312" y="486"/>
                        </a:cubicBezTo>
                        <a:cubicBezTo>
                          <a:pt x="305" y="493"/>
                          <a:pt x="296" y="487"/>
                          <a:pt x="289" y="481"/>
                        </a:cubicBezTo>
                        <a:cubicBezTo>
                          <a:pt x="86" y="323"/>
                          <a:pt x="0" y="78"/>
                          <a:pt x="322" y="0"/>
                        </a:cubicBezTo>
                        <a:close/>
                      </a:path>
                    </a:pathLst>
                  </a:custGeom>
                  <a:solidFill>
                    <a:srgbClr val="FDDCB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4" name="Freeform 48">
                    <a:extLst>
                      <a:ext uri="{FF2B5EF4-FFF2-40B4-BE49-F238E27FC236}">
                        <a16:creationId xmlns:a16="http://schemas.microsoft.com/office/drawing/2014/main" id="{DD5E5C72-1435-4EF9-873D-7135A18DB45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992711" y="4864533"/>
                    <a:ext cx="109496" cy="112953"/>
                  </a:xfrm>
                  <a:custGeom>
                    <a:avLst/>
                    <a:gdLst>
                      <a:gd name="T0" fmla="*/ 105 w 105"/>
                      <a:gd name="T1" fmla="*/ 0 h 108"/>
                      <a:gd name="T2" fmla="*/ 100 w 105"/>
                      <a:gd name="T3" fmla="*/ 81 h 108"/>
                      <a:gd name="T4" fmla="*/ 34 w 105"/>
                      <a:gd name="T5" fmla="*/ 108 h 108"/>
                      <a:gd name="T6" fmla="*/ 0 w 105"/>
                      <a:gd name="T7" fmla="*/ 38 h 108"/>
                      <a:gd name="T8" fmla="*/ 105 w 105"/>
                      <a:gd name="T9" fmla="*/ 0 h 10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05" h="108">
                        <a:moveTo>
                          <a:pt x="105" y="0"/>
                        </a:moveTo>
                        <a:cubicBezTo>
                          <a:pt x="100" y="81"/>
                          <a:pt x="100" y="81"/>
                          <a:pt x="100" y="81"/>
                        </a:cubicBezTo>
                        <a:cubicBezTo>
                          <a:pt x="73" y="89"/>
                          <a:pt x="51" y="98"/>
                          <a:pt x="34" y="108"/>
                        </a:cubicBezTo>
                        <a:cubicBezTo>
                          <a:pt x="0" y="38"/>
                          <a:pt x="0" y="38"/>
                          <a:pt x="0" y="38"/>
                        </a:cubicBezTo>
                        <a:cubicBezTo>
                          <a:pt x="29" y="23"/>
                          <a:pt x="63" y="10"/>
                          <a:pt x="105" y="0"/>
                        </a:cubicBez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5" name="Freeform 49">
                    <a:extLst>
                      <a:ext uri="{FF2B5EF4-FFF2-40B4-BE49-F238E27FC236}">
                        <a16:creationId xmlns:a16="http://schemas.microsoft.com/office/drawing/2014/main" id="{4E52D9CC-BFE3-49BC-92C4-410F4880C0C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076851" y="4864533"/>
                    <a:ext cx="25357" cy="91055"/>
                  </a:xfrm>
                  <a:custGeom>
                    <a:avLst/>
                    <a:gdLst>
                      <a:gd name="T0" fmla="*/ 19 w 24"/>
                      <a:gd name="T1" fmla="*/ 81 h 87"/>
                      <a:gd name="T2" fmla="*/ 0 w 24"/>
                      <a:gd name="T3" fmla="*/ 87 h 87"/>
                      <a:gd name="T4" fmla="*/ 24 w 24"/>
                      <a:gd name="T5" fmla="*/ 0 h 87"/>
                      <a:gd name="T6" fmla="*/ 19 w 24"/>
                      <a:gd name="T7" fmla="*/ 81 h 8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4" h="87">
                        <a:moveTo>
                          <a:pt x="19" y="81"/>
                        </a:moveTo>
                        <a:cubicBezTo>
                          <a:pt x="12" y="83"/>
                          <a:pt x="6" y="85"/>
                          <a:pt x="0" y="87"/>
                        </a:cubicBezTo>
                        <a:cubicBezTo>
                          <a:pt x="24" y="0"/>
                          <a:pt x="24" y="0"/>
                          <a:pt x="24" y="0"/>
                        </a:cubicBezTo>
                        <a:lnTo>
                          <a:pt x="19" y="81"/>
                        </a:lnTo>
                        <a:close/>
                      </a:path>
                    </a:pathLst>
                  </a:custGeom>
                  <a:solidFill>
                    <a:srgbClr val="E6E6E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6" name="Freeform 50">
                    <a:extLst>
                      <a:ext uri="{FF2B5EF4-FFF2-40B4-BE49-F238E27FC236}">
                        <a16:creationId xmlns:a16="http://schemas.microsoft.com/office/drawing/2014/main" id="{1843C168-B741-45EE-BBBB-6DCE438067F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793759" y="4912942"/>
                    <a:ext cx="115259" cy="117564"/>
                  </a:xfrm>
                  <a:custGeom>
                    <a:avLst/>
                    <a:gdLst>
                      <a:gd name="T0" fmla="*/ 19 w 111"/>
                      <a:gd name="T1" fmla="*/ 27 h 114"/>
                      <a:gd name="T2" fmla="*/ 108 w 111"/>
                      <a:gd name="T3" fmla="*/ 0 h 114"/>
                      <a:gd name="T4" fmla="*/ 111 w 111"/>
                      <a:gd name="T5" fmla="*/ 85 h 114"/>
                      <a:gd name="T6" fmla="*/ 0 w 111"/>
                      <a:gd name="T7" fmla="*/ 114 h 114"/>
                      <a:gd name="T8" fmla="*/ 19 w 111"/>
                      <a:gd name="T9" fmla="*/ 27 h 11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11" h="114">
                        <a:moveTo>
                          <a:pt x="19" y="27"/>
                        </a:moveTo>
                        <a:cubicBezTo>
                          <a:pt x="44" y="24"/>
                          <a:pt x="75" y="15"/>
                          <a:pt x="108" y="0"/>
                        </a:cubicBezTo>
                        <a:cubicBezTo>
                          <a:pt x="111" y="85"/>
                          <a:pt x="111" y="85"/>
                          <a:pt x="111" y="85"/>
                        </a:cubicBezTo>
                        <a:cubicBezTo>
                          <a:pt x="74" y="99"/>
                          <a:pt x="36" y="108"/>
                          <a:pt x="0" y="114"/>
                        </a:cubicBezTo>
                        <a:lnTo>
                          <a:pt x="19" y="27"/>
                        </a:lnTo>
                        <a:close/>
                      </a:path>
                    </a:pathLst>
                  </a:custGeom>
                  <a:solidFill>
                    <a:srgbClr val="F5F5F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7" name="Freeform 51">
                    <a:extLst>
                      <a:ext uri="{FF2B5EF4-FFF2-40B4-BE49-F238E27FC236}">
                        <a16:creationId xmlns:a16="http://schemas.microsoft.com/office/drawing/2014/main" id="{EC948097-2AE0-4568-9DAB-4922C107C6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43975" y="4667442"/>
                    <a:ext cx="247807" cy="165972"/>
                  </a:xfrm>
                  <a:custGeom>
                    <a:avLst/>
                    <a:gdLst>
                      <a:gd name="T0" fmla="*/ 197 w 238"/>
                      <a:gd name="T1" fmla="*/ 159 h 159"/>
                      <a:gd name="T2" fmla="*/ 0 w 238"/>
                      <a:gd name="T3" fmla="*/ 111 h 159"/>
                      <a:gd name="T4" fmla="*/ 123 w 238"/>
                      <a:gd name="T5" fmla="*/ 25 h 159"/>
                      <a:gd name="T6" fmla="*/ 197 w 238"/>
                      <a:gd name="T7" fmla="*/ 159 h 15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38" h="159">
                        <a:moveTo>
                          <a:pt x="197" y="159"/>
                        </a:moveTo>
                        <a:cubicBezTo>
                          <a:pt x="197" y="159"/>
                          <a:pt x="73" y="146"/>
                          <a:pt x="0" y="111"/>
                        </a:cubicBezTo>
                        <a:cubicBezTo>
                          <a:pt x="0" y="111"/>
                          <a:pt x="7" y="0"/>
                          <a:pt x="123" y="25"/>
                        </a:cubicBezTo>
                        <a:cubicBezTo>
                          <a:pt x="238" y="50"/>
                          <a:pt x="197" y="159"/>
                          <a:pt x="197" y="159"/>
                        </a:cubicBezTo>
                        <a:close/>
                      </a:path>
                    </a:pathLst>
                  </a:custGeom>
                  <a:solidFill>
                    <a:srgbClr val="EB7D8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8" name="Freeform 52">
                    <a:extLst>
                      <a:ext uri="{FF2B5EF4-FFF2-40B4-BE49-F238E27FC236}">
                        <a16:creationId xmlns:a16="http://schemas.microsoft.com/office/drawing/2014/main" id="{9D551417-4188-40A5-AB2D-C87E72AFDD7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42823" y="4536047"/>
                    <a:ext cx="49562" cy="79529"/>
                  </a:xfrm>
                  <a:custGeom>
                    <a:avLst/>
                    <a:gdLst>
                      <a:gd name="T0" fmla="*/ 41 w 48"/>
                      <a:gd name="T1" fmla="*/ 44 h 77"/>
                      <a:gd name="T2" fmla="*/ 12 w 48"/>
                      <a:gd name="T3" fmla="*/ 74 h 77"/>
                      <a:gd name="T4" fmla="*/ 7 w 48"/>
                      <a:gd name="T5" fmla="*/ 33 h 77"/>
                      <a:gd name="T6" fmla="*/ 36 w 48"/>
                      <a:gd name="T7" fmla="*/ 3 h 77"/>
                      <a:gd name="T8" fmla="*/ 41 w 48"/>
                      <a:gd name="T9" fmla="*/ 4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8" h="77">
                        <a:moveTo>
                          <a:pt x="41" y="44"/>
                        </a:moveTo>
                        <a:cubicBezTo>
                          <a:pt x="35" y="64"/>
                          <a:pt x="22" y="77"/>
                          <a:pt x="12" y="74"/>
                        </a:cubicBezTo>
                        <a:cubicBezTo>
                          <a:pt x="3" y="71"/>
                          <a:pt x="0" y="53"/>
                          <a:pt x="7" y="33"/>
                        </a:cubicBezTo>
                        <a:cubicBezTo>
                          <a:pt x="13" y="13"/>
                          <a:pt x="26" y="0"/>
                          <a:pt x="36" y="3"/>
                        </a:cubicBezTo>
                        <a:cubicBezTo>
                          <a:pt x="45" y="6"/>
                          <a:pt x="48" y="24"/>
                          <a:pt x="41" y="44"/>
                        </a:cubicBez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39" name="Freeform 53">
                    <a:extLst>
                      <a:ext uri="{FF2B5EF4-FFF2-40B4-BE49-F238E27FC236}">
                        <a16:creationId xmlns:a16="http://schemas.microsoft.com/office/drawing/2014/main" id="{AEFB2309-E225-4887-9B97-B0CC25F50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14833" y="4636321"/>
                    <a:ext cx="49562" cy="79529"/>
                  </a:xfrm>
                  <a:custGeom>
                    <a:avLst/>
                    <a:gdLst>
                      <a:gd name="T0" fmla="*/ 40 w 47"/>
                      <a:gd name="T1" fmla="*/ 44 h 77"/>
                      <a:gd name="T2" fmla="*/ 12 w 47"/>
                      <a:gd name="T3" fmla="*/ 74 h 77"/>
                      <a:gd name="T4" fmla="*/ 6 w 47"/>
                      <a:gd name="T5" fmla="*/ 33 h 77"/>
                      <a:gd name="T6" fmla="*/ 35 w 47"/>
                      <a:gd name="T7" fmla="*/ 3 h 77"/>
                      <a:gd name="T8" fmla="*/ 40 w 47"/>
                      <a:gd name="T9" fmla="*/ 44 h 7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47" h="77">
                        <a:moveTo>
                          <a:pt x="40" y="44"/>
                        </a:moveTo>
                        <a:cubicBezTo>
                          <a:pt x="34" y="64"/>
                          <a:pt x="21" y="77"/>
                          <a:pt x="12" y="74"/>
                        </a:cubicBezTo>
                        <a:cubicBezTo>
                          <a:pt x="2" y="71"/>
                          <a:pt x="0" y="53"/>
                          <a:pt x="6" y="33"/>
                        </a:cubicBezTo>
                        <a:cubicBezTo>
                          <a:pt x="13" y="13"/>
                          <a:pt x="26" y="0"/>
                          <a:pt x="35" y="3"/>
                        </a:cubicBezTo>
                        <a:cubicBezTo>
                          <a:pt x="45" y="6"/>
                          <a:pt x="47" y="24"/>
                          <a:pt x="40" y="44"/>
                        </a:cubicBez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40" name="Freeform 54">
                    <a:extLst>
                      <a:ext uri="{FF2B5EF4-FFF2-40B4-BE49-F238E27FC236}">
                        <a16:creationId xmlns:a16="http://schemas.microsoft.com/office/drawing/2014/main" id="{0B4C9D85-20CE-452D-AB2F-F817FF13D08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537884" y="4582150"/>
                    <a:ext cx="74918" cy="104886"/>
                  </a:xfrm>
                  <a:custGeom>
                    <a:avLst/>
                    <a:gdLst>
                      <a:gd name="T0" fmla="*/ 14 w 65"/>
                      <a:gd name="T1" fmla="*/ 0 h 91"/>
                      <a:gd name="T2" fmla="*/ 65 w 65"/>
                      <a:gd name="T3" fmla="*/ 83 h 91"/>
                      <a:gd name="T4" fmla="*/ 54 w 65"/>
                      <a:gd name="T5" fmla="*/ 91 h 91"/>
                      <a:gd name="T6" fmla="*/ 0 w 65"/>
                      <a:gd name="T7" fmla="*/ 8 h 91"/>
                      <a:gd name="T8" fmla="*/ 14 w 65"/>
                      <a:gd name="T9" fmla="*/ 0 h 9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91">
                        <a:moveTo>
                          <a:pt x="14" y="0"/>
                        </a:moveTo>
                        <a:lnTo>
                          <a:pt x="65" y="83"/>
                        </a:lnTo>
                        <a:lnTo>
                          <a:pt x="54" y="91"/>
                        </a:lnTo>
                        <a:lnTo>
                          <a:pt x="0" y="8"/>
                        </a:lnTo>
                        <a:lnTo>
                          <a:pt x="14" y="0"/>
                        </a:ln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41" name="Freeform 55">
                    <a:extLst>
                      <a:ext uri="{FF2B5EF4-FFF2-40B4-BE49-F238E27FC236}">
                        <a16:creationId xmlns:a16="http://schemas.microsoft.com/office/drawing/2014/main" id="{C9DB4AB3-4008-4EC3-B23F-6C8721ED57B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7207092" y="4487639"/>
                    <a:ext cx="101428" cy="70308"/>
                  </a:xfrm>
                  <a:custGeom>
                    <a:avLst/>
                    <a:gdLst>
                      <a:gd name="T0" fmla="*/ 83 w 88"/>
                      <a:gd name="T1" fmla="*/ 0 h 61"/>
                      <a:gd name="T2" fmla="*/ 0 w 88"/>
                      <a:gd name="T3" fmla="*/ 49 h 61"/>
                      <a:gd name="T4" fmla="*/ 7 w 88"/>
                      <a:gd name="T5" fmla="*/ 61 h 61"/>
                      <a:gd name="T6" fmla="*/ 88 w 88"/>
                      <a:gd name="T7" fmla="*/ 13 h 61"/>
                      <a:gd name="T8" fmla="*/ 83 w 88"/>
                      <a:gd name="T9" fmla="*/ 0 h 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88" h="61">
                        <a:moveTo>
                          <a:pt x="83" y="0"/>
                        </a:moveTo>
                        <a:lnTo>
                          <a:pt x="0" y="49"/>
                        </a:lnTo>
                        <a:lnTo>
                          <a:pt x="7" y="61"/>
                        </a:lnTo>
                        <a:lnTo>
                          <a:pt x="88" y="13"/>
                        </a:lnTo>
                        <a:lnTo>
                          <a:pt x="83" y="0"/>
                        </a:lnTo>
                        <a:close/>
                      </a:path>
                    </a:pathLst>
                  </a:custGeom>
                  <a:solidFill>
                    <a:srgbClr val="3C2415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>
                      <a:defRPr/>
                    </a:pPr>
                    <a:endParaRPr lang="en-US">
                      <a:solidFill>
                        <a:srgbClr val="000000"/>
                      </a:solidFill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</p:grpSp>
            <p:sp>
              <p:nvSpPr>
                <p:cNvPr id="119" name="Freeform 61">
                  <a:extLst>
                    <a:ext uri="{FF2B5EF4-FFF2-40B4-BE49-F238E27FC236}">
                      <a16:creationId xmlns:a16="http://schemas.microsoft.com/office/drawing/2014/main" id="{65580C6C-8CE9-4CE8-B430-83F273B45EB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473340" y="4076165"/>
                  <a:ext cx="24205" cy="25357"/>
                </a:xfrm>
                <a:custGeom>
                  <a:avLst/>
                  <a:gdLst>
                    <a:gd name="T0" fmla="*/ 13 w 23"/>
                    <a:gd name="T1" fmla="*/ 1 h 24"/>
                    <a:gd name="T2" fmla="*/ 22 w 23"/>
                    <a:gd name="T3" fmla="*/ 13 h 24"/>
                    <a:gd name="T4" fmla="*/ 10 w 23"/>
                    <a:gd name="T5" fmla="*/ 23 h 24"/>
                    <a:gd name="T6" fmla="*/ 1 w 23"/>
                    <a:gd name="T7" fmla="*/ 10 h 24"/>
                    <a:gd name="T8" fmla="*/ 13 w 23"/>
                    <a:gd name="T9" fmla="*/ 1 h 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3" h="24">
                      <a:moveTo>
                        <a:pt x="13" y="1"/>
                      </a:moveTo>
                      <a:cubicBezTo>
                        <a:pt x="19" y="2"/>
                        <a:pt x="23" y="7"/>
                        <a:pt x="22" y="13"/>
                      </a:cubicBezTo>
                      <a:cubicBezTo>
                        <a:pt x="21" y="19"/>
                        <a:pt x="16" y="24"/>
                        <a:pt x="10" y="23"/>
                      </a:cubicBezTo>
                      <a:cubicBezTo>
                        <a:pt x="4" y="22"/>
                        <a:pt x="0" y="16"/>
                        <a:pt x="1" y="10"/>
                      </a:cubicBezTo>
                      <a:cubicBezTo>
                        <a:pt x="1" y="4"/>
                        <a:pt x="7" y="0"/>
                        <a:pt x="13" y="1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>
                    <a:defRPr/>
                  </a:pPr>
                  <a:endParaRPr lang="en-US">
                    <a:solidFill>
                      <a:srgbClr val="000000"/>
                    </a:solidFill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115" name="Freeform 62">
                <a:extLst>
                  <a:ext uri="{FF2B5EF4-FFF2-40B4-BE49-F238E27FC236}">
                    <a16:creationId xmlns:a16="http://schemas.microsoft.com/office/drawing/2014/main" id="{6FB5C460-3AEA-4CF2-A673-0492D7CA3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0288" y="4012773"/>
                <a:ext cx="46104" cy="46104"/>
              </a:xfrm>
              <a:custGeom>
                <a:avLst/>
                <a:gdLst>
                  <a:gd name="T0" fmla="*/ 25 w 44"/>
                  <a:gd name="T1" fmla="*/ 2 h 45"/>
                  <a:gd name="T2" fmla="*/ 43 w 44"/>
                  <a:gd name="T3" fmla="*/ 25 h 45"/>
                  <a:gd name="T4" fmla="*/ 19 w 44"/>
                  <a:gd name="T5" fmla="*/ 43 h 45"/>
                  <a:gd name="T6" fmla="*/ 1 w 44"/>
                  <a:gd name="T7" fmla="*/ 20 h 45"/>
                  <a:gd name="T8" fmla="*/ 25 w 44"/>
                  <a:gd name="T9" fmla="*/ 2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5">
                    <a:moveTo>
                      <a:pt x="25" y="2"/>
                    </a:moveTo>
                    <a:cubicBezTo>
                      <a:pt x="36" y="3"/>
                      <a:pt x="44" y="14"/>
                      <a:pt x="43" y="25"/>
                    </a:cubicBezTo>
                    <a:cubicBezTo>
                      <a:pt x="41" y="37"/>
                      <a:pt x="31" y="45"/>
                      <a:pt x="19" y="43"/>
                    </a:cubicBezTo>
                    <a:cubicBezTo>
                      <a:pt x="8" y="41"/>
                      <a:pt x="0" y="31"/>
                      <a:pt x="1" y="20"/>
                    </a:cubicBezTo>
                    <a:cubicBezTo>
                      <a:pt x="3" y="8"/>
                      <a:pt x="14" y="0"/>
                      <a:pt x="25" y="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42" name="Freeform 63">
              <a:extLst>
                <a:ext uri="{FF2B5EF4-FFF2-40B4-BE49-F238E27FC236}">
                  <a16:creationId xmlns:a16="http://schemas.microsoft.com/office/drawing/2014/main" id="{82AE4E37-C228-4DE5-82E3-46D9E635FA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48156" y="3064057"/>
              <a:ext cx="352692" cy="351539"/>
            </a:xfrm>
            <a:custGeom>
              <a:avLst/>
              <a:gdLst>
                <a:gd name="T0" fmla="*/ 26 w 339"/>
                <a:gd name="T1" fmla="*/ 308 h 339"/>
                <a:gd name="T2" fmla="*/ 62 w 339"/>
                <a:gd name="T3" fmla="*/ 326 h 339"/>
                <a:gd name="T4" fmla="*/ 111 w 339"/>
                <a:gd name="T5" fmla="*/ 327 h 339"/>
                <a:gd name="T6" fmla="*/ 133 w 339"/>
                <a:gd name="T7" fmla="*/ 338 h 339"/>
                <a:gd name="T8" fmla="*/ 163 w 339"/>
                <a:gd name="T9" fmla="*/ 335 h 339"/>
                <a:gd name="T10" fmla="*/ 199 w 339"/>
                <a:gd name="T11" fmla="*/ 332 h 339"/>
                <a:gd name="T12" fmla="*/ 238 w 339"/>
                <a:gd name="T13" fmla="*/ 309 h 339"/>
                <a:gd name="T14" fmla="*/ 270 w 339"/>
                <a:gd name="T15" fmla="*/ 282 h 339"/>
                <a:gd name="T16" fmla="*/ 282 w 339"/>
                <a:gd name="T17" fmla="*/ 273 h 339"/>
                <a:gd name="T18" fmla="*/ 311 w 339"/>
                <a:gd name="T19" fmla="*/ 232 h 339"/>
                <a:gd name="T20" fmla="*/ 317 w 339"/>
                <a:gd name="T21" fmla="*/ 215 h 339"/>
                <a:gd name="T22" fmla="*/ 324 w 339"/>
                <a:gd name="T23" fmla="*/ 157 h 339"/>
                <a:gd name="T24" fmla="*/ 309 w 339"/>
                <a:gd name="T25" fmla="*/ 109 h 339"/>
                <a:gd name="T26" fmla="*/ 305 w 339"/>
                <a:gd name="T27" fmla="*/ 109 h 339"/>
                <a:gd name="T28" fmla="*/ 301 w 339"/>
                <a:gd name="T29" fmla="*/ 86 h 339"/>
                <a:gd name="T30" fmla="*/ 261 w 339"/>
                <a:gd name="T31" fmla="*/ 49 h 339"/>
                <a:gd name="T32" fmla="*/ 246 w 339"/>
                <a:gd name="T33" fmla="*/ 42 h 339"/>
                <a:gd name="T34" fmla="*/ 205 w 339"/>
                <a:gd name="T35" fmla="*/ 27 h 339"/>
                <a:gd name="T36" fmla="*/ 153 w 339"/>
                <a:gd name="T37" fmla="*/ 22 h 339"/>
                <a:gd name="T38" fmla="*/ 129 w 339"/>
                <a:gd name="T39" fmla="*/ 14 h 339"/>
                <a:gd name="T40" fmla="*/ 86 w 339"/>
                <a:gd name="T41" fmla="*/ 6 h 339"/>
                <a:gd name="T42" fmla="*/ 58 w 339"/>
                <a:gd name="T43" fmla="*/ 17 h 339"/>
                <a:gd name="T44" fmla="*/ 44 w 339"/>
                <a:gd name="T45" fmla="*/ 55 h 339"/>
                <a:gd name="T46" fmla="*/ 87 w 339"/>
                <a:gd name="T47" fmla="*/ 91 h 339"/>
                <a:gd name="T48" fmla="*/ 106 w 339"/>
                <a:gd name="T49" fmla="*/ 96 h 339"/>
                <a:gd name="T50" fmla="*/ 157 w 339"/>
                <a:gd name="T51" fmla="*/ 104 h 339"/>
                <a:gd name="T52" fmla="*/ 193 w 339"/>
                <a:gd name="T53" fmla="*/ 117 h 339"/>
                <a:gd name="T54" fmla="*/ 219 w 339"/>
                <a:gd name="T55" fmla="*/ 142 h 339"/>
                <a:gd name="T56" fmla="*/ 227 w 339"/>
                <a:gd name="T57" fmla="*/ 167 h 339"/>
                <a:gd name="T58" fmla="*/ 218 w 339"/>
                <a:gd name="T59" fmla="*/ 215 h 339"/>
                <a:gd name="T60" fmla="*/ 198 w 339"/>
                <a:gd name="T61" fmla="*/ 227 h 339"/>
                <a:gd name="T62" fmla="*/ 186 w 339"/>
                <a:gd name="T63" fmla="*/ 238 h 339"/>
                <a:gd name="T64" fmla="*/ 167 w 339"/>
                <a:gd name="T65" fmla="*/ 239 h 339"/>
                <a:gd name="T66" fmla="*/ 124 w 339"/>
                <a:gd name="T67" fmla="*/ 240 h 339"/>
                <a:gd name="T68" fmla="*/ 104 w 339"/>
                <a:gd name="T69" fmla="*/ 238 h 339"/>
                <a:gd name="T70" fmla="*/ 72 w 339"/>
                <a:gd name="T71" fmla="*/ 227 h 339"/>
                <a:gd name="T72" fmla="*/ 15 w 339"/>
                <a:gd name="T73" fmla="*/ 246 h 339"/>
                <a:gd name="T74" fmla="*/ 2 w 339"/>
                <a:gd name="T75" fmla="*/ 276 h 339"/>
                <a:gd name="T76" fmla="*/ 142 w 339"/>
                <a:gd name="T77" fmla="*/ 47 h 339"/>
                <a:gd name="T78" fmla="*/ 144 w 339"/>
                <a:gd name="T79" fmla="*/ 47 h 3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39" h="339">
                  <a:moveTo>
                    <a:pt x="2" y="276"/>
                  </a:moveTo>
                  <a:cubicBezTo>
                    <a:pt x="0" y="291"/>
                    <a:pt x="11" y="305"/>
                    <a:pt x="26" y="308"/>
                  </a:cubicBezTo>
                  <a:cubicBezTo>
                    <a:pt x="29" y="308"/>
                    <a:pt x="33" y="308"/>
                    <a:pt x="37" y="307"/>
                  </a:cubicBezTo>
                  <a:cubicBezTo>
                    <a:pt x="41" y="317"/>
                    <a:pt x="50" y="324"/>
                    <a:pt x="62" y="326"/>
                  </a:cubicBezTo>
                  <a:cubicBezTo>
                    <a:pt x="73" y="328"/>
                    <a:pt x="84" y="323"/>
                    <a:pt x="91" y="316"/>
                  </a:cubicBezTo>
                  <a:cubicBezTo>
                    <a:pt x="96" y="322"/>
                    <a:pt x="103" y="326"/>
                    <a:pt x="111" y="327"/>
                  </a:cubicBezTo>
                  <a:cubicBezTo>
                    <a:pt x="114" y="327"/>
                    <a:pt x="117" y="327"/>
                    <a:pt x="120" y="327"/>
                  </a:cubicBezTo>
                  <a:cubicBezTo>
                    <a:pt x="122" y="333"/>
                    <a:pt x="127" y="337"/>
                    <a:pt x="133" y="338"/>
                  </a:cubicBezTo>
                  <a:cubicBezTo>
                    <a:pt x="140" y="339"/>
                    <a:pt x="147" y="336"/>
                    <a:pt x="151" y="330"/>
                  </a:cubicBezTo>
                  <a:cubicBezTo>
                    <a:pt x="154" y="332"/>
                    <a:pt x="158" y="334"/>
                    <a:pt x="163" y="335"/>
                  </a:cubicBezTo>
                  <a:cubicBezTo>
                    <a:pt x="171" y="336"/>
                    <a:pt x="180" y="333"/>
                    <a:pt x="186" y="327"/>
                  </a:cubicBezTo>
                  <a:cubicBezTo>
                    <a:pt x="190" y="330"/>
                    <a:pt x="194" y="332"/>
                    <a:pt x="199" y="332"/>
                  </a:cubicBezTo>
                  <a:cubicBezTo>
                    <a:pt x="216" y="335"/>
                    <a:pt x="231" y="324"/>
                    <a:pt x="236" y="309"/>
                  </a:cubicBezTo>
                  <a:cubicBezTo>
                    <a:pt x="237" y="309"/>
                    <a:pt x="237" y="309"/>
                    <a:pt x="238" y="309"/>
                  </a:cubicBezTo>
                  <a:cubicBezTo>
                    <a:pt x="253" y="311"/>
                    <a:pt x="268" y="301"/>
                    <a:pt x="270" y="285"/>
                  </a:cubicBezTo>
                  <a:cubicBezTo>
                    <a:pt x="270" y="284"/>
                    <a:pt x="270" y="283"/>
                    <a:pt x="270" y="282"/>
                  </a:cubicBezTo>
                  <a:cubicBezTo>
                    <a:pt x="275" y="281"/>
                    <a:pt x="279" y="277"/>
                    <a:pt x="282" y="273"/>
                  </a:cubicBezTo>
                  <a:cubicBezTo>
                    <a:pt x="282" y="273"/>
                    <a:pt x="282" y="273"/>
                    <a:pt x="282" y="273"/>
                  </a:cubicBezTo>
                  <a:cubicBezTo>
                    <a:pt x="298" y="275"/>
                    <a:pt x="312" y="264"/>
                    <a:pt x="314" y="249"/>
                  </a:cubicBezTo>
                  <a:cubicBezTo>
                    <a:pt x="315" y="243"/>
                    <a:pt x="314" y="237"/>
                    <a:pt x="311" y="232"/>
                  </a:cubicBezTo>
                  <a:cubicBezTo>
                    <a:pt x="315" y="231"/>
                    <a:pt x="318" y="228"/>
                    <a:pt x="319" y="223"/>
                  </a:cubicBezTo>
                  <a:cubicBezTo>
                    <a:pt x="319" y="220"/>
                    <a:pt x="318" y="217"/>
                    <a:pt x="317" y="215"/>
                  </a:cubicBezTo>
                  <a:cubicBezTo>
                    <a:pt x="327" y="211"/>
                    <a:pt x="336" y="201"/>
                    <a:pt x="337" y="189"/>
                  </a:cubicBezTo>
                  <a:cubicBezTo>
                    <a:pt x="339" y="176"/>
                    <a:pt x="334" y="164"/>
                    <a:pt x="324" y="157"/>
                  </a:cubicBezTo>
                  <a:cubicBezTo>
                    <a:pt x="329" y="153"/>
                    <a:pt x="332" y="147"/>
                    <a:pt x="333" y="141"/>
                  </a:cubicBezTo>
                  <a:cubicBezTo>
                    <a:pt x="335" y="125"/>
                    <a:pt x="325" y="111"/>
                    <a:pt x="309" y="109"/>
                  </a:cubicBezTo>
                  <a:cubicBezTo>
                    <a:pt x="308" y="109"/>
                    <a:pt x="307" y="109"/>
                    <a:pt x="305" y="109"/>
                  </a:cubicBezTo>
                  <a:cubicBezTo>
                    <a:pt x="305" y="109"/>
                    <a:pt x="305" y="109"/>
                    <a:pt x="305" y="109"/>
                  </a:cubicBezTo>
                  <a:cubicBezTo>
                    <a:pt x="306" y="103"/>
                    <a:pt x="304" y="97"/>
                    <a:pt x="300" y="93"/>
                  </a:cubicBezTo>
                  <a:cubicBezTo>
                    <a:pt x="300" y="91"/>
                    <a:pt x="301" y="89"/>
                    <a:pt x="301" y="86"/>
                  </a:cubicBezTo>
                  <a:cubicBezTo>
                    <a:pt x="304" y="68"/>
                    <a:pt x="291" y="51"/>
                    <a:pt x="273" y="49"/>
                  </a:cubicBezTo>
                  <a:cubicBezTo>
                    <a:pt x="269" y="48"/>
                    <a:pt x="265" y="48"/>
                    <a:pt x="261" y="49"/>
                  </a:cubicBezTo>
                  <a:cubicBezTo>
                    <a:pt x="258" y="45"/>
                    <a:pt x="254" y="43"/>
                    <a:pt x="249" y="42"/>
                  </a:cubicBezTo>
                  <a:cubicBezTo>
                    <a:pt x="248" y="42"/>
                    <a:pt x="247" y="42"/>
                    <a:pt x="246" y="42"/>
                  </a:cubicBezTo>
                  <a:cubicBezTo>
                    <a:pt x="243" y="32"/>
                    <a:pt x="234" y="25"/>
                    <a:pt x="223" y="23"/>
                  </a:cubicBezTo>
                  <a:cubicBezTo>
                    <a:pt x="217" y="22"/>
                    <a:pt x="210" y="24"/>
                    <a:pt x="205" y="27"/>
                  </a:cubicBezTo>
                  <a:cubicBezTo>
                    <a:pt x="200" y="19"/>
                    <a:pt x="192" y="13"/>
                    <a:pt x="181" y="12"/>
                  </a:cubicBezTo>
                  <a:cubicBezTo>
                    <a:pt x="170" y="10"/>
                    <a:pt x="160" y="14"/>
                    <a:pt x="153" y="22"/>
                  </a:cubicBezTo>
                  <a:cubicBezTo>
                    <a:pt x="150" y="17"/>
                    <a:pt x="146" y="13"/>
                    <a:pt x="140" y="13"/>
                  </a:cubicBezTo>
                  <a:cubicBezTo>
                    <a:pt x="136" y="12"/>
                    <a:pt x="132" y="13"/>
                    <a:pt x="129" y="14"/>
                  </a:cubicBezTo>
                  <a:cubicBezTo>
                    <a:pt x="124" y="8"/>
                    <a:pt x="117" y="3"/>
                    <a:pt x="108" y="2"/>
                  </a:cubicBezTo>
                  <a:cubicBezTo>
                    <a:pt x="100" y="0"/>
                    <a:pt x="92" y="2"/>
                    <a:pt x="86" y="6"/>
                  </a:cubicBezTo>
                  <a:cubicBezTo>
                    <a:pt x="84" y="4"/>
                    <a:pt x="81" y="3"/>
                    <a:pt x="78" y="2"/>
                  </a:cubicBezTo>
                  <a:cubicBezTo>
                    <a:pt x="68" y="1"/>
                    <a:pt x="59" y="8"/>
                    <a:pt x="58" y="17"/>
                  </a:cubicBezTo>
                  <a:cubicBezTo>
                    <a:pt x="57" y="22"/>
                    <a:pt x="59" y="26"/>
                    <a:pt x="61" y="30"/>
                  </a:cubicBezTo>
                  <a:cubicBezTo>
                    <a:pt x="52" y="35"/>
                    <a:pt x="45" y="44"/>
                    <a:pt x="44" y="55"/>
                  </a:cubicBezTo>
                  <a:cubicBezTo>
                    <a:pt x="41" y="73"/>
                    <a:pt x="54" y="90"/>
                    <a:pt x="72" y="92"/>
                  </a:cubicBezTo>
                  <a:cubicBezTo>
                    <a:pt x="77" y="93"/>
                    <a:pt x="82" y="93"/>
                    <a:pt x="87" y="91"/>
                  </a:cubicBezTo>
                  <a:cubicBezTo>
                    <a:pt x="90" y="94"/>
                    <a:pt x="93" y="97"/>
                    <a:pt x="98" y="97"/>
                  </a:cubicBezTo>
                  <a:cubicBezTo>
                    <a:pt x="101" y="98"/>
                    <a:pt x="104" y="97"/>
                    <a:pt x="106" y="96"/>
                  </a:cubicBezTo>
                  <a:cubicBezTo>
                    <a:pt x="111" y="105"/>
                    <a:pt x="120" y="111"/>
                    <a:pt x="130" y="112"/>
                  </a:cubicBezTo>
                  <a:cubicBezTo>
                    <a:pt x="140" y="114"/>
                    <a:pt x="150" y="110"/>
                    <a:pt x="157" y="104"/>
                  </a:cubicBezTo>
                  <a:cubicBezTo>
                    <a:pt x="161" y="112"/>
                    <a:pt x="168" y="118"/>
                    <a:pt x="178" y="119"/>
                  </a:cubicBezTo>
                  <a:cubicBezTo>
                    <a:pt x="183" y="120"/>
                    <a:pt x="188" y="119"/>
                    <a:pt x="193" y="117"/>
                  </a:cubicBezTo>
                  <a:cubicBezTo>
                    <a:pt x="194" y="129"/>
                    <a:pt x="204" y="140"/>
                    <a:pt x="216" y="142"/>
                  </a:cubicBezTo>
                  <a:cubicBezTo>
                    <a:pt x="217" y="142"/>
                    <a:pt x="218" y="142"/>
                    <a:pt x="219" y="142"/>
                  </a:cubicBezTo>
                  <a:cubicBezTo>
                    <a:pt x="218" y="144"/>
                    <a:pt x="217" y="146"/>
                    <a:pt x="216" y="148"/>
                  </a:cubicBezTo>
                  <a:cubicBezTo>
                    <a:pt x="215" y="156"/>
                    <a:pt x="220" y="164"/>
                    <a:pt x="227" y="167"/>
                  </a:cubicBezTo>
                  <a:cubicBezTo>
                    <a:pt x="219" y="172"/>
                    <a:pt x="213" y="180"/>
                    <a:pt x="212" y="190"/>
                  </a:cubicBezTo>
                  <a:cubicBezTo>
                    <a:pt x="211" y="199"/>
                    <a:pt x="213" y="208"/>
                    <a:pt x="218" y="215"/>
                  </a:cubicBezTo>
                  <a:cubicBezTo>
                    <a:pt x="212" y="218"/>
                    <a:pt x="207" y="224"/>
                    <a:pt x="205" y="231"/>
                  </a:cubicBezTo>
                  <a:cubicBezTo>
                    <a:pt x="203" y="229"/>
                    <a:pt x="201" y="228"/>
                    <a:pt x="198" y="227"/>
                  </a:cubicBezTo>
                  <a:cubicBezTo>
                    <a:pt x="192" y="226"/>
                    <a:pt x="187" y="231"/>
                    <a:pt x="186" y="237"/>
                  </a:cubicBezTo>
                  <a:cubicBezTo>
                    <a:pt x="186" y="237"/>
                    <a:pt x="186" y="237"/>
                    <a:pt x="186" y="238"/>
                  </a:cubicBezTo>
                  <a:cubicBezTo>
                    <a:pt x="184" y="237"/>
                    <a:pt x="182" y="236"/>
                    <a:pt x="179" y="236"/>
                  </a:cubicBezTo>
                  <a:cubicBezTo>
                    <a:pt x="175" y="235"/>
                    <a:pt x="171" y="236"/>
                    <a:pt x="167" y="239"/>
                  </a:cubicBezTo>
                  <a:cubicBezTo>
                    <a:pt x="163" y="235"/>
                    <a:pt x="157" y="232"/>
                    <a:pt x="151" y="231"/>
                  </a:cubicBezTo>
                  <a:cubicBezTo>
                    <a:pt x="141" y="230"/>
                    <a:pt x="131" y="233"/>
                    <a:pt x="124" y="240"/>
                  </a:cubicBezTo>
                  <a:cubicBezTo>
                    <a:pt x="121" y="238"/>
                    <a:pt x="118" y="236"/>
                    <a:pt x="115" y="236"/>
                  </a:cubicBezTo>
                  <a:cubicBezTo>
                    <a:pt x="111" y="235"/>
                    <a:pt x="107" y="236"/>
                    <a:pt x="104" y="238"/>
                  </a:cubicBezTo>
                  <a:cubicBezTo>
                    <a:pt x="100" y="232"/>
                    <a:pt x="93" y="227"/>
                    <a:pt x="85" y="226"/>
                  </a:cubicBezTo>
                  <a:cubicBezTo>
                    <a:pt x="80" y="225"/>
                    <a:pt x="76" y="226"/>
                    <a:pt x="72" y="227"/>
                  </a:cubicBezTo>
                  <a:cubicBezTo>
                    <a:pt x="67" y="222"/>
                    <a:pt x="60" y="219"/>
                    <a:pt x="53" y="218"/>
                  </a:cubicBezTo>
                  <a:cubicBezTo>
                    <a:pt x="34" y="215"/>
                    <a:pt x="18" y="228"/>
                    <a:pt x="15" y="246"/>
                  </a:cubicBezTo>
                  <a:cubicBezTo>
                    <a:pt x="15" y="250"/>
                    <a:pt x="15" y="253"/>
                    <a:pt x="15" y="256"/>
                  </a:cubicBezTo>
                  <a:cubicBezTo>
                    <a:pt x="8" y="260"/>
                    <a:pt x="3" y="267"/>
                    <a:pt x="2" y="276"/>
                  </a:cubicBezTo>
                  <a:close/>
                  <a:moveTo>
                    <a:pt x="144" y="47"/>
                  </a:moveTo>
                  <a:cubicBezTo>
                    <a:pt x="143" y="47"/>
                    <a:pt x="142" y="47"/>
                    <a:pt x="142" y="47"/>
                  </a:cubicBezTo>
                  <a:cubicBezTo>
                    <a:pt x="142" y="46"/>
                    <a:pt x="143" y="46"/>
                    <a:pt x="144" y="46"/>
                  </a:cubicBezTo>
                  <a:lnTo>
                    <a:pt x="144" y="47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en-US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43" name="Group 7">
              <a:extLst>
                <a:ext uri="{FF2B5EF4-FFF2-40B4-BE49-F238E27FC236}">
                  <a16:creationId xmlns:a16="http://schemas.microsoft.com/office/drawing/2014/main" id="{67D45028-B8E3-42D7-B154-78E47D2E0A73}"/>
                </a:ext>
              </a:extLst>
            </p:cNvPr>
            <p:cNvGrpSpPr/>
            <p:nvPr/>
          </p:nvGrpSpPr>
          <p:grpSpPr>
            <a:xfrm>
              <a:off x="7066926" y="2959172"/>
              <a:ext cx="323876" cy="424152"/>
              <a:chOff x="7074546" y="3542518"/>
              <a:chExt cx="323876" cy="424152"/>
            </a:xfrm>
          </p:grpSpPr>
          <p:sp>
            <p:nvSpPr>
              <p:cNvPr id="144" name="Freeform 64">
                <a:extLst>
                  <a:ext uri="{FF2B5EF4-FFF2-40B4-BE49-F238E27FC236}">
                    <a16:creationId xmlns:a16="http://schemas.microsoft.com/office/drawing/2014/main" id="{BCB23060-7E3C-4972-95A3-46F82AF9D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5062" y="3617436"/>
                <a:ext cx="93360" cy="104886"/>
              </a:xfrm>
              <a:custGeom>
                <a:avLst/>
                <a:gdLst>
                  <a:gd name="T0" fmla="*/ 49 w 90"/>
                  <a:gd name="T1" fmla="*/ 100 h 101"/>
                  <a:gd name="T2" fmla="*/ 30 w 90"/>
                  <a:gd name="T3" fmla="*/ 90 h 101"/>
                  <a:gd name="T4" fmla="*/ 20 w 90"/>
                  <a:gd name="T5" fmla="*/ 92 h 101"/>
                  <a:gd name="T6" fmla="*/ 4 w 90"/>
                  <a:gd name="T7" fmla="*/ 73 h 101"/>
                  <a:gd name="T8" fmla="*/ 7 w 90"/>
                  <a:gd name="T9" fmla="*/ 66 h 101"/>
                  <a:gd name="T10" fmla="*/ 0 w 90"/>
                  <a:gd name="T11" fmla="*/ 45 h 101"/>
                  <a:gd name="T12" fmla="*/ 21 w 90"/>
                  <a:gd name="T13" fmla="*/ 20 h 101"/>
                  <a:gd name="T14" fmla="*/ 21 w 90"/>
                  <a:gd name="T15" fmla="*/ 17 h 101"/>
                  <a:gd name="T16" fmla="*/ 40 w 90"/>
                  <a:gd name="T17" fmla="*/ 1 h 101"/>
                  <a:gd name="T18" fmla="*/ 53 w 90"/>
                  <a:gd name="T19" fmla="*/ 9 h 101"/>
                  <a:gd name="T20" fmla="*/ 62 w 90"/>
                  <a:gd name="T21" fmla="*/ 9 h 101"/>
                  <a:gd name="T22" fmla="*/ 89 w 90"/>
                  <a:gd name="T23" fmla="*/ 41 h 101"/>
                  <a:gd name="T24" fmla="*/ 78 w 90"/>
                  <a:gd name="T25" fmla="*/ 60 h 101"/>
                  <a:gd name="T26" fmla="*/ 80 w 90"/>
                  <a:gd name="T27" fmla="*/ 73 h 101"/>
                  <a:gd name="T28" fmla="*/ 49 w 90"/>
                  <a:gd name="T29" fmla="*/ 10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101">
                    <a:moveTo>
                      <a:pt x="49" y="100"/>
                    </a:moveTo>
                    <a:cubicBezTo>
                      <a:pt x="41" y="99"/>
                      <a:pt x="34" y="95"/>
                      <a:pt x="30" y="90"/>
                    </a:cubicBezTo>
                    <a:cubicBezTo>
                      <a:pt x="27" y="91"/>
                      <a:pt x="24" y="92"/>
                      <a:pt x="20" y="92"/>
                    </a:cubicBezTo>
                    <a:cubicBezTo>
                      <a:pt x="11" y="91"/>
                      <a:pt x="4" y="83"/>
                      <a:pt x="4" y="73"/>
                    </a:cubicBezTo>
                    <a:cubicBezTo>
                      <a:pt x="5" y="70"/>
                      <a:pt x="5" y="68"/>
                      <a:pt x="7" y="66"/>
                    </a:cubicBezTo>
                    <a:cubicBezTo>
                      <a:pt x="2" y="60"/>
                      <a:pt x="0" y="53"/>
                      <a:pt x="0" y="45"/>
                    </a:cubicBezTo>
                    <a:cubicBezTo>
                      <a:pt x="2" y="33"/>
                      <a:pt x="10" y="23"/>
                      <a:pt x="21" y="20"/>
                    </a:cubicBezTo>
                    <a:cubicBezTo>
                      <a:pt x="21" y="19"/>
                      <a:pt x="21" y="18"/>
                      <a:pt x="21" y="17"/>
                    </a:cubicBezTo>
                    <a:cubicBezTo>
                      <a:pt x="22" y="7"/>
                      <a:pt x="30" y="0"/>
                      <a:pt x="40" y="1"/>
                    </a:cubicBezTo>
                    <a:cubicBezTo>
                      <a:pt x="46" y="2"/>
                      <a:pt x="51" y="5"/>
                      <a:pt x="53" y="9"/>
                    </a:cubicBezTo>
                    <a:cubicBezTo>
                      <a:pt x="56" y="9"/>
                      <a:pt x="59" y="9"/>
                      <a:pt x="62" y="9"/>
                    </a:cubicBezTo>
                    <a:cubicBezTo>
                      <a:pt x="78" y="10"/>
                      <a:pt x="90" y="24"/>
                      <a:pt x="89" y="41"/>
                    </a:cubicBezTo>
                    <a:cubicBezTo>
                      <a:pt x="88" y="48"/>
                      <a:pt x="84" y="55"/>
                      <a:pt x="78" y="60"/>
                    </a:cubicBezTo>
                    <a:cubicBezTo>
                      <a:pt x="80" y="64"/>
                      <a:pt x="81" y="69"/>
                      <a:pt x="80" y="73"/>
                    </a:cubicBezTo>
                    <a:cubicBezTo>
                      <a:pt x="79" y="89"/>
                      <a:pt x="65" y="101"/>
                      <a:pt x="49" y="100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5" name="Freeform 65">
                <a:extLst>
                  <a:ext uri="{FF2B5EF4-FFF2-40B4-BE49-F238E27FC236}">
                    <a16:creationId xmlns:a16="http://schemas.microsoft.com/office/drawing/2014/main" id="{1AA46D90-4374-49AC-9223-641C0B7D9A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0111" y="3851411"/>
                <a:ext cx="93360" cy="102580"/>
              </a:xfrm>
              <a:custGeom>
                <a:avLst/>
                <a:gdLst>
                  <a:gd name="T0" fmla="*/ 11 w 90"/>
                  <a:gd name="T1" fmla="*/ 41 h 99"/>
                  <a:gd name="T2" fmla="*/ 8 w 90"/>
                  <a:gd name="T3" fmla="*/ 28 h 99"/>
                  <a:gd name="T4" fmla="*/ 39 w 90"/>
                  <a:gd name="T5" fmla="*/ 1 h 99"/>
                  <a:gd name="T6" fmla="*/ 59 w 90"/>
                  <a:gd name="T7" fmla="*/ 10 h 99"/>
                  <a:gd name="T8" fmla="*/ 68 w 90"/>
                  <a:gd name="T9" fmla="*/ 7 h 99"/>
                  <a:gd name="T10" fmla="*/ 84 w 90"/>
                  <a:gd name="T11" fmla="*/ 26 h 99"/>
                  <a:gd name="T12" fmla="*/ 82 w 90"/>
                  <a:gd name="T13" fmla="*/ 33 h 99"/>
                  <a:gd name="T14" fmla="*/ 89 w 90"/>
                  <a:gd name="T15" fmla="*/ 54 h 99"/>
                  <a:gd name="T16" fmla="*/ 69 w 90"/>
                  <a:gd name="T17" fmla="*/ 80 h 99"/>
                  <a:gd name="T18" fmla="*/ 69 w 90"/>
                  <a:gd name="T19" fmla="*/ 82 h 99"/>
                  <a:gd name="T20" fmla="*/ 51 w 90"/>
                  <a:gd name="T21" fmla="*/ 99 h 99"/>
                  <a:gd name="T22" fmla="*/ 38 w 90"/>
                  <a:gd name="T23" fmla="*/ 91 h 99"/>
                  <a:gd name="T24" fmla="*/ 29 w 90"/>
                  <a:gd name="T25" fmla="*/ 92 h 99"/>
                  <a:gd name="T26" fmla="*/ 1 w 90"/>
                  <a:gd name="T27" fmla="*/ 61 h 99"/>
                  <a:gd name="T28" fmla="*/ 11 w 90"/>
                  <a:gd name="T29" fmla="*/ 41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0" h="99">
                    <a:moveTo>
                      <a:pt x="11" y="41"/>
                    </a:moveTo>
                    <a:cubicBezTo>
                      <a:pt x="9" y="37"/>
                      <a:pt x="8" y="33"/>
                      <a:pt x="8" y="28"/>
                    </a:cubicBezTo>
                    <a:cubicBezTo>
                      <a:pt x="9" y="12"/>
                      <a:pt x="23" y="0"/>
                      <a:pt x="39" y="1"/>
                    </a:cubicBezTo>
                    <a:cubicBezTo>
                      <a:pt x="47" y="1"/>
                      <a:pt x="54" y="4"/>
                      <a:pt x="59" y="10"/>
                    </a:cubicBezTo>
                    <a:cubicBezTo>
                      <a:pt x="61" y="8"/>
                      <a:pt x="65" y="7"/>
                      <a:pt x="68" y="7"/>
                    </a:cubicBezTo>
                    <a:cubicBezTo>
                      <a:pt x="78" y="8"/>
                      <a:pt x="85" y="16"/>
                      <a:pt x="84" y="26"/>
                    </a:cubicBezTo>
                    <a:cubicBezTo>
                      <a:pt x="84" y="28"/>
                      <a:pt x="83" y="31"/>
                      <a:pt x="82" y="33"/>
                    </a:cubicBezTo>
                    <a:cubicBezTo>
                      <a:pt x="87" y="39"/>
                      <a:pt x="90" y="46"/>
                      <a:pt x="89" y="54"/>
                    </a:cubicBezTo>
                    <a:cubicBezTo>
                      <a:pt x="88" y="66"/>
                      <a:pt x="80" y="76"/>
                      <a:pt x="69" y="80"/>
                    </a:cubicBezTo>
                    <a:cubicBezTo>
                      <a:pt x="69" y="80"/>
                      <a:pt x="69" y="81"/>
                      <a:pt x="69" y="82"/>
                    </a:cubicBezTo>
                    <a:cubicBezTo>
                      <a:pt x="69" y="92"/>
                      <a:pt x="61" y="99"/>
                      <a:pt x="51" y="99"/>
                    </a:cubicBezTo>
                    <a:cubicBezTo>
                      <a:pt x="45" y="98"/>
                      <a:pt x="40" y="95"/>
                      <a:pt x="38" y="91"/>
                    </a:cubicBezTo>
                    <a:cubicBezTo>
                      <a:pt x="35" y="92"/>
                      <a:pt x="32" y="92"/>
                      <a:pt x="29" y="92"/>
                    </a:cubicBezTo>
                    <a:cubicBezTo>
                      <a:pt x="13" y="91"/>
                      <a:pt x="0" y="77"/>
                      <a:pt x="1" y="61"/>
                    </a:cubicBezTo>
                    <a:cubicBezTo>
                      <a:pt x="2" y="53"/>
                      <a:pt x="5" y="46"/>
                      <a:pt x="11" y="4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6" name="Freeform 90">
                <a:extLst>
                  <a:ext uri="{FF2B5EF4-FFF2-40B4-BE49-F238E27FC236}">
                    <a16:creationId xmlns:a16="http://schemas.microsoft.com/office/drawing/2014/main" id="{5F1B7107-B8C9-40F1-B5E9-F5986DC718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74546" y="3542518"/>
                <a:ext cx="273163" cy="424152"/>
              </a:xfrm>
              <a:custGeom>
                <a:avLst/>
                <a:gdLst>
                  <a:gd name="T0" fmla="*/ 65 w 263"/>
                  <a:gd name="T1" fmla="*/ 5 h 409"/>
                  <a:gd name="T2" fmla="*/ 247 w 263"/>
                  <a:gd name="T3" fmla="*/ 0 h 409"/>
                  <a:gd name="T4" fmla="*/ 163 w 263"/>
                  <a:gd name="T5" fmla="*/ 409 h 409"/>
                  <a:gd name="T6" fmla="*/ 0 w 263"/>
                  <a:gd name="T7" fmla="*/ 335 h 409"/>
                  <a:gd name="T8" fmla="*/ 65 w 263"/>
                  <a:gd name="T9" fmla="*/ 5 h 4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409">
                    <a:moveTo>
                      <a:pt x="65" y="5"/>
                    </a:moveTo>
                    <a:cubicBezTo>
                      <a:pt x="126" y="5"/>
                      <a:pt x="186" y="4"/>
                      <a:pt x="247" y="0"/>
                    </a:cubicBezTo>
                    <a:cubicBezTo>
                      <a:pt x="263" y="139"/>
                      <a:pt x="235" y="283"/>
                      <a:pt x="163" y="409"/>
                    </a:cubicBezTo>
                    <a:cubicBezTo>
                      <a:pt x="108" y="386"/>
                      <a:pt x="53" y="361"/>
                      <a:pt x="0" y="335"/>
                    </a:cubicBezTo>
                    <a:cubicBezTo>
                      <a:pt x="58" y="233"/>
                      <a:pt x="79" y="116"/>
                      <a:pt x="65" y="5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7" name="Freeform 91">
                <a:extLst>
                  <a:ext uri="{FF2B5EF4-FFF2-40B4-BE49-F238E27FC236}">
                    <a16:creationId xmlns:a16="http://schemas.microsoft.com/office/drawing/2014/main" id="{C680BE30-953A-40CC-90C0-5E7916A0B1B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89528" y="3555196"/>
                <a:ext cx="236281" cy="396489"/>
              </a:xfrm>
              <a:custGeom>
                <a:avLst/>
                <a:gdLst>
                  <a:gd name="T0" fmla="*/ 168 w 228"/>
                  <a:gd name="T1" fmla="*/ 337 h 383"/>
                  <a:gd name="T2" fmla="*/ 226 w 228"/>
                  <a:gd name="T3" fmla="*/ 49 h 383"/>
                  <a:gd name="T4" fmla="*/ 223 w 228"/>
                  <a:gd name="T5" fmla="*/ 0 h 383"/>
                  <a:gd name="T6" fmla="*/ 175 w 228"/>
                  <a:gd name="T7" fmla="*/ 1 h 383"/>
                  <a:gd name="T8" fmla="*/ 112 w 228"/>
                  <a:gd name="T9" fmla="*/ 2 h 383"/>
                  <a:gd name="T10" fmla="*/ 63 w 228"/>
                  <a:gd name="T11" fmla="*/ 2 h 383"/>
                  <a:gd name="T12" fmla="*/ 66 w 228"/>
                  <a:gd name="T13" fmla="*/ 43 h 383"/>
                  <a:gd name="T14" fmla="*/ 19 w 228"/>
                  <a:gd name="T15" fmla="*/ 282 h 383"/>
                  <a:gd name="T16" fmla="*/ 0 w 228"/>
                  <a:gd name="T17" fmla="*/ 320 h 383"/>
                  <a:gd name="T18" fmla="*/ 44 w 228"/>
                  <a:gd name="T19" fmla="*/ 340 h 383"/>
                  <a:gd name="T20" fmla="*/ 101 w 228"/>
                  <a:gd name="T21" fmla="*/ 365 h 383"/>
                  <a:gd name="T22" fmla="*/ 145 w 228"/>
                  <a:gd name="T23" fmla="*/ 383 h 383"/>
                  <a:gd name="T24" fmla="*/ 168 w 228"/>
                  <a:gd name="T25" fmla="*/ 337 h 383"/>
                  <a:gd name="T26" fmla="*/ 116 w 228"/>
                  <a:gd name="T27" fmla="*/ 16 h 383"/>
                  <a:gd name="T28" fmla="*/ 173 w 228"/>
                  <a:gd name="T29" fmla="*/ 16 h 383"/>
                  <a:gd name="T30" fmla="*/ 211 w 228"/>
                  <a:gd name="T31" fmla="*/ 52 h 383"/>
                  <a:gd name="T32" fmla="*/ 203 w 228"/>
                  <a:gd name="T33" fmla="*/ 167 h 383"/>
                  <a:gd name="T34" fmla="*/ 143 w 228"/>
                  <a:gd name="T35" fmla="*/ 122 h 383"/>
                  <a:gd name="T36" fmla="*/ 75 w 228"/>
                  <a:gd name="T37" fmla="*/ 145 h 383"/>
                  <a:gd name="T38" fmla="*/ 81 w 228"/>
                  <a:gd name="T39" fmla="*/ 47 h 383"/>
                  <a:gd name="T40" fmla="*/ 82 w 228"/>
                  <a:gd name="T41" fmla="*/ 47 h 383"/>
                  <a:gd name="T42" fmla="*/ 116 w 228"/>
                  <a:gd name="T43" fmla="*/ 16 h 383"/>
                  <a:gd name="T44" fmla="*/ 54 w 228"/>
                  <a:gd name="T45" fmla="*/ 328 h 383"/>
                  <a:gd name="T46" fmla="*/ 35 w 228"/>
                  <a:gd name="T47" fmla="*/ 285 h 383"/>
                  <a:gd name="T48" fmla="*/ 34 w 228"/>
                  <a:gd name="T49" fmla="*/ 284 h 383"/>
                  <a:gd name="T50" fmla="*/ 66 w 228"/>
                  <a:gd name="T51" fmla="*/ 189 h 383"/>
                  <a:gd name="T52" fmla="*/ 120 w 228"/>
                  <a:gd name="T53" fmla="*/ 238 h 383"/>
                  <a:gd name="T54" fmla="*/ 193 w 228"/>
                  <a:gd name="T55" fmla="*/ 218 h 383"/>
                  <a:gd name="T56" fmla="*/ 155 w 228"/>
                  <a:gd name="T57" fmla="*/ 329 h 383"/>
                  <a:gd name="T58" fmla="*/ 105 w 228"/>
                  <a:gd name="T59" fmla="*/ 350 h 383"/>
                  <a:gd name="T60" fmla="*/ 54 w 228"/>
                  <a:gd name="T61" fmla="*/ 328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28" h="383">
                    <a:moveTo>
                      <a:pt x="168" y="337"/>
                    </a:moveTo>
                    <a:cubicBezTo>
                      <a:pt x="209" y="245"/>
                      <a:pt x="228" y="147"/>
                      <a:pt x="226" y="49"/>
                    </a:cubicBezTo>
                    <a:cubicBezTo>
                      <a:pt x="226" y="32"/>
                      <a:pt x="225" y="16"/>
                      <a:pt x="223" y="0"/>
                    </a:cubicBezTo>
                    <a:cubicBezTo>
                      <a:pt x="207" y="0"/>
                      <a:pt x="191" y="1"/>
                      <a:pt x="175" y="1"/>
                    </a:cubicBezTo>
                    <a:cubicBezTo>
                      <a:pt x="154" y="2"/>
                      <a:pt x="133" y="2"/>
                      <a:pt x="112" y="2"/>
                    </a:cubicBezTo>
                    <a:cubicBezTo>
                      <a:pt x="96" y="2"/>
                      <a:pt x="79" y="2"/>
                      <a:pt x="63" y="2"/>
                    </a:cubicBezTo>
                    <a:cubicBezTo>
                      <a:pt x="64" y="16"/>
                      <a:pt x="65" y="29"/>
                      <a:pt x="66" y="43"/>
                    </a:cubicBezTo>
                    <a:cubicBezTo>
                      <a:pt x="68" y="123"/>
                      <a:pt x="53" y="205"/>
                      <a:pt x="19" y="282"/>
                    </a:cubicBezTo>
                    <a:cubicBezTo>
                      <a:pt x="13" y="295"/>
                      <a:pt x="7" y="307"/>
                      <a:pt x="0" y="320"/>
                    </a:cubicBezTo>
                    <a:cubicBezTo>
                      <a:pt x="15" y="326"/>
                      <a:pt x="29" y="333"/>
                      <a:pt x="44" y="340"/>
                    </a:cubicBezTo>
                    <a:cubicBezTo>
                      <a:pt x="63" y="348"/>
                      <a:pt x="82" y="356"/>
                      <a:pt x="101" y="365"/>
                    </a:cubicBezTo>
                    <a:cubicBezTo>
                      <a:pt x="115" y="371"/>
                      <a:pt x="130" y="377"/>
                      <a:pt x="145" y="383"/>
                    </a:cubicBezTo>
                    <a:cubicBezTo>
                      <a:pt x="153" y="368"/>
                      <a:pt x="161" y="353"/>
                      <a:pt x="168" y="337"/>
                    </a:cubicBezTo>
                    <a:close/>
                    <a:moveTo>
                      <a:pt x="116" y="16"/>
                    </a:moveTo>
                    <a:cubicBezTo>
                      <a:pt x="135" y="16"/>
                      <a:pt x="154" y="16"/>
                      <a:pt x="173" y="16"/>
                    </a:cubicBezTo>
                    <a:cubicBezTo>
                      <a:pt x="174" y="35"/>
                      <a:pt x="191" y="52"/>
                      <a:pt x="211" y="52"/>
                    </a:cubicBezTo>
                    <a:cubicBezTo>
                      <a:pt x="212" y="91"/>
                      <a:pt x="209" y="129"/>
                      <a:pt x="203" y="167"/>
                    </a:cubicBezTo>
                    <a:cubicBezTo>
                      <a:pt x="195" y="144"/>
                      <a:pt x="172" y="126"/>
                      <a:pt x="143" y="122"/>
                    </a:cubicBezTo>
                    <a:cubicBezTo>
                      <a:pt x="114" y="119"/>
                      <a:pt x="88" y="129"/>
                      <a:pt x="75" y="145"/>
                    </a:cubicBezTo>
                    <a:cubicBezTo>
                      <a:pt x="80" y="113"/>
                      <a:pt x="82" y="80"/>
                      <a:pt x="81" y="47"/>
                    </a:cubicBezTo>
                    <a:cubicBezTo>
                      <a:pt x="82" y="47"/>
                      <a:pt x="82" y="47"/>
                      <a:pt x="82" y="47"/>
                    </a:cubicBezTo>
                    <a:cubicBezTo>
                      <a:pt x="102" y="48"/>
                      <a:pt x="118" y="34"/>
                      <a:pt x="116" y="16"/>
                    </a:cubicBezTo>
                    <a:close/>
                    <a:moveTo>
                      <a:pt x="54" y="328"/>
                    </a:moveTo>
                    <a:cubicBezTo>
                      <a:pt x="62" y="311"/>
                      <a:pt x="53" y="292"/>
                      <a:pt x="35" y="285"/>
                    </a:cubicBezTo>
                    <a:cubicBezTo>
                      <a:pt x="34" y="284"/>
                      <a:pt x="34" y="284"/>
                      <a:pt x="34" y="284"/>
                    </a:cubicBezTo>
                    <a:cubicBezTo>
                      <a:pt x="48" y="253"/>
                      <a:pt x="59" y="221"/>
                      <a:pt x="66" y="189"/>
                    </a:cubicBezTo>
                    <a:cubicBezTo>
                      <a:pt x="72" y="210"/>
                      <a:pt x="92" y="230"/>
                      <a:pt x="120" y="238"/>
                    </a:cubicBezTo>
                    <a:cubicBezTo>
                      <a:pt x="148" y="246"/>
                      <a:pt x="177" y="238"/>
                      <a:pt x="193" y="218"/>
                    </a:cubicBezTo>
                    <a:cubicBezTo>
                      <a:pt x="184" y="256"/>
                      <a:pt x="171" y="293"/>
                      <a:pt x="155" y="329"/>
                    </a:cubicBezTo>
                    <a:cubicBezTo>
                      <a:pt x="136" y="323"/>
                      <a:pt x="114" y="332"/>
                      <a:pt x="105" y="350"/>
                    </a:cubicBezTo>
                    <a:cubicBezTo>
                      <a:pt x="88" y="343"/>
                      <a:pt x="71" y="336"/>
                      <a:pt x="54" y="328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48" name="Group 3">
              <a:extLst>
                <a:ext uri="{FF2B5EF4-FFF2-40B4-BE49-F238E27FC236}">
                  <a16:creationId xmlns:a16="http://schemas.microsoft.com/office/drawing/2014/main" id="{41989006-01F4-412F-B253-145B19285469}"/>
                </a:ext>
              </a:extLst>
            </p:cNvPr>
            <p:cNvGrpSpPr/>
            <p:nvPr/>
          </p:nvGrpSpPr>
          <p:grpSpPr>
            <a:xfrm>
              <a:off x="5110987" y="1810044"/>
              <a:ext cx="2619828" cy="1444190"/>
              <a:chOff x="5118607" y="2393390"/>
              <a:chExt cx="2619828" cy="1444190"/>
            </a:xfrm>
          </p:grpSpPr>
          <p:sp>
            <p:nvSpPr>
              <p:cNvPr id="149" name="Freeform 59">
                <a:extLst>
                  <a:ext uri="{FF2B5EF4-FFF2-40B4-BE49-F238E27FC236}">
                    <a16:creationId xmlns:a16="http://schemas.microsoft.com/office/drawing/2014/main" id="{84021D0E-C5B2-4E4F-8061-FF5216F7E9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607" y="2729945"/>
                <a:ext cx="229365" cy="253569"/>
              </a:xfrm>
              <a:custGeom>
                <a:avLst/>
                <a:gdLst>
                  <a:gd name="T0" fmla="*/ 80 w 221"/>
                  <a:gd name="T1" fmla="*/ 243 h 244"/>
                  <a:gd name="T2" fmla="*/ 131 w 221"/>
                  <a:gd name="T3" fmla="*/ 226 h 244"/>
                  <a:gd name="T4" fmla="*/ 154 w 221"/>
                  <a:gd name="T5" fmla="*/ 234 h 244"/>
                  <a:gd name="T6" fmla="*/ 200 w 221"/>
                  <a:gd name="T7" fmla="*/ 192 h 244"/>
                  <a:gd name="T8" fmla="*/ 196 w 221"/>
                  <a:gd name="T9" fmla="*/ 173 h 244"/>
                  <a:gd name="T10" fmla="*/ 219 w 221"/>
                  <a:gd name="T11" fmla="*/ 124 h 244"/>
                  <a:gd name="T12" fmla="*/ 177 w 221"/>
                  <a:gd name="T13" fmla="*/ 53 h 244"/>
                  <a:gd name="T14" fmla="*/ 178 w 221"/>
                  <a:gd name="T15" fmla="*/ 47 h 244"/>
                  <a:gd name="T16" fmla="*/ 136 w 221"/>
                  <a:gd name="T17" fmla="*/ 1 h 244"/>
                  <a:gd name="T18" fmla="*/ 100 w 221"/>
                  <a:gd name="T19" fmla="*/ 17 h 244"/>
                  <a:gd name="T20" fmla="*/ 78 w 221"/>
                  <a:gd name="T21" fmla="*/ 12 h 244"/>
                  <a:gd name="T22" fmla="*/ 1 w 221"/>
                  <a:gd name="T23" fmla="*/ 82 h 244"/>
                  <a:gd name="T24" fmla="*/ 19 w 221"/>
                  <a:gd name="T25" fmla="*/ 134 h 244"/>
                  <a:gd name="T26" fmla="*/ 10 w 221"/>
                  <a:gd name="T27" fmla="*/ 166 h 244"/>
                  <a:gd name="T28" fmla="*/ 80 w 221"/>
                  <a:gd name="T29" fmla="*/ 24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" h="244">
                    <a:moveTo>
                      <a:pt x="80" y="243"/>
                    </a:moveTo>
                    <a:cubicBezTo>
                      <a:pt x="99" y="244"/>
                      <a:pt x="117" y="238"/>
                      <a:pt x="131" y="226"/>
                    </a:cubicBezTo>
                    <a:cubicBezTo>
                      <a:pt x="137" y="231"/>
                      <a:pt x="145" y="233"/>
                      <a:pt x="154" y="234"/>
                    </a:cubicBezTo>
                    <a:cubicBezTo>
                      <a:pt x="178" y="235"/>
                      <a:pt x="199" y="217"/>
                      <a:pt x="200" y="192"/>
                    </a:cubicBezTo>
                    <a:cubicBezTo>
                      <a:pt x="200" y="186"/>
                      <a:pt x="199" y="179"/>
                      <a:pt x="196" y="173"/>
                    </a:cubicBezTo>
                    <a:cubicBezTo>
                      <a:pt x="210" y="161"/>
                      <a:pt x="218" y="143"/>
                      <a:pt x="219" y="124"/>
                    </a:cubicBezTo>
                    <a:cubicBezTo>
                      <a:pt x="221" y="93"/>
                      <a:pt x="203" y="66"/>
                      <a:pt x="177" y="53"/>
                    </a:cubicBezTo>
                    <a:cubicBezTo>
                      <a:pt x="177" y="51"/>
                      <a:pt x="177" y="49"/>
                      <a:pt x="178" y="47"/>
                    </a:cubicBezTo>
                    <a:cubicBezTo>
                      <a:pt x="179" y="23"/>
                      <a:pt x="160" y="2"/>
                      <a:pt x="136" y="1"/>
                    </a:cubicBezTo>
                    <a:cubicBezTo>
                      <a:pt x="122" y="0"/>
                      <a:pt x="108" y="6"/>
                      <a:pt x="100" y="17"/>
                    </a:cubicBezTo>
                    <a:cubicBezTo>
                      <a:pt x="93" y="14"/>
                      <a:pt x="86" y="13"/>
                      <a:pt x="78" y="12"/>
                    </a:cubicBezTo>
                    <a:cubicBezTo>
                      <a:pt x="37" y="10"/>
                      <a:pt x="3" y="41"/>
                      <a:pt x="1" y="82"/>
                    </a:cubicBezTo>
                    <a:cubicBezTo>
                      <a:pt x="0" y="102"/>
                      <a:pt x="7" y="120"/>
                      <a:pt x="19" y="134"/>
                    </a:cubicBezTo>
                    <a:cubicBezTo>
                      <a:pt x="14" y="144"/>
                      <a:pt x="11" y="155"/>
                      <a:pt x="10" y="166"/>
                    </a:cubicBezTo>
                    <a:cubicBezTo>
                      <a:pt x="8" y="207"/>
                      <a:pt x="39" y="241"/>
                      <a:pt x="80" y="243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0" name="Freeform 60">
                <a:extLst>
                  <a:ext uri="{FF2B5EF4-FFF2-40B4-BE49-F238E27FC236}">
                    <a16:creationId xmlns:a16="http://schemas.microsoft.com/office/drawing/2014/main" id="{7634DF7B-9334-4034-93E5-EE8B51D968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2812" y="3329289"/>
                <a:ext cx="229365" cy="251264"/>
              </a:xfrm>
              <a:custGeom>
                <a:avLst/>
                <a:gdLst>
                  <a:gd name="T0" fmla="*/ 203 w 221"/>
                  <a:gd name="T1" fmla="*/ 112 h 243"/>
                  <a:gd name="T2" fmla="*/ 213 w 221"/>
                  <a:gd name="T3" fmla="*/ 81 h 243"/>
                  <a:gd name="T4" fmla="*/ 146 w 221"/>
                  <a:gd name="T5" fmla="*/ 2 h 243"/>
                  <a:gd name="T6" fmla="*/ 95 w 221"/>
                  <a:gd name="T7" fmla="*/ 17 h 243"/>
                  <a:gd name="T8" fmla="*/ 72 w 221"/>
                  <a:gd name="T9" fmla="*/ 8 h 243"/>
                  <a:gd name="T10" fmla="*/ 25 w 221"/>
                  <a:gd name="T11" fmla="*/ 49 h 243"/>
                  <a:gd name="T12" fmla="*/ 27 w 221"/>
                  <a:gd name="T13" fmla="*/ 68 h 243"/>
                  <a:gd name="T14" fmla="*/ 3 w 221"/>
                  <a:gd name="T15" fmla="*/ 116 h 243"/>
                  <a:gd name="T16" fmla="*/ 43 w 221"/>
                  <a:gd name="T17" fmla="*/ 188 h 243"/>
                  <a:gd name="T18" fmla="*/ 42 w 221"/>
                  <a:gd name="T19" fmla="*/ 195 h 243"/>
                  <a:gd name="T20" fmla="*/ 82 w 221"/>
                  <a:gd name="T21" fmla="*/ 242 h 243"/>
                  <a:gd name="T22" fmla="*/ 119 w 221"/>
                  <a:gd name="T23" fmla="*/ 227 h 243"/>
                  <a:gd name="T24" fmla="*/ 141 w 221"/>
                  <a:gd name="T25" fmla="*/ 233 h 243"/>
                  <a:gd name="T26" fmla="*/ 220 w 221"/>
                  <a:gd name="T27" fmla="*/ 166 h 243"/>
                  <a:gd name="T28" fmla="*/ 203 w 221"/>
                  <a:gd name="T29" fmla="*/ 112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21" h="243">
                    <a:moveTo>
                      <a:pt x="203" y="112"/>
                    </a:moveTo>
                    <a:cubicBezTo>
                      <a:pt x="209" y="103"/>
                      <a:pt x="212" y="92"/>
                      <a:pt x="213" y="81"/>
                    </a:cubicBezTo>
                    <a:cubicBezTo>
                      <a:pt x="217" y="40"/>
                      <a:pt x="187" y="5"/>
                      <a:pt x="146" y="2"/>
                    </a:cubicBezTo>
                    <a:cubicBezTo>
                      <a:pt x="127" y="0"/>
                      <a:pt x="109" y="6"/>
                      <a:pt x="95" y="17"/>
                    </a:cubicBezTo>
                    <a:cubicBezTo>
                      <a:pt x="88" y="12"/>
                      <a:pt x="80" y="9"/>
                      <a:pt x="72" y="8"/>
                    </a:cubicBezTo>
                    <a:cubicBezTo>
                      <a:pt x="48" y="6"/>
                      <a:pt x="27" y="24"/>
                      <a:pt x="25" y="49"/>
                    </a:cubicBezTo>
                    <a:cubicBezTo>
                      <a:pt x="24" y="55"/>
                      <a:pt x="25" y="62"/>
                      <a:pt x="27" y="68"/>
                    </a:cubicBezTo>
                    <a:cubicBezTo>
                      <a:pt x="14" y="80"/>
                      <a:pt x="5" y="97"/>
                      <a:pt x="3" y="116"/>
                    </a:cubicBezTo>
                    <a:cubicBezTo>
                      <a:pt x="0" y="147"/>
                      <a:pt x="17" y="175"/>
                      <a:pt x="43" y="188"/>
                    </a:cubicBezTo>
                    <a:cubicBezTo>
                      <a:pt x="43" y="190"/>
                      <a:pt x="42" y="192"/>
                      <a:pt x="42" y="195"/>
                    </a:cubicBezTo>
                    <a:cubicBezTo>
                      <a:pt x="40" y="219"/>
                      <a:pt x="58" y="240"/>
                      <a:pt x="82" y="242"/>
                    </a:cubicBezTo>
                    <a:cubicBezTo>
                      <a:pt x="97" y="243"/>
                      <a:pt x="110" y="237"/>
                      <a:pt x="119" y="227"/>
                    </a:cubicBezTo>
                    <a:cubicBezTo>
                      <a:pt x="125" y="230"/>
                      <a:pt x="133" y="232"/>
                      <a:pt x="141" y="233"/>
                    </a:cubicBezTo>
                    <a:cubicBezTo>
                      <a:pt x="181" y="236"/>
                      <a:pt x="216" y="206"/>
                      <a:pt x="220" y="166"/>
                    </a:cubicBezTo>
                    <a:cubicBezTo>
                      <a:pt x="221" y="146"/>
                      <a:pt x="215" y="127"/>
                      <a:pt x="203" y="112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1" name="Freeform 66">
                <a:extLst>
                  <a:ext uri="{FF2B5EF4-FFF2-40B4-BE49-F238E27FC236}">
                    <a16:creationId xmlns:a16="http://schemas.microsoft.com/office/drawing/2014/main" id="{24F12FD8-F201-4785-8786-C7762AC017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1232" y="3080331"/>
                <a:ext cx="331945" cy="431067"/>
              </a:xfrm>
              <a:custGeom>
                <a:avLst/>
                <a:gdLst>
                  <a:gd name="T0" fmla="*/ 177 w 320"/>
                  <a:gd name="T1" fmla="*/ 416 h 416"/>
                  <a:gd name="T2" fmla="*/ 0 w 320"/>
                  <a:gd name="T3" fmla="*/ 377 h 416"/>
                  <a:gd name="T4" fmla="*/ 180 w 320"/>
                  <a:gd name="T5" fmla="*/ 0 h 416"/>
                  <a:gd name="T6" fmla="*/ 320 w 320"/>
                  <a:gd name="T7" fmla="*/ 111 h 416"/>
                  <a:gd name="T8" fmla="*/ 177 w 320"/>
                  <a:gd name="T9" fmla="*/ 416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416">
                    <a:moveTo>
                      <a:pt x="177" y="416"/>
                    </a:moveTo>
                    <a:cubicBezTo>
                      <a:pt x="118" y="401"/>
                      <a:pt x="59" y="388"/>
                      <a:pt x="0" y="377"/>
                    </a:cubicBezTo>
                    <a:cubicBezTo>
                      <a:pt x="18" y="238"/>
                      <a:pt x="80" y="105"/>
                      <a:pt x="180" y="0"/>
                    </a:cubicBezTo>
                    <a:cubicBezTo>
                      <a:pt x="228" y="36"/>
                      <a:pt x="275" y="73"/>
                      <a:pt x="320" y="111"/>
                    </a:cubicBezTo>
                    <a:cubicBezTo>
                      <a:pt x="239" y="197"/>
                      <a:pt x="190" y="304"/>
                      <a:pt x="177" y="416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2" name="Freeform 67">
                <a:extLst>
                  <a:ext uri="{FF2B5EF4-FFF2-40B4-BE49-F238E27FC236}">
                    <a16:creationId xmlns:a16="http://schemas.microsoft.com/office/drawing/2014/main" id="{C6A7EDF8-E9E7-4DB9-9FB4-4D84FBCCD38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43911" y="3095315"/>
                <a:ext cx="305436" cy="403405"/>
              </a:xfrm>
              <a:custGeom>
                <a:avLst/>
                <a:gdLst>
                  <a:gd name="T0" fmla="*/ 135 w 294"/>
                  <a:gd name="T1" fmla="*/ 39 h 389"/>
                  <a:gd name="T2" fmla="*/ 9 w 294"/>
                  <a:gd name="T3" fmla="*/ 304 h 389"/>
                  <a:gd name="T4" fmla="*/ 0 w 294"/>
                  <a:gd name="T5" fmla="*/ 353 h 389"/>
                  <a:gd name="T6" fmla="*/ 47 w 294"/>
                  <a:gd name="T7" fmla="*/ 363 h 389"/>
                  <a:gd name="T8" fmla="*/ 108 w 294"/>
                  <a:gd name="T9" fmla="*/ 377 h 389"/>
                  <a:gd name="T10" fmla="*/ 156 w 294"/>
                  <a:gd name="T11" fmla="*/ 389 h 389"/>
                  <a:gd name="T12" fmla="*/ 163 w 294"/>
                  <a:gd name="T13" fmla="*/ 349 h 389"/>
                  <a:gd name="T14" fmla="*/ 266 w 294"/>
                  <a:gd name="T15" fmla="*/ 129 h 389"/>
                  <a:gd name="T16" fmla="*/ 294 w 294"/>
                  <a:gd name="T17" fmla="*/ 97 h 389"/>
                  <a:gd name="T18" fmla="*/ 256 w 294"/>
                  <a:gd name="T19" fmla="*/ 66 h 389"/>
                  <a:gd name="T20" fmla="*/ 207 w 294"/>
                  <a:gd name="T21" fmla="*/ 29 h 389"/>
                  <a:gd name="T22" fmla="*/ 169 w 294"/>
                  <a:gd name="T23" fmla="*/ 0 h 389"/>
                  <a:gd name="T24" fmla="*/ 135 w 294"/>
                  <a:gd name="T25" fmla="*/ 39 h 389"/>
                  <a:gd name="T26" fmla="*/ 107 w 294"/>
                  <a:gd name="T27" fmla="*/ 363 h 389"/>
                  <a:gd name="T28" fmla="*/ 53 w 294"/>
                  <a:gd name="T29" fmla="*/ 349 h 389"/>
                  <a:gd name="T30" fmla="*/ 24 w 294"/>
                  <a:gd name="T31" fmla="*/ 305 h 389"/>
                  <a:gd name="T32" fmla="*/ 60 w 294"/>
                  <a:gd name="T33" fmla="*/ 195 h 389"/>
                  <a:gd name="T34" fmla="*/ 107 w 294"/>
                  <a:gd name="T35" fmla="*/ 253 h 389"/>
                  <a:gd name="T36" fmla="*/ 179 w 294"/>
                  <a:gd name="T37" fmla="*/ 247 h 389"/>
                  <a:gd name="T38" fmla="*/ 149 w 294"/>
                  <a:gd name="T39" fmla="*/ 342 h 389"/>
                  <a:gd name="T40" fmla="*/ 148 w 294"/>
                  <a:gd name="T41" fmla="*/ 341 h 389"/>
                  <a:gd name="T42" fmla="*/ 107 w 294"/>
                  <a:gd name="T43" fmla="*/ 363 h 389"/>
                  <a:gd name="T44" fmla="*/ 244 w 294"/>
                  <a:gd name="T45" fmla="*/ 75 h 389"/>
                  <a:gd name="T46" fmla="*/ 252 w 294"/>
                  <a:gd name="T47" fmla="*/ 122 h 389"/>
                  <a:gd name="T48" fmla="*/ 252 w 294"/>
                  <a:gd name="T49" fmla="*/ 122 h 389"/>
                  <a:gd name="T50" fmla="*/ 198 w 294"/>
                  <a:gd name="T51" fmla="*/ 207 h 389"/>
                  <a:gd name="T52" fmla="*/ 158 w 294"/>
                  <a:gd name="T53" fmla="*/ 146 h 389"/>
                  <a:gd name="T54" fmla="*/ 82 w 294"/>
                  <a:gd name="T55" fmla="*/ 148 h 389"/>
                  <a:gd name="T56" fmla="*/ 146 w 294"/>
                  <a:gd name="T57" fmla="*/ 50 h 389"/>
                  <a:gd name="T58" fmla="*/ 200 w 294"/>
                  <a:gd name="T59" fmla="*/ 42 h 389"/>
                  <a:gd name="T60" fmla="*/ 244 w 294"/>
                  <a:gd name="T61" fmla="*/ 75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4" h="389">
                    <a:moveTo>
                      <a:pt x="135" y="39"/>
                    </a:moveTo>
                    <a:cubicBezTo>
                      <a:pt x="73" y="118"/>
                      <a:pt x="30" y="209"/>
                      <a:pt x="9" y="304"/>
                    </a:cubicBezTo>
                    <a:cubicBezTo>
                      <a:pt x="5" y="320"/>
                      <a:pt x="2" y="336"/>
                      <a:pt x="0" y="353"/>
                    </a:cubicBezTo>
                    <a:cubicBezTo>
                      <a:pt x="16" y="356"/>
                      <a:pt x="31" y="359"/>
                      <a:pt x="47" y="363"/>
                    </a:cubicBezTo>
                    <a:cubicBezTo>
                      <a:pt x="68" y="367"/>
                      <a:pt x="88" y="372"/>
                      <a:pt x="108" y="377"/>
                    </a:cubicBezTo>
                    <a:cubicBezTo>
                      <a:pt x="124" y="381"/>
                      <a:pt x="140" y="385"/>
                      <a:pt x="156" y="389"/>
                    </a:cubicBezTo>
                    <a:cubicBezTo>
                      <a:pt x="158" y="376"/>
                      <a:pt x="160" y="362"/>
                      <a:pt x="163" y="349"/>
                    </a:cubicBezTo>
                    <a:cubicBezTo>
                      <a:pt x="180" y="270"/>
                      <a:pt x="215" y="195"/>
                      <a:pt x="266" y="129"/>
                    </a:cubicBezTo>
                    <a:cubicBezTo>
                      <a:pt x="275" y="118"/>
                      <a:pt x="284" y="107"/>
                      <a:pt x="294" y="97"/>
                    </a:cubicBezTo>
                    <a:cubicBezTo>
                      <a:pt x="281" y="86"/>
                      <a:pt x="269" y="76"/>
                      <a:pt x="256" y="66"/>
                    </a:cubicBezTo>
                    <a:cubicBezTo>
                      <a:pt x="240" y="54"/>
                      <a:pt x="224" y="41"/>
                      <a:pt x="207" y="29"/>
                    </a:cubicBezTo>
                    <a:cubicBezTo>
                      <a:pt x="194" y="19"/>
                      <a:pt x="182" y="9"/>
                      <a:pt x="169" y="0"/>
                    </a:cubicBezTo>
                    <a:cubicBezTo>
                      <a:pt x="157" y="13"/>
                      <a:pt x="146" y="25"/>
                      <a:pt x="135" y="39"/>
                    </a:cubicBezTo>
                    <a:close/>
                    <a:moveTo>
                      <a:pt x="107" y="363"/>
                    </a:moveTo>
                    <a:cubicBezTo>
                      <a:pt x="89" y="358"/>
                      <a:pt x="71" y="353"/>
                      <a:pt x="53" y="349"/>
                    </a:cubicBezTo>
                    <a:cubicBezTo>
                      <a:pt x="56" y="330"/>
                      <a:pt x="44" y="310"/>
                      <a:pt x="24" y="305"/>
                    </a:cubicBezTo>
                    <a:cubicBezTo>
                      <a:pt x="33" y="267"/>
                      <a:pt x="45" y="230"/>
                      <a:pt x="60" y="195"/>
                    </a:cubicBezTo>
                    <a:cubicBezTo>
                      <a:pt x="62" y="220"/>
                      <a:pt x="80" y="243"/>
                      <a:pt x="107" y="253"/>
                    </a:cubicBezTo>
                    <a:cubicBezTo>
                      <a:pt x="134" y="264"/>
                      <a:pt x="162" y="260"/>
                      <a:pt x="179" y="247"/>
                    </a:cubicBezTo>
                    <a:cubicBezTo>
                      <a:pt x="166" y="278"/>
                      <a:pt x="156" y="309"/>
                      <a:pt x="149" y="342"/>
                    </a:cubicBezTo>
                    <a:cubicBezTo>
                      <a:pt x="148" y="341"/>
                      <a:pt x="148" y="341"/>
                      <a:pt x="148" y="341"/>
                    </a:cubicBezTo>
                    <a:cubicBezTo>
                      <a:pt x="129" y="335"/>
                      <a:pt x="110" y="345"/>
                      <a:pt x="107" y="363"/>
                    </a:cubicBezTo>
                    <a:close/>
                    <a:moveTo>
                      <a:pt x="244" y="75"/>
                    </a:moveTo>
                    <a:cubicBezTo>
                      <a:pt x="232" y="89"/>
                      <a:pt x="236" y="111"/>
                      <a:pt x="252" y="122"/>
                    </a:cubicBezTo>
                    <a:cubicBezTo>
                      <a:pt x="252" y="122"/>
                      <a:pt x="252" y="122"/>
                      <a:pt x="252" y="122"/>
                    </a:cubicBezTo>
                    <a:cubicBezTo>
                      <a:pt x="231" y="149"/>
                      <a:pt x="213" y="178"/>
                      <a:pt x="198" y="207"/>
                    </a:cubicBezTo>
                    <a:cubicBezTo>
                      <a:pt x="197" y="185"/>
                      <a:pt x="183" y="161"/>
                      <a:pt x="158" y="146"/>
                    </a:cubicBezTo>
                    <a:cubicBezTo>
                      <a:pt x="133" y="132"/>
                      <a:pt x="103" y="133"/>
                      <a:pt x="82" y="148"/>
                    </a:cubicBezTo>
                    <a:cubicBezTo>
                      <a:pt x="100" y="114"/>
                      <a:pt x="122" y="81"/>
                      <a:pt x="146" y="50"/>
                    </a:cubicBezTo>
                    <a:cubicBezTo>
                      <a:pt x="163" y="61"/>
                      <a:pt x="186" y="57"/>
                      <a:pt x="200" y="42"/>
                    </a:cubicBezTo>
                    <a:cubicBezTo>
                      <a:pt x="215" y="53"/>
                      <a:pt x="229" y="64"/>
                      <a:pt x="244" y="75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3" name="Freeform 68">
                <a:extLst>
                  <a:ext uri="{FF2B5EF4-FFF2-40B4-BE49-F238E27FC236}">
                    <a16:creationId xmlns:a16="http://schemas.microsoft.com/office/drawing/2014/main" id="{D02882A2-B8FE-4E1D-84B8-6F9C17D1A5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43964" y="2430273"/>
                <a:ext cx="422999" cy="380353"/>
              </a:xfrm>
              <a:custGeom>
                <a:avLst/>
                <a:gdLst>
                  <a:gd name="T0" fmla="*/ 270 w 408"/>
                  <a:gd name="T1" fmla="*/ 0 h 366"/>
                  <a:gd name="T2" fmla="*/ 408 w 408"/>
                  <a:gd name="T3" fmla="*/ 118 h 366"/>
                  <a:gd name="T4" fmla="*/ 72 w 408"/>
                  <a:gd name="T5" fmla="*/ 366 h 366"/>
                  <a:gd name="T6" fmla="*/ 0 w 408"/>
                  <a:gd name="T7" fmla="*/ 202 h 366"/>
                  <a:gd name="T8" fmla="*/ 270 w 408"/>
                  <a:gd name="T9" fmla="*/ 0 h 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8" h="366">
                    <a:moveTo>
                      <a:pt x="270" y="0"/>
                    </a:moveTo>
                    <a:cubicBezTo>
                      <a:pt x="314" y="41"/>
                      <a:pt x="360" y="80"/>
                      <a:pt x="408" y="118"/>
                    </a:cubicBezTo>
                    <a:cubicBezTo>
                      <a:pt x="326" y="232"/>
                      <a:pt x="210" y="320"/>
                      <a:pt x="72" y="366"/>
                    </a:cubicBezTo>
                    <a:cubicBezTo>
                      <a:pt x="46" y="311"/>
                      <a:pt x="22" y="257"/>
                      <a:pt x="0" y="202"/>
                    </a:cubicBezTo>
                    <a:cubicBezTo>
                      <a:pt x="112" y="164"/>
                      <a:pt x="205" y="92"/>
                      <a:pt x="270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4" name="Freeform 69">
                <a:extLst>
                  <a:ext uri="{FF2B5EF4-FFF2-40B4-BE49-F238E27FC236}">
                    <a16:creationId xmlns:a16="http://schemas.microsoft.com/office/drawing/2014/main" id="{41CF9033-F100-4CC1-8E83-4DFCA64FA9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56643" y="2446409"/>
                <a:ext cx="395337" cy="349234"/>
              </a:xfrm>
              <a:custGeom>
                <a:avLst/>
                <a:gdLst>
                  <a:gd name="T0" fmla="*/ 113 w 380"/>
                  <a:gd name="T1" fmla="*/ 319 h 337"/>
                  <a:gd name="T2" fmla="*/ 349 w 380"/>
                  <a:gd name="T3" fmla="*/ 144 h 337"/>
                  <a:gd name="T4" fmla="*/ 380 w 380"/>
                  <a:gd name="T5" fmla="*/ 105 h 337"/>
                  <a:gd name="T6" fmla="*/ 343 w 380"/>
                  <a:gd name="T7" fmla="*/ 74 h 337"/>
                  <a:gd name="T8" fmla="*/ 295 w 380"/>
                  <a:gd name="T9" fmla="*/ 33 h 337"/>
                  <a:gd name="T10" fmla="*/ 259 w 380"/>
                  <a:gd name="T11" fmla="*/ 0 h 337"/>
                  <a:gd name="T12" fmla="*/ 234 w 380"/>
                  <a:gd name="T13" fmla="*/ 32 h 337"/>
                  <a:gd name="T14" fmla="*/ 39 w 380"/>
                  <a:gd name="T15" fmla="*/ 178 h 337"/>
                  <a:gd name="T16" fmla="*/ 0 w 380"/>
                  <a:gd name="T17" fmla="*/ 193 h 337"/>
                  <a:gd name="T18" fmla="*/ 19 w 380"/>
                  <a:gd name="T19" fmla="*/ 238 h 337"/>
                  <a:gd name="T20" fmla="*/ 44 w 380"/>
                  <a:gd name="T21" fmla="*/ 294 h 337"/>
                  <a:gd name="T22" fmla="*/ 65 w 380"/>
                  <a:gd name="T23" fmla="*/ 337 h 337"/>
                  <a:gd name="T24" fmla="*/ 113 w 380"/>
                  <a:gd name="T25" fmla="*/ 319 h 337"/>
                  <a:gd name="T26" fmla="*/ 290 w 380"/>
                  <a:gd name="T27" fmla="*/ 46 h 337"/>
                  <a:gd name="T28" fmla="*/ 331 w 380"/>
                  <a:gd name="T29" fmla="*/ 84 h 337"/>
                  <a:gd name="T30" fmla="*/ 335 w 380"/>
                  <a:gd name="T31" fmla="*/ 136 h 337"/>
                  <a:gd name="T32" fmla="*/ 252 w 380"/>
                  <a:gd name="T33" fmla="*/ 216 h 337"/>
                  <a:gd name="T34" fmla="*/ 238 w 380"/>
                  <a:gd name="T35" fmla="*/ 143 h 337"/>
                  <a:gd name="T36" fmla="*/ 172 w 380"/>
                  <a:gd name="T37" fmla="*/ 114 h 337"/>
                  <a:gd name="T38" fmla="*/ 243 w 380"/>
                  <a:gd name="T39" fmla="*/ 45 h 337"/>
                  <a:gd name="T40" fmla="*/ 243 w 380"/>
                  <a:gd name="T41" fmla="*/ 45 h 337"/>
                  <a:gd name="T42" fmla="*/ 290 w 380"/>
                  <a:gd name="T43" fmla="*/ 46 h 337"/>
                  <a:gd name="T44" fmla="*/ 34 w 380"/>
                  <a:gd name="T45" fmla="*/ 236 h 337"/>
                  <a:gd name="T46" fmla="*/ 49 w 380"/>
                  <a:gd name="T47" fmla="*/ 190 h 337"/>
                  <a:gd name="T48" fmla="*/ 49 w 380"/>
                  <a:gd name="T49" fmla="*/ 190 h 337"/>
                  <a:gd name="T50" fmla="*/ 137 w 380"/>
                  <a:gd name="T51" fmla="*/ 141 h 337"/>
                  <a:gd name="T52" fmla="*/ 143 w 380"/>
                  <a:gd name="T53" fmla="*/ 213 h 337"/>
                  <a:gd name="T54" fmla="*/ 211 w 380"/>
                  <a:gd name="T55" fmla="*/ 247 h 337"/>
                  <a:gd name="T56" fmla="*/ 108 w 380"/>
                  <a:gd name="T57" fmla="*/ 304 h 337"/>
                  <a:gd name="T58" fmla="*/ 57 w 380"/>
                  <a:gd name="T59" fmla="*/ 286 h 337"/>
                  <a:gd name="T60" fmla="*/ 34 w 380"/>
                  <a:gd name="T61" fmla="*/ 2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0" h="337">
                    <a:moveTo>
                      <a:pt x="113" y="319"/>
                    </a:moveTo>
                    <a:cubicBezTo>
                      <a:pt x="205" y="278"/>
                      <a:pt x="285" y="218"/>
                      <a:pt x="349" y="144"/>
                    </a:cubicBezTo>
                    <a:cubicBezTo>
                      <a:pt x="360" y="131"/>
                      <a:pt x="370" y="118"/>
                      <a:pt x="380" y="105"/>
                    </a:cubicBezTo>
                    <a:cubicBezTo>
                      <a:pt x="367" y="95"/>
                      <a:pt x="355" y="84"/>
                      <a:pt x="343" y="74"/>
                    </a:cubicBezTo>
                    <a:cubicBezTo>
                      <a:pt x="327" y="60"/>
                      <a:pt x="311" y="47"/>
                      <a:pt x="295" y="33"/>
                    </a:cubicBezTo>
                    <a:cubicBezTo>
                      <a:pt x="283" y="22"/>
                      <a:pt x="271" y="11"/>
                      <a:pt x="259" y="0"/>
                    </a:cubicBezTo>
                    <a:cubicBezTo>
                      <a:pt x="251" y="11"/>
                      <a:pt x="243" y="22"/>
                      <a:pt x="234" y="32"/>
                    </a:cubicBezTo>
                    <a:cubicBezTo>
                      <a:pt x="182" y="93"/>
                      <a:pt x="116" y="144"/>
                      <a:pt x="39" y="178"/>
                    </a:cubicBezTo>
                    <a:cubicBezTo>
                      <a:pt x="26" y="183"/>
                      <a:pt x="13" y="189"/>
                      <a:pt x="0" y="193"/>
                    </a:cubicBezTo>
                    <a:cubicBezTo>
                      <a:pt x="6" y="208"/>
                      <a:pt x="12" y="223"/>
                      <a:pt x="19" y="238"/>
                    </a:cubicBezTo>
                    <a:cubicBezTo>
                      <a:pt x="27" y="256"/>
                      <a:pt x="36" y="275"/>
                      <a:pt x="44" y="294"/>
                    </a:cubicBezTo>
                    <a:cubicBezTo>
                      <a:pt x="51" y="309"/>
                      <a:pt x="58" y="323"/>
                      <a:pt x="65" y="337"/>
                    </a:cubicBezTo>
                    <a:cubicBezTo>
                      <a:pt x="81" y="332"/>
                      <a:pt x="97" y="325"/>
                      <a:pt x="113" y="319"/>
                    </a:cubicBezTo>
                    <a:close/>
                    <a:moveTo>
                      <a:pt x="290" y="46"/>
                    </a:moveTo>
                    <a:cubicBezTo>
                      <a:pt x="303" y="59"/>
                      <a:pt x="317" y="71"/>
                      <a:pt x="331" y="84"/>
                    </a:cubicBezTo>
                    <a:cubicBezTo>
                      <a:pt x="320" y="99"/>
                      <a:pt x="321" y="122"/>
                      <a:pt x="335" y="136"/>
                    </a:cubicBezTo>
                    <a:cubicBezTo>
                      <a:pt x="310" y="165"/>
                      <a:pt x="282" y="192"/>
                      <a:pt x="252" y="216"/>
                    </a:cubicBezTo>
                    <a:cubicBezTo>
                      <a:pt x="263" y="194"/>
                      <a:pt x="257" y="165"/>
                      <a:pt x="238" y="143"/>
                    </a:cubicBezTo>
                    <a:cubicBezTo>
                      <a:pt x="219" y="121"/>
                      <a:pt x="193" y="111"/>
                      <a:pt x="172" y="114"/>
                    </a:cubicBezTo>
                    <a:cubicBezTo>
                      <a:pt x="198" y="93"/>
                      <a:pt x="221" y="70"/>
                      <a:pt x="243" y="45"/>
                    </a:cubicBezTo>
                    <a:cubicBezTo>
                      <a:pt x="243" y="45"/>
                      <a:pt x="243" y="45"/>
                      <a:pt x="243" y="45"/>
                    </a:cubicBezTo>
                    <a:cubicBezTo>
                      <a:pt x="257" y="60"/>
                      <a:pt x="278" y="60"/>
                      <a:pt x="290" y="46"/>
                    </a:cubicBezTo>
                    <a:close/>
                    <a:moveTo>
                      <a:pt x="34" y="236"/>
                    </a:moveTo>
                    <a:cubicBezTo>
                      <a:pt x="51" y="229"/>
                      <a:pt x="58" y="208"/>
                      <a:pt x="49" y="190"/>
                    </a:cubicBezTo>
                    <a:cubicBezTo>
                      <a:pt x="49" y="190"/>
                      <a:pt x="49" y="190"/>
                      <a:pt x="49" y="190"/>
                    </a:cubicBezTo>
                    <a:cubicBezTo>
                      <a:pt x="80" y="176"/>
                      <a:pt x="109" y="159"/>
                      <a:pt x="137" y="141"/>
                    </a:cubicBezTo>
                    <a:cubicBezTo>
                      <a:pt x="127" y="160"/>
                      <a:pt x="128" y="189"/>
                      <a:pt x="143" y="213"/>
                    </a:cubicBezTo>
                    <a:cubicBezTo>
                      <a:pt x="159" y="237"/>
                      <a:pt x="186" y="251"/>
                      <a:pt x="211" y="247"/>
                    </a:cubicBezTo>
                    <a:cubicBezTo>
                      <a:pt x="179" y="269"/>
                      <a:pt x="144" y="288"/>
                      <a:pt x="108" y="304"/>
                    </a:cubicBezTo>
                    <a:cubicBezTo>
                      <a:pt x="99" y="286"/>
                      <a:pt x="76" y="279"/>
                      <a:pt x="57" y="286"/>
                    </a:cubicBezTo>
                    <a:cubicBezTo>
                      <a:pt x="49" y="269"/>
                      <a:pt x="41" y="252"/>
                      <a:pt x="34" y="236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5" name="Freeform 70">
                <a:extLst>
                  <a:ext uri="{FF2B5EF4-FFF2-40B4-BE49-F238E27FC236}">
                    <a16:creationId xmlns:a16="http://schemas.microsoft.com/office/drawing/2014/main" id="{6BB055DC-EB3B-4112-B471-BE053B41B3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59772" y="2401459"/>
                <a:ext cx="409168" cy="399947"/>
              </a:xfrm>
              <a:custGeom>
                <a:avLst/>
                <a:gdLst>
                  <a:gd name="T0" fmla="*/ 394 w 394"/>
                  <a:gd name="T1" fmla="*/ 230 h 386"/>
                  <a:gd name="T2" fmla="*/ 303 w 394"/>
                  <a:gd name="T3" fmla="*/ 386 h 386"/>
                  <a:gd name="T4" fmla="*/ 0 w 394"/>
                  <a:gd name="T5" fmla="*/ 99 h 386"/>
                  <a:gd name="T6" fmla="*/ 149 w 394"/>
                  <a:gd name="T7" fmla="*/ 0 h 386"/>
                  <a:gd name="T8" fmla="*/ 394 w 394"/>
                  <a:gd name="T9" fmla="*/ 230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4" h="386">
                    <a:moveTo>
                      <a:pt x="394" y="230"/>
                    </a:moveTo>
                    <a:cubicBezTo>
                      <a:pt x="362" y="281"/>
                      <a:pt x="332" y="333"/>
                      <a:pt x="303" y="386"/>
                    </a:cubicBezTo>
                    <a:cubicBezTo>
                      <a:pt x="176" y="326"/>
                      <a:pt x="69" y="227"/>
                      <a:pt x="0" y="99"/>
                    </a:cubicBezTo>
                    <a:cubicBezTo>
                      <a:pt x="49" y="64"/>
                      <a:pt x="99" y="31"/>
                      <a:pt x="149" y="0"/>
                    </a:cubicBezTo>
                    <a:cubicBezTo>
                      <a:pt x="206" y="103"/>
                      <a:pt x="293" y="183"/>
                      <a:pt x="394" y="23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6" name="Freeform 71">
                <a:extLst>
                  <a:ext uri="{FF2B5EF4-FFF2-40B4-BE49-F238E27FC236}">
                    <a16:creationId xmlns:a16="http://schemas.microsoft.com/office/drawing/2014/main" id="{59005980-7840-4A2E-B573-515D2966A08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73603" y="2415290"/>
                <a:ext cx="381506" cy="372285"/>
              </a:xfrm>
              <a:custGeom>
                <a:avLst/>
                <a:gdLst>
                  <a:gd name="T0" fmla="*/ 27 w 367"/>
                  <a:gd name="T1" fmla="*/ 133 h 359"/>
                  <a:gd name="T2" fmla="*/ 241 w 367"/>
                  <a:gd name="T3" fmla="*/ 335 h 359"/>
                  <a:gd name="T4" fmla="*/ 284 w 367"/>
                  <a:gd name="T5" fmla="*/ 359 h 359"/>
                  <a:gd name="T6" fmla="*/ 308 w 367"/>
                  <a:gd name="T7" fmla="*/ 317 h 359"/>
                  <a:gd name="T8" fmla="*/ 341 w 367"/>
                  <a:gd name="T9" fmla="*/ 263 h 359"/>
                  <a:gd name="T10" fmla="*/ 367 w 367"/>
                  <a:gd name="T11" fmla="*/ 222 h 359"/>
                  <a:gd name="T12" fmla="*/ 331 w 367"/>
                  <a:gd name="T13" fmla="*/ 203 h 359"/>
                  <a:gd name="T14" fmla="*/ 153 w 367"/>
                  <a:gd name="T15" fmla="*/ 36 h 359"/>
                  <a:gd name="T16" fmla="*/ 131 w 367"/>
                  <a:gd name="T17" fmla="*/ 0 h 359"/>
                  <a:gd name="T18" fmla="*/ 91 w 367"/>
                  <a:gd name="T19" fmla="*/ 27 h 359"/>
                  <a:gd name="T20" fmla="*/ 39 w 367"/>
                  <a:gd name="T21" fmla="*/ 62 h 359"/>
                  <a:gd name="T22" fmla="*/ 0 w 367"/>
                  <a:gd name="T23" fmla="*/ 90 h 359"/>
                  <a:gd name="T24" fmla="*/ 27 w 367"/>
                  <a:gd name="T25" fmla="*/ 133 h 359"/>
                  <a:gd name="T26" fmla="*/ 327 w 367"/>
                  <a:gd name="T27" fmla="*/ 260 h 359"/>
                  <a:gd name="T28" fmla="*/ 297 w 367"/>
                  <a:gd name="T29" fmla="*/ 308 h 359"/>
                  <a:gd name="T30" fmla="*/ 246 w 367"/>
                  <a:gd name="T31" fmla="*/ 321 h 359"/>
                  <a:gd name="T32" fmla="*/ 152 w 367"/>
                  <a:gd name="T33" fmla="*/ 253 h 359"/>
                  <a:gd name="T34" fmla="*/ 222 w 367"/>
                  <a:gd name="T35" fmla="*/ 226 h 359"/>
                  <a:gd name="T36" fmla="*/ 239 w 367"/>
                  <a:gd name="T37" fmla="*/ 156 h 359"/>
                  <a:gd name="T38" fmla="*/ 319 w 367"/>
                  <a:gd name="T39" fmla="*/ 214 h 359"/>
                  <a:gd name="T40" fmla="*/ 319 w 367"/>
                  <a:gd name="T41" fmla="*/ 214 h 359"/>
                  <a:gd name="T42" fmla="*/ 327 w 367"/>
                  <a:gd name="T43" fmla="*/ 260 h 359"/>
                  <a:gd name="T44" fmla="*/ 95 w 367"/>
                  <a:gd name="T45" fmla="*/ 41 h 359"/>
                  <a:gd name="T46" fmla="*/ 142 w 367"/>
                  <a:gd name="T47" fmla="*/ 48 h 359"/>
                  <a:gd name="T48" fmla="*/ 143 w 367"/>
                  <a:gd name="T49" fmla="*/ 48 h 359"/>
                  <a:gd name="T50" fmla="*/ 207 w 367"/>
                  <a:gd name="T51" fmla="*/ 126 h 359"/>
                  <a:gd name="T52" fmla="*/ 137 w 367"/>
                  <a:gd name="T53" fmla="*/ 145 h 359"/>
                  <a:gd name="T54" fmla="*/ 115 w 367"/>
                  <a:gd name="T55" fmla="*/ 218 h 359"/>
                  <a:gd name="T56" fmla="*/ 41 w 367"/>
                  <a:gd name="T57" fmla="*/ 127 h 359"/>
                  <a:gd name="T58" fmla="*/ 50 w 367"/>
                  <a:gd name="T59" fmla="*/ 73 h 359"/>
                  <a:gd name="T60" fmla="*/ 95 w 367"/>
                  <a:gd name="T61" fmla="*/ 41 h 3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67" h="359">
                    <a:moveTo>
                      <a:pt x="27" y="133"/>
                    </a:moveTo>
                    <a:cubicBezTo>
                      <a:pt x="83" y="217"/>
                      <a:pt x="156" y="286"/>
                      <a:pt x="241" y="335"/>
                    </a:cubicBezTo>
                    <a:cubicBezTo>
                      <a:pt x="255" y="344"/>
                      <a:pt x="269" y="352"/>
                      <a:pt x="284" y="359"/>
                    </a:cubicBezTo>
                    <a:cubicBezTo>
                      <a:pt x="292" y="345"/>
                      <a:pt x="300" y="331"/>
                      <a:pt x="308" y="317"/>
                    </a:cubicBezTo>
                    <a:cubicBezTo>
                      <a:pt x="319" y="299"/>
                      <a:pt x="330" y="281"/>
                      <a:pt x="341" y="263"/>
                    </a:cubicBezTo>
                    <a:cubicBezTo>
                      <a:pt x="349" y="250"/>
                      <a:pt x="358" y="236"/>
                      <a:pt x="367" y="222"/>
                    </a:cubicBezTo>
                    <a:cubicBezTo>
                      <a:pt x="354" y="216"/>
                      <a:pt x="343" y="210"/>
                      <a:pt x="331" y="203"/>
                    </a:cubicBezTo>
                    <a:cubicBezTo>
                      <a:pt x="261" y="162"/>
                      <a:pt x="200" y="106"/>
                      <a:pt x="153" y="36"/>
                    </a:cubicBezTo>
                    <a:cubicBezTo>
                      <a:pt x="145" y="25"/>
                      <a:pt x="138" y="13"/>
                      <a:pt x="131" y="0"/>
                    </a:cubicBezTo>
                    <a:cubicBezTo>
                      <a:pt x="117" y="9"/>
                      <a:pt x="104" y="18"/>
                      <a:pt x="91" y="27"/>
                    </a:cubicBezTo>
                    <a:cubicBezTo>
                      <a:pt x="74" y="38"/>
                      <a:pt x="56" y="50"/>
                      <a:pt x="39" y="62"/>
                    </a:cubicBezTo>
                    <a:cubicBezTo>
                      <a:pt x="26" y="71"/>
                      <a:pt x="13" y="80"/>
                      <a:pt x="0" y="90"/>
                    </a:cubicBezTo>
                    <a:cubicBezTo>
                      <a:pt x="9" y="105"/>
                      <a:pt x="18" y="119"/>
                      <a:pt x="27" y="133"/>
                    </a:cubicBezTo>
                    <a:close/>
                    <a:moveTo>
                      <a:pt x="327" y="260"/>
                    </a:moveTo>
                    <a:cubicBezTo>
                      <a:pt x="317" y="276"/>
                      <a:pt x="307" y="292"/>
                      <a:pt x="297" y="308"/>
                    </a:cubicBezTo>
                    <a:cubicBezTo>
                      <a:pt x="280" y="299"/>
                      <a:pt x="257" y="304"/>
                      <a:pt x="246" y="321"/>
                    </a:cubicBezTo>
                    <a:cubicBezTo>
                      <a:pt x="213" y="301"/>
                      <a:pt x="182" y="278"/>
                      <a:pt x="152" y="253"/>
                    </a:cubicBezTo>
                    <a:cubicBezTo>
                      <a:pt x="177" y="259"/>
                      <a:pt x="204" y="249"/>
                      <a:pt x="222" y="226"/>
                    </a:cubicBezTo>
                    <a:cubicBezTo>
                      <a:pt x="241" y="204"/>
                      <a:pt x="246" y="176"/>
                      <a:pt x="239" y="156"/>
                    </a:cubicBezTo>
                    <a:cubicBezTo>
                      <a:pt x="264" y="178"/>
                      <a:pt x="291" y="197"/>
                      <a:pt x="319" y="214"/>
                    </a:cubicBezTo>
                    <a:cubicBezTo>
                      <a:pt x="319" y="214"/>
                      <a:pt x="319" y="214"/>
                      <a:pt x="319" y="214"/>
                    </a:cubicBezTo>
                    <a:cubicBezTo>
                      <a:pt x="307" y="230"/>
                      <a:pt x="310" y="252"/>
                      <a:pt x="327" y="260"/>
                    </a:cubicBezTo>
                    <a:close/>
                    <a:moveTo>
                      <a:pt x="95" y="41"/>
                    </a:moveTo>
                    <a:cubicBezTo>
                      <a:pt x="105" y="57"/>
                      <a:pt x="126" y="60"/>
                      <a:pt x="142" y="48"/>
                    </a:cubicBezTo>
                    <a:cubicBezTo>
                      <a:pt x="143" y="48"/>
                      <a:pt x="143" y="48"/>
                      <a:pt x="143" y="48"/>
                    </a:cubicBezTo>
                    <a:cubicBezTo>
                      <a:pt x="162" y="76"/>
                      <a:pt x="183" y="102"/>
                      <a:pt x="207" y="126"/>
                    </a:cubicBezTo>
                    <a:cubicBezTo>
                      <a:pt x="185" y="120"/>
                      <a:pt x="158" y="126"/>
                      <a:pt x="137" y="145"/>
                    </a:cubicBezTo>
                    <a:cubicBezTo>
                      <a:pt x="115" y="165"/>
                      <a:pt x="107" y="193"/>
                      <a:pt x="115" y="218"/>
                    </a:cubicBezTo>
                    <a:cubicBezTo>
                      <a:pt x="88" y="190"/>
                      <a:pt x="63" y="159"/>
                      <a:pt x="41" y="127"/>
                    </a:cubicBezTo>
                    <a:cubicBezTo>
                      <a:pt x="56" y="114"/>
                      <a:pt x="60" y="90"/>
                      <a:pt x="50" y="73"/>
                    </a:cubicBezTo>
                    <a:cubicBezTo>
                      <a:pt x="65" y="62"/>
                      <a:pt x="80" y="52"/>
                      <a:pt x="95" y="41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7" name="Freeform 72">
                <a:extLst>
                  <a:ext uri="{FF2B5EF4-FFF2-40B4-BE49-F238E27FC236}">
                    <a16:creationId xmlns:a16="http://schemas.microsoft.com/office/drawing/2014/main" id="{3411954C-173B-4B39-B85F-FBD600BC30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6347" y="2614687"/>
                <a:ext cx="428762" cy="299672"/>
              </a:xfrm>
              <a:custGeom>
                <a:avLst/>
                <a:gdLst>
                  <a:gd name="T0" fmla="*/ 413 w 413"/>
                  <a:gd name="T1" fmla="*/ 108 h 288"/>
                  <a:gd name="T2" fmla="*/ 394 w 413"/>
                  <a:gd name="T3" fmla="*/ 288 h 288"/>
                  <a:gd name="T4" fmla="*/ 0 w 413"/>
                  <a:gd name="T5" fmla="*/ 152 h 288"/>
                  <a:gd name="T6" fmla="*/ 94 w 413"/>
                  <a:gd name="T7" fmla="*/ 0 h 288"/>
                  <a:gd name="T8" fmla="*/ 413 w 413"/>
                  <a:gd name="T9" fmla="*/ 108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288">
                    <a:moveTo>
                      <a:pt x="413" y="108"/>
                    </a:moveTo>
                    <a:cubicBezTo>
                      <a:pt x="405" y="168"/>
                      <a:pt x="399" y="228"/>
                      <a:pt x="394" y="288"/>
                    </a:cubicBezTo>
                    <a:cubicBezTo>
                      <a:pt x="254" y="286"/>
                      <a:pt x="116" y="240"/>
                      <a:pt x="0" y="152"/>
                    </a:cubicBezTo>
                    <a:cubicBezTo>
                      <a:pt x="30" y="100"/>
                      <a:pt x="62" y="49"/>
                      <a:pt x="94" y="0"/>
                    </a:cubicBezTo>
                    <a:cubicBezTo>
                      <a:pt x="189" y="71"/>
                      <a:pt x="301" y="107"/>
                      <a:pt x="413" y="108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8" name="Freeform 73">
                <a:extLst>
                  <a:ext uri="{FF2B5EF4-FFF2-40B4-BE49-F238E27FC236}">
                    <a16:creationId xmlns:a16="http://schemas.microsoft.com/office/drawing/2014/main" id="{039F30AA-0B61-4C6A-BD96-87C6B53749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40178" y="2629671"/>
                <a:ext cx="403405" cy="274315"/>
              </a:xfrm>
              <a:custGeom>
                <a:avLst/>
                <a:gdLst>
                  <a:gd name="T0" fmla="*/ 43 w 388"/>
                  <a:gd name="T1" fmla="*/ 164 h 264"/>
                  <a:gd name="T2" fmla="*/ 321 w 388"/>
                  <a:gd name="T3" fmla="*/ 260 h 264"/>
                  <a:gd name="T4" fmla="*/ 370 w 388"/>
                  <a:gd name="T5" fmla="*/ 264 h 264"/>
                  <a:gd name="T6" fmla="*/ 375 w 388"/>
                  <a:gd name="T7" fmla="*/ 215 h 264"/>
                  <a:gd name="T8" fmla="*/ 382 w 388"/>
                  <a:gd name="T9" fmla="*/ 153 h 264"/>
                  <a:gd name="T10" fmla="*/ 388 w 388"/>
                  <a:gd name="T11" fmla="*/ 105 h 264"/>
                  <a:gd name="T12" fmla="*/ 348 w 388"/>
                  <a:gd name="T13" fmla="*/ 102 h 264"/>
                  <a:gd name="T14" fmla="*/ 117 w 388"/>
                  <a:gd name="T15" fmla="*/ 24 h 264"/>
                  <a:gd name="T16" fmla="*/ 82 w 388"/>
                  <a:gd name="T17" fmla="*/ 0 h 264"/>
                  <a:gd name="T18" fmla="*/ 57 w 388"/>
                  <a:gd name="T19" fmla="*/ 41 h 264"/>
                  <a:gd name="T20" fmla="*/ 24 w 388"/>
                  <a:gd name="T21" fmla="*/ 94 h 264"/>
                  <a:gd name="T22" fmla="*/ 0 w 388"/>
                  <a:gd name="T23" fmla="*/ 136 h 264"/>
                  <a:gd name="T24" fmla="*/ 43 w 388"/>
                  <a:gd name="T25" fmla="*/ 164 h 264"/>
                  <a:gd name="T26" fmla="*/ 368 w 388"/>
                  <a:gd name="T27" fmla="*/ 156 h 264"/>
                  <a:gd name="T28" fmla="*/ 360 w 388"/>
                  <a:gd name="T29" fmla="*/ 211 h 264"/>
                  <a:gd name="T30" fmla="*/ 319 w 388"/>
                  <a:gd name="T31" fmla="*/ 245 h 264"/>
                  <a:gd name="T32" fmla="*/ 206 w 388"/>
                  <a:gd name="T33" fmla="*/ 221 h 264"/>
                  <a:gd name="T34" fmla="*/ 259 w 388"/>
                  <a:gd name="T35" fmla="*/ 168 h 264"/>
                  <a:gd name="T36" fmla="*/ 245 w 388"/>
                  <a:gd name="T37" fmla="*/ 97 h 264"/>
                  <a:gd name="T38" fmla="*/ 342 w 388"/>
                  <a:gd name="T39" fmla="*/ 117 h 264"/>
                  <a:gd name="T40" fmla="*/ 342 w 388"/>
                  <a:gd name="T41" fmla="*/ 117 h 264"/>
                  <a:gd name="T42" fmla="*/ 368 w 388"/>
                  <a:gd name="T43" fmla="*/ 156 h 264"/>
                  <a:gd name="T44" fmla="*/ 66 w 388"/>
                  <a:gd name="T45" fmla="*/ 52 h 264"/>
                  <a:gd name="T46" fmla="*/ 112 w 388"/>
                  <a:gd name="T47" fmla="*/ 39 h 264"/>
                  <a:gd name="T48" fmla="*/ 113 w 388"/>
                  <a:gd name="T49" fmla="*/ 39 h 264"/>
                  <a:gd name="T50" fmla="*/ 203 w 388"/>
                  <a:gd name="T51" fmla="*/ 83 h 264"/>
                  <a:gd name="T52" fmla="*/ 147 w 388"/>
                  <a:gd name="T53" fmla="*/ 130 h 264"/>
                  <a:gd name="T54" fmla="*/ 158 w 388"/>
                  <a:gd name="T55" fmla="*/ 205 h 264"/>
                  <a:gd name="T56" fmla="*/ 52 w 388"/>
                  <a:gd name="T57" fmla="*/ 152 h 264"/>
                  <a:gd name="T58" fmla="*/ 38 w 388"/>
                  <a:gd name="T59" fmla="*/ 100 h 264"/>
                  <a:gd name="T60" fmla="*/ 66 w 388"/>
                  <a:gd name="T61" fmla="*/ 52 h 2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8" h="264">
                    <a:moveTo>
                      <a:pt x="43" y="164"/>
                    </a:moveTo>
                    <a:cubicBezTo>
                      <a:pt x="128" y="217"/>
                      <a:pt x="223" y="249"/>
                      <a:pt x="321" y="260"/>
                    </a:cubicBezTo>
                    <a:cubicBezTo>
                      <a:pt x="337" y="262"/>
                      <a:pt x="354" y="263"/>
                      <a:pt x="370" y="264"/>
                    </a:cubicBezTo>
                    <a:cubicBezTo>
                      <a:pt x="371" y="247"/>
                      <a:pt x="373" y="231"/>
                      <a:pt x="375" y="215"/>
                    </a:cubicBezTo>
                    <a:cubicBezTo>
                      <a:pt x="377" y="195"/>
                      <a:pt x="379" y="174"/>
                      <a:pt x="382" y="153"/>
                    </a:cubicBezTo>
                    <a:cubicBezTo>
                      <a:pt x="384" y="137"/>
                      <a:pt x="386" y="121"/>
                      <a:pt x="388" y="105"/>
                    </a:cubicBezTo>
                    <a:cubicBezTo>
                      <a:pt x="375" y="104"/>
                      <a:pt x="361" y="103"/>
                      <a:pt x="348" y="102"/>
                    </a:cubicBezTo>
                    <a:cubicBezTo>
                      <a:pt x="268" y="94"/>
                      <a:pt x="189" y="68"/>
                      <a:pt x="117" y="24"/>
                    </a:cubicBezTo>
                    <a:cubicBezTo>
                      <a:pt x="105" y="16"/>
                      <a:pt x="94" y="9"/>
                      <a:pt x="82" y="0"/>
                    </a:cubicBezTo>
                    <a:cubicBezTo>
                      <a:pt x="74" y="14"/>
                      <a:pt x="65" y="27"/>
                      <a:pt x="57" y="41"/>
                    </a:cubicBezTo>
                    <a:cubicBezTo>
                      <a:pt x="46" y="58"/>
                      <a:pt x="35" y="76"/>
                      <a:pt x="24" y="94"/>
                    </a:cubicBezTo>
                    <a:cubicBezTo>
                      <a:pt x="16" y="108"/>
                      <a:pt x="8" y="122"/>
                      <a:pt x="0" y="136"/>
                    </a:cubicBezTo>
                    <a:cubicBezTo>
                      <a:pt x="14" y="146"/>
                      <a:pt x="28" y="155"/>
                      <a:pt x="43" y="164"/>
                    </a:cubicBezTo>
                    <a:close/>
                    <a:moveTo>
                      <a:pt x="368" y="156"/>
                    </a:moveTo>
                    <a:cubicBezTo>
                      <a:pt x="365" y="174"/>
                      <a:pt x="363" y="193"/>
                      <a:pt x="360" y="211"/>
                    </a:cubicBezTo>
                    <a:cubicBezTo>
                      <a:pt x="341" y="210"/>
                      <a:pt x="323" y="225"/>
                      <a:pt x="319" y="245"/>
                    </a:cubicBezTo>
                    <a:cubicBezTo>
                      <a:pt x="281" y="240"/>
                      <a:pt x="243" y="232"/>
                      <a:pt x="206" y="221"/>
                    </a:cubicBezTo>
                    <a:cubicBezTo>
                      <a:pt x="231" y="217"/>
                      <a:pt x="251" y="196"/>
                      <a:pt x="259" y="168"/>
                    </a:cubicBezTo>
                    <a:cubicBezTo>
                      <a:pt x="266" y="140"/>
                      <a:pt x="260" y="113"/>
                      <a:pt x="245" y="97"/>
                    </a:cubicBezTo>
                    <a:cubicBezTo>
                      <a:pt x="277" y="107"/>
                      <a:pt x="309" y="113"/>
                      <a:pt x="342" y="117"/>
                    </a:cubicBezTo>
                    <a:cubicBezTo>
                      <a:pt x="342" y="117"/>
                      <a:pt x="342" y="117"/>
                      <a:pt x="342" y="117"/>
                    </a:cubicBezTo>
                    <a:cubicBezTo>
                      <a:pt x="338" y="137"/>
                      <a:pt x="349" y="155"/>
                      <a:pt x="368" y="156"/>
                    </a:cubicBezTo>
                    <a:close/>
                    <a:moveTo>
                      <a:pt x="66" y="52"/>
                    </a:moveTo>
                    <a:cubicBezTo>
                      <a:pt x="82" y="63"/>
                      <a:pt x="103" y="56"/>
                      <a:pt x="112" y="39"/>
                    </a:cubicBezTo>
                    <a:cubicBezTo>
                      <a:pt x="113" y="39"/>
                      <a:pt x="113" y="39"/>
                      <a:pt x="113" y="39"/>
                    </a:cubicBezTo>
                    <a:cubicBezTo>
                      <a:pt x="142" y="56"/>
                      <a:pt x="172" y="71"/>
                      <a:pt x="203" y="83"/>
                    </a:cubicBezTo>
                    <a:cubicBezTo>
                      <a:pt x="181" y="86"/>
                      <a:pt x="159" y="103"/>
                      <a:pt x="147" y="130"/>
                    </a:cubicBezTo>
                    <a:cubicBezTo>
                      <a:pt x="136" y="156"/>
                      <a:pt x="140" y="186"/>
                      <a:pt x="158" y="205"/>
                    </a:cubicBezTo>
                    <a:cubicBezTo>
                      <a:pt x="121" y="190"/>
                      <a:pt x="86" y="173"/>
                      <a:pt x="52" y="152"/>
                    </a:cubicBezTo>
                    <a:cubicBezTo>
                      <a:pt x="61" y="134"/>
                      <a:pt x="55" y="112"/>
                      <a:pt x="38" y="100"/>
                    </a:cubicBezTo>
                    <a:cubicBezTo>
                      <a:pt x="48" y="84"/>
                      <a:pt x="57" y="68"/>
                      <a:pt x="66" y="52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9" name="Freeform 74">
                <a:extLst>
                  <a:ext uri="{FF2B5EF4-FFF2-40B4-BE49-F238E27FC236}">
                    <a16:creationId xmlns:a16="http://schemas.microsoft.com/office/drawing/2014/main" id="{441FDDB2-448C-4789-B351-26C9F1959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40781" y="2655027"/>
                <a:ext cx="261637" cy="428762"/>
              </a:xfrm>
              <a:custGeom>
                <a:avLst/>
                <a:gdLst>
                  <a:gd name="T0" fmla="*/ 0 w 251"/>
                  <a:gd name="T1" fmla="*/ 349 h 414"/>
                  <a:gd name="T2" fmla="*/ 169 w 251"/>
                  <a:gd name="T3" fmla="*/ 414 h 414"/>
                  <a:gd name="T4" fmla="*/ 225 w 251"/>
                  <a:gd name="T5" fmla="*/ 0 h 414"/>
                  <a:gd name="T6" fmla="*/ 46 w 251"/>
                  <a:gd name="T7" fmla="*/ 16 h 414"/>
                  <a:gd name="T8" fmla="*/ 0 w 251"/>
                  <a:gd name="T9" fmla="*/ 349 h 4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1" h="414">
                    <a:moveTo>
                      <a:pt x="0" y="349"/>
                    </a:moveTo>
                    <a:cubicBezTo>
                      <a:pt x="57" y="369"/>
                      <a:pt x="113" y="390"/>
                      <a:pt x="169" y="414"/>
                    </a:cubicBezTo>
                    <a:cubicBezTo>
                      <a:pt x="230" y="288"/>
                      <a:pt x="251" y="143"/>
                      <a:pt x="225" y="0"/>
                    </a:cubicBezTo>
                    <a:cubicBezTo>
                      <a:pt x="165" y="4"/>
                      <a:pt x="105" y="9"/>
                      <a:pt x="46" y="16"/>
                    </a:cubicBezTo>
                    <a:cubicBezTo>
                      <a:pt x="67" y="132"/>
                      <a:pt x="49" y="249"/>
                      <a:pt x="0" y="349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0" name="Freeform 75">
                <a:extLst>
                  <a:ext uri="{FF2B5EF4-FFF2-40B4-BE49-F238E27FC236}">
                    <a16:creationId xmlns:a16="http://schemas.microsoft.com/office/drawing/2014/main" id="{E31BF777-9577-4984-BAC0-C1CDF62430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5765" y="2666553"/>
                <a:ext cx="225907" cy="403405"/>
              </a:xfrm>
              <a:custGeom>
                <a:avLst/>
                <a:gdLst>
                  <a:gd name="T0" fmla="*/ 202 w 217"/>
                  <a:gd name="T1" fmla="*/ 0 h 388"/>
                  <a:gd name="T2" fmla="*/ 154 w 217"/>
                  <a:gd name="T3" fmla="*/ 3 h 388"/>
                  <a:gd name="T4" fmla="*/ 92 w 217"/>
                  <a:gd name="T5" fmla="*/ 8 h 388"/>
                  <a:gd name="T6" fmla="*/ 44 w 217"/>
                  <a:gd name="T7" fmla="*/ 12 h 388"/>
                  <a:gd name="T8" fmla="*/ 50 w 217"/>
                  <a:gd name="T9" fmla="*/ 54 h 388"/>
                  <a:gd name="T10" fmla="*/ 16 w 217"/>
                  <a:gd name="T11" fmla="*/ 295 h 388"/>
                  <a:gd name="T12" fmla="*/ 0 w 217"/>
                  <a:gd name="T13" fmla="*/ 333 h 388"/>
                  <a:gd name="T14" fmla="*/ 46 w 217"/>
                  <a:gd name="T15" fmla="*/ 349 h 388"/>
                  <a:gd name="T16" fmla="*/ 105 w 217"/>
                  <a:gd name="T17" fmla="*/ 370 h 388"/>
                  <a:gd name="T18" fmla="*/ 150 w 217"/>
                  <a:gd name="T19" fmla="*/ 388 h 388"/>
                  <a:gd name="T20" fmla="*/ 169 w 217"/>
                  <a:gd name="T21" fmla="*/ 342 h 388"/>
                  <a:gd name="T22" fmla="*/ 208 w 217"/>
                  <a:gd name="T23" fmla="*/ 51 h 388"/>
                  <a:gd name="T24" fmla="*/ 202 w 217"/>
                  <a:gd name="T25" fmla="*/ 0 h 388"/>
                  <a:gd name="T26" fmla="*/ 32 w 217"/>
                  <a:gd name="T27" fmla="*/ 297 h 388"/>
                  <a:gd name="T28" fmla="*/ 31 w 217"/>
                  <a:gd name="T29" fmla="*/ 297 h 388"/>
                  <a:gd name="T30" fmla="*/ 58 w 217"/>
                  <a:gd name="T31" fmla="*/ 201 h 388"/>
                  <a:gd name="T32" fmla="*/ 115 w 217"/>
                  <a:gd name="T33" fmla="*/ 245 h 388"/>
                  <a:gd name="T34" fmla="*/ 186 w 217"/>
                  <a:gd name="T35" fmla="*/ 222 h 388"/>
                  <a:gd name="T36" fmla="*/ 156 w 217"/>
                  <a:gd name="T37" fmla="*/ 334 h 388"/>
                  <a:gd name="T38" fmla="*/ 108 w 217"/>
                  <a:gd name="T39" fmla="*/ 356 h 388"/>
                  <a:gd name="T40" fmla="*/ 54 w 217"/>
                  <a:gd name="T41" fmla="*/ 337 h 388"/>
                  <a:gd name="T42" fmla="*/ 32 w 217"/>
                  <a:gd name="T43" fmla="*/ 297 h 388"/>
                  <a:gd name="T44" fmla="*/ 153 w 217"/>
                  <a:gd name="T45" fmla="*/ 18 h 388"/>
                  <a:gd name="T46" fmla="*/ 194 w 217"/>
                  <a:gd name="T47" fmla="*/ 54 h 388"/>
                  <a:gd name="T48" fmla="*/ 193 w 217"/>
                  <a:gd name="T49" fmla="*/ 171 h 388"/>
                  <a:gd name="T50" fmla="*/ 131 w 217"/>
                  <a:gd name="T51" fmla="*/ 129 h 388"/>
                  <a:gd name="T52" fmla="*/ 64 w 217"/>
                  <a:gd name="T53" fmla="*/ 157 h 388"/>
                  <a:gd name="T54" fmla="*/ 65 w 217"/>
                  <a:gd name="T55" fmla="*/ 57 h 388"/>
                  <a:gd name="T56" fmla="*/ 65 w 217"/>
                  <a:gd name="T57" fmla="*/ 57 h 388"/>
                  <a:gd name="T58" fmla="*/ 98 w 217"/>
                  <a:gd name="T59" fmla="*/ 21 h 388"/>
                  <a:gd name="T60" fmla="*/ 153 w 217"/>
                  <a:gd name="T61" fmla="*/ 1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17" h="388">
                    <a:moveTo>
                      <a:pt x="202" y="0"/>
                    </a:moveTo>
                    <a:cubicBezTo>
                      <a:pt x="186" y="1"/>
                      <a:pt x="170" y="2"/>
                      <a:pt x="154" y="3"/>
                    </a:cubicBezTo>
                    <a:cubicBezTo>
                      <a:pt x="133" y="4"/>
                      <a:pt x="113" y="6"/>
                      <a:pt x="92" y="8"/>
                    </a:cubicBezTo>
                    <a:cubicBezTo>
                      <a:pt x="76" y="9"/>
                      <a:pt x="60" y="11"/>
                      <a:pt x="44" y="12"/>
                    </a:cubicBezTo>
                    <a:cubicBezTo>
                      <a:pt x="47" y="26"/>
                      <a:pt x="48" y="40"/>
                      <a:pt x="50" y="54"/>
                    </a:cubicBezTo>
                    <a:cubicBezTo>
                      <a:pt x="57" y="138"/>
                      <a:pt x="44" y="220"/>
                      <a:pt x="16" y="295"/>
                    </a:cubicBezTo>
                    <a:cubicBezTo>
                      <a:pt x="11" y="308"/>
                      <a:pt x="5" y="320"/>
                      <a:pt x="0" y="333"/>
                    </a:cubicBezTo>
                    <a:cubicBezTo>
                      <a:pt x="15" y="338"/>
                      <a:pt x="30" y="343"/>
                      <a:pt x="46" y="349"/>
                    </a:cubicBezTo>
                    <a:cubicBezTo>
                      <a:pt x="65" y="356"/>
                      <a:pt x="85" y="363"/>
                      <a:pt x="105" y="370"/>
                    </a:cubicBezTo>
                    <a:cubicBezTo>
                      <a:pt x="120" y="376"/>
                      <a:pt x="135" y="382"/>
                      <a:pt x="150" y="388"/>
                    </a:cubicBezTo>
                    <a:cubicBezTo>
                      <a:pt x="157" y="373"/>
                      <a:pt x="163" y="357"/>
                      <a:pt x="169" y="342"/>
                    </a:cubicBezTo>
                    <a:cubicBezTo>
                      <a:pt x="203" y="250"/>
                      <a:pt x="217" y="151"/>
                      <a:pt x="208" y="51"/>
                    </a:cubicBezTo>
                    <a:cubicBezTo>
                      <a:pt x="207" y="34"/>
                      <a:pt x="205" y="17"/>
                      <a:pt x="202" y="0"/>
                    </a:cubicBezTo>
                    <a:close/>
                    <a:moveTo>
                      <a:pt x="32" y="297"/>
                    </a:moveTo>
                    <a:cubicBezTo>
                      <a:pt x="31" y="297"/>
                      <a:pt x="31" y="297"/>
                      <a:pt x="31" y="297"/>
                    </a:cubicBezTo>
                    <a:cubicBezTo>
                      <a:pt x="43" y="266"/>
                      <a:pt x="52" y="234"/>
                      <a:pt x="58" y="201"/>
                    </a:cubicBezTo>
                    <a:cubicBezTo>
                      <a:pt x="65" y="221"/>
                      <a:pt x="86" y="239"/>
                      <a:pt x="115" y="245"/>
                    </a:cubicBezTo>
                    <a:cubicBezTo>
                      <a:pt x="143" y="251"/>
                      <a:pt x="171" y="242"/>
                      <a:pt x="186" y="222"/>
                    </a:cubicBezTo>
                    <a:cubicBezTo>
                      <a:pt x="179" y="261"/>
                      <a:pt x="169" y="298"/>
                      <a:pt x="156" y="334"/>
                    </a:cubicBezTo>
                    <a:cubicBezTo>
                      <a:pt x="136" y="328"/>
                      <a:pt x="115" y="338"/>
                      <a:pt x="108" y="356"/>
                    </a:cubicBezTo>
                    <a:cubicBezTo>
                      <a:pt x="90" y="349"/>
                      <a:pt x="72" y="343"/>
                      <a:pt x="54" y="337"/>
                    </a:cubicBezTo>
                    <a:cubicBezTo>
                      <a:pt x="62" y="320"/>
                      <a:pt x="51" y="302"/>
                      <a:pt x="32" y="297"/>
                    </a:cubicBezTo>
                    <a:close/>
                    <a:moveTo>
                      <a:pt x="153" y="18"/>
                    </a:moveTo>
                    <a:cubicBezTo>
                      <a:pt x="156" y="38"/>
                      <a:pt x="174" y="54"/>
                      <a:pt x="194" y="54"/>
                    </a:cubicBezTo>
                    <a:cubicBezTo>
                      <a:pt x="197" y="94"/>
                      <a:pt x="197" y="133"/>
                      <a:pt x="193" y="171"/>
                    </a:cubicBezTo>
                    <a:cubicBezTo>
                      <a:pt x="184" y="148"/>
                      <a:pt x="160" y="130"/>
                      <a:pt x="131" y="129"/>
                    </a:cubicBezTo>
                    <a:cubicBezTo>
                      <a:pt x="102" y="127"/>
                      <a:pt x="77" y="139"/>
                      <a:pt x="64" y="157"/>
                    </a:cubicBezTo>
                    <a:cubicBezTo>
                      <a:pt x="67" y="124"/>
                      <a:pt x="68" y="90"/>
                      <a:pt x="65" y="57"/>
                    </a:cubicBezTo>
                    <a:cubicBezTo>
                      <a:pt x="65" y="57"/>
                      <a:pt x="65" y="57"/>
                      <a:pt x="65" y="57"/>
                    </a:cubicBezTo>
                    <a:cubicBezTo>
                      <a:pt x="85" y="56"/>
                      <a:pt x="100" y="40"/>
                      <a:pt x="98" y="21"/>
                    </a:cubicBezTo>
                    <a:cubicBezTo>
                      <a:pt x="116" y="20"/>
                      <a:pt x="135" y="19"/>
                      <a:pt x="153" y="18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1" name="Freeform 76">
                <a:extLst>
                  <a:ext uri="{FF2B5EF4-FFF2-40B4-BE49-F238E27FC236}">
                    <a16:creationId xmlns:a16="http://schemas.microsoft.com/office/drawing/2014/main" id="{6EB0DE80-F141-48F0-A5B6-62E868CF0F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97533" y="2727640"/>
                <a:ext cx="230517" cy="433372"/>
              </a:xfrm>
              <a:custGeom>
                <a:avLst/>
                <a:gdLst>
                  <a:gd name="T0" fmla="*/ 222 w 222"/>
                  <a:gd name="T1" fmla="*/ 376 h 417"/>
                  <a:gd name="T2" fmla="*/ 45 w 222"/>
                  <a:gd name="T3" fmla="*/ 417 h 417"/>
                  <a:gd name="T4" fmla="*/ 45 w 222"/>
                  <a:gd name="T5" fmla="*/ 0 h 417"/>
                  <a:gd name="T6" fmla="*/ 219 w 222"/>
                  <a:gd name="T7" fmla="*/ 39 h 417"/>
                  <a:gd name="T8" fmla="*/ 222 w 222"/>
                  <a:gd name="T9" fmla="*/ 376 h 4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417">
                    <a:moveTo>
                      <a:pt x="222" y="376"/>
                    </a:moveTo>
                    <a:cubicBezTo>
                      <a:pt x="163" y="388"/>
                      <a:pt x="104" y="402"/>
                      <a:pt x="45" y="417"/>
                    </a:cubicBezTo>
                    <a:cubicBezTo>
                      <a:pt x="2" y="284"/>
                      <a:pt x="0" y="138"/>
                      <a:pt x="45" y="0"/>
                    </a:cubicBezTo>
                    <a:cubicBezTo>
                      <a:pt x="104" y="11"/>
                      <a:pt x="162" y="24"/>
                      <a:pt x="219" y="39"/>
                    </a:cubicBezTo>
                    <a:cubicBezTo>
                      <a:pt x="183" y="152"/>
                      <a:pt x="186" y="270"/>
                      <a:pt x="222" y="376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2" name="Freeform 77">
                <a:extLst>
                  <a:ext uri="{FF2B5EF4-FFF2-40B4-BE49-F238E27FC236}">
                    <a16:creationId xmlns:a16="http://schemas.microsoft.com/office/drawing/2014/main" id="{66BBE3AE-05E6-40F2-98F7-07194B87195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4822" y="2741471"/>
                <a:ext cx="199398" cy="405710"/>
              </a:xfrm>
              <a:custGeom>
                <a:avLst/>
                <a:gdLst>
                  <a:gd name="T0" fmla="*/ 21 w 192"/>
                  <a:gd name="T1" fmla="*/ 49 h 391"/>
                  <a:gd name="T2" fmla="*/ 22 w 192"/>
                  <a:gd name="T3" fmla="*/ 343 h 391"/>
                  <a:gd name="T4" fmla="*/ 35 w 192"/>
                  <a:gd name="T5" fmla="*/ 391 h 391"/>
                  <a:gd name="T6" fmla="*/ 82 w 192"/>
                  <a:gd name="T7" fmla="*/ 380 h 391"/>
                  <a:gd name="T8" fmla="*/ 144 w 192"/>
                  <a:gd name="T9" fmla="*/ 366 h 391"/>
                  <a:gd name="T10" fmla="*/ 192 w 192"/>
                  <a:gd name="T11" fmla="*/ 356 h 391"/>
                  <a:gd name="T12" fmla="*/ 181 w 192"/>
                  <a:gd name="T13" fmla="*/ 317 h 391"/>
                  <a:gd name="T14" fmla="*/ 179 w 192"/>
                  <a:gd name="T15" fmla="*/ 74 h 391"/>
                  <a:gd name="T16" fmla="*/ 189 w 192"/>
                  <a:gd name="T17" fmla="*/ 33 h 391"/>
                  <a:gd name="T18" fmla="*/ 142 w 192"/>
                  <a:gd name="T19" fmla="*/ 22 h 391"/>
                  <a:gd name="T20" fmla="*/ 82 w 192"/>
                  <a:gd name="T21" fmla="*/ 9 h 391"/>
                  <a:gd name="T22" fmla="*/ 35 w 192"/>
                  <a:gd name="T23" fmla="*/ 0 h 391"/>
                  <a:gd name="T24" fmla="*/ 21 w 192"/>
                  <a:gd name="T25" fmla="*/ 49 h 391"/>
                  <a:gd name="T26" fmla="*/ 137 w 192"/>
                  <a:gd name="T27" fmla="*/ 353 h 391"/>
                  <a:gd name="T28" fmla="*/ 81 w 192"/>
                  <a:gd name="T29" fmla="*/ 365 h 391"/>
                  <a:gd name="T30" fmla="*/ 37 w 192"/>
                  <a:gd name="T31" fmla="*/ 337 h 391"/>
                  <a:gd name="T32" fmla="*/ 21 w 192"/>
                  <a:gd name="T33" fmla="*/ 223 h 391"/>
                  <a:gd name="T34" fmla="*/ 89 w 192"/>
                  <a:gd name="T35" fmla="*/ 255 h 391"/>
                  <a:gd name="T36" fmla="*/ 151 w 192"/>
                  <a:gd name="T37" fmla="*/ 218 h 391"/>
                  <a:gd name="T38" fmla="*/ 165 w 192"/>
                  <a:gd name="T39" fmla="*/ 316 h 391"/>
                  <a:gd name="T40" fmla="*/ 164 w 192"/>
                  <a:gd name="T41" fmla="*/ 316 h 391"/>
                  <a:gd name="T42" fmla="*/ 137 w 192"/>
                  <a:gd name="T43" fmla="*/ 353 h 391"/>
                  <a:gd name="T44" fmla="*/ 135 w 192"/>
                  <a:gd name="T45" fmla="*/ 35 h 391"/>
                  <a:gd name="T46" fmla="*/ 163 w 192"/>
                  <a:gd name="T47" fmla="*/ 74 h 391"/>
                  <a:gd name="T48" fmla="*/ 163 w 192"/>
                  <a:gd name="T49" fmla="*/ 74 h 391"/>
                  <a:gd name="T50" fmla="*/ 151 w 192"/>
                  <a:gd name="T51" fmla="*/ 174 h 391"/>
                  <a:gd name="T52" fmla="*/ 88 w 192"/>
                  <a:gd name="T53" fmla="*/ 137 h 391"/>
                  <a:gd name="T54" fmla="*/ 21 w 192"/>
                  <a:gd name="T55" fmla="*/ 171 h 391"/>
                  <a:gd name="T56" fmla="*/ 36 w 192"/>
                  <a:gd name="T57" fmla="*/ 55 h 391"/>
                  <a:gd name="T58" fmla="*/ 81 w 192"/>
                  <a:gd name="T59" fmla="*/ 24 h 391"/>
                  <a:gd name="T60" fmla="*/ 135 w 192"/>
                  <a:gd name="T61" fmla="*/ 35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92" h="391">
                    <a:moveTo>
                      <a:pt x="21" y="49"/>
                    </a:moveTo>
                    <a:cubicBezTo>
                      <a:pt x="0" y="147"/>
                      <a:pt x="0" y="248"/>
                      <a:pt x="22" y="343"/>
                    </a:cubicBezTo>
                    <a:cubicBezTo>
                      <a:pt x="26" y="359"/>
                      <a:pt x="31" y="375"/>
                      <a:pt x="35" y="391"/>
                    </a:cubicBezTo>
                    <a:cubicBezTo>
                      <a:pt x="51" y="387"/>
                      <a:pt x="67" y="383"/>
                      <a:pt x="82" y="380"/>
                    </a:cubicBezTo>
                    <a:cubicBezTo>
                      <a:pt x="103" y="375"/>
                      <a:pt x="123" y="370"/>
                      <a:pt x="144" y="366"/>
                    </a:cubicBezTo>
                    <a:cubicBezTo>
                      <a:pt x="160" y="363"/>
                      <a:pt x="176" y="359"/>
                      <a:pt x="192" y="356"/>
                    </a:cubicBezTo>
                    <a:cubicBezTo>
                      <a:pt x="187" y="343"/>
                      <a:pt x="184" y="330"/>
                      <a:pt x="181" y="317"/>
                    </a:cubicBezTo>
                    <a:cubicBezTo>
                      <a:pt x="162" y="239"/>
                      <a:pt x="161" y="155"/>
                      <a:pt x="179" y="74"/>
                    </a:cubicBezTo>
                    <a:cubicBezTo>
                      <a:pt x="182" y="60"/>
                      <a:pt x="185" y="46"/>
                      <a:pt x="189" y="33"/>
                    </a:cubicBezTo>
                    <a:cubicBezTo>
                      <a:pt x="174" y="29"/>
                      <a:pt x="158" y="25"/>
                      <a:pt x="142" y="22"/>
                    </a:cubicBezTo>
                    <a:cubicBezTo>
                      <a:pt x="122" y="17"/>
                      <a:pt x="102" y="13"/>
                      <a:pt x="82" y="9"/>
                    </a:cubicBezTo>
                    <a:cubicBezTo>
                      <a:pt x="66" y="6"/>
                      <a:pt x="50" y="3"/>
                      <a:pt x="35" y="0"/>
                    </a:cubicBezTo>
                    <a:cubicBezTo>
                      <a:pt x="30" y="16"/>
                      <a:pt x="25" y="33"/>
                      <a:pt x="21" y="49"/>
                    </a:cubicBezTo>
                    <a:close/>
                    <a:moveTo>
                      <a:pt x="137" y="353"/>
                    </a:moveTo>
                    <a:cubicBezTo>
                      <a:pt x="118" y="357"/>
                      <a:pt x="100" y="361"/>
                      <a:pt x="81" y="365"/>
                    </a:cubicBezTo>
                    <a:cubicBezTo>
                      <a:pt x="76" y="346"/>
                      <a:pt x="57" y="334"/>
                      <a:pt x="37" y="337"/>
                    </a:cubicBezTo>
                    <a:cubicBezTo>
                      <a:pt x="28" y="300"/>
                      <a:pt x="23" y="261"/>
                      <a:pt x="21" y="223"/>
                    </a:cubicBezTo>
                    <a:cubicBezTo>
                      <a:pt x="33" y="244"/>
                      <a:pt x="60" y="257"/>
                      <a:pt x="89" y="255"/>
                    </a:cubicBezTo>
                    <a:cubicBezTo>
                      <a:pt x="118" y="252"/>
                      <a:pt x="141" y="237"/>
                      <a:pt x="151" y="218"/>
                    </a:cubicBezTo>
                    <a:cubicBezTo>
                      <a:pt x="153" y="251"/>
                      <a:pt x="158" y="284"/>
                      <a:pt x="165" y="316"/>
                    </a:cubicBezTo>
                    <a:cubicBezTo>
                      <a:pt x="164" y="316"/>
                      <a:pt x="164" y="316"/>
                      <a:pt x="164" y="316"/>
                    </a:cubicBezTo>
                    <a:cubicBezTo>
                      <a:pt x="144" y="319"/>
                      <a:pt x="131" y="336"/>
                      <a:pt x="137" y="353"/>
                    </a:cubicBezTo>
                    <a:close/>
                    <a:moveTo>
                      <a:pt x="135" y="35"/>
                    </a:moveTo>
                    <a:cubicBezTo>
                      <a:pt x="130" y="53"/>
                      <a:pt x="143" y="71"/>
                      <a:pt x="163" y="74"/>
                    </a:cubicBezTo>
                    <a:cubicBezTo>
                      <a:pt x="163" y="74"/>
                      <a:pt x="163" y="74"/>
                      <a:pt x="163" y="74"/>
                    </a:cubicBezTo>
                    <a:cubicBezTo>
                      <a:pt x="156" y="107"/>
                      <a:pt x="152" y="141"/>
                      <a:pt x="151" y="174"/>
                    </a:cubicBezTo>
                    <a:cubicBezTo>
                      <a:pt x="140" y="155"/>
                      <a:pt x="117" y="139"/>
                      <a:pt x="88" y="137"/>
                    </a:cubicBezTo>
                    <a:cubicBezTo>
                      <a:pt x="60" y="135"/>
                      <a:pt x="33" y="149"/>
                      <a:pt x="21" y="171"/>
                    </a:cubicBezTo>
                    <a:cubicBezTo>
                      <a:pt x="23" y="132"/>
                      <a:pt x="27" y="93"/>
                      <a:pt x="36" y="55"/>
                    </a:cubicBezTo>
                    <a:cubicBezTo>
                      <a:pt x="56" y="57"/>
                      <a:pt x="75" y="44"/>
                      <a:pt x="81" y="24"/>
                    </a:cubicBezTo>
                    <a:cubicBezTo>
                      <a:pt x="99" y="28"/>
                      <a:pt x="117" y="31"/>
                      <a:pt x="135" y="35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3" name="Freeform 78">
                <a:extLst>
                  <a:ext uri="{FF2B5EF4-FFF2-40B4-BE49-F238E27FC236}">
                    <a16:creationId xmlns:a16="http://schemas.microsoft.com/office/drawing/2014/main" id="{E1FB8932-8158-4643-8C71-ED8834EF14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3505" y="2767980"/>
                <a:ext cx="352692" cy="429915"/>
              </a:xfrm>
              <a:custGeom>
                <a:avLst/>
                <a:gdLst>
                  <a:gd name="T0" fmla="*/ 340 w 340"/>
                  <a:gd name="T1" fmla="*/ 291 h 415"/>
                  <a:gd name="T2" fmla="*/ 208 w 340"/>
                  <a:gd name="T3" fmla="*/ 415 h 415"/>
                  <a:gd name="T4" fmla="*/ 0 w 340"/>
                  <a:gd name="T5" fmla="*/ 53 h 415"/>
                  <a:gd name="T6" fmla="*/ 171 w 340"/>
                  <a:gd name="T7" fmla="*/ 0 h 415"/>
                  <a:gd name="T8" fmla="*/ 340 w 340"/>
                  <a:gd name="T9" fmla="*/ 291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0" h="415">
                    <a:moveTo>
                      <a:pt x="340" y="291"/>
                    </a:moveTo>
                    <a:cubicBezTo>
                      <a:pt x="295" y="331"/>
                      <a:pt x="250" y="372"/>
                      <a:pt x="208" y="415"/>
                    </a:cubicBezTo>
                    <a:cubicBezTo>
                      <a:pt x="104" y="321"/>
                      <a:pt x="30" y="195"/>
                      <a:pt x="0" y="53"/>
                    </a:cubicBezTo>
                    <a:cubicBezTo>
                      <a:pt x="57" y="33"/>
                      <a:pt x="114" y="16"/>
                      <a:pt x="171" y="0"/>
                    </a:cubicBezTo>
                    <a:cubicBezTo>
                      <a:pt x="195" y="116"/>
                      <a:pt x="256" y="217"/>
                      <a:pt x="340" y="291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4" name="Freeform 79">
                <a:extLst>
                  <a:ext uri="{FF2B5EF4-FFF2-40B4-BE49-F238E27FC236}">
                    <a16:creationId xmlns:a16="http://schemas.microsoft.com/office/drawing/2014/main" id="{A9DB5DFC-862F-42F6-AE1F-A1E4519F08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6184" y="2779506"/>
                <a:ext cx="325029" cy="403405"/>
              </a:xfrm>
              <a:custGeom>
                <a:avLst/>
                <a:gdLst>
                  <a:gd name="T0" fmla="*/ 14 w 313"/>
                  <a:gd name="T1" fmla="*/ 98 h 388"/>
                  <a:gd name="T2" fmla="*/ 160 w 313"/>
                  <a:gd name="T3" fmla="*/ 353 h 388"/>
                  <a:gd name="T4" fmla="*/ 195 w 313"/>
                  <a:gd name="T5" fmla="*/ 388 h 388"/>
                  <a:gd name="T6" fmla="*/ 230 w 313"/>
                  <a:gd name="T7" fmla="*/ 354 h 388"/>
                  <a:gd name="T8" fmla="*/ 277 w 313"/>
                  <a:gd name="T9" fmla="*/ 312 h 388"/>
                  <a:gd name="T10" fmla="*/ 313 w 313"/>
                  <a:gd name="T11" fmla="*/ 280 h 388"/>
                  <a:gd name="T12" fmla="*/ 285 w 313"/>
                  <a:gd name="T13" fmla="*/ 251 h 388"/>
                  <a:gd name="T14" fmla="*/ 162 w 313"/>
                  <a:gd name="T15" fmla="*/ 41 h 388"/>
                  <a:gd name="T16" fmla="*/ 151 w 313"/>
                  <a:gd name="T17" fmla="*/ 0 h 388"/>
                  <a:gd name="T18" fmla="*/ 105 w 313"/>
                  <a:gd name="T19" fmla="*/ 14 h 388"/>
                  <a:gd name="T20" fmla="*/ 46 w 313"/>
                  <a:gd name="T21" fmla="*/ 33 h 388"/>
                  <a:gd name="T22" fmla="*/ 0 w 313"/>
                  <a:gd name="T23" fmla="*/ 48 h 388"/>
                  <a:gd name="T24" fmla="*/ 14 w 313"/>
                  <a:gd name="T25" fmla="*/ 98 h 388"/>
                  <a:gd name="T26" fmla="*/ 264 w 313"/>
                  <a:gd name="T27" fmla="*/ 305 h 388"/>
                  <a:gd name="T28" fmla="*/ 222 w 313"/>
                  <a:gd name="T29" fmla="*/ 342 h 388"/>
                  <a:gd name="T30" fmla="*/ 169 w 313"/>
                  <a:gd name="T31" fmla="*/ 340 h 388"/>
                  <a:gd name="T32" fmla="*/ 99 w 313"/>
                  <a:gd name="T33" fmla="*/ 248 h 388"/>
                  <a:gd name="T34" fmla="*/ 174 w 313"/>
                  <a:gd name="T35" fmla="*/ 243 h 388"/>
                  <a:gd name="T36" fmla="*/ 210 w 313"/>
                  <a:gd name="T37" fmla="*/ 180 h 388"/>
                  <a:gd name="T38" fmla="*/ 270 w 313"/>
                  <a:gd name="T39" fmla="*/ 258 h 388"/>
                  <a:gd name="T40" fmla="*/ 270 w 313"/>
                  <a:gd name="T41" fmla="*/ 259 h 388"/>
                  <a:gd name="T42" fmla="*/ 264 w 313"/>
                  <a:gd name="T43" fmla="*/ 305 h 388"/>
                  <a:gd name="T44" fmla="*/ 105 w 313"/>
                  <a:gd name="T45" fmla="*/ 29 h 388"/>
                  <a:gd name="T46" fmla="*/ 148 w 313"/>
                  <a:gd name="T47" fmla="*/ 49 h 388"/>
                  <a:gd name="T48" fmla="*/ 149 w 313"/>
                  <a:gd name="T49" fmla="*/ 49 h 388"/>
                  <a:gd name="T50" fmla="*/ 188 w 313"/>
                  <a:gd name="T51" fmla="*/ 142 h 388"/>
                  <a:gd name="T52" fmla="*/ 115 w 313"/>
                  <a:gd name="T53" fmla="*/ 140 h 388"/>
                  <a:gd name="T54" fmla="*/ 74 w 313"/>
                  <a:gd name="T55" fmla="*/ 204 h 388"/>
                  <a:gd name="T56" fmla="*/ 29 w 313"/>
                  <a:gd name="T57" fmla="*/ 95 h 388"/>
                  <a:gd name="T58" fmla="*/ 52 w 313"/>
                  <a:gd name="T59" fmla="*/ 47 h 388"/>
                  <a:gd name="T60" fmla="*/ 105 w 313"/>
                  <a:gd name="T61" fmla="*/ 29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13" h="388">
                    <a:moveTo>
                      <a:pt x="14" y="98"/>
                    </a:moveTo>
                    <a:cubicBezTo>
                      <a:pt x="43" y="194"/>
                      <a:pt x="94" y="281"/>
                      <a:pt x="160" y="353"/>
                    </a:cubicBezTo>
                    <a:cubicBezTo>
                      <a:pt x="171" y="365"/>
                      <a:pt x="183" y="376"/>
                      <a:pt x="195" y="388"/>
                    </a:cubicBezTo>
                    <a:cubicBezTo>
                      <a:pt x="207" y="377"/>
                      <a:pt x="218" y="365"/>
                      <a:pt x="230" y="354"/>
                    </a:cubicBezTo>
                    <a:cubicBezTo>
                      <a:pt x="246" y="340"/>
                      <a:pt x="261" y="326"/>
                      <a:pt x="277" y="312"/>
                    </a:cubicBezTo>
                    <a:cubicBezTo>
                      <a:pt x="289" y="301"/>
                      <a:pt x="301" y="291"/>
                      <a:pt x="313" y="280"/>
                    </a:cubicBezTo>
                    <a:cubicBezTo>
                      <a:pt x="303" y="271"/>
                      <a:pt x="294" y="261"/>
                      <a:pt x="285" y="251"/>
                    </a:cubicBezTo>
                    <a:cubicBezTo>
                      <a:pt x="229" y="193"/>
                      <a:pt x="187" y="121"/>
                      <a:pt x="162" y="41"/>
                    </a:cubicBezTo>
                    <a:cubicBezTo>
                      <a:pt x="158" y="28"/>
                      <a:pt x="154" y="14"/>
                      <a:pt x="151" y="0"/>
                    </a:cubicBezTo>
                    <a:cubicBezTo>
                      <a:pt x="136" y="5"/>
                      <a:pt x="120" y="9"/>
                      <a:pt x="105" y="14"/>
                    </a:cubicBezTo>
                    <a:cubicBezTo>
                      <a:pt x="85" y="20"/>
                      <a:pt x="65" y="26"/>
                      <a:pt x="46" y="33"/>
                    </a:cubicBezTo>
                    <a:cubicBezTo>
                      <a:pt x="31" y="38"/>
                      <a:pt x="15" y="43"/>
                      <a:pt x="0" y="48"/>
                    </a:cubicBezTo>
                    <a:cubicBezTo>
                      <a:pt x="4" y="65"/>
                      <a:pt x="9" y="82"/>
                      <a:pt x="14" y="98"/>
                    </a:cubicBezTo>
                    <a:close/>
                    <a:moveTo>
                      <a:pt x="264" y="305"/>
                    </a:moveTo>
                    <a:cubicBezTo>
                      <a:pt x="250" y="317"/>
                      <a:pt x="236" y="330"/>
                      <a:pt x="222" y="342"/>
                    </a:cubicBezTo>
                    <a:cubicBezTo>
                      <a:pt x="208" y="329"/>
                      <a:pt x="185" y="327"/>
                      <a:pt x="169" y="340"/>
                    </a:cubicBezTo>
                    <a:cubicBezTo>
                      <a:pt x="143" y="312"/>
                      <a:pt x="120" y="281"/>
                      <a:pt x="99" y="248"/>
                    </a:cubicBezTo>
                    <a:cubicBezTo>
                      <a:pt x="121" y="261"/>
                      <a:pt x="150" y="259"/>
                      <a:pt x="174" y="243"/>
                    </a:cubicBezTo>
                    <a:cubicBezTo>
                      <a:pt x="198" y="226"/>
                      <a:pt x="211" y="202"/>
                      <a:pt x="210" y="180"/>
                    </a:cubicBezTo>
                    <a:cubicBezTo>
                      <a:pt x="228" y="208"/>
                      <a:pt x="248" y="234"/>
                      <a:pt x="270" y="258"/>
                    </a:cubicBezTo>
                    <a:cubicBezTo>
                      <a:pt x="270" y="259"/>
                      <a:pt x="270" y="259"/>
                      <a:pt x="270" y="259"/>
                    </a:cubicBezTo>
                    <a:cubicBezTo>
                      <a:pt x="254" y="271"/>
                      <a:pt x="251" y="292"/>
                      <a:pt x="264" y="305"/>
                    </a:cubicBezTo>
                    <a:close/>
                    <a:moveTo>
                      <a:pt x="105" y="29"/>
                    </a:moveTo>
                    <a:cubicBezTo>
                      <a:pt x="110" y="47"/>
                      <a:pt x="130" y="56"/>
                      <a:pt x="148" y="49"/>
                    </a:cubicBezTo>
                    <a:cubicBezTo>
                      <a:pt x="149" y="49"/>
                      <a:pt x="149" y="49"/>
                      <a:pt x="149" y="49"/>
                    </a:cubicBezTo>
                    <a:cubicBezTo>
                      <a:pt x="159" y="81"/>
                      <a:pt x="172" y="113"/>
                      <a:pt x="188" y="142"/>
                    </a:cubicBezTo>
                    <a:cubicBezTo>
                      <a:pt x="169" y="130"/>
                      <a:pt x="141" y="128"/>
                      <a:pt x="115" y="140"/>
                    </a:cubicBezTo>
                    <a:cubicBezTo>
                      <a:pt x="89" y="153"/>
                      <a:pt x="73" y="178"/>
                      <a:pt x="74" y="204"/>
                    </a:cubicBezTo>
                    <a:cubicBezTo>
                      <a:pt x="55" y="169"/>
                      <a:pt x="40" y="133"/>
                      <a:pt x="29" y="95"/>
                    </a:cubicBezTo>
                    <a:cubicBezTo>
                      <a:pt x="47" y="88"/>
                      <a:pt x="57" y="66"/>
                      <a:pt x="52" y="47"/>
                    </a:cubicBezTo>
                    <a:cubicBezTo>
                      <a:pt x="70" y="41"/>
                      <a:pt x="87" y="35"/>
                      <a:pt x="105" y="29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5" name="Freeform 80">
                <a:extLst>
                  <a:ext uri="{FF2B5EF4-FFF2-40B4-BE49-F238E27FC236}">
                    <a16:creationId xmlns:a16="http://schemas.microsoft.com/office/drawing/2014/main" id="{E9A18C51-1B5E-4F2A-A05A-2498C0521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8246" y="3406513"/>
                <a:ext cx="331945" cy="431067"/>
              </a:xfrm>
              <a:custGeom>
                <a:avLst/>
                <a:gdLst>
                  <a:gd name="T0" fmla="*/ 320 w 320"/>
                  <a:gd name="T1" fmla="*/ 303 h 416"/>
                  <a:gd name="T2" fmla="*/ 178 w 320"/>
                  <a:gd name="T3" fmla="*/ 416 h 416"/>
                  <a:gd name="T4" fmla="*/ 0 w 320"/>
                  <a:gd name="T5" fmla="*/ 39 h 416"/>
                  <a:gd name="T6" fmla="*/ 174 w 320"/>
                  <a:gd name="T7" fmla="*/ 0 h 416"/>
                  <a:gd name="T8" fmla="*/ 320 w 320"/>
                  <a:gd name="T9" fmla="*/ 303 h 4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0" h="416">
                    <a:moveTo>
                      <a:pt x="320" y="303"/>
                    </a:moveTo>
                    <a:cubicBezTo>
                      <a:pt x="271" y="339"/>
                      <a:pt x="224" y="377"/>
                      <a:pt x="178" y="416"/>
                    </a:cubicBezTo>
                    <a:cubicBezTo>
                      <a:pt x="82" y="314"/>
                      <a:pt x="18" y="183"/>
                      <a:pt x="0" y="39"/>
                    </a:cubicBezTo>
                    <a:cubicBezTo>
                      <a:pt x="58" y="24"/>
                      <a:pt x="116" y="11"/>
                      <a:pt x="174" y="0"/>
                    </a:cubicBezTo>
                    <a:cubicBezTo>
                      <a:pt x="189" y="117"/>
                      <a:pt x="242" y="223"/>
                      <a:pt x="320" y="303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6" name="Freeform 81">
                <a:extLst>
                  <a:ext uri="{FF2B5EF4-FFF2-40B4-BE49-F238E27FC236}">
                    <a16:creationId xmlns:a16="http://schemas.microsoft.com/office/drawing/2014/main" id="{98EF4720-8840-4660-978B-AC6949BE209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59772" y="3418039"/>
                <a:ext cx="305436" cy="404558"/>
              </a:xfrm>
              <a:custGeom>
                <a:avLst/>
                <a:gdLst>
                  <a:gd name="T0" fmla="*/ 10 w 294"/>
                  <a:gd name="T1" fmla="*/ 87 h 390"/>
                  <a:gd name="T2" fmla="*/ 135 w 294"/>
                  <a:gd name="T3" fmla="*/ 352 h 390"/>
                  <a:gd name="T4" fmla="*/ 167 w 294"/>
                  <a:gd name="T5" fmla="*/ 390 h 390"/>
                  <a:gd name="T6" fmla="*/ 205 w 294"/>
                  <a:gd name="T7" fmla="*/ 360 h 390"/>
                  <a:gd name="T8" fmla="*/ 255 w 294"/>
                  <a:gd name="T9" fmla="*/ 321 h 390"/>
                  <a:gd name="T10" fmla="*/ 294 w 294"/>
                  <a:gd name="T11" fmla="*/ 292 h 390"/>
                  <a:gd name="T12" fmla="*/ 267 w 294"/>
                  <a:gd name="T13" fmla="*/ 261 h 390"/>
                  <a:gd name="T14" fmla="*/ 162 w 294"/>
                  <a:gd name="T15" fmla="*/ 42 h 390"/>
                  <a:gd name="T16" fmla="*/ 154 w 294"/>
                  <a:gd name="T17" fmla="*/ 0 h 390"/>
                  <a:gd name="T18" fmla="*/ 107 w 294"/>
                  <a:gd name="T19" fmla="*/ 10 h 390"/>
                  <a:gd name="T20" fmla="*/ 47 w 294"/>
                  <a:gd name="T21" fmla="*/ 25 h 390"/>
                  <a:gd name="T22" fmla="*/ 0 w 294"/>
                  <a:gd name="T23" fmla="*/ 36 h 390"/>
                  <a:gd name="T24" fmla="*/ 10 w 294"/>
                  <a:gd name="T25" fmla="*/ 87 h 390"/>
                  <a:gd name="T26" fmla="*/ 243 w 294"/>
                  <a:gd name="T27" fmla="*/ 313 h 390"/>
                  <a:gd name="T28" fmla="*/ 198 w 294"/>
                  <a:gd name="T29" fmla="*/ 347 h 390"/>
                  <a:gd name="T30" fmla="*/ 146 w 294"/>
                  <a:gd name="T31" fmla="*/ 341 h 390"/>
                  <a:gd name="T32" fmla="*/ 83 w 294"/>
                  <a:gd name="T33" fmla="*/ 244 h 390"/>
                  <a:gd name="T34" fmla="*/ 158 w 294"/>
                  <a:gd name="T35" fmla="*/ 244 h 390"/>
                  <a:gd name="T36" fmla="*/ 199 w 294"/>
                  <a:gd name="T37" fmla="*/ 185 h 390"/>
                  <a:gd name="T38" fmla="*/ 253 w 294"/>
                  <a:gd name="T39" fmla="*/ 267 h 390"/>
                  <a:gd name="T40" fmla="*/ 252 w 294"/>
                  <a:gd name="T41" fmla="*/ 268 h 390"/>
                  <a:gd name="T42" fmla="*/ 243 w 294"/>
                  <a:gd name="T43" fmla="*/ 313 h 390"/>
                  <a:gd name="T44" fmla="*/ 106 w 294"/>
                  <a:gd name="T45" fmla="*/ 25 h 390"/>
                  <a:gd name="T46" fmla="*/ 148 w 294"/>
                  <a:gd name="T47" fmla="*/ 49 h 390"/>
                  <a:gd name="T48" fmla="*/ 148 w 294"/>
                  <a:gd name="T49" fmla="*/ 49 h 390"/>
                  <a:gd name="T50" fmla="*/ 180 w 294"/>
                  <a:gd name="T51" fmla="*/ 145 h 390"/>
                  <a:gd name="T52" fmla="*/ 107 w 294"/>
                  <a:gd name="T53" fmla="*/ 137 h 390"/>
                  <a:gd name="T54" fmla="*/ 61 w 294"/>
                  <a:gd name="T55" fmla="*/ 197 h 390"/>
                  <a:gd name="T56" fmla="*/ 25 w 294"/>
                  <a:gd name="T57" fmla="*/ 85 h 390"/>
                  <a:gd name="T58" fmla="*/ 52 w 294"/>
                  <a:gd name="T59" fmla="*/ 39 h 390"/>
                  <a:gd name="T60" fmla="*/ 106 w 294"/>
                  <a:gd name="T61" fmla="*/ 25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4" h="390">
                    <a:moveTo>
                      <a:pt x="10" y="87"/>
                    </a:moveTo>
                    <a:cubicBezTo>
                      <a:pt x="31" y="185"/>
                      <a:pt x="75" y="275"/>
                      <a:pt x="135" y="352"/>
                    </a:cubicBezTo>
                    <a:cubicBezTo>
                      <a:pt x="146" y="365"/>
                      <a:pt x="156" y="378"/>
                      <a:pt x="167" y="390"/>
                    </a:cubicBezTo>
                    <a:cubicBezTo>
                      <a:pt x="180" y="380"/>
                      <a:pt x="192" y="370"/>
                      <a:pt x="205" y="360"/>
                    </a:cubicBezTo>
                    <a:cubicBezTo>
                      <a:pt x="222" y="347"/>
                      <a:pt x="238" y="334"/>
                      <a:pt x="255" y="321"/>
                    </a:cubicBezTo>
                    <a:cubicBezTo>
                      <a:pt x="268" y="312"/>
                      <a:pt x="281" y="302"/>
                      <a:pt x="294" y="292"/>
                    </a:cubicBezTo>
                    <a:cubicBezTo>
                      <a:pt x="285" y="282"/>
                      <a:pt x="276" y="272"/>
                      <a:pt x="267" y="261"/>
                    </a:cubicBezTo>
                    <a:cubicBezTo>
                      <a:pt x="217" y="198"/>
                      <a:pt x="180" y="124"/>
                      <a:pt x="162" y="42"/>
                    </a:cubicBezTo>
                    <a:cubicBezTo>
                      <a:pt x="159" y="28"/>
                      <a:pt x="156" y="14"/>
                      <a:pt x="154" y="0"/>
                    </a:cubicBezTo>
                    <a:cubicBezTo>
                      <a:pt x="139" y="4"/>
                      <a:pt x="123" y="7"/>
                      <a:pt x="107" y="10"/>
                    </a:cubicBezTo>
                    <a:cubicBezTo>
                      <a:pt x="87" y="15"/>
                      <a:pt x="67" y="20"/>
                      <a:pt x="47" y="25"/>
                    </a:cubicBezTo>
                    <a:cubicBezTo>
                      <a:pt x="31" y="28"/>
                      <a:pt x="16" y="32"/>
                      <a:pt x="0" y="36"/>
                    </a:cubicBezTo>
                    <a:cubicBezTo>
                      <a:pt x="3" y="53"/>
                      <a:pt x="6" y="70"/>
                      <a:pt x="10" y="87"/>
                    </a:cubicBezTo>
                    <a:close/>
                    <a:moveTo>
                      <a:pt x="243" y="313"/>
                    </a:moveTo>
                    <a:cubicBezTo>
                      <a:pt x="228" y="324"/>
                      <a:pt x="213" y="335"/>
                      <a:pt x="198" y="347"/>
                    </a:cubicBezTo>
                    <a:cubicBezTo>
                      <a:pt x="185" y="332"/>
                      <a:pt x="162" y="329"/>
                      <a:pt x="146" y="341"/>
                    </a:cubicBezTo>
                    <a:cubicBezTo>
                      <a:pt x="122" y="310"/>
                      <a:pt x="101" y="278"/>
                      <a:pt x="83" y="244"/>
                    </a:cubicBezTo>
                    <a:cubicBezTo>
                      <a:pt x="103" y="258"/>
                      <a:pt x="133" y="258"/>
                      <a:pt x="158" y="244"/>
                    </a:cubicBezTo>
                    <a:cubicBezTo>
                      <a:pt x="183" y="229"/>
                      <a:pt x="198" y="206"/>
                      <a:pt x="199" y="185"/>
                    </a:cubicBezTo>
                    <a:cubicBezTo>
                      <a:pt x="214" y="214"/>
                      <a:pt x="232" y="242"/>
                      <a:pt x="253" y="267"/>
                    </a:cubicBezTo>
                    <a:cubicBezTo>
                      <a:pt x="252" y="268"/>
                      <a:pt x="252" y="268"/>
                      <a:pt x="252" y="268"/>
                    </a:cubicBezTo>
                    <a:cubicBezTo>
                      <a:pt x="235" y="279"/>
                      <a:pt x="231" y="299"/>
                      <a:pt x="243" y="313"/>
                    </a:cubicBezTo>
                    <a:close/>
                    <a:moveTo>
                      <a:pt x="106" y="25"/>
                    </a:moveTo>
                    <a:cubicBezTo>
                      <a:pt x="109" y="44"/>
                      <a:pt x="129" y="54"/>
                      <a:pt x="148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6" y="82"/>
                      <a:pt x="166" y="114"/>
                      <a:pt x="180" y="145"/>
                    </a:cubicBezTo>
                    <a:cubicBezTo>
                      <a:pt x="162" y="131"/>
                      <a:pt x="134" y="127"/>
                      <a:pt x="107" y="137"/>
                    </a:cubicBezTo>
                    <a:cubicBezTo>
                      <a:pt x="80" y="148"/>
                      <a:pt x="62" y="172"/>
                      <a:pt x="61" y="197"/>
                    </a:cubicBezTo>
                    <a:cubicBezTo>
                      <a:pt x="46" y="161"/>
                      <a:pt x="34" y="124"/>
                      <a:pt x="25" y="85"/>
                    </a:cubicBezTo>
                    <a:cubicBezTo>
                      <a:pt x="44" y="79"/>
                      <a:pt x="56" y="59"/>
                      <a:pt x="52" y="39"/>
                    </a:cubicBezTo>
                    <a:cubicBezTo>
                      <a:pt x="70" y="34"/>
                      <a:pt x="88" y="30"/>
                      <a:pt x="106" y="25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7" name="Freeform 82">
                <a:extLst>
                  <a:ext uri="{FF2B5EF4-FFF2-40B4-BE49-F238E27FC236}">
                    <a16:creationId xmlns:a16="http://schemas.microsoft.com/office/drawing/2014/main" id="{6BAA659B-093C-4EB0-AA36-984490CB9D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5810" y="3280880"/>
                <a:ext cx="428762" cy="265094"/>
              </a:xfrm>
              <a:custGeom>
                <a:avLst/>
                <a:gdLst>
                  <a:gd name="T0" fmla="*/ 400 w 412"/>
                  <a:gd name="T1" fmla="*/ 53 h 255"/>
                  <a:gd name="T2" fmla="*/ 412 w 412"/>
                  <a:gd name="T3" fmla="*/ 234 h 255"/>
                  <a:gd name="T4" fmla="*/ 0 w 412"/>
                  <a:gd name="T5" fmla="*/ 166 h 255"/>
                  <a:gd name="T6" fmla="*/ 68 w 412"/>
                  <a:gd name="T7" fmla="*/ 0 h 255"/>
                  <a:gd name="T8" fmla="*/ 400 w 412"/>
                  <a:gd name="T9" fmla="*/ 53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255">
                    <a:moveTo>
                      <a:pt x="400" y="53"/>
                    </a:moveTo>
                    <a:cubicBezTo>
                      <a:pt x="402" y="114"/>
                      <a:pt x="406" y="174"/>
                      <a:pt x="412" y="234"/>
                    </a:cubicBezTo>
                    <a:cubicBezTo>
                      <a:pt x="274" y="255"/>
                      <a:pt x="129" y="233"/>
                      <a:pt x="0" y="166"/>
                    </a:cubicBezTo>
                    <a:cubicBezTo>
                      <a:pt x="21" y="110"/>
                      <a:pt x="44" y="54"/>
                      <a:pt x="68" y="0"/>
                    </a:cubicBezTo>
                    <a:cubicBezTo>
                      <a:pt x="173" y="54"/>
                      <a:pt x="289" y="71"/>
                      <a:pt x="400" y="53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8" name="Freeform 83">
                <a:extLst>
                  <a:ext uri="{FF2B5EF4-FFF2-40B4-BE49-F238E27FC236}">
                    <a16:creationId xmlns:a16="http://schemas.microsoft.com/office/drawing/2014/main" id="{019CB082-E7D1-4D09-979A-9AE02D043B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0794" y="3295865"/>
                <a:ext cx="401100" cy="230517"/>
              </a:xfrm>
              <a:custGeom>
                <a:avLst/>
                <a:gdLst>
                  <a:gd name="T0" fmla="*/ 47 w 386"/>
                  <a:gd name="T1" fmla="*/ 168 h 222"/>
                  <a:gd name="T2" fmla="*/ 337 w 386"/>
                  <a:gd name="T3" fmla="*/ 216 h 222"/>
                  <a:gd name="T4" fmla="*/ 386 w 386"/>
                  <a:gd name="T5" fmla="*/ 211 h 222"/>
                  <a:gd name="T6" fmla="*/ 383 w 386"/>
                  <a:gd name="T7" fmla="*/ 163 h 222"/>
                  <a:gd name="T8" fmla="*/ 379 w 386"/>
                  <a:gd name="T9" fmla="*/ 100 h 222"/>
                  <a:gd name="T10" fmla="*/ 378 w 386"/>
                  <a:gd name="T11" fmla="*/ 51 h 222"/>
                  <a:gd name="T12" fmla="*/ 337 w 386"/>
                  <a:gd name="T13" fmla="*/ 56 h 222"/>
                  <a:gd name="T14" fmla="*/ 97 w 386"/>
                  <a:gd name="T15" fmla="*/ 17 h 222"/>
                  <a:gd name="T16" fmla="*/ 58 w 386"/>
                  <a:gd name="T17" fmla="*/ 0 h 222"/>
                  <a:gd name="T18" fmla="*/ 40 w 386"/>
                  <a:gd name="T19" fmla="*/ 44 h 222"/>
                  <a:gd name="T20" fmla="*/ 17 w 386"/>
                  <a:gd name="T21" fmla="*/ 102 h 222"/>
                  <a:gd name="T22" fmla="*/ 0 w 386"/>
                  <a:gd name="T23" fmla="*/ 147 h 222"/>
                  <a:gd name="T24" fmla="*/ 47 w 386"/>
                  <a:gd name="T25" fmla="*/ 168 h 222"/>
                  <a:gd name="T26" fmla="*/ 366 w 386"/>
                  <a:gd name="T27" fmla="*/ 105 h 222"/>
                  <a:gd name="T28" fmla="*/ 368 w 386"/>
                  <a:gd name="T29" fmla="*/ 161 h 222"/>
                  <a:gd name="T30" fmla="*/ 333 w 386"/>
                  <a:gd name="T31" fmla="*/ 201 h 222"/>
                  <a:gd name="T32" fmla="*/ 217 w 386"/>
                  <a:gd name="T33" fmla="*/ 197 h 222"/>
                  <a:gd name="T34" fmla="*/ 260 w 386"/>
                  <a:gd name="T35" fmla="*/ 136 h 222"/>
                  <a:gd name="T36" fmla="*/ 235 w 386"/>
                  <a:gd name="T37" fmla="*/ 68 h 222"/>
                  <a:gd name="T38" fmla="*/ 334 w 386"/>
                  <a:gd name="T39" fmla="*/ 71 h 222"/>
                  <a:gd name="T40" fmla="*/ 334 w 386"/>
                  <a:gd name="T41" fmla="*/ 72 h 222"/>
                  <a:gd name="T42" fmla="*/ 366 w 386"/>
                  <a:gd name="T43" fmla="*/ 105 h 222"/>
                  <a:gd name="T44" fmla="*/ 51 w 386"/>
                  <a:gd name="T45" fmla="*/ 54 h 222"/>
                  <a:gd name="T46" fmla="*/ 94 w 386"/>
                  <a:gd name="T47" fmla="*/ 33 h 222"/>
                  <a:gd name="T48" fmla="*/ 94 w 386"/>
                  <a:gd name="T49" fmla="*/ 33 h 222"/>
                  <a:gd name="T50" fmla="*/ 191 w 386"/>
                  <a:gd name="T51" fmla="*/ 61 h 222"/>
                  <a:gd name="T52" fmla="*/ 144 w 386"/>
                  <a:gd name="T53" fmla="*/ 117 h 222"/>
                  <a:gd name="T54" fmla="*/ 167 w 386"/>
                  <a:gd name="T55" fmla="*/ 189 h 222"/>
                  <a:gd name="T56" fmla="*/ 54 w 386"/>
                  <a:gd name="T57" fmla="*/ 155 h 222"/>
                  <a:gd name="T58" fmla="*/ 32 w 386"/>
                  <a:gd name="T59" fmla="*/ 106 h 222"/>
                  <a:gd name="T60" fmla="*/ 51 w 386"/>
                  <a:gd name="T61" fmla="*/ 54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6" h="222">
                    <a:moveTo>
                      <a:pt x="47" y="168"/>
                    </a:moveTo>
                    <a:cubicBezTo>
                      <a:pt x="140" y="206"/>
                      <a:pt x="239" y="222"/>
                      <a:pt x="337" y="216"/>
                    </a:cubicBezTo>
                    <a:cubicBezTo>
                      <a:pt x="353" y="215"/>
                      <a:pt x="370" y="213"/>
                      <a:pt x="386" y="211"/>
                    </a:cubicBezTo>
                    <a:cubicBezTo>
                      <a:pt x="385" y="195"/>
                      <a:pt x="384" y="179"/>
                      <a:pt x="383" y="163"/>
                    </a:cubicBezTo>
                    <a:cubicBezTo>
                      <a:pt x="381" y="142"/>
                      <a:pt x="380" y="121"/>
                      <a:pt x="379" y="100"/>
                    </a:cubicBezTo>
                    <a:cubicBezTo>
                      <a:pt x="378" y="84"/>
                      <a:pt x="378" y="68"/>
                      <a:pt x="378" y="51"/>
                    </a:cubicBezTo>
                    <a:cubicBezTo>
                      <a:pt x="364" y="53"/>
                      <a:pt x="351" y="55"/>
                      <a:pt x="337" y="56"/>
                    </a:cubicBezTo>
                    <a:cubicBezTo>
                      <a:pt x="257" y="61"/>
                      <a:pt x="174" y="49"/>
                      <a:pt x="97" y="17"/>
                    </a:cubicBezTo>
                    <a:cubicBezTo>
                      <a:pt x="84" y="12"/>
                      <a:pt x="71" y="6"/>
                      <a:pt x="58" y="0"/>
                    </a:cubicBezTo>
                    <a:cubicBezTo>
                      <a:pt x="52" y="15"/>
                      <a:pt x="46" y="30"/>
                      <a:pt x="40" y="44"/>
                    </a:cubicBezTo>
                    <a:cubicBezTo>
                      <a:pt x="32" y="64"/>
                      <a:pt x="24" y="83"/>
                      <a:pt x="17" y="102"/>
                    </a:cubicBezTo>
                    <a:cubicBezTo>
                      <a:pt x="11" y="117"/>
                      <a:pt x="6" y="132"/>
                      <a:pt x="0" y="147"/>
                    </a:cubicBezTo>
                    <a:cubicBezTo>
                      <a:pt x="15" y="155"/>
                      <a:pt x="31" y="162"/>
                      <a:pt x="47" y="168"/>
                    </a:cubicBezTo>
                    <a:close/>
                    <a:moveTo>
                      <a:pt x="366" y="105"/>
                    </a:moveTo>
                    <a:cubicBezTo>
                      <a:pt x="366" y="124"/>
                      <a:pt x="367" y="143"/>
                      <a:pt x="368" y="161"/>
                    </a:cubicBezTo>
                    <a:cubicBezTo>
                      <a:pt x="349" y="164"/>
                      <a:pt x="333" y="181"/>
                      <a:pt x="333" y="201"/>
                    </a:cubicBezTo>
                    <a:cubicBezTo>
                      <a:pt x="295" y="203"/>
                      <a:pt x="256" y="202"/>
                      <a:pt x="217" y="197"/>
                    </a:cubicBezTo>
                    <a:cubicBezTo>
                      <a:pt x="241" y="189"/>
                      <a:pt x="258" y="165"/>
                      <a:pt x="260" y="136"/>
                    </a:cubicBezTo>
                    <a:cubicBezTo>
                      <a:pt x="263" y="107"/>
                      <a:pt x="252" y="81"/>
                      <a:pt x="235" y="68"/>
                    </a:cubicBezTo>
                    <a:cubicBezTo>
                      <a:pt x="268" y="72"/>
                      <a:pt x="301" y="73"/>
                      <a:pt x="334" y="71"/>
                    </a:cubicBezTo>
                    <a:cubicBezTo>
                      <a:pt x="334" y="72"/>
                      <a:pt x="334" y="72"/>
                      <a:pt x="334" y="72"/>
                    </a:cubicBezTo>
                    <a:cubicBezTo>
                      <a:pt x="333" y="92"/>
                      <a:pt x="347" y="107"/>
                      <a:pt x="366" y="105"/>
                    </a:cubicBezTo>
                    <a:close/>
                    <a:moveTo>
                      <a:pt x="51" y="54"/>
                    </a:moveTo>
                    <a:cubicBezTo>
                      <a:pt x="68" y="62"/>
                      <a:pt x="88" y="52"/>
                      <a:pt x="94" y="33"/>
                    </a:cubicBezTo>
                    <a:cubicBezTo>
                      <a:pt x="94" y="33"/>
                      <a:pt x="94" y="33"/>
                      <a:pt x="94" y="33"/>
                    </a:cubicBezTo>
                    <a:cubicBezTo>
                      <a:pt x="126" y="45"/>
                      <a:pt x="158" y="55"/>
                      <a:pt x="191" y="61"/>
                    </a:cubicBezTo>
                    <a:cubicBezTo>
                      <a:pt x="170" y="68"/>
                      <a:pt x="151" y="89"/>
                      <a:pt x="144" y="117"/>
                    </a:cubicBezTo>
                    <a:cubicBezTo>
                      <a:pt x="137" y="145"/>
                      <a:pt x="146" y="173"/>
                      <a:pt x="167" y="189"/>
                    </a:cubicBezTo>
                    <a:cubicBezTo>
                      <a:pt x="129" y="181"/>
                      <a:pt x="91" y="170"/>
                      <a:pt x="54" y="155"/>
                    </a:cubicBezTo>
                    <a:cubicBezTo>
                      <a:pt x="60" y="136"/>
                      <a:pt x="50" y="114"/>
                      <a:pt x="32" y="106"/>
                    </a:cubicBezTo>
                    <a:cubicBezTo>
                      <a:pt x="38" y="88"/>
                      <a:pt x="45" y="71"/>
                      <a:pt x="51" y="54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9" name="Freeform 84">
                <a:extLst>
                  <a:ext uri="{FF2B5EF4-FFF2-40B4-BE49-F238E27FC236}">
                    <a16:creationId xmlns:a16="http://schemas.microsoft.com/office/drawing/2014/main" id="{49F7DC9F-2C59-4FEE-8BE8-BA028DC42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28103" y="3039991"/>
                <a:ext cx="411473" cy="396489"/>
              </a:xfrm>
              <a:custGeom>
                <a:avLst/>
                <a:gdLst>
                  <a:gd name="T0" fmla="*/ 249 w 397"/>
                  <a:gd name="T1" fmla="*/ 0 h 382"/>
                  <a:gd name="T2" fmla="*/ 397 w 397"/>
                  <a:gd name="T3" fmla="*/ 103 h 382"/>
                  <a:gd name="T4" fmla="*/ 87 w 397"/>
                  <a:gd name="T5" fmla="*/ 382 h 382"/>
                  <a:gd name="T6" fmla="*/ 0 w 397"/>
                  <a:gd name="T7" fmla="*/ 226 h 382"/>
                  <a:gd name="T8" fmla="*/ 249 w 397"/>
                  <a:gd name="T9" fmla="*/ 0 h 3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7" h="382">
                    <a:moveTo>
                      <a:pt x="249" y="0"/>
                    </a:moveTo>
                    <a:cubicBezTo>
                      <a:pt x="297" y="36"/>
                      <a:pt x="347" y="70"/>
                      <a:pt x="397" y="103"/>
                    </a:cubicBezTo>
                    <a:cubicBezTo>
                      <a:pt x="328" y="224"/>
                      <a:pt x="220" y="323"/>
                      <a:pt x="87" y="382"/>
                    </a:cubicBezTo>
                    <a:cubicBezTo>
                      <a:pt x="56" y="331"/>
                      <a:pt x="27" y="279"/>
                      <a:pt x="0" y="226"/>
                    </a:cubicBezTo>
                    <a:cubicBezTo>
                      <a:pt x="108" y="178"/>
                      <a:pt x="194" y="97"/>
                      <a:pt x="249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0" name="Freeform 85">
                <a:extLst>
                  <a:ext uri="{FF2B5EF4-FFF2-40B4-BE49-F238E27FC236}">
                    <a16:creationId xmlns:a16="http://schemas.microsoft.com/office/drawing/2014/main" id="{77BF7381-447A-43F5-AFDF-DD61B87CC8A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40781" y="3054974"/>
                <a:ext cx="384963" cy="367675"/>
              </a:xfrm>
              <a:custGeom>
                <a:avLst/>
                <a:gdLst>
                  <a:gd name="T0" fmla="*/ 125 w 370"/>
                  <a:gd name="T1" fmla="*/ 331 h 354"/>
                  <a:gd name="T2" fmla="*/ 343 w 370"/>
                  <a:gd name="T3" fmla="*/ 134 h 354"/>
                  <a:gd name="T4" fmla="*/ 370 w 370"/>
                  <a:gd name="T5" fmla="*/ 93 h 354"/>
                  <a:gd name="T6" fmla="*/ 330 w 370"/>
                  <a:gd name="T7" fmla="*/ 65 h 354"/>
                  <a:gd name="T8" fmla="*/ 279 w 370"/>
                  <a:gd name="T9" fmla="*/ 29 h 354"/>
                  <a:gd name="T10" fmla="*/ 240 w 370"/>
                  <a:gd name="T11" fmla="*/ 0 h 354"/>
                  <a:gd name="T12" fmla="*/ 218 w 370"/>
                  <a:gd name="T13" fmla="*/ 34 h 354"/>
                  <a:gd name="T14" fmla="*/ 38 w 370"/>
                  <a:gd name="T15" fmla="*/ 198 h 354"/>
                  <a:gd name="T16" fmla="*/ 0 w 370"/>
                  <a:gd name="T17" fmla="*/ 217 h 354"/>
                  <a:gd name="T18" fmla="*/ 24 w 370"/>
                  <a:gd name="T19" fmla="*/ 259 h 354"/>
                  <a:gd name="T20" fmla="*/ 55 w 370"/>
                  <a:gd name="T21" fmla="*/ 313 h 354"/>
                  <a:gd name="T22" fmla="*/ 79 w 370"/>
                  <a:gd name="T23" fmla="*/ 354 h 354"/>
                  <a:gd name="T24" fmla="*/ 125 w 370"/>
                  <a:gd name="T25" fmla="*/ 331 h 354"/>
                  <a:gd name="T26" fmla="*/ 274 w 370"/>
                  <a:gd name="T27" fmla="*/ 42 h 354"/>
                  <a:gd name="T28" fmla="*/ 320 w 370"/>
                  <a:gd name="T29" fmla="*/ 76 h 354"/>
                  <a:gd name="T30" fmla="*/ 329 w 370"/>
                  <a:gd name="T31" fmla="*/ 128 h 354"/>
                  <a:gd name="T32" fmla="*/ 254 w 370"/>
                  <a:gd name="T33" fmla="*/ 216 h 354"/>
                  <a:gd name="T34" fmla="*/ 233 w 370"/>
                  <a:gd name="T35" fmla="*/ 144 h 354"/>
                  <a:gd name="T36" fmla="*/ 164 w 370"/>
                  <a:gd name="T37" fmla="*/ 122 h 354"/>
                  <a:gd name="T38" fmla="*/ 228 w 370"/>
                  <a:gd name="T39" fmla="*/ 46 h 354"/>
                  <a:gd name="T40" fmla="*/ 228 w 370"/>
                  <a:gd name="T41" fmla="*/ 47 h 354"/>
                  <a:gd name="T42" fmla="*/ 274 w 370"/>
                  <a:gd name="T43" fmla="*/ 42 h 354"/>
                  <a:gd name="T44" fmla="*/ 38 w 370"/>
                  <a:gd name="T45" fmla="*/ 256 h 354"/>
                  <a:gd name="T46" fmla="*/ 49 w 370"/>
                  <a:gd name="T47" fmla="*/ 210 h 354"/>
                  <a:gd name="T48" fmla="*/ 49 w 370"/>
                  <a:gd name="T49" fmla="*/ 209 h 354"/>
                  <a:gd name="T50" fmla="*/ 131 w 370"/>
                  <a:gd name="T51" fmla="*/ 152 h 354"/>
                  <a:gd name="T52" fmla="*/ 145 w 370"/>
                  <a:gd name="T53" fmla="*/ 223 h 354"/>
                  <a:gd name="T54" fmla="*/ 216 w 370"/>
                  <a:gd name="T55" fmla="*/ 250 h 354"/>
                  <a:gd name="T56" fmla="*/ 119 w 370"/>
                  <a:gd name="T57" fmla="*/ 317 h 354"/>
                  <a:gd name="T58" fmla="*/ 67 w 370"/>
                  <a:gd name="T59" fmla="*/ 304 h 354"/>
                  <a:gd name="T60" fmla="*/ 38 w 370"/>
                  <a:gd name="T61" fmla="*/ 256 h 3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70" h="354">
                    <a:moveTo>
                      <a:pt x="125" y="331"/>
                    </a:moveTo>
                    <a:cubicBezTo>
                      <a:pt x="212" y="282"/>
                      <a:pt x="287" y="214"/>
                      <a:pt x="343" y="134"/>
                    </a:cubicBezTo>
                    <a:cubicBezTo>
                      <a:pt x="352" y="121"/>
                      <a:pt x="362" y="107"/>
                      <a:pt x="370" y="93"/>
                    </a:cubicBezTo>
                    <a:cubicBezTo>
                      <a:pt x="357" y="84"/>
                      <a:pt x="343" y="75"/>
                      <a:pt x="330" y="65"/>
                    </a:cubicBezTo>
                    <a:cubicBezTo>
                      <a:pt x="313" y="53"/>
                      <a:pt x="296" y="41"/>
                      <a:pt x="279" y="29"/>
                    </a:cubicBezTo>
                    <a:cubicBezTo>
                      <a:pt x="266" y="19"/>
                      <a:pt x="253" y="9"/>
                      <a:pt x="240" y="0"/>
                    </a:cubicBezTo>
                    <a:cubicBezTo>
                      <a:pt x="233" y="11"/>
                      <a:pt x="226" y="23"/>
                      <a:pt x="218" y="34"/>
                    </a:cubicBezTo>
                    <a:cubicBezTo>
                      <a:pt x="172" y="100"/>
                      <a:pt x="111" y="157"/>
                      <a:pt x="38" y="198"/>
                    </a:cubicBezTo>
                    <a:cubicBezTo>
                      <a:pt x="26" y="205"/>
                      <a:pt x="13" y="211"/>
                      <a:pt x="0" y="217"/>
                    </a:cubicBezTo>
                    <a:cubicBezTo>
                      <a:pt x="8" y="231"/>
                      <a:pt x="16" y="245"/>
                      <a:pt x="24" y="259"/>
                    </a:cubicBezTo>
                    <a:cubicBezTo>
                      <a:pt x="34" y="277"/>
                      <a:pt x="44" y="295"/>
                      <a:pt x="55" y="313"/>
                    </a:cubicBezTo>
                    <a:cubicBezTo>
                      <a:pt x="63" y="327"/>
                      <a:pt x="71" y="341"/>
                      <a:pt x="79" y="354"/>
                    </a:cubicBezTo>
                    <a:cubicBezTo>
                      <a:pt x="95" y="347"/>
                      <a:pt x="110" y="339"/>
                      <a:pt x="125" y="331"/>
                    </a:cubicBezTo>
                    <a:close/>
                    <a:moveTo>
                      <a:pt x="274" y="42"/>
                    </a:moveTo>
                    <a:cubicBezTo>
                      <a:pt x="289" y="54"/>
                      <a:pt x="304" y="65"/>
                      <a:pt x="320" y="76"/>
                    </a:cubicBezTo>
                    <a:cubicBezTo>
                      <a:pt x="309" y="92"/>
                      <a:pt x="313" y="115"/>
                      <a:pt x="329" y="128"/>
                    </a:cubicBezTo>
                    <a:cubicBezTo>
                      <a:pt x="307" y="159"/>
                      <a:pt x="281" y="189"/>
                      <a:pt x="254" y="216"/>
                    </a:cubicBezTo>
                    <a:cubicBezTo>
                      <a:pt x="262" y="192"/>
                      <a:pt x="254" y="164"/>
                      <a:pt x="233" y="144"/>
                    </a:cubicBezTo>
                    <a:cubicBezTo>
                      <a:pt x="211" y="124"/>
                      <a:pt x="185" y="117"/>
                      <a:pt x="164" y="122"/>
                    </a:cubicBezTo>
                    <a:cubicBezTo>
                      <a:pt x="187" y="98"/>
                      <a:pt x="209" y="73"/>
                      <a:pt x="228" y="46"/>
                    </a:cubicBezTo>
                    <a:cubicBezTo>
                      <a:pt x="228" y="47"/>
                      <a:pt x="228" y="47"/>
                      <a:pt x="228" y="47"/>
                    </a:cubicBezTo>
                    <a:cubicBezTo>
                      <a:pt x="243" y="60"/>
                      <a:pt x="265" y="58"/>
                      <a:pt x="274" y="42"/>
                    </a:cubicBezTo>
                    <a:close/>
                    <a:moveTo>
                      <a:pt x="38" y="256"/>
                    </a:moveTo>
                    <a:cubicBezTo>
                      <a:pt x="55" y="248"/>
                      <a:pt x="60" y="226"/>
                      <a:pt x="49" y="210"/>
                    </a:cubicBezTo>
                    <a:cubicBezTo>
                      <a:pt x="49" y="209"/>
                      <a:pt x="49" y="209"/>
                      <a:pt x="49" y="209"/>
                    </a:cubicBezTo>
                    <a:cubicBezTo>
                      <a:pt x="78" y="192"/>
                      <a:pt x="106" y="173"/>
                      <a:pt x="131" y="152"/>
                    </a:cubicBezTo>
                    <a:cubicBezTo>
                      <a:pt x="124" y="172"/>
                      <a:pt x="127" y="200"/>
                      <a:pt x="145" y="223"/>
                    </a:cubicBezTo>
                    <a:cubicBezTo>
                      <a:pt x="163" y="246"/>
                      <a:pt x="191" y="256"/>
                      <a:pt x="216" y="250"/>
                    </a:cubicBezTo>
                    <a:cubicBezTo>
                      <a:pt x="186" y="275"/>
                      <a:pt x="154" y="297"/>
                      <a:pt x="119" y="317"/>
                    </a:cubicBezTo>
                    <a:cubicBezTo>
                      <a:pt x="108" y="300"/>
                      <a:pt x="85" y="295"/>
                      <a:pt x="67" y="304"/>
                    </a:cubicBezTo>
                    <a:cubicBezTo>
                      <a:pt x="57" y="288"/>
                      <a:pt x="47" y="272"/>
                      <a:pt x="38" y="256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1" name="Freeform 86">
                <a:extLst>
                  <a:ext uri="{FF2B5EF4-FFF2-40B4-BE49-F238E27FC236}">
                    <a16:creationId xmlns:a16="http://schemas.microsoft.com/office/drawing/2014/main" id="{7634E947-C6B9-4A4B-8241-895F7C11E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66963" y="3239388"/>
                <a:ext cx="348081" cy="431067"/>
              </a:xfrm>
              <a:custGeom>
                <a:avLst/>
                <a:gdLst>
                  <a:gd name="T0" fmla="*/ 335 w 335"/>
                  <a:gd name="T1" fmla="*/ 294 h 415"/>
                  <a:gd name="T2" fmla="*/ 200 w 335"/>
                  <a:gd name="T3" fmla="*/ 415 h 415"/>
                  <a:gd name="T4" fmla="*/ 0 w 335"/>
                  <a:gd name="T5" fmla="*/ 49 h 415"/>
                  <a:gd name="T6" fmla="*/ 172 w 335"/>
                  <a:gd name="T7" fmla="*/ 0 h 415"/>
                  <a:gd name="T8" fmla="*/ 335 w 335"/>
                  <a:gd name="T9" fmla="*/ 29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5" h="415">
                    <a:moveTo>
                      <a:pt x="335" y="294"/>
                    </a:moveTo>
                    <a:cubicBezTo>
                      <a:pt x="289" y="333"/>
                      <a:pt x="244" y="373"/>
                      <a:pt x="200" y="415"/>
                    </a:cubicBezTo>
                    <a:cubicBezTo>
                      <a:pt x="98" y="320"/>
                      <a:pt x="26" y="192"/>
                      <a:pt x="0" y="49"/>
                    </a:cubicBezTo>
                    <a:cubicBezTo>
                      <a:pt x="57" y="31"/>
                      <a:pt x="114" y="15"/>
                      <a:pt x="172" y="0"/>
                    </a:cubicBezTo>
                    <a:cubicBezTo>
                      <a:pt x="194" y="116"/>
                      <a:pt x="252" y="218"/>
                      <a:pt x="335" y="294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2" name="Freeform 87">
                <a:extLst>
                  <a:ext uri="{FF2B5EF4-FFF2-40B4-BE49-F238E27FC236}">
                    <a16:creationId xmlns:a16="http://schemas.microsoft.com/office/drawing/2014/main" id="{CAECBCA1-8E2E-4126-BC6F-C7F6D9FA8E4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79641" y="3252067"/>
                <a:ext cx="320419" cy="402253"/>
              </a:xfrm>
              <a:custGeom>
                <a:avLst/>
                <a:gdLst>
                  <a:gd name="T0" fmla="*/ 12 w 308"/>
                  <a:gd name="T1" fmla="*/ 95 h 388"/>
                  <a:gd name="T2" fmla="*/ 153 w 308"/>
                  <a:gd name="T3" fmla="*/ 353 h 388"/>
                  <a:gd name="T4" fmla="*/ 188 w 308"/>
                  <a:gd name="T5" fmla="*/ 388 h 388"/>
                  <a:gd name="T6" fmla="*/ 224 w 308"/>
                  <a:gd name="T7" fmla="*/ 356 h 388"/>
                  <a:gd name="T8" fmla="*/ 271 w 308"/>
                  <a:gd name="T9" fmla="*/ 314 h 388"/>
                  <a:gd name="T10" fmla="*/ 308 w 308"/>
                  <a:gd name="T11" fmla="*/ 283 h 388"/>
                  <a:gd name="T12" fmla="*/ 280 w 308"/>
                  <a:gd name="T13" fmla="*/ 254 h 388"/>
                  <a:gd name="T14" fmla="*/ 161 w 308"/>
                  <a:gd name="T15" fmla="*/ 41 h 388"/>
                  <a:gd name="T16" fmla="*/ 151 w 308"/>
                  <a:gd name="T17" fmla="*/ 0 h 388"/>
                  <a:gd name="T18" fmla="*/ 105 w 308"/>
                  <a:gd name="T19" fmla="*/ 13 h 388"/>
                  <a:gd name="T20" fmla="*/ 45 w 308"/>
                  <a:gd name="T21" fmla="*/ 31 h 388"/>
                  <a:gd name="T22" fmla="*/ 0 w 308"/>
                  <a:gd name="T23" fmla="*/ 45 h 388"/>
                  <a:gd name="T24" fmla="*/ 12 w 308"/>
                  <a:gd name="T25" fmla="*/ 95 h 388"/>
                  <a:gd name="T26" fmla="*/ 259 w 308"/>
                  <a:gd name="T27" fmla="*/ 307 h 388"/>
                  <a:gd name="T28" fmla="*/ 216 w 308"/>
                  <a:gd name="T29" fmla="*/ 343 h 388"/>
                  <a:gd name="T30" fmla="*/ 163 w 308"/>
                  <a:gd name="T31" fmla="*/ 340 h 388"/>
                  <a:gd name="T32" fmla="*/ 95 w 308"/>
                  <a:gd name="T33" fmla="*/ 247 h 388"/>
                  <a:gd name="T34" fmla="*/ 169 w 308"/>
                  <a:gd name="T35" fmla="*/ 243 h 388"/>
                  <a:gd name="T36" fmla="*/ 207 w 308"/>
                  <a:gd name="T37" fmla="*/ 181 h 388"/>
                  <a:gd name="T38" fmla="*/ 266 w 308"/>
                  <a:gd name="T39" fmla="*/ 261 h 388"/>
                  <a:gd name="T40" fmla="*/ 265 w 308"/>
                  <a:gd name="T41" fmla="*/ 261 h 388"/>
                  <a:gd name="T42" fmla="*/ 259 w 308"/>
                  <a:gd name="T43" fmla="*/ 307 h 388"/>
                  <a:gd name="T44" fmla="*/ 105 w 308"/>
                  <a:gd name="T45" fmla="*/ 28 h 388"/>
                  <a:gd name="T46" fmla="*/ 148 w 308"/>
                  <a:gd name="T47" fmla="*/ 49 h 388"/>
                  <a:gd name="T48" fmla="*/ 148 w 308"/>
                  <a:gd name="T49" fmla="*/ 49 h 388"/>
                  <a:gd name="T50" fmla="*/ 185 w 308"/>
                  <a:gd name="T51" fmla="*/ 143 h 388"/>
                  <a:gd name="T52" fmla="*/ 112 w 308"/>
                  <a:gd name="T53" fmla="*/ 140 h 388"/>
                  <a:gd name="T54" fmla="*/ 70 w 308"/>
                  <a:gd name="T55" fmla="*/ 202 h 388"/>
                  <a:gd name="T56" fmla="*/ 27 w 308"/>
                  <a:gd name="T57" fmla="*/ 93 h 388"/>
                  <a:gd name="T58" fmla="*/ 52 w 308"/>
                  <a:gd name="T59" fmla="*/ 45 h 388"/>
                  <a:gd name="T60" fmla="*/ 105 w 308"/>
                  <a:gd name="T61" fmla="*/ 28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08" h="388">
                    <a:moveTo>
                      <a:pt x="12" y="95"/>
                    </a:moveTo>
                    <a:cubicBezTo>
                      <a:pt x="40" y="192"/>
                      <a:pt x="89" y="279"/>
                      <a:pt x="153" y="353"/>
                    </a:cubicBezTo>
                    <a:cubicBezTo>
                      <a:pt x="164" y="365"/>
                      <a:pt x="176" y="377"/>
                      <a:pt x="188" y="388"/>
                    </a:cubicBezTo>
                    <a:cubicBezTo>
                      <a:pt x="200" y="377"/>
                      <a:pt x="212" y="367"/>
                      <a:pt x="224" y="356"/>
                    </a:cubicBezTo>
                    <a:cubicBezTo>
                      <a:pt x="239" y="342"/>
                      <a:pt x="255" y="328"/>
                      <a:pt x="271" y="314"/>
                    </a:cubicBezTo>
                    <a:cubicBezTo>
                      <a:pt x="283" y="304"/>
                      <a:pt x="296" y="293"/>
                      <a:pt x="308" y="283"/>
                    </a:cubicBezTo>
                    <a:cubicBezTo>
                      <a:pt x="298" y="274"/>
                      <a:pt x="289" y="264"/>
                      <a:pt x="280" y="254"/>
                    </a:cubicBezTo>
                    <a:cubicBezTo>
                      <a:pt x="226" y="194"/>
                      <a:pt x="185" y="121"/>
                      <a:pt x="161" y="41"/>
                    </a:cubicBezTo>
                    <a:cubicBezTo>
                      <a:pt x="158" y="28"/>
                      <a:pt x="154" y="14"/>
                      <a:pt x="151" y="0"/>
                    </a:cubicBezTo>
                    <a:cubicBezTo>
                      <a:pt x="136" y="4"/>
                      <a:pt x="120" y="8"/>
                      <a:pt x="105" y="13"/>
                    </a:cubicBezTo>
                    <a:cubicBezTo>
                      <a:pt x="85" y="19"/>
                      <a:pt x="65" y="25"/>
                      <a:pt x="45" y="31"/>
                    </a:cubicBezTo>
                    <a:cubicBezTo>
                      <a:pt x="30" y="35"/>
                      <a:pt x="15" y="40"/>
                      <a:pt x="0" y="45"/>
                    </a:cubicBezTo>
                    <a:cubicBezTo>
                      <a:pt x="3" y="62"/>
                      <a:pt x="7" y="79"/>
                      <a:pt x="12" y="95"/>
                    </a:cubicBezTo>
                    <a:close/>
                    <a:moveTo>
                      <a:pt x="259" y="307"/>
                    </a:moveTo>
                    <a:cubicBezTo>
                      <a:pt x="244" y="319"/>
                      <a:pt x="230" y="331"/>
                      <a:pt x="216" y="343"/>
                    </a:cubicBezTo>
                    <a:cubicBezTo>
                      <a:pt x="202" y="330"/>
                      <a:pt x="179" y="328"/>
                      <a:pt x="163" y="340"/>
                    </a:cubicBezTo>
                    <a:cubicBezTo>
                      <a:pt x="138" y="311"/>
                      <a:pt x="115" y="280"/>
                      <a:pt x="95" y="247"/>
                    </a:cubicBezTo>
                    <a:cubicBezTo>
                      <a:pt x="116" y="260"/>
                      <a:pt x="145" y="259"/>
                      <a:pt x="169" y="243"/>
                    </a:cubicBezTo>
                    <a:cubicBezTo>
                      <a:pt x="194" y="227"/>
                      <a:pt x="207" y="203"/>
                      <a:pt x="207" y="181"/>
                    </a:cubicBezTo>
                    <a:cubicBezTo>
                      <a:pt x="224" y="209"/>
                      <a:pt x="244" y="236"/>
                      <a:pt x="266" y="261"/>
                    </a:cubicBezTo>
                    <a:cubicBezTo>
                      <a:pt x="265" y="261"/>
                      <a:pt x="265" y="261"/>
                      <a:pt x="265" y="261"/>
                    </a:cubicBezTo>
                    <a:cubicBezTo>
                      <a:pt x="249" y="273"/>
                      <a:pt x="246" y="294"/>
                      <a:pt x="259" y="307"/>
                    </a:cubicBezTo>
                    <a:close/>
                    <a:moveTo>
                      <a:pt x="105" y="28"/>
                    </a:moveTo>
                    <a:cubicBezTo>
                      <a:pt x="109" y="46"/>
                      <a:pt x="129" y="56"/>
                      <a:pt x="148" y="49"/>
                    </a:cubicBezTo>
                    <a:cubicBezTo>
                      <a:pt x="148" y="49"/>
                      <a:pt x="148" y="49"/>
                      <a:pt x="148" y="49"/>
                    </a:cubicBezTo>
                    <a:cubicBezTo>
                      <a:pt x="158" y="81"/>
                      <a:pt x="170" y="113"/>
                      <a:pt x="185" y="143"/>
                    </a:cubicBezTo>
                    <a:cubicBezTo>
                      <a:pt x="167" y="130"/>
                      <a:pt x="139" y="128"/>
                      <a:pt x="112" y="140"/>
                    </a:cubicBezTo>
                    <a:cubicBezTo>
                      <a:pt x="86" y="152"/>
                      <a:pt x="70" y="177"/>
                      <a:pt x="70" y="202"/>
                    </a:cubicBezTo>
                    <a:cubicBezTo>
                      <a:pt x="53" y="167"/>
                      <a:pt x="38" y="131"/>
                      <a:pt x="27" y="93"/>
                    </a:cubicBezTo>
                    <a:cubicBezTo>
                      <a:pt x="46" y="85"/>
                      <a:pt x="56" y="64"/>
                      <a:pt x="52" y="45"/>
                    </a:cubicBezTo>
                    <a:cubicBezTo>
                      <a:pt x="69" y="39"/>
                      <a:pt x="87" y="33"/>
                      <a:pt x="105" y="28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3" name="Freeform 88">
                <a:extLst>
                  <a:ext uri="{FF2B5EF4-FFF2-40B4-BE49-F238E27FC236}">
                    <a16:creationId xmlns:a16="http://schemas.microsoft.com/office/drawing/2014/main" id="{F413A14C-DF5D-41B9-99B3-09C4C5CB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18882" y="3330442"/>
                <a:ext cx="334250" cy="431067"/>
              </a:xfrm>
              <a:custGeom>
                <a:avLst/>
                <a:gdLst>
                  <a:gd name="T0" fmla="*/ 145 w 322"/>
                  <a:gd name="T1" fmla="*/ 0 h 415"/>
                  <a:gd name="T2" fmla="*/ 322 w 322"/>
                  <a:gd name="T3" fmla="*/ 40 h 415"/>
                  <a:gd name="T4" fmla="*/ 140 w 322"/>
                  <a:gd name="T5" fmla="*/ 415 h 415"/>
                  <a:gd name="T6" fmla="*/ 0 w 322"/>
                  <a:gd name="T7" fmla="*/ 304 h 415"/>
                  <a:gd name="T8" fmla="*/ 145 w 322"/>
                  <a:gd name="T9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2" h="415">
                    <a:moveTo>
                      <a:pt x="145" y="0"/>
                    </a:moveTo>
                    <a:cubicBezTo>
                      <a:pt x="204" y="15"/>
                      <a:pt x="263" y="29"/>
                      <a:pt x="322" y="40"/>
                    </a:cubicBezTo>
                    <a:cubicBezTo>
                      <a:pt x="303" y="179"/>
                      <a:pt x="241" y="311"/>
                      <a:pt x="140" y="415"/>
                    </a:cubicBezTo>
                    <a:cubicBezTo>
                      <a:pt x="92" y="379"/>
                      <a:pt x="45" y="342"/>
                      <a:pt x="0" y="304"/>
                    </a:cubicBezTo>
                    <a:cubicBezTo>
                      <a:pt x="82" y="219"/>
                      <a:pt x="131" y="111"/>
                      <a:pt x="145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4" name="Freeform 89">
                <a:extLst>
                  <a:ext uri="{FF2B5EF4-FFF2-40B4-BE49-F238E27FC236}">
                    <a16:creationId xmlns:a16="http://schemas.microsoft.com/office/drawing/2014/main" id="{6D7BCC1E-277D-4CC7-8F96-589FEC90A9B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3865" y="3343121"/>
                <a:ext cx="306588" cy="403405"/>
              </a:xfrm>
              <a:custGeom>
                <a:avLst/>
                <a:gdLst>
                  <a:gd name="T0" fmla="*/ 158 w 295"/>
                  <a:gd name="T1" fmla="*/ 350 h 389"/>
                  <a:gd name="T2" fmla="*/ 286 w 295"/>
                  <a:gd name="T3" fmla="*/ 86 h 389"/>
                  <a:gd name="T4" fmla="*/ 295 w 295"/>
                  <a:gd name="T5" fmla="*/ 37 h 389"/>
                  <a:gd name="T6" fmla="*/ 248 w 295"/>
                  <a:gd name="T7" fmla="*/ 27 h 389"/>
                  <a:gd name="T8" fmla="*/ 187 w 295"/>
                  <a:gd name="T9" fmla="*/ 12 h 389"/>
                  <a:gd name="T10" fmla="*/ 140 w 295"/>
                  <a:gd name="T11" fmla="*/ 0 h 389"/>
                  <a:gd name="T12" fmla="*/ 132 w 295"/>
                  <a:gd name="T13" fmla="*/ 40 h 389"/>
                  <a:gd name="T14" fmla="*/ 27 w 295"/>
                  <a:gd name="T15" fmla="*/ 259 h 389"/>
                  <a:gd name="T16" fmla="*/ 0 w 295"/>
                  <a:gd name="T17" fmla="*/ 292 h 389"/>
                  <a:gd name="T18" fmla="*/ 37 w 295"/>
                  <a:gd name="T19" fmla="*/ 322 h 389"/>
                  <a:gd name="T20" fmla="*/ 86 w 295"/>
                  <a:gd name="T21" fmla="*/ 360 h 389"/>
                  <a:gd name="T22" fmla="*/ 124 w 295"/>
                  <a:gd name="T23" fmla="*/ 389 h 389"/>
                  <a:gd name="T24" fmla="*/ 158 w 295"/>
                  <a:gd name="T25" fmla="*/ 350 h 389"/>
                  <a:gd name="T26" fmla="*/ 188 w 295"/>
                  <a:gd name="T27" fmla="*/ 26 h 389"/>
                  <a:gd name="T28" fmla="*/ 242 w 295"/>
                  <a:gd name="T29" fmla="*/ 40 h 389"/>
                  <a:gd name="T30" fmla="*/ 270 w 295"/>
                  <a:gd name="T31" fmla="*/ 85 h 389"/>
                  <a:gd name="T32" fmla="*/ 234 w 295"/>
                  <a:gd name="T33" fmla="*/ 195 h 389"/>
                  <a:gd name="T34" fmla="*/ 187 w 295"/>
                  <a:gd name="T35" fmla="*/ 136 h 389"/>
                  <a:gd name="T36" fmla="*/ 115 w 295"/>
                  <a:gd name="T37" fmla="*/ 141 h 389"/>
                  <a:gd name="T38" fmla="*/ 146 w 295"/>
                  <a:gd name="T39" fmla="*/ 47 h 389"/>
                  <a:gd name="T40" fmla="*/ 146 w 295"/>
                  <a:gd name="T41" fmla="*/ 48 h 389"/>
                  <a:gd name="T42" fmla="*/ 188 w 295"/>
                  <a:gd name="T43" fmla="*/ 26 h 389"/>
                  <a:gd name="T44" fmla="*/ 49 w 295"/>
                  <a:gd name="T45" fmla="*/ 313 h 389"/>
                  <a:gd name="T46" fmla="*/ 42 w 295"/>
                  <a:gd name="T47" fmla="*/ 266 h 389"/>
                  <a:gd name="T48" fmla="*/ 41 w 295"/>
                  <a:gd name="T49" fmla="*/ 266 h 389"/>
                  <a:gd name="T50" fmla="*/ 96 w 295"/>
                  <a:gd name="T51" fmla="*/ 181 h 389"/>
                  <a:gd name="T52" fmla="*/ 136 w 295"/>
                  <a:gd name="T53" fmla="*/ 242 h 389"/>
                  <a:gd name="T54" fmla="*/ 211 w 295"/>
                  <a:gd name="T55" fmla="*/ 241 h 389"/>
                  <a:gd name="T56" fmla="*/ 147 w 295"/>
                  <a:gd name="T57" fmla="*/ 339 h 389"/>
                  <a:gd name="T58" fmla="*/ 93 w 295"/>
                  <a:gd name="T59" fmla="*/ 347 h 389"/>
                  <a:gd name="T60" fmla="*/ 49 w 295"/>
                  <a:gd name="T61" fmla="*/ 313 h 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95" h="389">
                    <a:moveTo>
                      <a:pt x="158" y="350"/>
                    </a:moveTo>
                    <a:cubicBezTo>
                      <a:pt x="220" y="272"/>
                      <a:pt x="264" y="181"/>
                      <a:pt x="286" y="86"/>
                    </a:cubicBezTo>
                    <a:cubicBezTo>
                      <a:pt x="290" y="70"/>
                      <a:pt x="293" y="53"/>
                      <a:pt x="295" y="37"/>
                    </a:cubicBezTo>
                    <a:cubicBezTo>
                      <a:pt x="279" y="34"/>
                      <a:pt x="264" y="30"/>
                      <a:pt x="248" y="27"/>
                    </a:cubicBezTo>
                    <a:cubicBezTo>
                      <a:pt x="227" y="22"/>
                      <a:pt x="207" y="17"/>
                      <a:pt x="187" y="12"/>
                    </a:cubicBezTo>
                    <a:cubicBezTo>
                      <a:pt x="171" y="8"/>
                      <a:pt x="155" y="4"/>
                      <a:pt x="140" y="0"/>
                    </a:cubicBezTo>
                    <a:cubicBezTo>
                      <a:pt x="138" y="13"/>
                      <a:pt x="135" y="27"/>
                      <a:pt x="132" y="40"/>
                    </a:cubicBezTo>
                    <a:cubicBezTo>
                      <a:pt x="115" y="119"/>
                      <a:pt x="79" y="194"/>
                      <a:pt x="27" y="259"/>
                    </a:cubicBezTo>
                    <a:cubicBezTo>
                      <a:pt x="18" y="270"/>
                      <a:pt x="9" y="281"/>
                      <a:pt x="0" y="292"/>
                    </a:cubicBezTo>
                    <a:cubicBezTo>
                      <a:pt x="12" y="302"/>
                      <a:pt x="24" y="312"/>
                      <a:pt x="37" y="322"/>
                    </a:cubicBezTo>
                    <a:cubicBezTo>
                      <a:pt x="53" y="335"/>
                      <a:pt x="69" y="347"/>
                      <a:pt x="86" y="360"/>
                    </a:cubicBezTo>
                    <a:cubicBezTo>
                      <a:pt x="98" y="370"/>
                      <a:pt x="111" y="379"/>
                      <a:pt x="124" y="389"/>
                    </a:cubicBezTo>
                    <a:cubicBezTo>
                      <a:pt x="136" y="376"/>
                      <a:pt x="147" y="363"/>
                      <a:pt x="158" y="350"/>
                    </a:cubicBezTo>
                    <a:close/>
                    <a:moveTo>
                      <a:pt x="188" y="26"/>
                    </a:moveTo>
                    <a:cubicBezTo>
                      <a:pt x="206" y="31"/>
                      <a:pt x="224" y="36"/>
                      <a:pt x="242" y="40"/>
                    </a:cubicBezTo>
                    <a:cubicBezTo>
                      <a:pt x="239" y="60"/>
                      <a:pt x="251" y="79"/>
                      <a:pt x="270" y="85"/>
                    </a:cubicBezTo>
                    <a:cubicBezTo>
                      <a:pt x="261" y="122"/>
                      <a:pt x="249" y="159"/>
                      <a:pt x="234" y="195"/>
                    </a:cubicBezTo>
                    <a:cubicBezTo>
                      <a:pt x="232" y="170"/>
                      <a:pt x="214" y="147"/>
                      <a:pt x="187" y="136"/>
                    </a:cubicBezTo>
                    <a:cubicBezTo>
                      <a:pt x="160" y="126"/>
                      <a:pt x="133" y="129"/>
                      <a:pt x="115" y="141"/>
                    </a:cubicBezTo>
                    <a:cubicBezTo>
                      <a:pt x="128" y="111"/>
                      <a:pt x="139" y="80"/>
                      <a:pt x="146" y="47"/>
                    </a:cubicBezTo>
                    <a:cubicBezTo>
                      <a:pt x="146" y="48"/>
                      <a:pt x="146" y="48"/>
                      <a:pt x="146" y="48"/>
                    </a:cubicBezTo>
                    <a:cubicBezTo>
                      <a:pt x="165" y="54"/>
                      <a:pt x="185" y="45"/>
                      <a:pt x="188" y="26"/>
                    </a:cubicBezTo>
                    <a:close/>
                    <a:moveTo>
                      <a:pt x="49" y="313"/>
                    </a:moveTo>
                    <a:cubicBezTo>
                      <a:pt x="62" y="299"/>
                      <a:pt x="58" y="278"/>
                      <a:pt x="42" y="266"/>
                    </a:cubicBezTo>
                    <a:cubicBezTo>
                      <a:pt x="41" y="266"/>
                      <a:pt x="41" y="266"/>
                      <a:pt x="41" y="266"/>
                    </a:cubicBezTo>
                    <a:cubicBezTo>
                      <a:pt x="62" y="239"/>
                      <a:pt x="81" y="211"/>
                      <a:pt x="96" y="181"/>
                    </a:cubicBezTo>
                    <a:cubicBezTo>
                      <a:pt x="97" y="203"/>
                      <a:pt x="111" y="228"/>
                      <a:pt x="136" y="242"/>
                    </a:cubicBezTo>
                    <a:cubicBezTo>
                      <a:pt x="161" y="257"/>
                      <a:pt x="191" y="256"/>
                      <a:pt x="211" y="241"/>
                    </a:cubicBezTo>
                    <a:cubicBezTo>
                      <a:pt x="193" y="275"/>
                      <a:pt x="172" y="308"/>
                      <a:pt x="147" y="339"/>
                    </a:cubicBezTo>
                    <a:cubicBezTo>
                      <a:pt x="130" y="328"/>
                      <a:pt x="107" y="332"/>
                      <a:pt x="93" y="347"/>
                    </a:cubicBezTo>
                    <a:cubicBezTo>
                      <a:pt x="79" y="336"/>
                      <a:pt x="64" y="325"/>
                      <a:pt x="49" y="313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5" name="Freeform 92">
                <a:extLst>
                  <a:ext uri="{FF2B5EF4-FFF2-40B4-BE49-F238E27FC236}">
                    <a16:creationId xmlns:a16="http://schemas.microsoft.com/office/drawing/2014/main" id="{5B5246BC-C5B5-46B6-850C-2FD72FE231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8665" y="2393390"/>
                <a:ext cx="429915" cy="306588"/>
              </a:xfrm>
              <a:custGeom>
                <a:avLst/>
                <a:gdLst>
                  <a:gd name="T0" fmla="*/ 414 w 414"/>
                  <a:gd name="T1" fmla="*/ 116 h 296"/>
                  <a:gd name="T2" fmla="*/ 390 w 414"/>
                  <a:gd name="T3" fmla="*/ 296 h 296"/>
                  <a:gd name="T4" fmla="*/ 0 w 414"/>
                  <a:gd name="T5" fmla="*/ 150 h 296"/>
                  <a:gd name="T6" fmla="*/ 98 w 414"/>
                  <a:gd name="T7" fmla="*/ 0 h 296"/>
                  <a:gd name="T8" fmla="*/ 414 w 414"/>
                  <a:gd name="T9" fmla="*/ 116 h 2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296">
                    <a:moveTo>
                      <a:pt x="414" y="116"/>
                    </a:moveTo>
                    <a:cubicBezTo>
                      <a:pt x="404" y="175"/>
                      <a:pt x="396" y="235"/>
                      <a:pt x="390" y="296"/>
                    </a:cubicBezTo>
                    <a:cubicBezTo>
                      <a:pt x="251" y="290"/>
                      <a:pt x="113" y="240"/>
                      <a:pt x="0" y="150"/>
                    </a:cubicBezTo>
                    <a:cubicBezTo>
                      <a:pt x="31" y="98"/>
                      <a:pt x="64" y="49"/>
                      <a:pt x="98" y="0"/>
                    </a:cubicBezTo>
                    <a:cubicBezTo>
                      <a:pt x="190" y="73"/>
                      <a:pt x="302" y="112"/>
                      <a:pt x="414" y="116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6" name="Freeform 93">
                <a:extLst>
                  <a:ext uri="{FF2B5EF4-FFF2-40B4-BE49-F238E27FC236}">
                    <a16:creationId xmlns:a16="http://schemas.microsoft.com/office/drawing/2014/main" id="{818E3390-3472-4042-B9D8-3F82CC33B96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83649" y="2407221"/>
                <a:ext cx="403405" cy="281231"/>
              </a:xfrm>
              <a:custGeom>
                <a:avLst/>
                <a:gdLst>
                  <a:gd name="T0" fmla="*/ 42 w 389"/>
                  <a:gd name="T1" fmla="*/ 163 h 271"/>
                  <a:gd name="T2" fmla="*/ 317 w 389"/>
                  <a:gd name="T3" fmla="*/ 266 h 271"/>
                  <a:gd name="T4" fmla="*/ 367 w 389"/>
                  <a:gd name="T5" fmla="*/ 271 h 271"/>
                  <a:gd name="T6" fmla="*/ 372 w 389"/>
                  <a:gd name="T7" fmla="*/ 222 h 271"/>
                  <a:gd name="T8" fmla="*/ 381 w 389"/>
                  <a:gd name="T9" fmla="*/ 160 h 271"/>
                  <a:gd name="T10" fmla="*/ 389 w 389"/>
                  <a:gd name="T11" fmla="*/ 112 h 271"/>
                  <a:gd name="T12" fmla="*/ 348 w 389"/>
                  <a:gd name="T13" fmla="*/ 108 h 271"/>
                  <a:gd name="T14" fmla="*/ 120 w 389"/>
                  <a:gd name="T15" fmla="*/ 25 h 271"/>
                  <a:gd name="T16" fmla="*/ 85 w 389"/>
                  <a:gd name="T17" fmla="*/ 0 h 271"/>
                  <a:gd name="T18" fmla="*/ 59 w 389"/>
                  <a:gd name="T19" fmla="*/ 40 h 271"/>
                  <a:gd name="T20" fmla="*/ 25 w 389"/>
                  <a:gd name="T21" fmla="*/ 93 h 271"/>
                  <a:gd name="T22" fmla="*/ 0 w 389"/>
                  <a:gd name="T23" fmla="*/ 134 h 271"/>
                  <a:gd name="T24" fmla="*/ 42 w 389"/>
                  <a:gd name="T25" fmla="*/ 163 h 271"/>
                  <a:gd name="T26" fmla="*/ 367 w 389"/>
                  <a:gd name="T27" fmla="*/ 163 h 271"/>
                  <a:gd name="T28" fmla="*/ 358 w 389"/>
                  <a:gd name="T29" fmla="*/ 218 h 271"/>
                  <a:gd name="T30" fmla="*/ 316 w 389"/>
                  <a:gd name="T31" fmla="*/ 250 h 271"/>
                  <a:gd name="T32" fmla="*/ 204 w 389"/>
                  <a:gd name="T33" fmla="*/ 224 h 271"/>
                  <a:gd name="T34" fmla="*/ 258 w 389"/>
                  <a:gd name="T35" fmla="*/ 172 h 271"/>
                  <a:gd name="T36" fmla="*/ 246 w 389"/>
                  <a:gd name="T37" fmla="*/ 101 h 271"/>
                  <a:gd name="T38" fmla="*/ 342 w 389"/>
                  <a:gd name="T39" fmla="*/ 123 h 271"/>
                  <a:gd name="T40" fmla="*/ 342 w 389"/>
                  <a:gd name="T41" fmla="*/ 123 h 271"/>
                  <a:gd name="T42" fmla="*/ 367 w 389"/>
                  <a:gd name="T43" fmla="*/ 163 h 271"/>
                  <a:gd name="T44" fmla="*/ 68 w 389"/>
                  <a:gd name="T45" fmla="*/ 52 h 271"/>
                  <a:gd name="T46" fmla="*/ 114 w 389"/>
                  <a:gd name="T47" fmla="*/ 40 h 271"/>
                  <a:gd name="T48" fmla="*/ 115 w 389"/>
                  <a:gd name="T49" fmla="*/ 39 h 271"/>
                  <a:gd name="T50" fmla="*/ 204 w 389"/>
                  <a:gd name="T51" fmla="*/ 86 h 271"/>
                  <a:gd name="T52" fmla="*/ 147 w 389"/>
                  <a:gd name="T53" fmla="*/ 131 h 271"/>
                  <a:gd name="T54" fmla="*/ 156 w 389"/>
                  <a:gd name="T55" fmla="*/ 206 h 271"/>
                  <a:gd name="T56" fmla="*/ 52 w 389"/>
                  <a:gd name="T57" fmla="*/ 152 h 271"/>
                  <a:gd name="T58" fmla="*/ 39 w 389"/>
                  <a:gd name="T59" fmla="*/ 99 h 271"/>
                  <a:gd name="T60" fmla="*/ 68 w 389"/>
                  <a:gd name="T61" fmla="*/ 52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9" h="271">
                    <a:moveTo>
                      <a:pt x="42" y="163"/>
                    </a:moveTo>
                    <a:cubicBezTo>
                      <a:pt x="126" y="218"/>
                      <a:pt x="220" y="253"/>
                      <a:pt x="317" y="266"/>
                    </a:cubicBezTo>
                    <a:cubicBezTo>
                      <a:pt x="334" y="268"/>
                      <a:pt x="350" y="270"/>
                      <a:pt x="367" y="271"/>
                    </a:cubicBezTo>
                    <a:cubicBezTo>
                      <a:pt x="368" y="255"/>
                      <a:pt x="370" y="238"/>
                      <a:pt x="372" y="222"/>
                    </a:cubicBezTo>
                    <a:cubicBezTo>
                      <a:pt x="375" y="202"/>
                      <a:pt x="378" y="181"/>
                      <a:pt x="381" y="160"/>
                    </a:cubicBezTo>
                    <a:cubicBezTo>
                      <a:pt x="384" y="144"/>
                      <a:pt x="386" y="128"/>
                      <a:pt x="389" y="112"/>
                    </a:cubicBezTo>
                    <a:cubicBezTo>
                      <a:pt x="375" y="111"/>
                      <a:pt x="362" y="110"/>
                      <a:pt x="348" y="108"/>
                    </a:cubicBezTo>
                    <a:cubicBezTo>
                      <a:pt x="268" y="98"/>
                      <a:pt x="190" y="70"/>
                      <a:pt x="120" y="25"/>
                    </a:cubicBezTo>
                    <a:cubicBezTo>
                      <a:pt x="108" y="17"/>
                      <a:pt x="96" y="9"/>
                      <a:pt x="85" y="0"/>
                    </a:cubicBezTo>
                    <a:cubicBezTo>
                      <a:pt x="76" y="14"/>
                      <a:pt x="67" y="27"/>
                      <a:pt x="59" y="40"/>
                    </a:cubicBezTo>
                    <a:cubicBezTo>
                      <a:pt x="47" y="58"/>
                      <a:pt x="36" y="75"/>
                      <a:pt x="25" y="93"/>
                    </a:cubicBezTo>
                    <a:cubicBezTo>
                      <a:pt x="17" y="106"/>
                      <a:pt x="8" y="120"/>
                      <a:pt x="0" y="134"/>
                    </a:cubicBezTo>
                    <a:cubicBezTo>
                      <a:pt x="14" y="144"/>
                      <a:pt x="28" y="154"/>
                      <a:pt x="42" y="163"/>
                    </a:cubicBezTo>
                    <a:close/>
                    <a:moveTo>
                      <a:pt x="367" y="163"/>
                    </a:moveTo>
                    <a:cubicBezTo>
                      <a:pt x="364" y="181"/>
                      <a:pt x="361" y="200"/>
                      <a:pt x="358" y="218"/>
                    </a:cubicBezTo>
                    <a:cubicBezTo>
                      <a:pt x="339" y="217"/>
                      <a:pt x="320" y="230"/>
                      <a:pt x="316" y="250"/>
                    </a:cubicBezTo>
                    <a:cubicBezTo>
                      <a:pt x="278" y="245"/>
                      <a:pt x="241" y="236"/>
                      <a:pt x="204" y="224"/>
                    </a:cubicBezTo>
                    <a:cubicBezTo>
                      <a:pt x="228" y="221"/>
                      <a:pt x="250" y="200"/>
                      <a:pt x="258" y="172"/>
                    </a:cubicBezTo>
                    <a:cubicBezTo>
                      <a:pt x="266" y="144"/>
                      <a:pt x="260" y="117"/>
                      <a:pt x="246" y="101"/>
                    </a:cubicBezTo>
                    <a:cubicBezTo>
                      <a:pt x="277" y="111"/>
                      <a:pt x="309" y="119"/>
                      <a:pt x="342" y="123"/>
                    </a:cubicBezTo>
                    <a:cubicBezTo>
                      <a:pt x="342" y="123"/>
                      <a:pt x="342" y="123"/>
                      <a:pt x="342" y="123"/>
                    </a:cubicBezTo>
                    <a:cubicBezTo>
                      <a:pt x="337" y="143"/>
                      <a:pt x="349" y="161"/>
                      <a:pt x="367" y="163"/>
                    </a:cubicBezTo>
                    <a:close/>
                    <a:moveTo>
                      <a:pt x="68" y="52"/>
                    </a:moveTo>
                    <a:cubicBezTo>
                      <a:pt x="84" y="63"/>
                      <a:pt x="104" y="57"/>
                      <a:pt x="114" y="40"/>
                    </a:cubicBezTo>
                    <a:cubicBezTo>
                      <a:pt x="115" y="39"/>
                      <a:pt x="115" y="39"/>
                      <a:pt x="115" y="39"/>
                    </a:cubicBezTo>
                    <a:cubicBezTo>
                      <a:pt x="143" y="58"/>
                      <a:pt x="173" y="73"/>
                      <a:pt x="204" y="86"/>
                    </a:cubicBezTo>
                    <a:cubicBezTo>
                      <a:pt x="182" y="89"/>
                      <a:pt x="159" y="105"/>
                      <a:pt x="147" y="131"/>
                    </a:cubicBezTo>
                    <a:cubicBezTo>
                      <a:pt x="135" y="158"/>
                      <a:pt x="139" y="187"/>
                      <a:pt x="156" y="206"/>
                    </a:cubicBezTo>
                    <a:cubicBezTo>
                      <a:pt x="120" y="191"/>
                      <a:pt x="85" y="173"/>
                      <a:pt x="52" y="152"/>
                    </a:cubicBezTo>
                    <a:cubicBezTo>
                      <a:pt x="61" y="134"/>
                      <a:pt x="55" y="111"/>
                      <a:pt x="39" y="99"/>
                    </a:cubicBezTo>
                    <a:cubicBezTo>
                      <a:pt x="49" y="83"/>
                      <a:pt x="58" y="67"/>
                      <a:pt x="68" y="52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7" name="Freeform 94">
                <a:extLst>
                  <a:ext uri="{FF2B5EF4-FFF2-40B4-BE49-F238E27FC236}">
                    <a16:creationId xmlns:a16="http://schemas.microsoft.com/office/drawing/2014/main" id="{B52ECDF3-3FB6-448B-8E5A-D894454DA4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6811" y="2694215"/>
                <a:ext cx="429915" cy="257027"/>
              </a:xfrm>
              <a:custGeom>
                <a:avLst/>
                <a:gdLst>
                  <a:gd name="T0" fmla="*/ 63 w 414"/>
                  <a:gd name="T1" fmla="*/ 248 h 248"/>
                  <a:gd name="T2" fmla="*/ 0 w 414"/>
                  <a:gd name="T3" fmla="*/ 78 h 248"/>
                  <a:gd name="T4" fmla="*/ 414 w 414"/>
                  <a:gd name="T5" fmla="*/ 27 h 248"/>
                  <a:gd name="T6" fmla="*/ 396 w 414"/>
                  <a:gd name="T7" fmla="*/ 206 h 248"/>
                  <a:gd name="T8" fmla="*/ 63 w 414"/>
                  <a:gd name="T9" fmla="*/ 248 h 2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248">
                    <a:moveTo>
                      <a:pt x="63" y="248"/>
                    </a:moveTo>
                    <a:cubicBezTo>
                      <a:pt x="44" y="191"/>
                      <a:pt x="23" y="134"/>
                      <a:pt x="0" y="78"/>
                    </a:cubicBezTo>
                    <a:cubicBezTo>
                      <a:pt x="127" y="19"/>
                      <a:pt x="272" y="0"/>
                      <a:pt x="414" y="27"/>
                    </a:cubicBezTo>
                    <a:cubicBezTo>
                      <a:pt x="410" y="87"/>
                      <a:pt x="404" y="147"/>
                      <a:pt x="396" y="206"/>
                    </a:cubicBezTo>
                    <a:cubicBezTo>
                      <a:pt x="280" y="183"/>
                      <a:pt x="164" y="200"/>
                      <a:pt x="63" y="248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8" name="Freeform 95">
                <a:extLst>
                  <a:ext uri="{FF2B5EF4-FFF2-40B4-BE49-F238E27FC236}">
                    <a16:creationId xmlns:a16="http://schemas.microsoft.com/office/drawing/2014/main" id="{CC31A412-756A-47AF-9677-F2FBBF9FA3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0642" y="2713809"/>
                <a:ext cx="403405" cy="222450"/>
              </a:xfrm>
              <a:custGeom>
                <a:avLst/>
                <a:gdLst>
                  <a:gd name="T0" fmla="*/ 338 w 388"/>
                  <a:gd name="T1" fmla="*/ 10 h 215"/>
                  <a:gd name="T2" fmla="*/ 46 w 388"/>
                  <a:gd name="T3" fmla="*/ 46 h 215"/>
                  <a:gd name="T4" fmla="*/ 0 w 388"/>
                  <a:gd name="T5" fmla="*/ 65 h 215"/>
                  <a:gd name="T6" fmla="*/ 17 w 388"/>
                  <a:gd name="T7" fmla="*/ 110 h 215"/>
                  <a:gd name="T8" fmla="*/ 38 w 388"/>
                  <a:gd name="T9" fmla="*/ 169 h 215"/>
                  <a:gd name="T10" fmla="*/ 53 w 388"/>
                  <a:gd name="T11" fmla="*/ 215 h 215"/>
                  <a:gd name="T12" fmla="*/ 91 w 388"/>
                  <a:gd name="T13" fmla="*/ 200 h 215"/>
                  <a:gd name="T14" fmla="*/ 332 w 388"/>
                  <a:gd name="T15" fmla="*/ 169 h 215"/>
                  <a:gd name="T16" fmla="*/ 374 w 388"/>
                  <a:gd name="T17" fmla="*/ 174 h 215"/>
                  <a:gd name="T18" fmla="*/ 380 w 388"/>
                  <a:gd name="T19" fmla="*/ 127 h 215"/>
                  <a:gd name="T20" fmla="*/ 385 w 388"/>
                  <a:gd name="T21" fmla="*/ 65 h 215"/>
                  <a:gd name="T22" fmla="*/ 388 w 388"/>
                  <a:gd name="T23" fmla="*/ 17 h 215"/>
                  <a:gd name="T24" fmla="*/ 338 w 388"/>
                  <a:gd name="T25" fmla="*/ 10 h 215"/>
                  <a:gd name="T26" fmla="*/ 50 w 388"/>
                  <a:gd name="T27" fmla="*/ 160 h 215"/>
                  <a:gd name="T28" fmla="*/ 32 w 388"/>
                  <a:gd name="T29" fmla="*/ 107 h 215"/>
                  <a:gd name="T30" fmla="*/ 54 w 388"/>
                  <a:gd name="T31" fmla="*/ 59 h 215"/>
                  <a:gd name="T32" fmla="*/ 166 w 388"/>
                  <a:gd name="T33" fmla="*/ 30 h 215"/>
                  <a:gd name="T34" fmla="*/ 142 w 388"/>
                  <a:gd name="T35" fmla="*/ 101 h 215"/>
                  <a:gd name="T36" fmla="*/ 186 w 388"/>
                  <a:gd name="T37" fmla="*/ 159 h 215"/>
                  <a:gd name="T38" fmla="*/ 90 w 388"/>
                  <a:gd name="T39" fmla="*/ 184 h 215"/>
                  <a:gd name="T40" fmla="*/ 90 w 388"/>
                  <a:gd name="T41" fmla="*/ 184 h 215"/>
                  <a:gd name="T42" fmla="*/ 50 w 388"/>
                  <a:gd name="T43" fmla="*/ 160 h 215"/>
                  <a:gd name="T44" fmla="*/ 366 w 388"/>
                  <a:gd name="T45" fmla="*/ 121 h 215"/>
                  <a:gd name="T46" fmla="*/ 330 w 388"/>
                  <a:gd name="T47" fmla="*/ 153 h 215"/>
                  <a:gd name="T48" fmla="*/ 330 w 388"/>
                  <a:gd name="T49" fmla="*/ 153 h 215"/>
                  <a:gd name="T50" fmla="*/ 229 w 388"/>
                  <a:gd name="T51" fmla="*/ 153 h 215"/>
                  <a:gd name="T52" fmla="*/ 259 w 388"/>
                  <a:gd name="T53" fmla="*/ 87 h 215"/>
                  <a:gd name="T54" fmla="*/ 217 w 388"/>
                  <a:gd name="T55" fmla="*/ 24 h 215"/>
                  <a:gd name="T56" fmla="*/ 334 w 388"/>
                  <a:gd name="T57" fmla="*/ 25 h 215"/>
                  <a:gd name="T58" fmla="*/ 370 w 388"/>
                  <a:gd name="T59" fmla="*/ 66 h 215"/>
                  <a:gd name="T60" fmla="*/ 366 w 388"/>
                  <a:gd name="T61" fmla="*/ 121 h 2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8" h="215">
                    <a:moveTo>
                      <a:pt x="338" y="10"/>
                    </a:moveTo>
                    <a:cubicBezTo>
                      <a:pt x="238" y="0"/>
                      <a:pt x="138" y="13"/>
                      <a:pt x="46" y="46"/>
                    </a:cubicBezTo>
                    <a:cubicBezTo>
                      <a:pt x="31" y="52"/>
                      <a:pt x="15" y="58"/>
                      <a:pt x="0" y="65"/>
                    </a:cubicBezTo>
                    <a:cubicBezTo>
                      <a:pt x="6" y="80"/>
                      <a:pt x="12" y="95"/>
                      <a:pt x="17" y="110"/>
                    </a:cubicBezTo>
                    <a:cubicBezTo>
                      <a:pt x="24" y="130"/>
                      <a:pt x="31" y="149"/>
                      <a:pt x="38" y="169"/>
                    </a:cubicBezTo>
                    <a:cubicBezTo>
                      <a:pt x="43" y="185"/>
                      <a:pt x="48" y="200"/>
                      <a:pt x="53" y="215"/>
                    </a:cubicBezTo>
                    <a:cubicBezTo>
                      <a:pt x="66" y="210"/>
                      <a:pt x="78" y="205"/>
                      <a:pt x="91" y="200"/>
                    </a:cubicBezTo>
                    <a:cubicBezTo>
                      <a:pt x="167" y="172"/>
                      <a:pt x="249" y="161"/>
                      <a:pt x="332" y="169"/>
                    </a:cubicBezTo>
                    <a:cubicBezTo>
                      <a:pt x="346" y="170"/>
                      <a:pt x="360" y="172"/>
                      <a:pt x="374" y="174"/>
                    </a:cubicBezTo>
                    <a:cubicBezTo>
                      <a:pt x="376" y="159"/>
                      <a:pt x="378" y="143"/>
                      <a:pt x="380" y="127"/>
                    </a:cubicBezTo>
                    <a:cubicBezTo>
                      <a:pt x="382" y="106"/>
                      <a:pt x="383" y="85"/>
                      <a:pt x="385" y="65"/>
                    </a:cubicBezTo>
                    <a:cubicBezTo>
                      <a:pt x="386" y="49"/>
                      <a:pt x="387" y="33"/>
                      <a:pt x="388" y="17"/>
                    </a:cubicBezTo>
                    <a:cubicBezTo>
                      <a:pt x="372" y="14"/>
                      <a:pt x="355" y="12"/>
                      <a:pt x="338" y="10"/>
                    </a:cubicBezTo>
                    <a:close/>
                    <a:moveTo>
                      <a:pt x="50" y="160"/>
                    </a:moveTo>
                    <a:cubicBezTo>
                      <a:pt x="44" y="143"/>
                      <a:pt x="38" y="125"/>
                      <a:pt x="32" y="107"/>
                    </a:cubicBezTo>
                    <a:cubicBezTo>
                      <a:pt x="50" y="100"/>
                      <a:pt x="60" y="79"/>
                      <a:pt x="54" y="59"/>
                    </a:cubicBezTo>
                    <a:cubicBezTo>
                      <a:pt x="90" y="46"/>
                      <a:pt x="128" y="37"/>
                      <a:pt x="166" y="30"/>
                    </a:cubicBezTo>
                    <a:cubicBezTo>
                      <a:pt x="146" y="45"/>
                      <a:pt x="136" y="73"/>
                      <a:pt x="142" y="101"/>
                    </a:cubicBezTo>
                    <a:cubicBezTo>
                      <a:pt x="148" y="130"/>
                      <a:pt x="165" y="151"/>
                      <a:pt x="186" y="159"/>
                    </a:cubicBezTo>
                    <a:cubicBezTo>
                      <a:pt x="153" y="165"/>
                      <a:pt x="121" y="173"/>
                      <a:pt x="90" y="184"/>
                    </a:cubicBezTo>
                    <a:cubicBezTo>
                      <a:pt x="90" y="184"/>
                      <a:pt x="90" y="184"/>
                      <a:pt x="90" y="184"/>
                    </a:cubicBezTo>
                    <a:cubicBezTo>
                      <a:pt x="85" y="164"/>
                      <a:pt x="66" y="153"/>
                      <a:pt x="50" y="160"/>
                    </a:cubicBezTo>
                    <a:close/>
                    <a:moveTo>
                      <a:pt x="366" y="121"/>
                    </a:moveTo>
                    <a:cubicBezTo>
                      <a:pt x="347" y="118"/>
                      <a:pt x="331" y="133"/>
                      <a:pt x="330" y="153"/>
                    </a:cubicBezTo>
                    <a:cubicBezTo>
                      <a:pt x="330" y="153"/>
                      <a:pt x="330" y="153"/>
                      <a:pt x="330" y="153"/>
                    </a:cubicBezTo>
                    <a:cubicBezTo>
                      <a:pt x="296" y="150"/>
                      <a:pt x="263" y="150"/>
                      <a:pt x="229" y="153"/>
                    </a:cubicBezTo>
                    <a:cubicBezTo>
                      <a:pt x="247" y="141"/>
                      <a:pt x="261" y="116"/>
                      <a:pt x="259" y="87"/>
                    </a:cubicBezTo>
                    <a:cubicBezTo>
                      <a:pt x="258" y="58"/>
                      <a:pt x="241" y="33"/>
                      <a:pt x="217" y="24"/>
                    </a:cubicBezTo>
                    <a:cubicBezTo>
                      <a:pt x="256" y="21"/>
                      <a:pt x="295" y="21"/>
                      <a:pt x="334" y="25"/>
                    </a:cubicBezTo>
                    <a:cubicBezTo>
                      <a:pt x="334" y="45"/>
                      <a:pt x="350" y="62"/>
                      <a:pt x="370" y="66"/>
                    </a:cubicBezTo>
                    <a:cubicBezTo>
                      <a:pt x="369" y="84"/>
                      <a:pt x="367" y="103"/>
                      <a:pt x="366" y="121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9" name="Freeform 96">
                <a:extLst>
                  <a:ext uri="{FF2B5EF4-FFF2-40B4-BE49-F238E27FC236}">
                    <a16:creationId xmlns:a16="http://schemas.microsoft.com/office/drawing/2014/main" id="{C336D94E-49E2-4B2B-891E-CC95B4F1D2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06701" y="2637738"/>
                <a:ext cx="429915" cy="357302"/>
              </a:xfrm>
              <a:custGeom>
                <a:avLst/>
                <a:gdLst>
                  <a:gd name="T0" fmla="*/ 288 w 414"/>
                  <a:gd name="T1" fmla="*/ 0 h 344"/>
                  <a:gd name="T2" fmla="*/ 414 w 414"/>
                  <a:gd name="T3" fmla="*/ 130 h 344"/>
                  <a:gd name="T4" fmla="*/ 55 w 414"/>
                  <a:gd name="T5" fmla="*/ 344 h 344"/>
                  <a:gd name="T6" fmla="*/ 0 w 414"/>
                  <a:gd name="T7" fmla="*/ 174 h 344"/>
                  <a:gd name="T8" fmla="*/ 288 w 41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44">
                    <a:moveTo>
                      <a:pt x="288" y="0"/>
                    </a:moveTo>
                    <a:cubicBezTo>
                      <a:pt x="328" y="45"/>
                      <a:pt x="370" y="88"/>
                      <a:pt x="414" y="130"/>
                    </a:cubicBezTo>
                    <a:cubicBezTo>
                      <a:pt x="322" y="236"/>
                      <a:pt x="197" y="312"/>
                      <a:pt x="55" y="344"/>
                    </a:cubicBezTo>
                    <a:cubicBezTo>
                      <a:pt x="35" y="288"/>
                      <a:pt x="16" y="231"/>
                      <a:pt x="0" y="174"/>
                    </a:cubicBezTo>
                    <a:cubicBezTo>
                      <a:pt x="115" y="148"/>
                      <a:pt x="215" y="85"/>
                      <a:pt x="288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0" name="Freeform 97">
                <a:extLst>
                  <a:ext uri="{FF2B5EF4-FFF2-40B4-BE49-F238E27FC236}">
                    <a16:creationId xmlns:a16="http://schemas.microsoft.com/office/drawing/2014/main" id="{25A9E30B-7E31-4825-A2D4-30D319EE1E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8227" y="2653874"/>
                <a:ext cx="402253" cy="328487"/>
              </a:xfrm>
              <a:custGeom>
                <a:avLst/>
                <a:gdLst>
                  <a:gd name="T0" fmla="*/ 100 w 387"/>
                  <a:gd name="T1" fmla="*/ 303 h 317"/>
                  <a:gd name="T2" fmla="*/ 352 w 387"/>
                  <a:gd name="T3" fmla="*/ 152 h 317"/>
                  <a:gd name="T4" fmla="*/ 387 w 387"/>
                  <a:gd name="T5" fmla="*/ 116 h 317"/>
                  <a:gd name="T6" fmla="*/ 353 w 387"/>
                  <a:gd name="T7" fmla="*/ 82 h 317"/>
                  <a:gd name="T8" fmla="*/ 310 w 387"/>
                  <a:gd name="T9" fmla="*/ 36 h 317"/>
                  <a:gd name="T10" fmla="*/ 277 w 387"/>
                  <a:gd name="T11" fmla="*/ 0 h 317"/>
                  <a:gd name="T12" fmla="*/ 249 w 387"/>
                  <a:gd name="T13" fmla="*/ 29 h 317"/>
                  <a:gd name="T14" fmla="*/ 41 w 387"/>
                  <a:gd name="T15" fmla="*/ 155 h 317"/>
                  <a:gd name="T16" fmla="*/ 0 w 387"/>
                  <a:gd name="T17" fmla="*/ 167 h 317"/>
                  <a:gd name="T18" fmla="*/ 15 w 387"/>
                  <a:gd name="T19" fmla="*/ 213 h 317"/>
                  <a:gd name="T20" fmla="*/ 35 w 387"/>
                  <a:gd name="T21" fmla="*/ 272 h 317"/>
                  <a:gd name="T22" fmla="*/ 51 w 387"/>
                  <a:gd name="T23" fmla="*/ 317 h 317"/>
                  <a:gd name="T24" fmla="*/ 100 w 387"/>
                  <a:gd name="T25" fmla="*/ 303 h 317"/>
                  <a:gd name="T26" fmla="*/ 303 w 387"/>
                  <a:gd name="T27" fmla="*/ 48 h 317"/>
                  <a:gd name="T28" fmla="*/ 341 w 387"/>
                  <a:gd name="T29" fmla="*/ 90 h 317"/>
                  <a:gd name="T30" fmla="*/ 340 w 387"/>
                  <a:gd name="T31" fmla="*/ 143 h 317"/>
                  <a:gd name="T32" fmla="*/ 249 w 387"/>
                  <a:gd name="T33" fmla="*/ 214 h 317"/>
                  <a:gd name="T34" fmla="*/ 242 w 387"/>
                  <a:gd name="T35" fmla="*/ 140 h 317"/>
                  <a:gd name="T36" fmla="*/ 179 w 387"/>
                  <a:gd name="T37" fmla="*/ 105 h 317"/>
                  <a:gd name="T38" fmla="*/ 256 w 387"/>
                  <a:gd name="T39" fmla="*/ 43 h 317"/>
                  <a:gd name="T40" fmla="*/ 256 w 387"/>
                  <a:gd name="T41" fmla="*/ 43 h 317"/>
                  <a:gd name="T42" fmla="*/ 303 w 387"/>
                  <a:gd name="T43" fmla="*/ 48 h 317"/>
                  <a:gd name="T44" fmla="*/ 29 w 387"/>
                  <a:gd name="T45" fmla="*/ 212 h 317"/>
                  <a:gd name="T46" fmla="*/ 49 w 387"/>
                  <a:gd name="T47" fmla="*/ 169 h 317"/>
                  <a:gd name="T48" fmla="*/ 49 w 387"/>
                  <a:gd name="T49" fmla="*/ 168 h 317"/>
                  <a:gd name="T50" fmla="*/ 141 w 387"/>
                  <a:gd name="T51" fmla="*/ 128 h 317"/>
                  <a:gd name="T52" fmla="*/ 141 w 387"/>
                  <a:gd name="T53" fmla="*/ 201 h 317"/>
                  <a:gd name="T54" fmla="*/ 205 w 387"/>
                  <a:gd name="T55" fmla="*/ 241 h 317"/>
                  <a:gd name="T56" fmla="*/ 97 w 387"/>
                  <a:gd name="T57" fmla="*/ 288 h 317"/>
                  <a:gd name="T58" fmla="*/ 48 w 387"/>
                  <a:gd name="T59" fmla="*/ 265 h 317"/>
                  <a:gd name="T60" fmla="*/ 29 w 387"/>
                  <a:gd name="T61" fmla="*/ 212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7" h="317">
                    <a:moveTo>
                      <a:pt x="100" y="303"/>
                    </a:moveTo>
                    <a:cubicBezTo>
                      <a:pt x="195" y="271"/>
                      <a:pt x="281" y="219"/>
                      <a:pt x="352" y="152"/>
                    </a:cubicBezTo>
                    <a:cubicBezTo>
                      <a:pt x="364" y="140"/>
                      <a:pt x="376" y="128"/>
                      <a:pt x="387" y="116"/>
                    </a:cubicBezTo>
                    <a:cubicBezTo>
                      <a:pt x="375" y="105"/>
                      <a:pt x="364" y="93"/>
                      <a:pt x="353" y="82"/>
                    </a:cubicBezTo>
                    <a:cubicBezTo>
                      <a:pt x="338" y="66"/>
                      <a:pt x="324" y="51"/>
                      <a:pt x="310" y="36"/>
                    </a:cubicBezTo>
                    <a:cubicBezTo>
                      <a:pt x="299" y="24"/>
                      <a:pt x="288" y="12"/>
                      <a:pt x="277" y="0"/>
                    </a:cubicBezTo>
                    <a:cubicBezTo>
                      <a:pt x="268" y="10"/>
                      <a:pt x="258" y="20"/>
                      <a:pt x="249" y="29"/>
                    </a:cubicBezTo>
                    <a:cubicBezTo>
                      <a:pt x="191" y="85"/>
                      <a:pt x="120" y="129"/>
                      <a:pt x="41" y="155"/>
                    </a:cubicBezTo>
                    <a:cubicBezTo>
                      <a:pt x="27" y="160"/>
                      <a:pt x="14" y="164"/>
                      <a:pt x="0" y="167"/>
                    </a:cubicBezTo>
                    <a:cubicBezTo>
                      <a:pt x="5" y="182"/>
                      <a:pt x="10" y="198"/>
                      <a:pt x="15" y="213"/>
                    </a:cubicBezTo>
                    <a:cubicBezTo>
                      <a:pt x="21" y="232"/>
                      <a:pt x="28" y="252"/>
                      <a:pt x="35" y="272"/>
                    </a:cubicBezTo>
                    <a:cubicBezTo>
                      <a:pt x="40" y="287"/>
                      <a:pt x="45" y="302"/>
                      <a:pt x="51" y="317"/>
                    </a:cubicBezTo>
                    <a:cubicBezTo>
                      <a:pt x="67" y="313"/>
                      <a:pt x="84" y="308"/>
                      <a:pt x="100" y="303"/>
                    </a:cubicBezTo>
                    <a:close/>
                    <a:moveTo>
                      <a:pt x="303" y="48"/>
                    </a:moveTo>
                    <a:cubicBezTo>
                      <a:pt x="315" y="62"/>
                      <a:pt x="328" y="76"/>
                      <a:pt x="341" y="90"/>
                    </a:cubicBezTo>
                    <a:cubicBezTo>
                      <a:pt x="327" y="104"/>
                      <a:pt x="326" y="127"/>
                      <a:pt x="340" y="143"/>
                    </a:cubicBezTo>
                    <a:cubicBezTo>
                      <a:pt x="312" y="169"/>
                      <a:pt x="281" y="193"/>
                      <a:pt x="249" y="214"/>
                    </a:cubicBezTo>
                    <a:cubicBezTo>
                      <a:pt x="261" y="193"/>
                      <a:pt x="259" y="163"/>
                      <a:pt x="242" y="140"/>
                    </a:cubicBezTo>
                    <a:cubicBezTo>
                      <a:pt x="225" y="116"/>
                      <a:pt x="200" y="104"/>
                      <a:pt x="179" y="105"/>
                    </a:cubicBezTo>
                    <a:cubicBezTo>
                      <a:pt x="207" y="86"/>
                      <a:pt x="232" y="66"/>
                      <a:pt x="256" y="43"/>
                    </a:cubicBezTo>
                    <a:cubicBezTo>
                      <a:pt x="256" y="43"/>
                      <a:pt x="256" y="43"/>
                      <a:pt x="256" y="43"/>
                    </a:cubicBezTo>
                    <a:cubicBezTo>
                      <a:pt x="269" y="59"/>
                      <a:pt x="290" y="62"/>
                      <a:pt x="303" y="48"/>
                    </a:cubicBezTo>
                    <a:close/>
                    <a:moveTo>
                      <a:pt x="29" y="212"/>
                    </a:moveTo>
                    <a:cubicBezTo>
                      <a:pt x="48" y="207"/>
                      <a:pt x="56" y="187"/>
                      <a:pt x="49" y="169"/>
                    </a:cubicBezTo>
                    <a:cubicBezTo>
                      <a:pt x="49" y="168"/>
                      <a:pt x="49" y="168"/>
                      <a:pt x="49" y="168"/>
                    </a:cubicBezTo>
                    <a:cubicBezTo>
                      <a:pt x="81" y="158"/>
                      <a:pt x="112" y="144"/>
                      <a:pt x="141" y="128"/>
                    </a:cubicBezTo>
                    <a:cubicBezTo>
                      <a:pt x="130" y="147"/>
                      <a:pt x="128" y="175"/>
                      <a:pt x="141" y="201"/>
                    </a:cubicBezTo>
                    <a:cubicBezTo>
                      <a:pt x="154" y="226"/>
                      <a:pt x="179" y="242"/>
                      <a:pt x="205" y="241"/>
                    </a:cubicBezTo>
                    <a:cubicBezTo>
                      <a:pt x="171" y="259"/>
                      <a:pt x="135" y="275"/>
                      <a:pt x="97" y="288"/>
                    </a:cubicBezTo>
                    <a:cubicBezTo>
                      <a:pt x="89" y="269"/>
                      <a:pt x="68" y="260"/>
                      <a:pt x="48" y="265"/>
                    </a:cubicBezTo>
                    <a:cubicBezTo>
                      <a:pt x="42" y="247"/>
                      <a:pt x="36" y="230"/>
                      <a:pt x="29" y="212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1" name="Freeform 98">
                <a:extLst>
                  <a:ext uri="{FF2B5EF4-FFF2-40B4-BE49-F238E27FC236}">
                    <a16:creationId xmlns:a16="http://schemas.microsoft.com/office/drawing/2014/main" id="{9DE4F2DD-C1CA-49BA-B344-2384304D9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7041" y="3164470"/>
                <a:ext cx="429915" cy="357302"/>
              </a:xfrm>
              <a:custGeom>
                <a:avLst/>
                <a:gdLst>
                  <a:gd name="T0" fmla="*/ 288 w 414"/>
                  <a:gd name="T1" fmla="*/ 0 h 344"/>
                  <a:gd name="T2" fmla="*/ 414 w 414"/>
                  <a:gd name="T3" fmla="*/ 130 h 344"/>
                  <a:gd name="T4" fmla="*/ 56 w 414"/>
                  <a:gd name="T5" fmla="*/ 344 h 344"/>
                  <a:gd name="T6" fmla="*/ 0 w 414"/>
                  <a:gd name="T7" fmla="*/ 174 h 344"/>
                  <a:gd name="T8" fmla="*/ 288 w 414"/>
                  <a:gd name="T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44">
                    <a:moveTo>
                      <a:pt x="288" y="0"/>
                    </a:moveTo>
                    <a:cubicBezTo>
                      <a:pt x="328" y="44"/>
                      <a:pt x="370" y="88"/>
                      <a:pt x="414" y="130"/>
                    </a:cubicBezTo>
                    <a:cubicBezTo>
                      <a:pt x="322" y="236"/>
                      <a:pt x="197" y="312"/>
                      <a:pt x="56" y="344"/>
                    </a:cubicBezTo>
                    <a:cubicBezTo>
                      <a:pt x="35" y="287"/>
                      <a:pt x="17" y="231"/>
                      <a:pt x="0" y="174"/>
                    </a:cubicBezTo>
                    <a:cubicBezTo>
                      <a:pt x="115" y="148"/>
                      <a:pt x="215" y="85"/>
                      <a:pt x="288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2" name="Freeform 99">
                <a:extLst>
                  <a:ext uri="{FF2B5EF4-FFF2-40B4-BE49-F238E27FC236}">
                    <a16:creationId xmlns:a16="http://schemas.microsoft.com/office/drawing/2014/main" id="{30A7D6B2-DFB9-4C60-A1C3-ADFC65130E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9720" y="3179453"/>
                <a:ext cx="401100" cy="328487"/>
              </a:xfrm>
              <a:custGeom>
                <a:avLst/>
                <a:gdLst>
                  <a:gd name="T0" fmla="*/ 100 w 387"/>
                  <a:gd name="T1" fmla="*/ 303 h 317"/>
                  <a:gd name="T2" fmla="*/ 352 w 387"/>
                  <a:gd name="T3" fmla="*/ 152 h 317"/>
                  <a:gd name="T4" fmla="*/ 387 w 387"/>
                  <a:gd name="T5" fmla="*/ 117 h 317"/>
                  <a:gd name="T6" fmla="*/ 353 w 387"/>
                  <a:gd name="T7" fmla="*/ 82 h 317"/>
                  <a:gd name="T8" fmla="*/ 310 w 387"/>
                  <a:gd name="T9" fmla="*/ 36 h 317"/>
                  <a:gd name="T10" fmla="*/ 277 w 387"/>
                  <a:gd name="T11" fmla="*/ 0 h 317"/>
                  <a:gd name="T12" fmla="*/ 249 w 387"/>
                  <a:gd name="T13" fmla="*/ 30 h 317"/>
                  <a:gd name="T14" fmla="*/ 41 w 387"/>
                  <a:gd name="T15" fmla="*/ 156 h 317"/>
                  <a:gd name="T16" fmla="*/ 0 w 387"/>
                  <a:gd name="T17" fmla="*/ 168 h 317"/>
                  <a:gd name="T18" fmla="*/ 15 w 387"/>
                  <a:gd name="T19" fmla="*/ 214 h 317"/>
                  <a:gd name="T20" fmla="*/ 35 w 387"/>
                  <a:gd name="T21" fmla="*/ 272 h 317"/>
                  <a:gd name="T22" fmla="*/ 51 w 387"/>
                  <a:gd name="T23" fmla="*/ 317 h 317"/>
                  <a:gd name="T24" fmla="*/ 100 w 387"/>
                  <a:gd name="T25" fmla="*/ 303 h 317"/>
                  <a:gd name="T26" fmla="*/ 303 w 387"/>
                  <a:gd name="T27" fmla="*/ 49 h 317"/>
                  <a:gd name="T28" fmla="*/ 341 w 387"/>
                  <a:gd name="T29" fmla="*/ 91 h 317"/>
                  <a:gd name="T30" fmla="*/ 340 w 387"/>
                  <a:gd name="T31" fmla="*/ 143 h 317"/>
                  <a:gd name="T32" fmla="*/ 249 w 387"/>
                  <a:gd name="T33" fmla="*/ 215 h 317"/>
                  <a:gd name="T34" fmla="*/ 242 w 387"/>
                  <a:gd name="T35" fmla="*/ 140 h 317"/>
                  <a:gd name="T36" fmla="*/ 179 w 387"/>
                  <a:gd name="T37" fmla="*/ 105 h 317"/>
                  <a:gd name="T38" fmla="*/ 256 w 387"/>
                  <a:gd name="T39" fmla="*/ 44 h 317"/>
                  <a:gd name="T40" fmla="*/ 257 w 387"/>
                  <a:gd name="T41" fmla="*/ 44 h 317"/>
                  <a:gd name="T42" fmla="*/ 303 w 387"/>
                  <a:gd name="T43" fmla="*/ 49 h 317"/>
                  <a:gd name="T44" fmla="*/ 30 w 387"/>
                  <a:gd name="T45" fmla="*/ 213 h 317"/>
                  <a:gd name="T46" fmla="*/ 49 w 387"/>
                  <a:gd name="T47" fmla="*/ 170 h 317"/>
                  <a:gd name="T48" fmla="*/ 49 w 387"/>
                  <a:gd name="T49" fmla="*/ 169 h 317"/>
                  <a:gd name="T50" fmla="*/ 141 w 387"/>
                  <a:gd name="T51" fmla="*/ 128 h 317"/>
                  <a:gd name="T52" fmla="*/ 141 w 387"/>
                  <a:gd name="T53" fmla="*/ 201 h 317"/>
                  <a:gd name="T54" fmla="*/ 205 w 387"/>
                  <a:gd name="T55" fmla="*/ 241 h 317"/>
                  <a:gd name="T56" fmla="*/ 98 w 387"/>
                  <a:gd name="T57" fmla="*/ 288 h 317"/>
                  <a:gd name="T58" fmla="*/ 49 w 387"/>
                  <a:gd name="T59" fmla="*/ 265 h 317"/>
                  <a:gd name="T60" fmla="*/ 30 w 387"/>
                  <a:gd name="T61" fmla="*/ 213 h 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7" h="317">
                    <a:moveTo>
                      <a:pt x="100" y="303"/>
                    </a:moveTo>
                    <a:cubicBezTo>
                      <a:pt x="196" y="272"/>
                      <a:pt x="282" y="220"/>
                      <a:pt x="352" y="152"/>
                    </a:cubicBezTo>
                    <a:cubicBezTo>
                      <a:pt x="364" y="141"/>
                      <a:pt x="376" y="129"/>
                      <a:pt x="387" y="117"/>
                    </a:cubicBezTo>
                    <a:cubicBezTo>
                      <a:pt x="376" y="105"/>
                      <a:pt x="364" y="94"/>
                      <a:pt x="353" y="82"/>
                    </a:cubicBezTo>
                    <a:cubicBezTo>
                      <a:pt x="339" y="67"/>
                      <a:pt x="324" y="52"/>
                      <a:pt x="310" y="36"/>
                    </a:cubicBezTo>
                    <a:cubicBezTo>
                      <a:pt x="299" y="25"/>
                      <a:pt x="288" y="12"/>
                      <a:pt x="277" y="0"/>
                    </a:cubicBezTo>
                    <a:cubicBezTo>
                      <a:pt x="268" y="10"/>
                      <a:pt x="259" y="20"/>
                      <a:pt x="249" y="30"/>
                    </a:cubicBezTo>
                    <a:cubicBezTo>
                      <a:pt x="191" y="86"/>
                      <a:pt x="120" y="130"/>
                      <a:pt x="41" y="156"/>
                    </a:cubicBezTo>
                    <a:cubicBezTo>
                      <a:pt x="28" y="160"/>
                      <a:pt x="14" y="164"/>
                      <a:pt x="0" y="168"/>
                    </a:cubicBezTo>
                    <a:cubicBezTo>
                      <a:pt x="5" y="183"/>
                      <a:pt x="10" y="198"/>
                      <a:pt x="15" y="214"/>
                    </a:cubicBezTo>
                    <a:cubicBezTo>
                      <a:pt x="21" y="233"/>
                      <a:pt x="28" y="253"/>
                      <a:pt x="35" y="272"/>
                    </a:cubicBezTo>
                    <a:cubicBezTo>
                      <a:pt x="40" y="287"/>
                      <a:pt x="46" y="302"/>
                      <a:pt x="51" y="317"/>
                    </a:cubicBezTo>
                    <a:cubicBezTo>
                      <a:pt x="68" y="313"/>
                      <a:pt x="84" y="309"/>
                      <a:pt x="100" y="303"/>
                    </a:cubicBezTo>
                    <a:close/>
                    <a:moveTo>
                      <a:pt x="303" y="49"/>
                    </a:moveTo>
                    <a:cubicBezTo>
                      <a:pt x="315" y="63"/>
                      <a:pt x="328" y="77"/>
                      <a:pt x="341" y="91"/>
                    </a:cubicBezTo>
                    <a:cubicBezTo>
                      <a:pt x="328" y="105"/>
                      <a:pt x="327" y="128"/>
                      <a:pt x="340" y="143"/>
                    </a:cubicBezTo>
                    <a:cubicBezTo>
                      <a:pt x="312" y="170"/>
                      <a:pt x="282" y="194"/>
                      <a:pt x="249" y="215"/>
                    </a:cubicBezTo>
                    <a:cubicBezTo>
                      <a:pt x="262" y="193"/>
                      <a:pt x="259" y="164"/>
                      <a:pt x="242" y="140"/>
                    </a:cubicBezTo>
                    <a:cubicBezTo>
                      <a:pt x="225" y="117"/>
                      <a:pt x="201" y="104"/>
                      <a:pt x="179" y="105"/>
                    </a:cubicBezTo>
                    <a:cubicBezTo>
                      <a:pt x="207" y="87"/>
                      <a:pt x="233" y="66"/>
                      <a:pt x="256" y="44"/>
                    </a:cubicBezTo>
                    <a:cubicBezTo>
                      <a:pt x="257" y="44"/>
                      <a:pt x="257" y="44"/>
                      <a:pt x="257" y="44"/>
                    </a:cubicBezTo>
                    <a:cubicBezTo>
                      <a:pt x="269" y="60"/>
                      <a:pt x="290" y="62"/>
                      <a:pt x="303" y="49"/>
                    </a:cubicBezTo>
                    <a:close/>
                    <a:moveTo>
                      <a:pt x="30" y="213"/>
                    </a:moveTo>
                    <a:cubicBezTo>
                      <a:pt x="48" y="208"/>
                      <a:pt x="57" y="188"/>
                      <a:pt x="49" y="170"/>
                    </a:cubicBezTo>
                    <a:cubicBezTo>
                      <a:pt x="49" y="169"/>
                      <a:pt x="49" y="169"/>
                      <a:pt x="49" y="169"/>
                    </a:cubicBezTo>
                    <a:cubicBezTo>
                      <a:pt x="81" y="158"/>
                      <a:pt x="112" y="145"/>
                      <a:pt x="141" y="128"/>
                    </a:cubicBezTo>
                    <a:cubicBezTo>
                      <a:pt x="130" y="147"/>
                      <a:pt x="128" y="175"/>
                      <a:pt x="141" y="201"/>
                    </a:cubicBezTo>
                    <a:cubicBezTo>
                      <a:pt x="154" y="227"/>
                      <a:pt x="180" y="243"/>
                      <a:pt x="205" y="241"/>
                    </a:cubicBezTo>
                    <a:cubicBezTo>
                      <a:pt x="171" y="260"/>
                      <a:pt x="135" y="276"/>
                      <a:pt x="98" y="288"/>
                    </a:cubicBezTo>
                    <a:cubicBezTo>
                      <a:pt x="89" y="270"/>
                      <a:pt x="68" y="260"/>
                      <a:pt x="49" y="265"/>
                    </a:cubicBezTo>
                    <a:cubicBezTo>
                      <a:pt x="42" y="248"/>
                      <a:pt x="36" y="231"/>
                      <a:pt x="30" y="213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3" name="Freeform 100">
                <a:extLst>
                  <a:ext uri="{FF2B5EF4-FFF2-40B4-BE49-F238E27FC236}">
                    <a16:creationId xmlns:a16="http://schemas.microsoft.com/office/drawing/2014/main" id="{DB3BD77B-B7A7-454F-9B68-D5B6E7A96B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312" y="3097620"/>
                <a:ext cx="429915" cy="350386"/>
              </a:xfrm>
              <a:custGeom>
                <a:avLst/>
                <a:gdLst>
                  <a:gd name="T0" fmla="*/ 414 w 414"/>
                  <a:gd name="T1" fmla="*/ 164 h 338"/>
                  <a:gd name="T2" fmla="*/ 363 w 414"/>
                  <a:gd name="T3" fmla="*/ 338 h 338"/>
                  <a:gd name="T4" fmla="*/ 0 w 414"/>
                  <a:gd name="T5" fmla="*/ 132 h 338"/>
                  <a:gd name="T6" fmla="*/ 121 w 414"/>
                  <a:gd name="T7" fmla="*/ 0 h 338"/>
                  <a:gd name="T8" fmla="*/ 414 w 414"/>
                  <a:gd name="T9" fmla="*/ 164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338">
                    <a:moveTo>
                      <a:pt x="414" y="164"/>
                    </a:moveTo>
                    <a:cubicBezTo>
                      <a:pt x="395" y="221"/>
                      <a:pt x="378" y="279"/>
                      <a:pt x="363" y="338"/>
                    </a:cubicBezTo>
                    <a:cubicBezTo>
                      <a:pt x="226" y="310"/>
                      <a:pt x="98" y="239"/>
                      <a:pt x="0" y="132"/>
                    </a:cubicBezTo>
                    <a:cubicBezTo>
                      <a:pt x="39" y="87"/>
                      <a:pt x="79" y="42"/>
                      <a:pt x="121" y="0"/>
                    </a:cubicBezTo>
                    <a:cubicBezTo>
                      <a:pt x="200" y="87"/>
                      <a:pt x="304" y="143"/>
                      <a:pt x="414" y="164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4" name="Freeform 101">
                <a:extLst>
                  <a:ext uri="{FF2B5EF4-FFF2-40B4-BE49-F238E27FC236}">
                    <a16:creationId xmlns:a16="http://schemas.microsoft.com/office/drawing/2014/main" id="{DD8BE7A5-3A45-4022-8343-C61904F7CD0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27448" y="3111451"/>
                <a:ext cx="401100" cy="322724"/>
              </a:xfrm>
              <a:custGeom>
                <a:avLst/>
                <a:gdLst>
                  <a:gd name="T0" fmla="*/ 36 w 387"/>
                  <a:gd name="T1" fmla="*/ 154 h 311"/>
                  <a:gd name="T2" fmla="*/ 292 w 387"/>
                  <a:gd name="T3" fmla="*/ 299 h 311"/>
                  <a:gd name="T4" fmla="*/ 340 w 387"/>
                  <a:gd name="T5" fmla="*/ 311 h 311"/>
                  <a:gd name="T6" fmla="*/ 354 w 387"/>
                  <a:gd name="T7" fmla="*/ 265 h 311"/>
                  <a:gd name="T8" fmla="*/ 372 w 387"/>
                  <a:gd name="T9" fmla="*/ 205 h 311"/>
                  <a:gd name="T10" fmla="*/ 387 w 387"/>
                  <a:gd name="T11" fmla="*/ 158 h 311"/>
                  <a:gd name="T12" fmla="*/ 348 w 387"/>
                  <a:gd name="T13" fmla="*/ 148 h 311"/>
                  <a:gd name="T14" fmla="*/ 135 w 387"/>
                  <a:gd name="T15" fmla="*/ 30 h 311"/>
                  <a:gd name="T16" fmla="*/ 105 w 387"/>
                  <a:gd name="T17" fmla="*/ 0 h 311"/>
                  <a:gd name="T18" fmla="*/ 72 w 387"/>
                  <a:gd name="T19" fmla="*/ 36 h 311"/>
                  <a:gd name="T20" fmla="*/ 31 w 387"/>
                  <a:gd name="T21" fmla="*/ 82 h 311"/>
                  <a:gd name="T22" fmla="*/ 0 w 387"/>
                  <a:gd name="T23" fmla="*/ 119 h 311"/>
                  <a:gd name="T24" fmla="*/ 36 w 387"/>
                  <a:gd name="T25" fmla="*/ 154 h 311"/>
                  <a:gd name="T26" fmla="*/ 358 w 387"/>
                  <a:gd name="T27" fmla="*/ 205 h 311"/>
                  <a:gd name="T28" fmla="*/ 340 w 387"/>
                  <a:gd name="T29" fmla="*/ 258 h 311"/>
                  <a:gd name="T30" fmla="*/ 294 w 387"/>
                  <a:gd name="T31" fmla="*/ 283 h 311"/>
                  <a:gd name="T32" fmla="*/ 187 w 387"/>
                  <a:gd name="T33" fmla="*/ 240 h 311"/>
                  <a:gd name="T34" fmla="*/ 248 w 387"/>
                  <a:gd name="T35" fmla="*/ 197 h 311"/>
                  <a:gd name="T36" fmla="*/ 247 w 387"/>
                  <a:gd name="T37" fmla="*/ 125 h 311"/>
                  <a:gd name="T38" fmla="*/ 339 w 387"/>
                  <a:gd name="T39" fmla="*/ 162 h 311"/>
                  <a:gd name="T40" fmla="*/ 339 w 387"/>
                  <a:gd name="T41" fmla="*/ 162 h 311"/>
                  <a:gd name="T42" fmla="*/ 358 w 387"/>
                  <a:gd name="T43" fmla="*/ 205 h 311"/>
                  <a:gd name="T44" fmla="*/ 80 w 387"/>
                  <a:gd name="T45" fmla="*/ 48 h 311"/>
                  <a:gd name="T46" fmla="*/ 127 w 387"/>
                  <a:gd name="T47" fmla="*/ 44 h 311"/>
                  <a:gd name="T48" fmla="*/ 128 w 387"/>
                  <a:gd name="T49" fmla="*/ 43 h 311"/>
                  <a:gd name="T50" fmla="*/ 209 w 387"/>
                  <a:gd name="T51" fmla="*/ 104 h 311"/>
                  <a:gd name="T52" fmla="*/ 145 w 387"/>
                  <a:gd name="T53" fmla="*/ 139 h 311"/>
                  <a:gd name="T54" fmla="*/ 142 w 387"/>
                  <a:gd name="T55" fmla="*/ 215 h 311"/>
                  <a:gd name="T56" fmla="*/ 48 w 387"/>
                  <a:gd name="T57" fmla="*/ 145 h 311"/>
                  <a:gd name="T58" fmla="*/ 44 w 387"/>
                  <a:gd name="T59" fmla="*/ 91 h 311"/>
                  <a:gd name="T60" fmla="*/ 80 w 387"/>
                  <a:gd name="T61" fmla="*/ 48 h 3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7" h="311">
                    <a:moveTo>
                      <a:pt x="36" y="154"/>
                    </a:moveTo>
                    <a:cubicBezTo>
                      <a:pt x="111" y="222"/>
                      <a:pt x="198" y="271"/>
                      <a:pt x="292" y="299"/>
                    </a:cubicBezTo>
                    <a:cubicBezTo>
                      <a:pt x="308" y="304"/>
                      <a:pt x="324" y="308"/>
                      <a:pt x="340" y="311"/>
                    </a:cubicBezTo>
                    <a:cubicBezTo>
                      <a:pt x="345" y="296"/>
                      <a:pt x="349" y="280"/>
                      <a:pt x="354" y="265"/>
                    </a:cubicBezTo>
                    <a:cubicBezTo>
                      <a:pt x="359" y="245"/>
                      <a:pt x="366" y="225"/>
                      <a:pt x="372" y="205"/>
                    </a:cubicBezTo>
                    <a:cubicBezTo>
                      <a:pt x="377" y="189"/>
                      <a:pt x="382" y="174"/>
                      <a:pt x="387" y="158"/>
                    </a:cubicBezTo>
                    <a:cubicBezTo>
                      <a:pt x="374" y="155"/>
                      <a:pt x="361" y="152"/>
                      <a:pt x="348" y="148"/>
                    </a:cubicBezTo>
                    <a:cubicBezTo>
                      <a:pt x="270" y="126"/>
                      <a:pt x="197" y="86"/>
                      <a:pt x="135" y="30"/>
                    </a:cubicBezTo>
                    <a:cubicBezTo>
                      <a:pt x="125" y="20"/>
                      <a:pt x="115" y="11"/>
                      <a:pt x="105" y="0"/>
                    </a:cubicBezTo>
                    <a:cubicBezTo>
                      <a:pt x="94" y="12"/>
                      <a:pt x="83" y="24"/>
                      <a:pt x="72" y="36"/>
                    </a:cubicBezTo>
                    <a:cubicBezTo>
                      <a:pt x="58" y="51"/>
                      <a:pt x="45" y="66"/>
                      <a:pt x="31" y="82"/>
                    </a:cubicBezTo>
                    <a:cubicBezTo>
                      <a:pt x="20" y="94"/>
                      <a:pt x="10" y="106"/>
                      <a:pt x="0" y="119"/>
                    </a:cubicBezTo>
                    <a:cubicBezTo>
                      <a:pt x="12" y="131"/>
                      <a:pt x="24" y="143"/>
                      <a:pt x="36" y="154"/>
                    </a:cubicBezTo>
                    <a:close/>
                    <a:moveTo>
                      <a:pt x="358" y="205"/>
                    </a:moveTo>
                    <a:cubicBezTo>
                      <a:pt x="352" y="223"/>
                      <a:pt x="346" y="240"/>
                      <a:pt x="340" y="258"/>
                    </a:cubicBezTo>
                    <a:cubicBezTo>
                      <a:pt x="321" y="254"/>
                      <a:pt x="301" y="264"/>
                      <a:pt x="294" y="283"/>
                    </a:cubicBezTo>
                    <a:cubicBezTo>
                      <a:pt x="257" y="272"/>
                      <a:pt x="221" y="258"/>
                      <a:pt x="187" y="240"/>
                    </a:cubicBezTo>
                    <a:cubicBezTo>
                      <a:pt x="212" y="240"/>
                      <a:pt x="236" y="223"/>
                      <a:pt x="248" y="197"/>
                    </a:cubicBezTo>
                    <a:cubicBezTo>
                      <a:pt x="260" y="171"/>
                      <a:pt x="259" y="143"/>
                      <a:pt x="247" y="125"/>
                    </a:cubicBezTo>
                    <a:cubicBezTo>
                      <a:pt x="277" y="140"/>
                      <a:pt x="308" y="152"/>
                      <a:pt x="339" y="162"/>
                    </a:cubicBezTo>
                    <a:cubicBezTo>
                      <a:pt x="339" y="162"/>
                      <a:pt x="339" y="162"/>
                      <a:pt x="339" y="162"/>
                    </a:cubicBezTo>
                    <a:cubicBezTo>
                      <a:pt x="331" y="181"/>
                      <a:pt x="340" y="200"/>
                      <a:pt x="358" y="205"/>
                    </a:cubicBezTo>
                    <a:close/>
                    <a:moveTo>
                      <a:pt x="80" y="48"/>
                    </a:moveTo>
                    <a:cubicBezTo>
                      <a:pt x="93" y="62"/>
                      <a:pt x="115" y="59"/>
                      <a:pt x="127" y="44"/>
                    </a:cubicBezTo>
                    <a:cubicBezTo>
                      <a:pt x="128" y="43"/>
                      <a:pt x="128" y="43"/>
                      <a:pt x="128" y="43"/>
                    </a:cubicBezTo>
                    <a:cubicBezTo>
                      <a:pt x="153" y="66"/>
                      <a:pt x="180" y="86"/>
                      <a:pt x="209" y="104"/>
                    </a:cubicBezTo>
                    <a:cubicBezTo>
                      <a:pt x="187" y="103"/>
                      <a:pt x="161" y="115"/>
                      <a:pt x="145" y="139"/>
                    </a:cubicBezTo>
                    <a:cubicBezTo>
                      <a:pt x="129" y="163"/>
                      <a:pt x="128" y="193"/>
                      <a:pt x="142" y="215"/>
                    </a:cubicBezTo>
                    <a:cubicBezTo>
                      <a:pt x="109" y="194"/>
                      <a:pt x="77" y="171"/>
                      <a:pt x="48" y="145"/>
                    </a:cubicBezTo>
                    <a:cubicBezTo>
                      <a:pt x="60" y="128"/>
                      <a:pt x="58" y="105"/>
                      <a:pt x="44" y="91"/>
                    </a:cubicBezTo>
                    <a:cubicBezTo>
                      <a:pt x="56" y="76"/>
                      <a:pt x="68" y="62"/>
                      <a:pt x="80" y="48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5" name="Freeform 102">
                <a:extLst>
                  <a:ext uri="{FF2B5EF4-FFF2-40B4-BE49-F238E27FC236}">
                    <a16:creationId xmlns:a16="http://schemas.microsoft.com/office/drawing/2014/main" id="{AC4FC495-96FE-44F3-A2C3-318FAFA5F3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74978" y="2910901"/>
                <a:ext cx="428762" cy="263942"/>
              </a:xfrm>
              <a:custGeom>
                <a:avLst/>
                <a:gdLst>
                  <a:gd name="T0" fmla="*/ 345 w 413"/>
                  <a:gd name="T1" fmla="*/ 0 h 255"/>
                  <a:gd name="T2" fmla="*/ 413 w 413"/>
                  <a:gd name="T3" fmla="*/ 168 h 255"/>
                  <a:gd name="T4" fmla="*/ 0 w 413"/>
                  <a:gd name="T5" fmla="*/ 231 h 255"/>
                  <a:gd name="T6" fmla="*/ 13 w 413"/>
                  <a:gd name="T7" fmla="*/ 53 h 255"/>
                  <a:gd name="T8" fmla="*/ 345 w 413"/>
                  <a:gd name="T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3" h="255">
                    <a:moveTo>
                      <a:pt x="345" y="0"/>
                    </a:moveTo>
                    <a:cubicBezTo>
                      <a:pt x="366" y="56"/>
                      <a:pt x="388" y="112"/>
                      <a:pt x="413" y="168"/>
                    </a:cubicBezTo>
                    <a:cubicBezTo>
                      <a:pt x="288" y="231"/>
                      <a:pt x="144" y="255"/>
                      <a:pt x="0" y="231"/>
                    </a:cubicBezTo>
                    <a:cubicBezTo>
                      <a:pt x="3" y="171"/>
                      <a:pt x="7" y="112"/>
                      <a:pt x="13" y="53"/>
                    </a:cubicBezTo>
                    <a:cubicBezTo>
                      <a:pt x="129" y="72"/>
                      <a:pt x="246" y="51"/>
                      <a:pt x="345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6" name="Freeform 103">
                <a:extLst>
                  <a:ext uri="{FF2B5EF4-FFF2-40B4-BE49-F238E27FC236}">
                    <a16:creationId xmlns:a16="http://schemas.microsoft.com/office/drawing/2014/main" id="{10D28DC5-703D-4706-B99D-E8DDEDA7E9C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86504" y="2924732"/>
                <a:ext cx="402253" cy="229365"/>
              </a:xfrm>
              <a:custGeom>
                <a:avLst/>
                <a:gdLst>
                  <a:gd name="T0" fmla="*/ 51 w 387"/>
                  <a:gd name="T1" fmla="*/ 214 h 221"/>
                  <a:gd name="T2" fmla="*/ 341 w 387"/>
                  <a:gd name="T3" fmla="*/ 169 h 221"/>
                  <a:gd name="T4" fmla="*/ 387 w 387"/>
                  <a:gd name="T5" fmla="*/ 149 h 221"/>
                  <a:gd name="T6" fmla="*/ 368 w 387"/>
                  <a:gd name="T7" fmla="*/ 104 h 221"/>
                  <a:gd name="T8" fmla="*/ 345 w 387"/>
                  <a:gd name="T9" fmla="*/ 45 h 221"/>
                  <a:gd name="T10" fmla="*/ 329 w 387"/>
                  <a:gd name="T11" fmla="*/ 0 h 221"/>
                  <a:gd name="T12" fmla="*/ 292 w 387"/>
                  <a:gd name="T13" fmla="*/ 16 h 221"/>
                  <a:gd name="T14" fmla="*/ 51 w 387"/>
                  <a:gd name="T15" fmla="*/ 55 h 221"/>
                  <a:gd name="T16" fmla="*/ 9 w 387"/>
                  <a:gd name="T17" fmla="*/ 51 h 221"/>
                  <a:gd name="T18" fmla="*/ 5 w 387"/>
                  <a:gd name="T19" fmla="*/ 99 h 221"/>
                  <a:gd name="T20" fmla="*/ 2 w 387"/>
                  <a:gd name="T21" fmla="*/ 161 h 221"/>
                  <a:gd name="T22" fmla="*/ 0 w 387"/>
                  <a:gd name="T23" fmla="*/ 209 h 221"/>
                  <a:gd name="T24" fmla="*/ 51 w 387"/>
                  <a:gd name="T25" fmla="*/ 214 h 221"/>
                  <a:gd name="T26" fmla="*/ 334 w 387"/>
                  <a:gd name="T27" fmla="*/ 54 h 221"/>
                  <a:gd name="T28" fmla="*/ 354 w 387"/>
                  <a:gd name="T29" fmla="*/ 107 h 221"/>
                  <a:gd name="T30" fmla="*/ 333 w 387"/>
                  <a:gd name="T31" fmla="*/ 156 h 221"/>
                  <a:gd name="T32" fmla="*/ 222 w 387"/>
                  <a:gd name="T33" fmla="*/ 188 h 221"/>
                  <a:gd name="T34" fmla="*/ 244 w 387"/>
                  <a:gd name="T35" fmla="*/ 116 h 221"/>
                  <a:gd name="T36" fmla="*/ 198 w 387"/>
                  <a:gd name="T37" fmla="*/ 60 h 221"/>
                  <a:gd name="T38" fmla="*/ 293 w 387"/>
                  <a:gd name="T39" fmla="*/ 32 h 221"/>
                  <a:gd name="T40" fmla="*/ 293 w 387"/>
                  <a:gd name="T41" fmla="*/ 33 h 221"/>
                  <a:gd name="T42" fmla="*/ 334 w 387"/>
                  <a:gd name="T43" fmla="*/ 54 h 221"/>
                  <a:gd name="T44" fmla="*/ 19 w 387"/>
                  <a:gd name="T45" fmla="*/ 104 h 221"/>
                  <a:gd name="T46" fmla="*/ 54 w 387"/>
                  <a:gd name="T47" fmla="*/ 71 h 221"/>
                  <a:gd name="T48" fmla="*/ 54 w 387"/>
                  <a:gd name="T49" fmla="*/ 70 h 221"/>
                  <a:gd name="T50" fmla="*/ 155 w 387"/>
                  <a:gd name="T51" fmla="*/ 67 h 221"/>
                  <a:gd name="T52" fmla="*/ 127 w 387"/>
                  <a:gd name="T53" fmla="*/ 135 h 221"/>
                  <a:gd name="T54" fmla="*/ 171 w 387"/>
                  <a:gd name="T55" fmla="*/ 196 h 221"/>
                  <a:gd name="T56" fmla="*/ 54 w 387"/>
                  <a:gd name="T57" fmla="*/ 199 h 221"/>
                  <a:gd name="T58" fmla="*/ 17 w 387"/>
                  <a:gd name="T59" fmla="*/ 159 h 221"/>
                  <a:gd name="T60" fmla="*/ 19 w 387"/>
                  <a:gd name="T61" fmla="*/ 10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7" h="221">
                    <a:moveTo>
                      <a:pt x="51" y="214"/>
                    </a:moveTo>
                    <a:cubicBezTo>
                      <a:pt x="151" y="221"/>
                      <a:pt x="250" y="205"/>
                      <a:pt x="341" y="169"/>
                    </a:cubicBezTo>
                    <a:cubicBezTo>
                      <a:pt x="357" y="163"/>
                      <a:pt x="372" y="156"/>
                      <a:pt x="387" y="149"/>
                    </a:cubicBezTo>
                    <a:cubicBezTo>
                      <a:pt x="380" y="134"/>
                      <a:pt x="374" y="119"/>
                      <a:pt x="368" y="104"/>
                    </a:cubicBezTo>
                    <a:cubicBezTo>
                      <a:pt x="360" y="85"/>
                      <a:pt x="353" y="65"/>
                      <a:pt x="345" y="45"/>
                    </a:cubicBezTo>
                    <a:cubicBezTo>
                      <a:pt x="340" y="30"/>
                      <a:pt x="334" y="15"/>
                      <a:pt x="329" y="0"/>
                    </a:cubicBezTo>
                    <a:cubicBezTo>
                      <a:pt x="316" y="6"/>
                      <a:pt x="304" y="11"/>
                      <a:pt x="292" y="16"/>
                    </a:cubicBezTo>
                    <a:cubicBezTo>
                      <a:pt x="217" y="47"/>
                      <a:pt x="135" y="61"/>
                      <a:pt x="51" y="55"/>
                    </a:cubicBezTo>
                    <a:cubicBezTo>
                      <a:pt x="37" y="54"/>
                      <a:pt x="23" y="53"/>
                      <a:pt x="9" y="51"/>
                    </a:cubicBezTo>
                    <a:cubicBezTo>
                      <a:pt x="8" y="67"/>
                      <a:pt x="7" y="83"/>
                      <a:pt x="5" y="99"/>
                    </a:cubicBezTo>
                    <a:cubicBezTo>
                      <a:pt x="4" y="119"/>
                      <a:pt x="3" y="140"/>
                      <a:pt x="2" y="161"/>
                    </a:cubicBezTo>
                    <a:cubicBezTo>
                      <a:pt x="1" y="177"/>
                      <a:pt x="1" y="193"/>
                      <a:pt x="0" y="209"/>
                    </a:cubicBezTo>
                    <a:cubicBezTo>
                      <a:pt x="17" y="211"/>
                      <a:pt x="34" y="213"/>
                      <a:pt x="51" y="214"/>
                    </a:cubicBezTo>
                    <a:close/>
                    <a:moveTo>
                      <a:pt x="334" y="54"/>
                    </a:moveTo>
                    <a:cubicBezTo>
                      <a:pt x="341" y="72"/>
                      <a:pt x="347" y="90"/>
                      <a:pt x="354" y="107"/>
                    </a:cubicBezTo>
                    <a:cubicBezTo>
                      <a:pt x="336" y="115"/>
                      <a:pt x="327" y="136"/>
                      <a:pt x="333" y="156"/>
                    </a:cubicBezTo>
                    <a:cubicBezTo>
                      <a:pt x="297" y="170"/>
                      <a:pt x="260" y="181"/>
                      <a:pt x="222" y="188"/>
                    </a:cubicBezTo>
                    <a:cubicBezTo>
                      <a:pt x="242" y="173"/>
                      <a:pt x="250" y="145"/>
                      <a:pt x="244" y="116"/>
                    </a:cubicBezTo>
                    <a:cubicBezTo>
                      <a:pt x="237" y="88"/>
                      <a:pt x="219" y="67"/>
                      <a:pt x="198" y="60"/>
                    </a:cubicBezTo>
                    <a:cubicBezTo>
                      <a:pt x="231" y="54"/>
                      <a:pt x="263" y="44"/>
                      <a:pt x="293" y="32"/>
                    </a:cubicBezTo>
                    <a:cubicBezTo>
                      <a:pt x="293" y="33"/>
                      <a:pt x="293" y="33"/>
                      <a:pt x="293" y="33"/>
                    </a:cubicBezTo>
                    <a:cubicBezTo>
                      <a:pt x="299" y="52"/>
                      <a:pt x="318" y="62"/>
                      <a:pt x="334" y="54"/>
                    </a:cubicBezTo>
                    <a:close/>
                    <a:moveTo>
                      <a:pt x="19" y="104"/>
                    </a:moveTo>
                    <a:cubicBezTo>
                      <a:pt x="38" y="106"/>
                      <a:pt x="54" y="91"/>
                      <a:pt x="54" y="71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88" y="72"/>
                      <a:pt x="122" y="71"/>
                      <a:pt x="155" y="67"/>
                    </a:cubicBezTo>
                    <a:cubicBezTo>
                      <a:pt x="137" y="81"/>
                      <a:pt x="125" y="106"/>
                      <a:pt x="127" y="135"/>
                    </a:cubicBezTo>
                    <a:cubicBezTo>
                      <a:pt x="129" y="164"/>
                      <a:pt x="147" y="188"/>
                      <a:pt x="171" y="196"/>
                    </a:cubicBezTo>
                    <a:cubicBezTo>
                      <a:pt x="133" y="201"/>
                      <a:pt x="93" y="202"/>
                      <a:pt x="54" y="199"/>
                    </a:cubicBezTo>
                    <a:cubicBezTo>
                      <a:pt x="53" y="179"/>
                      <a:pt x="37" y="162"/>
                      <a:pt x="17" y="159"/>
                    </a:cubicBezTo>
                    <a:cubicBezTo>
                      <a:pt x="18" y="141"/>
                      <a:pt x="18" y="122"/>
                      <a:pt x="19" y="104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7" name="Freeform 104">
                <a:extLst>
                  <a:ext uri="{FF2B5EF4-FFF2-40B4-BE49-F238E27FC236}">
                    <a16:creationId xmlns:a16="http://schemas.microsoft.com/office/drawing/2014/main" id="{9AFCB1E9-937C-4E59-A9A5-4725A8126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0125" y="3473363"/>
                <a:ext cx="429915" cy="258179"/>
              </a:xfrm>
              <a:custGeom>
                <a:avLst/>
                <a:gdLst>
                  <a:gd name="T0" fmla="*/ 351 w 414"/>
                  <a:gd name="T1" fmla="*/ 0 h 249"/>
                  <a:gd name="T2" fmla="*/ 414 w 414"/>
                  <a:gd name="T3" fmla="*/ 170 h 249"/>
                  <a:gd name="T4" fmla="*/ 0 w 414"/>
                  <a:gd name="T5" fmla="*/ 221 h 249"/>
                  <a:gd name="T6" fmla="*/ 17 w 414"/>
                  <a:gd name="T7" fmla="*/ 43 h 249"/>
                  <a:gd name="T8" fmla="*/ 351 w 414"/>
                  <a:gd name="T9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4" h="249">
                    <a:moveTo>
                      <a:pt x="351" y="0"/>
                    </a:moveTo>
                    <a:cubicBezTo>
                      <a:pt x="370" y="57"/>
                      <a:pt x="391" y="114"/>
                      <a:pt x="414" y="170"/>
                    </a:cubicBezTo>
                    <a:cubicBezTo>
                      <a:pt x="287" y="230"/>
                      <a:pt x="142" y="249"/>
                      <a:pt x="0" y="221"/>
                    </a:cubicBezTo>
                    <a:cubicBezTo>
                      <a:pt x="4" y="162"/>
                      <a:pt x="10" y="102"/>
                      <a:pt x="17" y="43"/>
                    </a:cubicBezTo>
                    <a:cubicBezTo>
                      <a:pt x="133" y="66"/>
                      <a:pt x="250" y="49"/>
                      <a:pt x="351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8" name="Freeform 105">
                <a:extLst>
                  <a:ext uri="{FF2B5EF4-FFF2-40B4-BE49-F238E27FC236}">
                    <a16:creationId xmlns:a16="http://schemas.microsoft.com/office/drawing/2014/main" id="{D9A6BF91-F54C-45A1-8B48-D0D07E2420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51651" y="3487194"/>
                <a:ext cx="403405" cy="224755"/>
              </a:xfrm>
              <a:custGeom>
                <a:avLst/>
                <a:gdLst>
                  <a:gd name="T0" fmla="*/ 50 w 388"/>
                  <a:gd name="T1" fmla="*/ 206 h 216"/>
                  <a:gd name="T2" fmla="*/ 342 w 388"/>
                  <a:gd name="T3" fmla="*/ 169 h 216"/>
                  <a:gd name="T4" fmla="*/ 388 w 388"/>
                  <a:gd name="T5" fmla="*/ 151 h 216"/>
                  <a:gd name="T6" fmla="*/ 371 w 388"/>
                  <a:gd name="T7" fmla="*/ 105 h 216"/>
                  <a:gd name="T8" fmla="*/ 350 w 388"/>
                  <a:gd name="T9" fmla="*/ 46 h 216"/>
                  <a:gd name="T10" fmla="*/ 334 w 388"/>
                  <a:gd name="T11" fmla="*/ 0 h 216"/>
                  <a:gd name="T12" fmla="*/ 297 w 388"/>
                  <a:gd name="T13" fmla="*/ 15 h 216"/>
                  <a:gd name="T14" fmla="*/ 55 w 388"/>
                  <a:gd name="T15" fmla="*/ 47 h 216"/>
                  <a:gd name="T16" fmla="*/ 13 w 388"/>
                  <a:gd name="T17" fmla="*/ 41 h 216"/>
                  <a:gd name="T18" fmla="*/ 8 w 388"/>
                  <a:gd name="T19" fmla="*/ 89 h 216"/>
                  <a:gd name="T20" fmla="*/ 3 w 388"/>
                  <a:gd name="T21" fmla="*/ 151 h 216"/>
                  <a:gd name="T22" fmla="*/ 0 w 388"/>
                  <a:gd name="T23" fmla="*/ 199 h 216"/>
                  <a:gd name="T24" fmla="*/ 50 w 388"/>
                  <a:gd name="T25" fmla="*/ 206 h 216"/>
                  <a:gd name="T26" fmla="*/ 338 w 388"/>
                  <a:gd name="T27" fmla="*/ 55 h 216"/>
                  <a:gd name="T28" fmla="*/ 356 w 388"/>
                  <a:gd name="T29" fmla="*/ 108 h 216"/>
                  <a:gd name="T30" fmla="*/ 334 w 388"/>
                  <a:gd name="T31" fmla="*/ 156 h 216"/>
                  <a:gd name="T32" fmla="*/ 222 w 388"/>
                  <a:gd name="T33" fmla="*/ 185 h 216"/>
                  <a:gd name="T34" fmla="*/ 246 w 388"/>
                  <a:gd name="T35" fmla="*/ 114 h 216"/>
                  <a:gd name="T36" fmla="*/ 202 w 388"/>
                  <a:gd name="T37" fmla="*/ 57 h 216"/>
                  <a:gd name="T38" fmla="*/ 298 w 388"/>
                  <a:gd name="T39" fmla="*/ 31 h 216"/>
                  <a:gd name="T40" fmla="*/ 298 w 388"/>
                  <a:gd name="T41" fmla="*/ 32 h 216"/>
                  <a:gd name="T42" fmla="*/ 338 w 388"/>
                  <a:gd name="T43" fmla="*/ 55 h 216"/>
                  <a:gd name="T44" fmla="*/ 22 w 388"/>
                  <a:gd name="T45" fmla="*/ 95 h 216"/>
                  <a:gd name="T46" fmla="*/ 58 w 388"/>
                  <a:gd name="T47" fmla="*/ 63 h 216"/>
                  <a:gd name="T48" fmla="*/ 58 w 388"/>
                  <a:gd name="T49" fmla="*/ 62 h 216"/>
                  <a:gd name="T50" fmla="*/ 158 w 388"/>
                  <a:gd name="T51" fmla="*/ 62 h 216"/>
                  <a:gd name="T52" fmla="*/ 129 w 388"/>
                  <a:gd name="T53" fmla="*/ 129 h 216"/>
                  <a:gd name="T54" fmla="*/ 171 w 388"/>
                  <a:gd name="T55" fmla="*/ 192 h 216"/>
                  <a:gd name="T56" fmla="*/ 54 w 388"/>
                  <a:gd name="T57" fmla="*/ 191 h 216"/>
                  <a:gd name="T58" fmla="*/ 18 w 388"/>
                  <a:gd name="T59" fmla="*/ 150 h 216"/>
                  <a:gd name="T60" fmla="*/ 22 w 388"/>
                  <a:gd name="T61" fmla="*/ 95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8" h="216">
                    <a:moveTo>
                      <a:pt x="50" y="206"/>
                    </a:moveTo>
                    <a:cubicBezTo>
                      <a:pt x="150" y="216"/>
                      <a:pt x="250" y="203"/>
                      <a:pt x="342" y="169"/>
                    </a:cubicBezTo>
                    <a:cubicBezTo>
                      <a:pt x="358" y="164"/>
                      <a:pt x="373" y="157"/>
                      <a:pt x="388" y="151"/>
                    </a:cubicBezTo>
                    <a:cubicBezTo>
                      <a:pt x="382" y="136"/>
                      <a:pt x="376" y="121"/>
                      <a:pt x="371" y="105"/>
                    </a:cubicBezTo>
                    <a:cubicBezTo>
                      <a:pt x="364" y="86"/>
                      <a:pt x="357" y="66"/>
                      <a:pt x="350" y="46"/>
                    </a:cubicBezTo>
                    <a:cubicBezTo>
                      <a:pt x="344" y="31"/>
                      <a:pt x="339" y="15"/>
                      <a:pt x="334" y="0"/>
                    </a:cubicBezTo>
                    <a:cubicBezTo>
                      <a:pt x="322" y="6"/>
                      <a:pt x="309" y="11"/>
                      <a:pt x="297" y="15"/>
                    </a:cubicBezTo>
                    <a:cubicBezTo>
                      <a:pt x="221" y="44"/>
                      <a:pt x="139" y="55"/>
                      <a:pt x="55" y="47"/>
                    </a:cubicBezTo>
                    <a:cubicBezTo>
                      <a:pt x="41" y="46"/>
                      <a:pt x="27" y="44"/>
                      <a:pt x="13" y="41"/>
                    </a:cubicBezTo>
                    <a:cubicBezTo>
                      <a:pt x="12" y="57"/>
                      <a:pt x="10" y="73"/>
                      <a:pt x="8" y="89"/>
                    </a:cubicBezTo>
                    <a:cubicBezTo>
                      <a:pt x="6" y="110"/>
                      <a:pt x="5" y="130"/>
                      <a:pt x="3" y="151"/>
                    </a:cubicBezTo>
                    <a:cubicBezTo>
                      <a:pt x="2" y="167"/>
                      <a:pt x="1" y="183"/>
                      <a:pt x="0" y="199"/>
                    </a:cubicBezTo>
                    <a:cubicBezTo>
                      <a:pt x="17" y="202"/>
                      <a:pt x="33" y="204"/>
                      <a:pt x="50" y="206"/>
                    </a:cubicBezTo>
                    <a:close/>
                    <a:moveTo>
                      <a:pt x="338" y="55"/>
                    </a:moveTo>
                    <a:cubicBezTo>
                      <a:pt x="344" y="73"/>
                      <a:pt x="350" y="90"/>
                      <a:pt x="356" y="108"/>
                    </a:cubicBezTo>
                    <a:cubicBezTo>
                      <a:pt x="338" y="116"/>
                      <a:pt x="328" y="137"/>
                      <a:pt x="334" y="156"/>
                    </a:cubicBezTo>
                    <a:cubicBezTo>
                      <a:pt x="298" y="169"/>
                      <a:pt x="260" y="179"/>
                      <a:pt x="222" y="185"/>
                    </a:cubicBezTo>
                    <a:cubicBezTo>
                      <a:pt x="242" y="170"/>
                      <a:pt x="252" y="142"/>
                      <a:pt x="246" y="114"/>
                    </a:cubicBezTo>
                    <a:cubicBezTo>
                      <a:pt x="240" y="86"/>
                      <a:pt x="222" y="64"/>
                      <a:pt x="202" y="57"/>
                    </a:cubicBezTo>
                    <a:cubicBezTo>
                      <a:pt x="235" y="51"/>
                      <a:pt x="267" y="42"/>
                      <a:pt x="298" y="31"/>
                    </a:cubicBezTo>
                    <a:cubicBezTo>
                      <a:pt x="298" y="32"/>
                      <a:pt x="298" y="32"/>
                      <a:pt x="298" y="32"/>
                    </a:cubicBezTo>
                    <a:cubicBezTo>
                      <a:pt x="303" y="51"/>
                      <a:pt x="321" y="62"/>
                      <a:pt x="338" y="55"/>
                    </a:cubicBezTo>
                    <a:close/>
                    <a:moveTo>
                      <a:pt x="22" y="95"/>
                    </a:moveTo>
                    <a:cubicBezTo>
                      <a:pt x="41" y="98"/>
                      <a:pt x="57" y="83"/>
                      <a:pt x="58" y="63"/>
                    </a:cubicBezTo>
                    <a:cubicBezTo>
                      <a:pt x="58" y="62"/>
                      <a:pt x="58" y="62"/>
                      <a:pt x="58" y="62"/>
                    </a:cubicBezTo>
                    <a:cubicBezTo>
                      <a:pt x="91" y="66"/>
                      <a:pt x="125" y="65"/>
                      <a:pt x="158" y="62"/>
                    </a:cubicBezTo>
                    <a:cubicBezTo>
                      <a:pt x="140" y="75"/>
                      <a:pt x="127" y="100"/>
                      <a:pt x="129" y="129"/>
                    </a:cubicBezTo>
                    <a:cubicBezTo>
                      <a:pt x="130" y="158"/>
                      <a:pt x="147" y="182"/>
                      <a:pt x="171" y="192"/>
                    </a:cubicBezTo>
                    <a:cubicBezTo>
                      <a:pt x="132" y="195"/>
                      <a:pt x="93" y="195"/>
                      <a:pt x="54" y="191"/>
                    </a:cubicBezTo>
                    <a:cubicBezTo>
                      <a:pt x="54" y="171"/>
                      <a:pt x="38" y="153"/>
                      <a:pt x="18" y="150"/>
                    </a:cubicBezTo>
                    <a:cubicBezTo>
                      <a:pt x="19" y="132"/>
                      <a:pt x="21" y="113"/>
                      <a:pt x="22" y="95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9" name="Freeform 106">
                <a:extLst>
                  <a:ext uri="{FF2B5EF4-FFF2-40B4-BE49-F238E27FC236}">
                    <a16:creationId xmlns:a16="http://schemas.microsoft.com/office/drawing/2014/main" id="{8F7F8995-7706-46B8-B9BD-0B93052C0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9359" y="3104536"/>
                <a:ext cx="428762" cy="265094"/>
              </a:xfrm>
              <a:custGeom>
                <a:avLst/>
                <a:gdLst>
                  <a:gd name="T0" fmla="*/ 344 w 412"/>
                  <a:gd name="T1" fmla="*/ 0 h 255"/>
                  <a:gd name="T2" fmla="*/ 412 w 412"/>
                  <a:gd name="T3" fmla="*/ 168 h 255"/>
                  <a:gd name="T4" fmla="*/ 0 w 412"/>
                  <a:gd name="T5" fmla="*/ 232 h 255"/>
                  <a:gd name="T6" fmla="*/ 12 w 412"/>
                  <a:gd name="T7" fmla="*/ 53 h 255"/>
                  <a:gd name="T8" fmla="*/ 344 w 412"/>
                  <a:gd name="T9" fmla="*/ 0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2" h="255">
                    <a:moveTo>
                      <a:pt x="344" y="0"/>
                    </a:moveTo>
                    <a:cubicBezTo>
                      <a:pt x="365" y="56"/>
                      <a:pt x="387" y="112"/>
                      <a:pt x="412" y="168"/>
                    </a:cubicBezTo>
                    <a:cubicBezTo>
                      <a:pt x="287" y="231"/>
                      <a:pt x="143" y="255"/>
                      <a:pt x="0" y="232"/>
                    </a:cubicBezTo>
                    <a:cubicBezTo>
                      <a:pt x="2" y="172"/>
                      <a:pt x="6" y="112"/>
                      <a:pt x="12" y="53"/>
                    </a:cubicBezTo>
                    <a:cubicBezTo>
                      <a:pt x="128" y="72"/>
                      <a:pt x="245" y="51"/>
                      <a:pt x="344" y="0"/>
                    </a:cubicBezTo>
                    <a:close/>
                  </a:path>
                </a:pathLst>
              </a:custGeom>
              <a:solidFill>
                <a:srgbClr val="F5F0E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0" name="Freeform 107">
                <a:extLst>
                  <a:ext uri="{FF2B5EF4-FFF2-40B4-BE49-F238E27FC236}">
                    <a16:creationId xmlns:a16="http://schemas.microsoft.com/office/drawing/2014/main" id="{C3997283-FD1D-48C9-83B9-887030D9B0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0885" y="3119519"/>
                <a:ext cx="402253" cy="229365"/>
              </a:xfrm>
              <a:custGeom>
                <a:avLst/>
                <a:gdLst>
                  <a:gd name="T0" fmla="*/ 51 w 387"/>
                  <a:gd name="T1" fmla="*/ 214 h 221"/>
                  <a:gd name="T2" fmla="*/ 341 w 387"/>
                  <a:gd name="T3" fmla="*/ 169 h 221"/>
                  <a:gd name="T4" fmla="*/ 387 w 387"/>
                  <a:gd name="T5" fmla="*/ 149 h 221"/>
                  <a:gd name="T6" fmla="*/ 368 w 387"/>
                  <a:gd name="T7" fmla="*/ 104 h 221"/>
                  <a:gd name="T8" fmla="*/ 346 w 387"/>
                  <a:gd name="T9" fmla="*/ 46 h 221"/>
                  <a:gd name="T10" fmla="*/ 329 w 387"/>
                  <a:gd name="T11" fmla="*/ 0 h 221"/>
                  <a:gd name="T12" fmla="*/ 292 w 387"/>
                  <a:gd name="T13" fmla="*/ 16 h 221"/>
                  <a:gd name="T14" fmla="*/ 51 w 387"/>
                  <a:gd name="T15" fmla="*/ 55 h 221"/>
                  <a:gd name="T16" fmla="*/ 9 w 387"/>
                  <a:gd name="T17" fmla="*/ 51 h 221"/>
                  <a:gd name="T18" fmla="*/ 6 w 387"/>
                  <a:gd name="T19" fmla="*/ 99 h 221"/>
                  <a:gd name="T20" fmla="*/ 2 w 387"/>
                  <a:gd name="T21" fmla="*/ 161 h 221"/>
                  <a:gd name="T22" fmla="*/ 0 w 387"/>
                  <a:gd name="T23" fmla="*/ 209 h 221"/>
                  <a:gd name="T24" fmla="*/ 51 w 387"/>
                  <a:gd name="T25" fmla="*/ 214 h 221"/>
                  <a:gd name="T26" fmla="*/ 334 w 387"/>
                  <a:gd name="T27" fmla="*/ 55 h 221"/>
                  <a:gd name="T28" fmla="*/ 354 w 387"/>
                  <a:gd name="T29" fmla="*/ 107 h 221"/>
                  <a:gd name="T30" fmla="*/ 333 w 387"/>
                  <a:gd name="T31" fmla="*/ 156 h 221"/>
                  <a:gd name="T32" fmla="*/ 222 w 387"/>
                  <a:gd name="T33" fmla="*/ 188 h 221"/>
                  <a:gd name="T34" fmla="*/ 244 w 387"/>
                  <a:gd name="T35" fmla="*/ 117 h 221"/>
                  <a:gd name="T36" fmla="*/ 198 w 387"/>
                  <a:gd name="T37" fmla="*/ 60 h 221"/>
                  <a:gd name="T38" fmla="*/ 293 w 387"/>
                  <a:gd name="T39" fmla="*/ 32 h 221"/>
                  <a:gd name="T40" fmla="*/ 293 w 387"/>
                  <a:gd name="T41" fmla="*/ 33 h 221"/>
                  <a:gd name="T42" fmla="*/ 334 w 387"/>
                  <a:gd name="T43" fmla="*/ 55 h 221"/>
                  <a:gd name="T44" fmla="*/ 20 w 387"/>
                  <a:gd name="T45" fmla="*/ 104 h 221"/>
                  <a:gd name="T46" fmla="*/ 54 w 387"/>
                  <a:gd name="T47" fmla="*/ 71 h 221"/>
                  <a:gd name="T48" fmla="*/ 54 w 387"/>
                  <a:gd name="T49" fmla="*/ 70 h 221"/>
                  <a:gd name="T50" fmla="*/ 155 w 387"/>
                  <a:gd name="T51" fmla="*/ 67 h 221"/>
                  <a:gd name="T52" fmla="*/ 127 w 387"/>
                  <a:gd name="T53" fmla="*/ 135 h 221"/>
                  <a:gd name="T54" fmla="*/ 171 w 387"/>
                  <a:gd name="T55" fmla="*/ 196 h 221"/>
                  <a:gd name="T56" fmla="*/ 54 w 387"/>
                  <a:gd name="T57" fmla="*/ 199 h 221"/>
                  <a:gd name="T58" fmla="*/ 17 w 387"/>
                  <a:gd name="T59" fmla="*/ 160 h 221"/>
                  <a:gd name="T60" fmla="*/ 20 w 387"/>
                  <a:gd name="T61" fmla="*/ 104 h 2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387" h="221">
                    <a:moveTo>
                      <a:pt x="51" y="214"/>
                    </a:moveTo>
                    <a:cubicBezTo>
                      <a:pt x="151" y="221"/>
                      <a:pt x="250" y="205"/>
                      <a:pt x="341" y="169"/>
                    </a:cubicBezTo>
                    <a:cubicBezTo>
                      <a:pt x="357" y="163"/>
                      <a:pt x="372" y="156"/>
                      <a:pt x="387" y="149"/>
                    </a:cubicBezTo>
                    <a:cubicBezTo>
                      <a:pt x="381" y="134"/>
                      <a:pt x="374" y="119"/>
                      <a:pt x="368" y="104"/>
                    </a:cubicBezTo>
                    <a:cubicBezTo>
                      <a:pt x="361" y="85"/>
                      <a:pt x="353" y="65"/>
                      <a:pt x="346" y="46"/>
                    </a:cubicBezTo>
                    <a:cubicBezTo>
                      <a:pt x="340" y="30"/>
                      <a:pt x="334" y="15"/>
                      <a:pt x="329" y="0"/>
                    </a:cubicBezTo>
                    <a:cubicBezTo>
                      <a:pt x="317" y="6"/>
                      <a:pt x="304" y="11"/>
                      <a:pt x="292" y="16"/>
                    </a:cubicBezTo>
                    <a:cubicBezTo>
                      <a:pt x="217" y="47"/>
                      <a:pt x="135" y="61"/>
                      <a:pt x="51" y="55"/>
                    </a:cubicBezTo>
                    <a:cubicBezTo>
                      <a:pt x="37" y="54"/>
                      <a:pt x="23" y="53"/>
                      <a:pt x="9" y="51"/>
                    </a:cubicBezTo>
                    <a:cubicBezTo>
                      <a:pt x="8" y="67"/>
                      <a:pt x="7" y="83"/>
                      <a:pt x="6" y="99"/>
                    </a:cubicBezTo>
                    <a:cubicBezTo>
                      <a:pt x="4" y="119"/>
                      <a:pt x="3" y="140"/>
                      <a:pt x="2" y="161"/>
                    </a:cubicBezTo>
                    <a:cubicBezTo>
                      <a:pt x="1" y="177"/>
                      <a:pt x="1" y="193"/>
                      <a:pt x="0" y="209"/>
                    </a:cubicBezTo>
                    <a:cubicBezTo>
                      <a:pt x="17" y="211"/>
                      <a:pt x="34" y="213"/>
                      <a:pt x="51" y="214"/>
                    </a:cubicBezTo>
                    <a:close/>
                    <a:moveTo>
                      <a:pt x="334" y="55"/>
                    </a:moveTo>
                    <a:cubicBezTo>
                      <a:pt x="341" y="72"/>
                      <a:pt x="347" y="90"/>
                      <a:pt x="354" y="107"/>
                    </a:cubicBezTo>
                    <a:cubicBezTo>
                      <a:pt x="336" y="115"/>
                      <a:pt x="327" y="137"/>
                      <a:pt x="333" y="156"/>
                    </a:cubicBezTo>
                    <a:cubicBezTo>
                      <a:pt x="297" y="170"/>
                      <a:pt x="260" y="181"/>
                      <a:pt x="222" y="188"/>
                    </a:cubicBezTo>
                    <a:cubicBezTo>
                      <a:pt x="242" y="173"/>
                      <a:pt x="250" y="145"/>
                      <a:pt x="244" y="117"/>
                    </a:cubicBezTo>
                    <a:cubicBezTo>
                      <a:pt x="237" y="88"/>
                      <a:pt x="219" y="68"/>
                      <a:pt x="198" y="60"/>
                    </a:cubicBezTo>
                    <a:cubicBezTo>
                      <a:pt x="231" y="54"/>
                      <a:pt x="263" y="44"/>
                      <a:pt x="293" y="32"/>
                    </a:cubicBezTo>
                    <a:cubicBezTo>
                      <a:pt x="293" y="33"/>
                      <a:pt x="293" y="33"/>
                      <a:pt x="293" y="33"/>
                    </a:cubicBezTo>
                    <a:cubicBezTo>
                      <a:pt x="299" y="52"/>
                      <a:pt x="318" y="62"/>
                      <a:pt x="334" y="55"/>
                    </a:cubicBezTo>
                    <a:close/>
                    <a:moveTo>
                      <a:pt x="20" y="104"/>
                    </a:moveTo>
                    <a:cubicBezTo>
                      <a:pt x="38" y="106"/>
                      <a:pt x="54" y="91"/>
                      <a:pt x="54" y="71"/>
                    </a:cubicBezTo>
                    <a:cubicBezTo>
                      <a:pt x="54" y="70"/>
                      <a:pt x="54" y="70"/>
                      <a:pt x="54" y="70"/>
                    </a:cubicBezTo>
                    <a:cubicBezTo>
                      <a:pt x="88" y="73"/>
                      <a:pt x="122" y="72"/>
                      <a:pt x="155" y="67"/>
                    </a:cubicBezTo>
                    <a:cubicBezTo>
                      <a:pt x="137" y="81"/>
                      <a:pt x="125" y="106"/>
                      <a:pt x="127" y="135"/>
                    </a:cubicBezTo>
                    <a:cubicBezTo>
                      <a:pt x="130" y="164"/>
                      <a:pt x="147" y="188"/>
                      <a:pt x="171" y="196"/>
                    </a:cubicBezTo>
                    <a:cubicBezTo>
                      <a:pt x="133" y="201"/>
                      <a:pt x="94" y="202"/>
                      <a:pt x="54" y="199"/>
                    </a:cubicBezTo>
                    <a:cubicBezTo>
                      <a:pt x="53" y="179"/>
                      <a:pt x="37" y="162"/>
                      <a:pt x="17" y="160"/>
                    </a:cubicBezTo>
                    <a:cubicBezTo>
                      <a:pt x="18" y="141"/>
                      <a:pt x="19" y="122"/>
                      <a:pt x="20" y="104"/>
                    </a:cubicBezTo>
                    <a:close/>
                  </a:path>
                </a:pathLst>
              </a:custGeom>
              <a:solidFill>
                <a:srgbClr val="5364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1" name="Freeform 108">
                <a:extLst>
                  <a:ext uri="{FF2B5EF4-FFF2-40B4-BE49-F238E27FC236}">
                    <a16:creationId xmlns:a16="http://schemas.microsoft.com/office/drawing/2014/main" id="{AC5ECE15-C8B6-4BD3-9958-438387F952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10053" y="2688452"/>
                <a:ext cx="954341" cy="25357"/>
              </a:xfrm>
              <a:custGeom>
                <a:avLst/>
                <a:gdLst>
                  <a:gd name="T0" fmla="*/ 906 w 918"/>
                  <a:gd name="T1" fmla="*/ 24 h 24"/>
                  <a:gd name="T2" fmla="*/ 894 w 918"/>
                  <a:gd name="T3" fmla="*/ 24 h 24"/>
                  <a:gd name="T4" fmla="*/ 882 w 918"/>
                  <a:gd name="T5" fmla="*/ 12 h 24"/>
                  <a:gd name="T6" fmla="*/ 894 w 918"/>
                  <a:gd name="T7" fmla="*/ 0 h 24"/>
                  <a:gd name="T8" fmla="*/ 906 w 918"/>
                  <a:gd name="T9" fmla="*/ 0 h 24"/>
                  <a:gd name="T10" fmla="*/ 918 w 918"/>
                  <a:gd name="T11" fmla="*/ 12 h 24"/>
                  <a:gd name="T12" fmla="*/ 906 w 918"/>
                  <a:gd name="T13" fmla="*/ 24 h 24"/>
                  <a:gd name="T14" fmla="*/ 828 w 918"/>
                  <a:gd name="T15" fmla="*/ 24 h 24"/>
                  <a:gd name="T16" fmla="*/ 624 w 918"/>
                  <a:gd name="T17" fmla="*/ 24 h 24"/>
                  <a:gd name="T18" fmla="*/ 612 w 918"/>
                  <a:gd name="T19" fmla="*/ 12 h 24"/>
                  <a:gd name="T20" fmla="*/ 624 w 918"/>
                  <a:gd name="T21" fmla="*/ 0 h 24"/>
                  <a:gd name="T22" fmla="*/ 828 w 918"/>
                  <a:gd name="T23" fmla="*/ 0 h 24"/>
                  <a:gd name="T24" fmla="*/ 840 w 918"/>
                  <a:gd name="T25" fmla="*/ 12 h 24"/>
                  <a:gd name="T26" fmla="*/ 828 w 918"/>
                  <a:gd name="T27" fmla="*/ 24 h 24"/>
                  <a:gd name="T28" fmla="*/ 534 w 918"/>
                  <a:gd name="T29" fmla="*/ 24 h 24"/>
                  <a:gd name="T30" fmla="*/ 402 w 918"/>
                  <a:gd name="T31" fmla="*/ 24 h 24"/>
                  <a:gd name="T32" fmla="*/ 390 w 918"/>
                  <a:gd name="T33" fmla="*/ 12 h 24"/>
                  <a:gd name="T34" fmla="*/ 402 w 918"/>
                  <a:gd name="T35" fmla="*/ 0 h 24"/>
                  <a:gd name="T36" fmla="*/ 534 w 918"/>
                  <a:gd name="T37" fmla="*/ 0 h 24"/>
                  <a:gd name="T38" fmla="*/ 546 w 918"/>
                  <a:gd name="T39" fmla="*/ 12 h 24"/>
                  <a:gd name="T40" fmla="*/ 534 w 918"/>
                  <a:gd name="T41" fmla="*/ 24 h 24"/>
                  <a:gd name="T42" fmla="*/ 342 w 918"/>
                  <a:gd name="T43" fmla="*/ 24 h 24"/>
                  <a:gd name="T44" fmla="*/ 282 w 918"/>
                  <a:gd name="T45" fmla="*/ 24 h 24"/>
                  <a:gd name="T46" fmla="*/ 270 w 918"/>
                  <a:gd name="T47" fmla="*/ 12 h 24"/>
                  <a:gd name="T48" fmla="*/ 282 w 918"/>
                  <a:gd name="T49" fmla="*/ 0 h 24"/>
                  <a:gd name="T50" fmla="*/ 342 w 918"/>
                  <a:gd name="T51" fmla="*/ 0 h 24"/>
                  <a:gd name="T52" fmla="*/ 354 w 918"/>
                  <a:gd name="T53" fmla="*/ 12 h 24"/>
                  <a:gd name="T54" fmla="*/ 342 w 918"/>
                  <a:gd name="T55" fmla="*/ 24 h 24"/>
                  <a:gd name="T56" fmla="*/ 216 w 918"/>
                  <a:gd name="T57" fmla="*/ 24 h 24"/>
                  <a:gd name="T58" fmla="*/ 12 w 918"/>
                  <a:gd name="T59" fmla="*/ 24 h 24"/>
                  <a:gd name="T60" fmla="*/ 0 w 918"/>
                  <a:gd name="T61" fmla="*/ 12 h 24"/>
                  <a:gd name="T62" fmla="*/ 12 w 918"/>
                  <a:gd name="T63" fmla="*/ 0 h 24"/>
                  <a:gd name="T64" fmla="*/ 216 w 918"/>
                  <a:gd name="T65" fmla="*/ 0 h 24"/>
                  <a:gd name="T66" fmla="*/ 228 w 918"/>
                  <a:gd name="T67" fmla="*/ 12 h 24"/>
                  <a:gd name="T68" fmla="*/ 216 w 918"/>
                  <a:gd name="T69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918" h="24">
                    <a:moveTo>
                      <a:pt x="906" y="24"/>
                    </a:moveTo>
                    <a:cubicBezTo>
                      <a:pt x="894" y="24"/>
                      <a:pt x="894" y="24"/>
                      <a:pt x="894" y="24"/>
                    </a:cubicBezTo>
                    <a:cubicBezTo>
                      <a:pt x="887" y="24"/>
                      <a:pt x="882" y="19"/>
                      <a:pt x="882" y="12"/>
                    </a:cubicBezTo>
                    <a:cubicBezTo>
                      <a:pt x="882" y="5"/>
                      <a:pt x="887" y="0"/>
                      <a:pt x="894" y="0"/>
                    </a:cubicBezTo>
                    <a:cubicBezTo>
                      <a:pt x="906" y="0"/>
                      <a:pt x="906" y="0"/>
                      <a:pt x="906" y="0"/>
                    </a:cubicBezTo>
                    <a:cubicBezTo>
                      <a:pt x="913" y="0"/>
                      <a:pt x="918" y="5"/>
                      <a:pt x="918" y="12"/>
                    </a:cubicBezTo>
                    <a:cubicBezTo>
                      <a:pt x="918" y="19"/>
                      <a:pt x="913" y="24"/>
                      <a:pt x="906" y="24"/>
                    </a:cubicBezTo>
                    <a:close/>
                    <a:moveTo>
                      <a:pt x="828" y="24"/>
                    </a:moveTo>
                    <a:cubicBezTo>
                      <a:pt x="624" y="24"/>
                      <a:pt x="624" y="24"/>
                      <a:pt x="624" y="24"/>
                    </a:cubicBezTo>
                    <a:cubicBezTo>
                      <a:pt x="617" y="24"/>
                      <a:pt x="612" y="19"/>
                      <a:pt x="612" y="12"/>
                    </a:cubicBezTo>
                    <a:cubicBezTo>
                      <a:pt x="612" y="5"/>
                      <a:pt x="617" y="0"/>
                      <a:pt x="624" y="0"/>
                    </a:cubicBezTo>
                    <a:cubicBezTo>
                      <a:pt x="828" y="0"/>
                      <a:pt x="828" y="0"/>
                      <a:pt x="828" y="0"/>
                    </a:cubicBezTo>
                    <a:cubicBezTo>
                      <a:pt x="835" y="0"/>
                      <a:pt x="840" y="5"/>
                      <a:pt x="840" y="12"/>
                    </a:cubicBezTo>
                    <a:cubicBezTo>
                      <a:pt x="840" y="19"/>
                      <a:pt x="835" y="24"/>
                      <a:pt x="828" y="24"/>
                    </a:cubicBezTo>
                    <a:close/>
                    <a:moveTo>
                      <a:pt x="534" y="24"/>
                    </a:moveTo>
                    <a:cubicBezTo>
                      <a:pt x="402" y="24"/>
                      <a:pt x="402" y="24"/>
                      <a:pt x="402" y="24"/>
                    </a:cubicBezTo>
                    <a:cubicBezTo>
                      <a:pt x="395" y="24"/>
                      <a:pt x="390" y="19"/>
                      <a:pt x="390" y="12"/>
                    </a:cubicBezTo>
                    <a:cubicBezTo>
                      <a:pt x="390" y="5"/>
                      <a:pt x="395" y="0"/>
                      <a:pt x="402" y="0"/>
                    </a:cubicBezTo>
                    <a:cubicBezTo>
                      <a:pt x="534" y="0"/>
                      <a:pt x="534" y="0"/>
                      <a:pt x="534" y="0"/>
                    </a:cubicBezTo>
                    <a:cubicBezTo>
                      <a:pt x="541" y="0"/>
                      <a:pt x="546" y="5"/>
                      <a:pt x="546" y="12"/>
                    </a:cubicBezTo>
                    <a:cubicBezTo>
                      <a:pt x="546" y="19"/>
                      <a:pt x="541" y="24"/>
                      <a:pt x="534" y="24"/>
                    </a:cubicBezTo>
                    <a:close/>
                    <a:moveTo>
                      <a:pt x="342" y="24"/>
                    </a:moveTo>
                    <a:cubicBezTo>
                      <a:pt x="282" y="24"/>
                      <a:pt x="282" y="24"/>
                      <a:pt x="282" y="24"/>
                    </a:cubicBezTo>
                    <a:cubicBezTo>
                      <a:pt x="275" y="24"/>
                      <a:pt x="270" y="19"/>
                      <a:pt x="270" y="12"/>
                    </a:cubicBezTo>
                    <a:cubicBezTo>
                      <a:pt x="270" y="5"/>
                      <a:pt x="275" y="0"/>
                      <a:pt x="282" y="0"/>
                    </a:cubicBezTo>
                    <a:cubicBezTo>
                      <a:pt x="342" y="0"/>
                      <a:pt x="342" y="0"/>
                      <a:pt x="342" y="0"/>
                    </a:cubicBezTo>
                    <a:cubicBezTo>
                      <a:pt x="349" y="0"/>
                      <a:pt x="354" y="5"/>
                      <a:pt x="354" y="12"/>
                    </a:cubicBezTo>
                    <a:cubicBezTo>
                      <a:pt x="354" y="19"/>
                      <a:pt x="349" y="24"/>
                      <a:pt x="342" y="24"/>
                    </a:cubicBezTo>
                    <a:close/>
                    <a:moveTo>
                      <a:pt x="216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216" y="0"/>
                      <a:pt x="216" y="0"/>
                      <a:pt x="216" y="0"/>
                    </a:cubicBezTo>
                    <a:cubicBezTo>
                      <a:pt x="223" y="0"/>
                      <a:pt x="228" y="5"/>
                      <a:pt x="228" y="12"/>
                    </a:cubicBezTo>
                    <a:cubicBezTo>
                      <a:pt x="228" y="19"/>
                      <a:pt x="223" y="24"/>
                      <a:pt x="216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2" name="Freeform 109">
                <a:extLst>
                  <a:ext uri="{FF2B5EF4-FFF2-40B4-BE49-F238E27FC236}">
                    <a16:creationId xmlns:a16="http://schemas.microsoft.com/office/drawing/2014/main" id="{A69CD195-BFD0-4FE9-A254-EEE82F270DC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03412" y="2957005"/>
                <a:ext cx="573987" cy="25357"/>
              </a:xfrm>
              <a:custGeom>
                <a:avLst/>
                <a:gdLst>
                  <a:gd name="T0" fmla="*/ 540 w 552"/>
                  <a:gd name="T1" fmla="*/ 24 h 24"/>
                  <a:gd name="T2" fmla="*/ 408 w 552"/>
                  <a:gd name="T3" fmla="*/ 24 h 24"/>
                  <a:gd name="T4" fmla="*/ 396 w 552"/>
                  <a:gd name="T5" fmla="*/ 12 h 24"/>
                  <a:gd name="T6" fmla="*/ 408 w 552"/>
                  <a:gd name="T7" fmla="*/ 0 h 24"/>
                  <a:gd name="T8" fmla="*/ 540 w 552"/>
                  <a:gd name="T9" fmla="*/ 0 h 24"/>
                  <a:gd name="T10" fmla="*/ 552 w 552"/>
                  <a:gd name="T11" fmla="*/ 12 h 24"/>
                  <a:gd name="T12" fmla="*/ 540 w 552"/>
                  <a:gd name="T13" fmla="*/ 24 h 24"/>
                  <a:gd name="T14" fmla="*/ 348 w 552"/>
                  <a:gd name="T15" fmla="*/ 24 h 24"/>
                  <a:gd name="T16" fmla="*/ 120 w 552"/>
                  <a:gd name="T17" fmla="*/ 24 h 24"/>
                  <a:gd name="T18" fmla="*/ 108 w 552"/>
                  <a:gd name="T19" fmla="*/ 12 h 24"/>
                  <a:gd name="T20" fmla="*/ 120 w 552"/>
                  <a:gd name="T21" fmla="*/ 0 h 24"/>
                  <a:gd name="T22" fmla="*/ 348 w 552"/>
                  <a:gd name="T23" fmla="*/ 0 h 24"/>
                  <a:gd name="T24" fmla="*/ 360 w 552"/>
                  <a:gd name="T25" fmla="*/ 12 h 24"/>
                  <a:gd name="T26" fmla="*/ 348 w 552"/>
                  <a:gd name="T27" fmla="*/ 24 h 24"/>
                  <a:gd name="T28" fmla="*/ 54 w 552"/>
                  <a:gd name="T29" fmla="*/ 24 h 24"/>
                  <a:gd name="T30" fmla="*/ 12 w 552"/>
                  <a:gd name="T31" fmla="*/ 24 h 24"/>
                  <a:gd name="T32" fmla="*/ 0 w 552"/>
                  <a:gd name="T33" fmla="*/ 12 h 24"/>
                  <a:gd name="T34" fmla="*/ 12 w 552"/>
                  <a:gd name="T35" fmla="*/ 0 h 24"/>
                  <a:gd name="T36" fmla="*/ 54 w 552"/>
                  <a:gd name="T37" fmla="*/ 0 h 24"/>
                  <a:gd name="T38" fmla="*/ 66 w 552"/>
                  <a:gd name="T39" fmla="*/ 12 h 24"/>
                  <a:gd name="T40" fmla="*/ 54 w 552"/>
                  <a:gd name="T4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52" h="24">
                    <a:moveTo>
                      <a:pt x="540" y="24"/>
                    </a:moveTo>
                    <a:cubicBezTo>
                      <a:pt x="408" y="24"/>
                      <a:pt x="408" y="24"/>
                      <a:pt x="408" y="24"/>
                    </a:cubicBezTo>
                    <a:cubicBezTo>
                      <a:pt x="401" y="24"/>
                      <a:pt x="396" y="19"/>
                      <a:pt x="396" y="12"/>
                    </a:cubicBezTo>
                    <a:cubicBezTo>
                      <a:pt x="396" y="6"/>
                      <a:pt x="401" y="0"/>
                      <a:pt x="408" y="0"/>
                    </a:cubicBezTo>
                    <a:cubicBezTo>
                      <a:pt x="540" y="0"/>
                      <a:pt x="540" y="0"/>
                      <a:pt x="540" y="0"/>
                    </a:cubicBezTo>
                    <a:cubicBezTo>
                      <a:pt x="547" y="0"/>
                      <a:pt x="552" y="6"/>
                      <a:pt x="552" y="12"/>
                    </a:cubicBezTo>
                    <a:cubicBezTo>
                      <a:pt x="552" y="19"/>
                      <a:pt x="547" y="24"/>
                      <a:pt x="540" y="24"/>
                    </a:cubicBezTo>
                    <a:close/>
                    <a:moveTo>
                      <a:pt x="348" y="24"/>
                    </a:moveTo>
                    <a:cubicBezTo>
                      <a:pt x="120" y="24"/>
                      <a:pt x="120" y="24"/>
                      <a:pt x="120" y="24"/>
                    </a:cubicBezTo>
                    <a:cubicBezTo>
                      <a:pt x="113" y="24"/>
                      <a:pt x="108" y="19"/>
                      <a:pt x="108" y="12"/>
                    </a:cubicBezTo>
                    <a:cubicBezTo>
                      <a:pt x="108" y="6"/>
                      <a:pt x="113" y="0"/>
                      <a:pt x="120" y="0"/>
                    </a:cubicBezTo>
                    <a:cubicBezTo>
                      <a:pt x="348" y="0"/>
                      <a:pt x="348" y="0"/>
                      <a:pt x="348" y="0"/>
                    </a:cubicBezTo>
                    <a:cubicBezTo>
                      <a:pt x="355" y="0"/>
                      <a:pt x="360" y="6"/>
                      <a:pt x="360" y="12"/>
                    </a:cubicBezTo>
                    <a:cubicBezTo>
                      <a:pt x="360" y="19"/>
                      <a:pt x="355" y="24"/>
                      <a:pt x="348" y="24"/>
                    </a:cubicBezTo>
                    <a:close/>
                    <a:moveTo>
                      <a:pt x="5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0"/>
                      <a:pt x="66" y="6"/>
                      <a:pt x="66" y="12"/>
                    </a:cubicBezTo>
                    <a:cubicBezTo>
                      <a:pt x="66" y="19"/>
                      <a:pt x="61" y="24"/>
                      <a:pt x="54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3" name="Freeform 110">
                <a:extLst>
                  <a:ext uri="{FF2B5EF4-FFF2-40B4-BE49-F238E27FC236}">
                    <a16:creationId xmlns:a16="http://schemas.microsoft.com/office/drawing/2014/main" id="{C12C2793-53CF-4D4D-AB79-267805304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47211" y="3226710"/>
                <a:ext cx="47257" cy="25357"/>
              </a:xfrm>
              <a:custGeom>
                <a:avLst/>
                <a:gdLst>
                  <a:gd name="T0" fmla="*/ 33 w 45"/>
                  <a:gd name="T1" fmla="*/ 24 h 24"/>
                  <a:gd name="T2" fmla="*/ 12 w 45"/>
                  <a:gd name="T3" fmla="*/ 24 h 24"/>
                  <a:gd name="T4" fmla="*/ 0 w 45"/>
                  <a:gd name="T5" fmla="*/ 12 h 24"/>
                  <a:gd name="T6" fmla="*/ 12 w 45"/>
                  <a:gd name="T7" fmla="*/ 0 h 24"/>
                  <a:gd name="T8" fmla="*/ 33 w 45"/>
                  <a:gd name="T9" fmla="*/ 0 h 24"/>
                  <a:gd name="T10" fmla="*/ 45 w 45"/>
                  <a:gd name="T11" fmla="*/ 12 h 24"/>
                  <a:gd name="T12" fmla="*/ 33 w 4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4">
                    <a:moveTo>
                      <a:pt x="3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40" y="0"/>
                      <a:pt x="45" y="5"/>
                      <a:pt x="45" y="12"/>
                    </a:cubicBezTo>
                    <a:cubicBezTo>
                      <a:pt x="45" y="19"/>
                      <a:pt x="40" y="24"/>
                      <a:pt x="33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4" name="Freeform 111">
                <a:extLst>
                  <a:ext uri="{FF2B5EF4-FFF2-40B4-BE49-F238E27FC236}">
                    <a16:creationId xmlns:a16="http://schemas.microsoft.com/office/drawing/2014/main" id="{269C457A-52CB-42C3-AD59-4C9603B94B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56706" y="3226710"/>
                <a:ext cx="360760" cy="25357"/>
              </a:xfrm>
              <a:custGeom>
                <a:avLst/>
                <a:gdLst>
                  <a:gd name="T0" fmla="*/ 336 w 348"/>
                  <a:gd name="T1" fmla="*/ 24 h 24"/>
                  <a:gd name="T2" fmla="*/ 161 w 348"/>
                  <a:gd name="T3" fmla="*/ 24 h 24"/>
                  <a:gd name="T4" fmla="*/ 149 w 348"/>
                  <a:gd name="T5" fmla="*/ 12 h 24"/>
                  <a:gd name="T6" fmla="*/ 161 w 348"/>
                  <a:gd name="T7" fmla="*/ 0 h 24"/>
                  <a:gd name="T8" fmla="*/ 336 w 348"/>
                  <a:gd name="T9" fmla="*/ 0 h 24"/>
                  <a:gd name="T10" fmla="*/ 348 w 348"/>
                  <a:gd name="T11" fmla="*/ 12 h 24"/>
                  <a:gd name="T12" fmla="*/ 336 w 348"/>
                  <a:gd name="T13" fmla="*/ 24 h 24"/>
                  <a:gd name="T14" fmla="*/ 77 w 348"/>
                  <a:gd name="T15" fmla="*/ 24 h 24"/>
                  <a:gd name="T16" fmla="*/ 12 w 348"/>
                  <a:gd name="T17" fmla="*/ 24 h 24"/>
                  <a:gd name="T18" fmla="*/ 0 w 348"/>
                  <a:gd name="T19" fmla="*/ 12 h 24"/>
                  <a:gd name="T20" fmla="*/ 12 w 348"/>
                  <a:gd name="T21" fmla="*/ 0 h 24"/>
                  <a:gd name="T22" fmla="*/ 77 w 348"/>
                  <a:gd name="T23" fmla="*/ 0 h 24"/>
                  <a:gd name="T24" fmla="*/ 89 w 348"/>
                  <a:gd name="T25" fmla="*/ 12 h 24"/>
                  <a:gd name="T26" fmla="*/ 77 w 348"/>
                  <a:gd name="T27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48" h="24">
                    <a:moveTo>
                      <a:pt x="336" y="24"/>
                    </a:moveTo>
                    <a:cubicBezTo>
                      <a:pt x="161" y="24"/>
                      <a:pt x="161" y="24"/>
                      <a:pt x="161" y="24"/>
                    </a:cubicBezTo>
                    <a:cubicBezTo>
                      <a:pt x="155" y="24"/>
                      <a:pt x="149" y="19"/>
                      <a:pt x="149" y="12"/>
                    </a:cubicBezTo>
                    <a:cubicBezTo>
                      <a:pt x="149" y="5"/>
                      <a:pt x="155" y="0"/>
                      <a:pt x="161" y="0"/>
                    </a:cubicBezTo>
                    <a:cubicBezTo>
                      <a:pt x="336" y="0"/>
                      <a:pt x="336" y="0"/>
                      <a:pt x="336" y="0"/>
                    </a:cubicBezTo>
                    <a:cubicBezTo>
                      <a:pt x="343" y="0"/>
                      <a:pt x="348" y="5"/>
                      <a:pt x="348" y="12"/>
                    </a:cubicBezTo>
                    <a:cubicBezTo>
                      <a:pt x="348" y="19"/>
                      <a:pt x="343" y="24"/>
                      <a:pt x="336" y="24"/>
                    </a:cubicBezTo>
                    <a:close/>
                    <a:moveTo>
                      <a:pt x="77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84" y="0"/>
                      <a:pt x="89" y="5"/>
                      <a:pt x="89" y="12"/>
                    </a:cubicBezTo>
                    <a:cubicBezTo>
                      <a:pt x="89" y="19"/>
                      <a:pt x="84" y="24"/>
                      <a:pt x="77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7" name="Freeform 112">
                <a:extLst>
                  <a:ext uri="{FF2B5EF4-FFF2-40B4-BE49-F238E27FC236}">
                    <a16:creationId xmlns:a16="http://schemas.microsoft.com/office/drawing/2014/main" id="{CE34F0AB-0378-40FD-827B-E068A6B6F63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07092" y="3226710"/>
                <a:ext cx="495612" cy="25357"/>
              </a:xfrm>
              <a:custGeom>
                <a:avLst/>
                <a:gdLst>
                  <a:gd name="T0" fmla="*/ 466 w 478"/>
                  <a:gd name="T1" fmla="*/ 24 h 24"/>
                  <a:gd name="T2" fmla="*/ 291 w 478"/>
                  <a:gd name="T3" fmla="*/ 24 h 24"/>
                  <a:gd name="T4" fmla="*/ 279 w 478"/>
                  <a:gd name="T5" fmla="*/ 12 h 24"/>
                  <a:gd name="T6" fmla="*/ 291 w 478"/>
                  <a:gd name="T7" fmla="*/ 0 h 24"/>
                  <a:gd name="T8" fmla="*/ 466 w 478"/>
                  <a:gd name="T9" fmla="*/ 0 h 24"/>
                  <a:gd name="T10" fmla="*/ 478 w 478"/>
                  <a:gd name="T11" fmla="*/ 12 h 24"/>
                  <a:gd name="T12" fmla="*/ 466 w 478"/>
                  <a:gd name="T13" fmla="*/ 24 h 24"/>
                  <a:gd name="T14" fmla="*/ 207 w 478"/>
                  <a:gd name="T15" fmla="*/ 24 h 24"/>
                  <a:gd name="T16" fmla="*/ 142 w 478"/>
                  <a:gd name="T17" fmla="*/ 24 h 24"/>
                  <a:gd name="T18" fmla="*/ 130 w 478"/>
                  <a:gd name="T19" fmla="*/ 12 h 24"/>
                  <a:gd name="T20" fmla="*/ 142 w 478"/>
                  <a:gd name="T21" fmla="*/ 0 h 24"/>
                  <a:gd name="T22" fmla="*/ 207 w 478"/>
                  <a:gd name="T23" fmla="*/ 0 h 24"/>
                  <a:gd name="T24" fmla="*/ 219 w 478"/>
                  <a:gd name="T25" fmla="*/ 12 h 24"/>
                  <a:gd name="T26" fmla="*/ 207 w 478"/>
                  <a:gd name="T27" fmla="*/ 24 h 24"/>
                  <a:gd name="T28" fmla="*/ 58 w 478"/>
                  <a:gd name="T29" fmla="*/ 24 h 24"/>
                  <a:gd name="T30" fmla="*/ 12 w 478"/>
                  <a:gd name="T31" fmla="*/ 24 h 24"/>
                  <a:gd name="T32" fmla="*/ 0 w 478"/>
                  <a:gd name="T33" fmla="*/ 12 h 24"/>
                  <a:gd name="T34" fmla="*/ 12 w 478"/>
                  <a:gd name="T35" fmla="*/ 0 h 24"/>
                  <a:gd name="T36" fmla="*/ 58 w 478"/>
                  <a:gd name="T37" fmla="*/ 0 h 24"/>
                  <a:gd name="T38" fmla="*/ 70 w 478"/>
                  <a:gd name="T39" fmla="*/ 12 h 24"/>
                  <a:gd name="T40" fmla="*/ 58 w 478"/>
                  <a:gd name="T4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78" h="24">
                    <a:moveTo>
                      <a:pt x="466" y="24"/>
                    </a:moveTo>
                    <a:cubicBezTo>
                      <a:pt x="291" y="24"/>
                      <a:pt x="291" y="24"/>
                      <a:pt x="291" y="24"/>
                    </a:cubicBezTo>
                    <a:cubicBezTo>
                      <a:pt x="284" y="24"/>
                      <a:pt x="279" y="19"/>
                      <a:pt x="279" y="12"/>
                    </a:cubicBezTo>
                    <a:cubicBezTo>
                      <a:pt x="279" y="5"/>
                      <a:pt x="284" y="0"/>
                      <a:pt x="291" y="0"/>
                    </a:cubicBezTo>
                    <a:cubicBezTo>
                      <a:pt x="466" y="0"/>
                      <a:pt x="466" y="0"/>
                      <a:pt x="466" y="0"/>
                    </a:cubicBezTo>
                    <a:cubicBezTo>
                      <a:pt x="473" y="0"/>
                      <a:pt x="478" y="5"/>
                      <a:pt x="478" y="12"/>
                    </a:cubicBezTo>
                    <a:cubicBezTo>
                      <a:pt x="478" y="19"/>
                      <a:pt x="473" y="24"/>
                      <a:pt x="466" y="24"/>
                    </a:cubicBezTo>
                    <a:close/>
                    <a:moveTo>
                      <a:pt x="207" y="24"/>
                    </a:moveTo>
                    <a:cubicBezTo>
                      <a:pt x="142" y="24"/>
                      <a:pt x="142" y="24"/>
                      <a:pt x="142" y="24"/>
                    </a:cubicBezTo>
                    <a:cubicBezTo>
                      <a:pt x="135" y="24"/>
                      <a:pt x="130" y="19"/>
                      <a:pt x="130" y="12"/>
                    </a:cubicBezTo>
                    <a:cubicBezTo>
                      <a:pt x="130" y="5"/>
                      <a:pt x="135" y="0"/>
                      <a:pt x="142" y="0"/>
                    </a:cubicBezTo>
                    <a:cubicBezTo>
                      <a:pt x="207" y="0"/>
                      <a:pt x="207" y="0"/>
                      <a:pt x="207" y="0"/>
                    </a:cubicBezTo>
                    <a:cubicBezTo>
                      <a:pt x="213" y="0"/>
                      <a:pt x="219" y="5"/>
                      <a:pt x="219" y="12"/>
                    </a:cubicBezTo>
                    <a:cubicBezTo>
                      <a:pt x="219" y="19"/>
                      <a:pt x="213" y="24"/>
                      <a:pt x="207" y="24"/>
                    </a:cubicBezTo>
                    <a:close/>
                    <a:moveTo>
                      <a:pt x="58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6" y="24"/>
                      <a:pt x="0" y="19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58" y="0"/>
                      <a:pt x="58" y="0"/>
                      <a:pt x="58" y="0"/>
                    </a:cubicBezTo>
                    <a:cubicBezTo>
                      <a:pt x="64" y="0"/>
                      <a:pt x="70" y="5"/>
                      <a:pt x="70" y="12"/>
                    </a:cubicBezTo>
                    <a:cubicBezTo>
                      <a:pt x="70" y="19"/>
                      <a:pt x="64" y="24"/>
                      <a:pt x="58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8" name="Freeform 113">
                <a:extLst>
                  <a:ext uri="{FF2B5EF4-FFF2-40B4-BE49-F238E27FC236}">
                    <a16:creationId xmlns:a16="http://schemas.microsoft.com/office/drawing/2014/main" id="{1CE435FB-EB9F-4164-A696-CC39DA8F5D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1178" y="3226710"/>
                <a:ext cx="47257" cy="25357"/>
              </a:xfrm>
              <a:custGeom>
                <a:avLst/>
                <a:gdLst>
                  <a:gd name="T0" fmla="*/ 33 w 45"/>
                  <a:gd name="T1" fmla="*/ 24 h 24"/>
                  <a:gd name="T2" fmla="*/ 12 w 45"/>
                  <a:gd name="T3" fmla="*/ 24 h 24"/>
                  <a:gd name="T4" fmla="*/ 0 w 45"/>
                  <a:gd name="T5" fmla="*/ 12 h 24"/>
                  <a:gd name="T6" fmla="*/ 12 w 45"/>
                  <a:gd name="T7" fmla="*/ 0 h 24"/>
                  <a:gd name="T8" fmla="*/ 33 w 45"/>
                  <a:gd name="T9" fmla="*/ 0 h 24"/>
                  <a:gd name="T10" fmla="*/ 45 w 45"/>
                  <a:gd name="T11" fmla="*/ 12 h 24"/>
                  <a:gd name="T12" fmla="*/ 33 w 45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" h="24">
                    <a:moveTo>
                      <a:pt x="3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33" y="0"/>
                      <a:pt x="33" y="0"/>
                      <a:pt x="33" y="0"/>
                    </a:cubicBezTo>
                    <a:cubicBezTo>
                      <a:pt x="39" y="0"/>
                      <a:pt x="45" y="5"/>
                      <a:pt x="45" y="12"/>
                    </a:cubicBezTo>
                    <a:cubicBezTo>
                      <a:pt x="45" y="19"/>
                      <a:pt x="39" y="24"/>
                      <a:pt x="33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9" name="Freeform 114">
                <a:extLst>
                  <a:ext uri="{FF2B5EF4-FFF2-40B4-BE49-F238E27FC236}">
                    <a16:creationId xmlns:a16="http://schemas.microsoft.com/office/drawing/2014/main" id="{13C46A06-BCFA-4FBA-B767-FC316D3D131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7814" y="3495261"/>
                <a:ext cx="288146" cy="25357"/>
              </a:xfrm>
              <a:custGeom>
                <a:avLst/>
                <a:gdLst>
                  <a:gd name="T0" fmla="*/ 265 w 277"/>
                  <a:gd name="T1" fmla="*/ 24 h 24"/>
                  <a:gd name="T2" fmla="*/ 240 w 277"/>
                  <a:gd name="T3" fmla="*/ 24 h 24"/>
                  <a:gd name="T4" fmla="*/ 228 w 277"/>
                  <a:gd name="T5" fmla="*/ 12 h 24"/>
                  <a:gd name="T6" fmla="*/ 240 w 277"/>
                  <a:gd name="T7" fmla="*/ 0 h 24"/>
                  <a:gd name="T8" fmla="*/ 265 w 277"/>
                  <a:gd name="T9" fmla="*/ 0 h 24"/>
                  <a:gd name="T10" fmla="*/ 277 w 277"/>
                  <a:gd name="T11" fmla="*/ 12 h 24"/>
                  <a:gd name="T12" fmla="*/ 265 w 277"/>
                  <a:gd name="T13" fmla="*/ 24 h 24"/>
                  <a:gd name="T14" fmla="*/ 180 w 277"/>
                  <a:gd name="T15" fmla="*/ 24 h 24"/>
                  <a:gd name="T16" fmla="*/ 120 w 277"/>
                  <a:gd name="T17" fmla="*/ 24 h 24"/>
                  <a:gd name="T18" fmla="*/ 108 w 277"/>
                  <a:gd name="T19" fmla="*/ 12 h 24"/>
                  <a:gd name="T20" fmla="*/ 120 w 277"/>
                  <a:gd name="T21" fmla="*/ 0 h 24"/>
                  <a:gd name="T22" fmla="*/ 180 w 277"/>
                  <a:gd name="T23" fmla="*/ 0 h 24"/>
                  <a:gd name="T24" fmla="*/ 192 w 277"/>
                  <a:gd name="T25" fmla="*/ 12 h 24"/>
                  <a:gd name="T26" fmla="*/ 180 w 277"/>
                  <a:gd name="T27" fmla="*/ 24 h 24"/>
                  <a:gd name="T28" fmla="*/ 54 w 277"/>
                  <a:gd name="T29" fmla="*/ 24 h 24"/>
                  <a:gd name="T30" fmla="*/ 12 w 277"/>
                  <a:gd name="T31" fmla="*/ 24 h 24"/>
                  <a:gd name="T32" fmla="*/ 0 w 277"/>
                  <a:gd name="T33" fmla="*/ 12 h 24"/>
                  <a:gd name="T34" fmla="*/ 12 w 277"/>
                  <a:gd name="T35" fmla="*/ 0 h 24"/>
                  <a:gd name="T36" fmla="*/ 54 w 277"/>
                  <a:gd name="T37" fmla="*/ 0 h 24"/>
                  <a:gd name="T38" fmla="*/ 66 w 277"/>
                  <a:gd name="T39" fmla="*/ 12 h 24"/>
                  <a:gd name="T40" fmla="*/ 54 w 277"/>
                  <a:gd name="T41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77" h="24">
                    <a:moveTo>
                      <a:pt x="265" y="24"/>
                    </a:moveTo>
                    <a:cubicBezTo>
                      <a:pt x="240" y="24"/>
                      <a:pt x="240" y="24"/>
                      <a:pt x="240" y="24"/>
                    </a:cubicBezTo>
                    <a:cubicBezTo>
                      <a:pt x="233" y="24"/>
                      <a:pt x="228" y="19"/>
                      <a:pt x="228" y="12"/>
                    </a:cubicBezTo>
                    <a:cubicBezTo>
                      <a:pt x="228" y="6"/>
                      <a:pt x="233" y="0"/>
                      <a:pt x="240" y="0"/>
                    </a:cubicBezTo>
                    <a:cubicBezTo>
                      <a:pt x="265" y="0"/>
                      <a:pt x="265" y="0"/>
                      <a:pt x="265" y="0"/>
                    </a:cubicBezTo>
                    <a:cubicBezTo>
                      <a:pt x="272" y="0"/>
                      <a:pt x="277" y="6"/>
                      <a:pt x="277" y="12"/>
                    </a:cubicBezTo>
                    <a:cubicBezTo>
                      <a:pt x="277" y="19"/>
                      <a:pt x="272" y="24"/>
                      <a:pt x="265" y="24"/>
                    </a:cubicBezTo>
                    <a:close/>
                    <a:moveTo>
                      <a:pt x="180" y="24"/>
                    </a:moveTo>
                    <a:cubicBezTo>
                      <a:pt x="120" y="24"/>
                      <a:pt x="120" y="24"/>
                      <a:pt x="120" y="24"/>
                    </a:cubicBezTo>
                    <a:cubicBezTo>
                      <a:pt x="113" y="24"/>
                      <a:pt x="108" y="19"/>
                      <a:pt x="108" y="12"/>
                    </a:cubicBezTo>
                    <a:cubicBezTo>
                      <a:pt x="108" y="6"/>
                      <a:pt x="113" y="0"/>
                      <a:pt x="120" y="0"/>
                    </a:cubicBezTo>
                    <a:cubicBezTo>
                      <a:pt x="180" y="0"/>
                      <a:pt x="180" y="0"/>
                      <a:pt x="180" y="0"/>
                    </a:cubicBezTo>
                    <a:cubicBezTo>
                      <a:pt x="187" y="0"/>
                      <a:pt x="192" y="6"/>
                      <a:pt x="192" y="12"/>
                    </a:cubicBezTo>
                    <a:cubicBezTo>
                      <a:pt x="192" y="19"/>
                      <a:pt x="187" y="24"/>
                      <a:pt x="180" y="24"/>
                    </a:cubicBezTo>
                    <a:close/>
                    <a:moveTo>
                      <a:pt x="54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4"/>
                      <a:pt x="0" y="19"/>
                      <a:pt x="0" y="12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61" y="0"/>
                      <a:pt x="66" y="6"/>
                      <a:pt x="66" y="12"/>
                    </a:cubicBezTo>
                    <a:cubicBezTo>
                      <a:pt x="66" y="19"/>
                      <a:pt x="61" y="24"/>
                      <a:pt x="54" y="24"/>
                    </a:cubicBezTo>
                    <a:close/>
                  </a:path>
                </a:pathLst>
              </a:custGeom>
              <a:solidFill>
                <a:srgbClr val="D5E5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en-US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895932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02" name="Group 28">
            <a:extLst>
              <a:ext uri="{FF2B5EF4-FFF2-40B4-BE49-F238E27FC236}">
                <a16:creationId xmlns:a16="http://schemas.microsoft.com/office/drawing/2014/main" id="{5D0995BE-56C6-40FC-BE65-2BBEED9A6619}"/>
              </a:ext>
            </a:extLst>
          </p:cNvPr>
          <p:cNvGrpSpPr/>
          <p:nvPr/>
        </p:nvGrpSpPr>
        <p:grpSpPr>
          <a:xfrm>
            <a:off x="1889375" y="4221234"/>
            <a:ext cx="1396536" cy="1490527"/>
            <a:chOff x="1889375" y="3774919"/>
            <a:chExt cx="1396536" cy="1490527"/>
          </a:xfrm>
        </p:grpSpPr>
        <p:sp>
          <p:nvSpPr>
            <p:cNvPr id="103" name="Oval 29">
              <a:extLst>
                <a:ext uri="{FF2B5EF4-FFF2-40B4-BE49-F238E27FC236}">
                  <a16:creationId xmlns:a16="http://schemas.microsoft.com/office/drawing/2014/main" id="{B3C2C8F7-B730-4DAD-A0CA-7E752E98368C}"/>
                </a:ext>
              </a:extLst>
            </p:cNvPr>
            <p:cNvSpPr/>
            <p:nvPr/>
          </p:nvSpPr>
          <p:spPr>
            <a:xfrm>
              <a:off x="2397054" y="3774919"/>
              <a:ext cx="381178" cy="381178"/>
            </a:xfrm>
            <a:prstGeom prst="ellipse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104" name="TextBox 30">
              <a:extLst>
                <a:ext uri="{FF2B5EF4-FFF2-40B4-BE49-F238E27FC236}">
                  <a16:creationId xmlns:a16="http://schemas.microsoft.com/office/drawing/2014/main" id="{A1F51850-C7B9-4B6F-96B9-4DD4BCF2B117}"/>
                </a:ext>
              </a:extLst>
            </p:cNvPr>
            <p:cNvSpPr txBox="1"/>
            <p:nvPr/>
          </p:nvSpPr>
          <p:spPr>
            <a:xfrm>
              <a:off x="1976417" y="438211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05" name="TextBox 31">
              <a:extLst>
                <a:ext uri="{FF2B5EF4-FFF2-40B4-BE49-F238E27FC236}">
                  <a16:creationId xmlns:a16="http://schemas.microsoft.com/office/drawing/2014/main" id="{365ECF9E-8F07-4A86-A104-5EF083D2F10C}"/>
                </a:ext>
              </a:extLst>
            </p:cNvPr>
            <p:cNvSpPr txBox="1"/>
            <p:nvPr/>
          </p:nvSpPr>
          <p:spPr>
            <a:xfrm>
              <a:off x="1889375" y="468778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106" name="Group 32">
            <a:extLst>
              <a:ext uri="{FF2B5EF4-FFF2-40B4-BE49-F238E27FC236}">
                <a16:creationId xmlns:a16="http://schemas.microsoft.com/office/drawing/2014/main" id="{AE2FC070-D8DF-43E2-A03E-5C8574BB7EC9}"/>
              </a:ext>
            </a:extLst>
          </p:cNvPr>
          <p:cNvGrpSpPr/>
          <p:nvPr/>
        </p:nvGrpSpPr>
        <p:grpSpPr>
          <a:xfrm>
            <a:off x="4253679" y="4221234"/>
            <a:ext cx="1396536" cy="1490527"/>
            <a:chOff x="4253679" y="3802700"/>
            <a:chExt cx="1396536" cy="1490527"/>
          </a:xfrm>
        </p:grpSpPr>
        <p:sp>
          <p:nvSpPr>
            <p:cNvPr id="107" name="Oval 33">
              <a:extLst>
                <a:ext uri="{FF2B5EF4-FFF2-40B4-BE49-F238E27FC236}">
                  <a16:creationId xmlns:a16="http://schemas.microsoft.com/office/drawing/2014/main" id="{45ED7A79-9527-41D3-9233-6333CD23D245}"/>
                </a:ext>
              </a:extLst>
            </p:cNvPr>
            <p:cNvSpPr/>
            <p:nvPr/>
          </p:nvSpPr>
          <p:spPr>
            <a:xfrm>
              <a:off x="4761358" y="3802700"/>
              <a:ext cx="381178" cy="381178"/>
            </a:xfrm>
            <a:prstGeom prst="ellipse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TextBox 34">
              <a:extLst>
                <a:ext uri="{FF2B5EF4-FFF2-40B4-BE49-F238E27FC236}">
                  <a16:creationId xmlns:a16="http://schemas.microsoft.com/office/drawing/2014/main" id="{6BD5C502-3320-461E-B0B6-E06C04FD5D04}"/>
                </a:ext>
              </a:extLst>
            </p:cNvPr>
            <p:cNvSpPr txBox="1"/>
            <p:nvPr/>
          </p:nvSpPr>
          <p:spPr>
            <a:xfrm>
              <a:off x="4340721" y="44098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09" name="TextBox 35">
              <a:extLst>
                <a:ext uri="{FF2B5EF4-FFF2-40B4-BE49-F238E27FC236}">
                  <a16:creationId xmlns:a16="http://schemas.microsoft.com/office/drawing/2014/main" id="{A32B10DD-C7E9-4581-A5E2-DC9B30F3DCAF}"/>
                </a:ext>
              </a:extLst>
            </p:cNvPr>
            <p:cNvSpPr txBox="1"/>
            <p:nvPr/>
          </p:nvSpPr>
          <p:spPr>
            <a:xfrm>
              <a:off x="4253679" y="4715568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110" name="Group 36">
            <a:extLst>
              <a:ext uri="{FF2B5EF4-FFF2-40B4-BE49-F238E27FC236}">
                <a16:creationId xmlns:a16="http://schemas.microsoft.com/office/drawing/2014/main" id="{34B57E0B-A9AB-42FD-8303-174195829818}"/>
              </a:ext>
            </a:extLst>
          </p:cNvPr>
          <p:cNvGrpSpPr/>
          <p:nvPr/>
        </p:nvGrpSpPr>
        <p:grpSpPr>
          <a:xfrm>
            <a:off x="6617983" y="4221234"/>
            <a:ext cx="1396536" cy="1490527"/>
            <a:chOff x="1889375" y="3774919"/>
            <a:chExt cx="1396536" cy="1490527"/>
          </a:xfrm>
        </p:grpSpPr>
        <p:sp>
          <p:nvSpPr>
            <p:cNvPr id="111" name="Oval 37">
              <a:extLst>
                <a:ext uri="{FF2B5EF4-FFF2-40B4-BE49-F238E27FC236}">
                  <a16:creationId xmlns:a16="http://schemas.microsoft.com/office/drawing/2014/main" id="{37D3A7A1-3CFF-4D7F-A39D-49DB06DCF56C}"/>
                </a:ext>
              </a:extLst>
            </p:cNvPr>
            <p:cNvSpPr/>
            <p:nvPr/>
          </p:nvSpPr>
          <p:spPr>
            <a:xfrm>
              <a:off x="2397054" y="3774919"/>
              <a:ext cx="381178" cy="381178"/>
            </a:xfrm>
            <a:prstGeom prst="ellipse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112" name="TextBox 38">
              <a:extLst>
                <a:ext uri="{FF2B5EF4-FFF2-40B4-BE49-F238E27FC236}">
                  <a16:creationId xmlns:a16="http://schemas.microsoft.com/office/drawing/2014/main" id="{E4BA7C61-A8E5-4E4A-90F8-B9BEE67E8C40}"/>
                </a:ext>
              </a:extLst>
            </p:cNvPr>
            <p:cNvSpPr txBox="1"/>
            <p:nvPr/>
          </p:nvSpPr>
          <p:spPr>
            <a:xfrm>
              <a:off x="1976417" y="438211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3" name="TextBox 39">
              <a:extLst>
                <a:ext uri="{FF2B5EF4-FFF2-40B4-BE49-F238E27FC236}">
                  <a16:creationId xmlns:a16="http://schemas.microsoft.com/office/drawing/2014/main" id="{5B488FC6-833A-410C-87A8-C843888728F6}"/>
                </a:ext>
              </a:extLst>
            </p:cNvPr>
            <p:cNvSpPr txBox="1"/>
            <p:nvPr/>
          </p:nvSpPr>
          <p:spPr>
            <a:xfrm>
              <a:off x="1889375" y="468778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114" name="Group 40">
            <a:extLst>
              <a:ext uri="{FF2B5EF4-FFF2-40B4-BE49-F238E27FC236}">
                <a16:creationId xmlns:a16="http://schemas.microsoft.com/office/drawing/2014/main" id="{5EEC050E-3616-4BC5-8AF4-607912AADED5}"/>
              </a:ext>
            </a:extLst>
          </p:cNvPr>
          <p:cNvGrpSpPr/>
          <p:nvPr/>
        </p:nvGrpSpPr>
        <p:grpSpPr>
          <a:xfrm>
            <a:off x="8982287" y="4221234"/>
            <a:ext cx="1396536" cy="1490527"/>
            <a:chOff x="1889375" y="3774919"/>
            <a:chExt cx="1396536" cy="1490527"/>
          </a:xfrm>
        </p:grpSpPr>
        <p:sp>
          <p:nvSpPr>
            <p:cNvPr id="115" name="Oval 41">
              <a:extLst>
                <a:ext uri="{FF2B5EF4-FFF2-40B4-BE49-F238E27FC236}">
                  <a16:creationId xmlns:a16="http://schemas.microsoft.com/office/drawing/2014/main" id="{35BA1564-ECC1-40EC-8F8F-FE534FD9016F}"/>
                </a:ext>
              </a:extLst>
            </p:cNvPr>
            <p:cNvSpPr/>
            <p:nvPr/>
          </p:nvSpPr>
          <p:spPr>
            <a:xfrm>
              <a:off x="2397054" y="3774919"/>
              <a:ext cx="381178" cy="381178"/>
            </a:xfrm>
            <a:prstGeom prst="ellipse">
              <a:avLst/>
            </a:prstGeom>
            <a:solidFill>
              <a:srgbClr val="E7E6E6">
                <a:lumMod val="90000"/>
              </a:srgbClr>
            </a:solidFill>
            <a:ln w="12700" cap="flat" cmpd="sng" algn="ctr">
              <a:noFill/>
              <a:prstDash val="solid"/>
              <a:miter lim="800000"/>
            </a:ln>
            <a:effectLst>
              <a:outerShdw blurRad="63500" sx="102000" sy="102000" algn="ctr" rotWithShape="0">
                <a:srgbClr val="656D78">
                  <a:lumMod val="50000"/>
                  <a:lumOff val="50000"/>
                  <a:alpha val="40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116" name="TextBox 42">
              <a:extLst>
                <a:ext uri="{FF2B5EF4-FFF2-40B4-BE49-F238E27FC236}">
                  <a16:creationId xmlns:a16="http://schemas.microsoft.com/office/drawing/2014/main" id="{1F99B690-3460-41E5-AEEA-B084658DD800}"/>
                </a:ext>
              </a:extLst>
            </p:cNvPr>
            <p:cNvSpPr txBox="1"/>
            <p:nvPr/>
          </p:nvSpPr>
          <p:spPr>
            <a:xfrm>
              <a:off x="1976417" y="4382117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7" name="TextBox 43">
              <a:extLst>
                <a:ext uri="{FF2B5EF4-FFF2-40B4-BE49-F238E27FC236}">
                  <a16:creationId xmlns:a16="http://schemas.microsoft.com/office/drawing/2014/main" id="{C7828747-6D53-4F08-9D40-A731F10D1406}"/>
                </a:ext>
              </a:extLst>
            </p:cNvPr>
            <p:cNvSpPr txBox="1"/>
            <p:nvPr/>
          </p:nvSpPr>
          <p:spPr>
            <a:xfrm>
              <a:off x="1889375" y="4687787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adipiscing.</a:t>
              </a:r>
            </a:p>
          </p:txBody>
        </p:sp>
      </p:grpSp>
      <p:grpSp>
        <p:nvGrpSpPr>
          <p:cNvPr id="118" name="Group 4">
            <a:extLst>
              <a:ext uri="{FF2B5EF4-FFF2-40B4-BE49-F238E27FC236}">
                <a16:creationId xmlns:a16="http://schemas.microsoft.com/office/drawing/2014/main" id="{FA505841-3E01-4AA6-9145-D932CE70BB07}"/>
              </a:ext>
            </a:extLst>
          </p:cNvPr>
          <p:cNvGrpSpPr/>
          <p:nvPr/>
        </p:nvGrpSpPr>
        <p:grpSpPr>
          <a:xfrm>
            <a:off x="1843284" y="2197443"/>
            <a:ext cx="2393110" cy="1586080"/>
            <a:chOff x="1843284" y="2273643"/>
            <a:chExt cx="2393110" cy="1586080"/>
          </a:xfrm>
        </p:grpSpPr>
        <p:sp>
          <p:nvSpPr>
            <p:cNvPr id="119" name="Freeform 22">
              <a:extLst>
                <a:ext uri="{FF2B5EF4-FFF2-40B4-BE49-F238E27FC236}">
                  <a16:creationId xmlns:a16="http://schemas.microsoft.com/office/drawing/2014/main" id="{8B956597-345C-4DD8-B8DB-3A57E03C5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1686" y="2273643"/>
              <a:ext cx="2274708" cy="1586080"/>
            </a:xfrm>
            <a:custGeom>
              <a:avLst/>
              <a:gdLst>
                <a:gd name="T0" fmla="*/ 1271 w 1633"/>
                <a:gd name="T1" fmla="*/ 1648 h 1648"/>
                <a:gd name="T2" fmla="*/ 0 w 1633"/>
                <a:gd name="T3" fmla="*/ 1648 h 1648"/>
                <a:gd name="T4" fmla="*/ 361 w 1633"/>
                <a:gd name="T5" fmla="*/ 824 h 1648"/>
                <a:gd name="T6" fmla="*/ 0 w 1633"/>
                <a:gd name="T7" fmla="*/ 0 h 1648"/>
                <a:gd name="T8" fmla="*/ 1271 w 1633"/>
                <a:gd name="T9" fmla="*/ 0 h 1648"/>
                <a:gd name="T10" fmla="*/ 1633 w 1633"/>
                <a:gd name="T11" fmla="*/ 824 h 1648"/>
                <a:gd name="T12" fmla="*/ 1271 w 1633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3" h="1648">
                  <a:moveTo>
                    <a:pt x="1271" y="1648"/>
                  </a:moveTo>
                  <a:lnTo>
                    <a:pt x="0" y="1648"/>
                  </a:lnTo>
                  <a:lnTo>
                    <a:pt x="361" y="824"/>
                  </a:lnTo>
                  <a:lnTo>
                    <a:pt x="0" y="0"/>
                  </a:lnTo>
                  <a:lnTo>
                    <a:pt x="1271" y="0"/>
                  </a:lnTo>
                  <a:lnTo>
                    <a:pt x="1633" y="824"/>
                  </a:lnTo>
                  <a:lnTo>
                    <a:pt x="1271" y="1648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23">
              <a:extLst>
                <a:ext uri="{FF2B5EF4-FFF2-40B4-BE49-F238E27FC236}">
                  <a16:creationId xmlns:a16="http://schemas.microsoft.com/office/drawing/2014/main" id="{251EAB70-202A-4DC9-83D1-045B1C5655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284" y="2273643"/>
              <a:ext cx="2273315" cy="1586080"/>
            </a:xfrm>
            <a:custGeom>
              <a:avLst/>
              <a:gdLst>
                <a:gd name="T0" fmla="*/ 1271 w 1632"/>
                <a:gd name="T1" fmla="*/ 1648 h 1648"/>
                <a:gd name="T2" fmla="*/ 0 w 1632"/>
                <a:gd name="T3" fmla="*/ 1648 h 1648"/>
                <a:gd name="T4" fmla="*/ 361 w 1632"/>
                <a:gd name="T5" fmla="*/ 824 h 1648"/>
                <a:gd name="T6" fmla="*/ 0 w 1632"/>
                <a:gd name="T7" fmla="*/ 0 h 1648"/>
                <a:gd name="T8" fmla="*/ 1271 w 1632"/>
                <a:gd name="T9" fmla="*/ 0 h 1648"/>
                <a:gd name="T10" fmla="*/ 1632 w 1632"/>
                <a:gd name="T11" fmla="*/ 824 h 1648"/>
                <a:gd name="T12" fmla="*/ 1271 w 1632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648">
                  <a:moveTo>
                    <a:pt x="1271" y="1648"/>
                  </a:moveTo>
                  <a:lnTo>
                    <a:pt x="0" y="1648"/>
                  </a:lnTo>
                  <a:lnTo>
                    <a:pt x="361" y="824"/>
                  </a:lnTo>
                  <a:lnTo>
                    <a:pt x="0" y="0"/>
                  </a:lnTo>
                  <a:lnTo>
                    <a:pt x="1271" y="0"/>
                  </a:lnTo>
                  <a:lnTo>
                    <a:pt x="1632" y="824"/>
                  </a:lnTo>
                  <a:lnTo>
                    <a:pt x="1271" y="164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Shape 2368">
              <a:extLst>
                <a:ext uri="{FF2B5EF4-FFF2-40B4-BE49-F238E27FC236}">
                  <a16:creationId xmlns:a16="http://schemas.microsoft.com/office/drawing/2014/main" id="{EB107615-36E3-4949-841A-3502817B8A8D}"/>
                </a:ext>
              </a:extLst>
            </p:cNvPr>
            <p:cNvSpPr/>
            <p:nvPr/>
          </p:nvSpPr>
          <p:spPr>
            <a:xfrm>
              <a:off x="2854105" y="2821765"/>
              <a:ext cx="489870" cy="48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2" name="Group 5">
            <a:extLst>
              <a:ext uri="{FF2B5EF4-FFF2-40B4-BE49-F238E27FC236}">
                <a16:creationId xmlns:a16="http://schemas.microsoft.com/office/drawing/2014/main" id="{F738BE11-A6B6-4A9C-9D28-482795972505}"/>
              </a:ext>
            </a:extLst>
          </p:cNvPr>
          <p:cNvGrpSpPr/>
          <p:nvPr/>
        </p:nvGrpSpPr>
        <p:grpSpPr>
          <a:xfrm>
            <a:off x="3863080" y="2197443"/>
            <a:ext cx="2397289" cy="1597630"/>
            <a:chOff x="3863080" y="2273643"/>
            <a:chExt cx="2397289" cy="1597630"/>
          </a:xfrm>
        </p:grpSpPr>
        <p:sp>
          <p:nvSpPr>
            <p:cNvPr id="123" name="Freeform 5">
              <a:extLst>
                <a:ext uri="{FF2B5EF4-FFF2-40B4-BE49-F238E27FC236}">
                  <a16:creationId xmlns:a16="http://schemas.microsoft.com/office/drawing/2014/main" id="{D43BFBAB-44B3-4676-9A55-A5171AD64FA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3961" y="3851062"/>
              <a:ext cx="26467" cy="20211"/>
            </a:xfrm>
            <a:custGeom>
              <a:avLst/>
              <a:gdLst>
                <a:gd name="T0" fmla="*/ 0 w 9"/>
                <a:gd name="T1" fmla="*/ 0 h 10"/>
                <a:gd name="T2" fmla="*/ 9 w 9"/>
                <a:gd name="T3" fmla="*/ 10 h 10"/>
                <a:gd name="T4" fmla="*/ 9 w 9"/>
                <a:gd name="T5" fmla="*/ 10 h 10"/>
                <a:gd name="T6" fmla="*/ 0 w 9"/>
                <a:gd name="T7" fmla="*/ 0 h 10"/>
                <a:gd name="T8" fmla="*/ 0 w 9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0">
                  <a:moveTo>
                    <a:pt x="0" y="0"/>
                  </a:moveTo>
                  <a:cubicBezTo>
                    <a:pt x="5" y="7"/>
                    <a:pt x="9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7"/>
                    <a:pt x="3" y="4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A1CC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6">
              <a:extLst>
                <a:ext uri="{FF2B5EF4-FFF2-40B4-BE49-F238E27FC236}">
                  <a16:creationId xmlns:a16="http://schemas.microsoft.com/office/drawing/2014/main" id="{ECC1F4B1-D664-4DE7-9C49-0E3007D73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4268" y="2273643"/>
              <a:ext cx="2276101" cy="1586080"/>
            </a:xfrm>
            <a:custGeom>
              <a:avLst/>
              <a:gdLst>
                <a:gd name="T0" fmla="*/ 1273 w 1634"/>
                <a:gd name="T1" fmla="*/ 1648 h 1648"/>
                <a:gd name="T2" fmla="*/ 0 w 1634"/>
                <a:gd name="T3" fmla="*/ 1648 h 1648"/>
                <a:gd name="T4" fmla="*/ 363 w 1634"/>
                <a:gd name="T5" fmla="*/ 824 h 1648"/>
                <a:gd name="T6" fmla="*/ 0 w 1634"/>
                <a:gd name="T7" fmla="*/ 0 h 1648"/>
                <a:gd name="T8" fmla="*/ 1273 w 1634"/>
                <a:gd name="T9" fmla="*/ 0 h 1648"/>
                <a:gd name="T10" fmla="*/ 1634 w 1634"/>
                <a:gd name="T11" fmla="*/ 824 h 1648"/>
                <a:gd name="T12" fmla="*/ 1273 w 1634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4" h="1648">
                  <a:moveTo>
                    <a:pt x="1273" y="1648"/>
                  </a:moveTo>
                  <a:lnTo>
                    <a:pt x="0" y="1648"/>
                  </a:lnTo>
                  <a:lnTo>
                    <a:pt x="363" y="824"/>
                  </a:lnTo>
                  <a:lnTo>
                    <a:pt x="0" y="0"/>
                  </a:lnTo>
                  <a:lnTo>
                    <a:pt x="1273" y="0"/>
                  </a:lnTo>
                  <a:lnTo>
                    <a:pt x="1634" y="824"/>
                  </a:lnTo>
                  <a:lnTo>
                    <a:pt x="1273" y="1648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7">
              <a:extLst>
                <a:ext uri="{FF2B5EF4-FFF2-40B4-BE49-F238E27FC236}">
                  <a16:creationId xmlns:a16="http://schemas.microsoft.com/office/drawing/2014/main" id="{00B346D6-88E3-4D08-97FD-33692C9872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080" y="2273643"/>
              <a:ext cx="2276101" cy="1586080"/>
            </a:xfrm>
            <a:custGeom>
              <a:avLst/>
              <a:gdLst>
                <a:gd name="T0" fmla="*/ 1271 w 1634"/>
                <a:gd name="T1" fmla="*/ 1648 h 1648"/>
                <a:gd name="T2" fmla="*/ 0 w 1634"/>
                <a:gd name="T3" fmla="*/ 1648 h 1648"/>
                <a:gd name="T4" fmla="*/ 361 w 1634"/>
                <a:gd name="T5" fmla="*/ 824 h 1648"/>
                <a:gd name="T6" fmla="*/ 0 w 1634"/>
                <a:gd name="T7" fmla="*/ 0 h 1648"/>
                <a:gd name="T8" fmla="*/ 1271 w 1634"/>
                <a:gd name="T9" fmla="*/ 0 h 1648"/>
                <a:gd name="T10" fmla="*/ 1634 w 1634"/>
                <a:gd name="T11" fmla="*/ 824 h 1648"/>
                <a:gd name="T12" fmla="*/ 1271 w 1634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4" h="1648">
                  <a:moveTo>
                    <a:pt x="1271" y="1648"/>
                  </a:moveTo>
                  <a:lnTo>
                    <a:pt x="0" y="1648"/>
                  </a:lnTo>
                  <a:lnTo>
                    <a:pt x="361" y="824"/>
                  </a:lnTo>
                  <a:lnTo>
                    <a:pt x="0" y="0"/>
                  </a:lnTo>
                  <a:lnTo>
                    <a:pt x="1271" y="0"/>
                  </a:lnTo>
                  <a:lnTo>
                    <a:pt x="1634" y="824"/>
                  </a:lnTo>
                  <a:lnTo>
                    <a:pt x="1271" y="164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Shape 2430">
              <a:extLst>
                <a:ext uri="{FF2B5EF4-FFF2-40B4-BE49-F238E27FC236}">
                  <a16:creationId xmlns:a16="http://schemas.microsoft.com/office/drawing/2014/main" id="{702C8B38-6332-408D-82C3-A23DD9821947}"/>
                </a:ext>
              </a:extLst>
            </p:cNvPr>
            <p:cNvSpPr/>
            <p:nvPr/>
          </p:nvSpPr>
          <p:spPr>
            <a:xfrm>
              <a:off x="4816781" y="2824623"/>
              <a:ext cx="489870" cy="48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7" name="Group 9">
            <a:extLst>
              <a:ext uri="{FF2B5EF4-FFF2-40B4-BE49-F238E27FC236}">
                <a16:creationId xmlns:a16="http://schemas.microsoft.com/office/drawing/2014/main" id="{57C9DE85-93B3-4F0E-AB50-C1FA401ED958}"/>
              </a:ext>
            </a:extLst>
          </p:cNvPr>
          <p:cNvGrpSpPr/>
          <p:nvPr/>
        </p:nvGrpSpPr>
        <p:grpSpPr>
          <a:xfrm>
            <a:off x="7920781" y="2197443"/>
            <a:ext cx="2427934" cy="1586080"/>
            <a:chOff x="7920781" y="2273643"/>
            <a:chExt cx="2427934" cy="1586080"/>
          </a:xfrm>
        </p:grpSpPr>
        <p:sp>
          <p:nvSpPr>
            <p:cNvPr id="128" name="Freeform 10">
              <a:extLst>
                <a:ext uri="{FF2B5EF4-FFF2-40B4-BE49-F238E27FC236}">
                  <a16:creationId xmlns:a16="http://schemas.microsoft.com/office/drawing/2014/main" id="{E3E60281-75FC-4BC3-B3E0-49847FBF6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1221" y="2273643"/>
              <a:ext cx="2277494" cy="1586080"/>
            </a:xfrm>
            <a:custGeom>
              <a:avLst/>
              <a:gdLst>
                <a:gd name="T0" fmla="*/ 1272 w 1635"/>
                <a:gd name="T1" fmla="*/ 1648 h 1648"/>
                <a:gd name="T2" fmla="*/ 0 w 1635"/>
                <a:gd name="T3" fmla="*/ 1648 h 1648"/>
                <a:gd name="T4" fmla="*/ 362 w 1635"/>
                <a:gd name="T5" fmla="*/ 824 h 1648"/>
                <a:gd name="T6" fmla="*/ 0 w 1635"/>
                <a:gd name="T7" fmla="*/ 0 h 1648"/>
                <a:gd name="T8" fmla="*/ 1272 w 1635"/>
                <a:gd name="T9" fmla="*/ 0 h 1648"/>
                <a:gd name="T10" fmla="*/ 1635 w 1635"/>
                <a:gd name="T11" fmla="*/ 824 h 1648"/>
                <a:gd name="T12" fmla="*/ 1272 w 1635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5" h="1648">
                  <a:moveTo>
                    <a:pt x="1272" y="1648"/>
                  </a:moveTo>
                  <a:lnTo>
                    <a:pt x="0" y="1648"/>
                  </a:lnTo>
                  <a:lnTo>
                    <a:pt x="362" y="824"/>
                  </a:lnTo>
                  <a:lnTo>
                    <a:pt x="0" y="0"/>
                  </a:lnTo>
                  <a:lnTo>
                    <a:pt x="1272" y="0"/>
                  </a:lnTo>
                  <a:lnTo>
                    <a:pt x="1635" y="824"/>
                  </a:lnTo>
                  <a:lnTo>
                    <a:pt x="1272" y="1648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11">
              <a:extLst>
                <a:ext uri="{FF2B5EF4-FFF2-40B4-BE49-F238E27FC236}">
                  <a16:creationId xmlns:a16="http://schemas.microsoft.com/office/drawing/2014/main" id="{0CEEDE66-A9AD-4534-B3B4-BE39D78FB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20781" y="2273643"/>
              <a:ext cx="2277494" cy="1586080"/>
            </a:xfrm>
            <a:custGeom>
              <a:avLst/>
              <a:gdLst>
                <a:gd name="T0" fmla="*/ 1272 w 1635"/>
                <a:gd name="T1" fmla="*/ 1648 h 1648"/>
                <a:gd name="T2" fmla="*/ 0 w 1635"/>
                <a:gd name="T3" fmla="*/ 1648 h 1648"/>
                <a:gd name="T4" fmla="*/ 362 w 1635"/>
                <a:gd name="T5" fmla="*/ 824 h 1648"/>
                <a:gd name="T6" fmla="*/ 0 w 1635"/>
                <a:gd name="T7" fmla="*/ 0 h 1648"/>
                <a:gd name="T8" fmla="*/ 1272 w 1635"/>
                <a:gd name="T9" fmla="*/ 0 h 1648"/>
                <a:gd name="T10" fmla="*/ 1635 w 1635"/>
                <a:gd name="T11" fmla="*/ 824 h 1648"/>
                <a:gd name="T12" fmla="*/ 1272 w 1635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5" h="1648">
                  <a:moveTo>
                    <a:pt x="1272" y="1648"/>
                  </a:moveTo>
                  <a:lnTo>
                    <a:pt x="0" y="1648"/>
                  </a:lnTo>
                  <a:lnTo>
                    <a:pt x="362" y="824"/>
                  </a:lnTo>
                  <a:lnTo>
                    <a:pt x="0" y="0"/>
                  </a:lnTo>
                  <a:lnTo>
                    <a:pt x="1272" y="0"/>
                  </a:lnTo>
                  <a:lnTo>
                    <a:pt x="1635" y="824"/>
                  </a:lnTo>
                  <a:lnTo>
                    <a:pt x="1272" y="1648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Shape 2369">
              <a:extLst>
                <a:ext uri="{FF2B5EF4-FFF2-40B4-BE49-F238E27FC236}">
                  <a16:creationId xmlns:a16="http://schemas.microsoft.com/office/drawing/2014/main" id="{9969E11D-9051-47FA-9C8F-543342753732}"/>
                </a:ext>
              </a:extLst>
            </p:cNvPr>
            <p:cNvSpPr/>
            <p:nvPr/>
          </p:nvSpPr>
          <p:spPr>
            <a:xfrm>
              <a:off x="8965033" y="2826340"/>
              <a:ext cx="489870" cy="48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31" name="Group 8">
            <a:extLst>
              <a:ext uri="{FF2B5EF4-FFF2-40B4-BE49-F238E27FC236}">
                <a16:creationId xmlns:a16="http://schemas.microsoft.com/office/drawing/2014/main" id="{47481D3D-3982-4D4C-83C8-4861B22E6C6B}"/>
              </a:ext>
            </a:extLst>
          </p:cNvPr>
          <p:cNvGrpSpPr/>
          <p:nvPr/>
        </p:nvGrpSpPr>
        <p:grpSpPr>
          <a:xfrm>
            <a:off x="5887055" y="2197443"/>
            <a:ext cx="2407040" cy="1586080"/>
            <a:chOff x="5887055" y="2273643"/>
            <a:chExt cx="2407040" cy="1586080"/>
          </a:xfrm>
        </p:grpSpPr>
        <p:sp>
          <p:nvSpPr>
            <p:cNvPr id="132" name="Freeform 15">
              <a:extLst>
                <a:ext uri="{FF2B5EF4-FFF2-40B4-BE49-F238E27FC236}">
                  <a16:creationId xmlns:a16="http://schemas.microsoft.com/office/drawing/2014/main" id="{28A41C38-4EBA-483A-89E4-4B5DC8DBE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0780" y="2273643"/>
              <a:ext cx="2273315" cy="1586080"/>
            </a:xfrm>
            <a:custGeom>
              <a:avLst/>
              <a:gdLst>
                <a:gd name="T0" fmla="*/ 1271 w 1632"/>
                <a:gd name="T1" fmla="*/ 1648 h 1648"/>
                <a:gd name="T2" fmla="*/ 0 w 1632"/>
                <a:gd name="T3" fmla="*/ 1648 h 1648"/>
                <a:gd name="T4" fmla="*/ 361 w 1632"/>
                <a:gd name="T5" fmla="*/ 824 h 1648"/>
                <a:gd name="T6" fmla="*/ 0 w 1632"/>
                <a:gd name="T7" fmla="*/ 0 h 1648"/>
                <a:gd name="T8" fmla="*/ 1271 w 1632"/>
                <a:gd name="T9" fmla="*/ 0 h 1648"/>
                <a:gd name="T10" fmla="*/ 1632 w 1632"/>
                <a:gd name="T11" fmla="*/ 824 h 1648"/>
                <a:gd name="T12" fmla="*/ 1271 w 1632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2" h="1648">
                  <a:moveTo>
                    <a:pt x="1271" y="1648"/>
                  </a:moveTo>
                  <a:lnTo>
                    <a:pt x="0" y="1648"/>
                  </a:lnTo>
                  <a:lnTo>
                    <a:pt x="361" y="824"/>
                  </a:lnTo>
                  <a:lnTo>
                    <a:pt x="0" y="0"/>
                  </a:lnTo>
                  <a:lnTo>
                    <a:pt x="1271" y="0"/>
                  </a:lnTo>
                  <a:lnTo>
                    <a:pt x="1632" y="824"/>
                  </a:lnTo>
                  <a:lnTo>
                    <a:pt x="1271" y="1648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16">
              <a:extLst>
                <a:ext uri="{FF2B5EF4-FFF2-40B4-BE49-F238E27FC236}">
                  <a16:creationId xmlns:a16="http://schemas.microsoft.com/office/drawing/2014/main" id="{7942B47A-64EC-4D03-B918-CE0D0B6697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7055" y="2273643"/>
              <a:ext cx="2274708" cy="1586080"/>
            </a:xfrm>
            <a:custGeom>
              <a:avLst/>
              <a:gdLst>
                <a:gd name="T0" fmla="*/ 1271 w 1633"/>
                <a:gd name="T1" fmla="*/ 1648 h 1648"/>
                <a:gd name="T2" fmla="*/ 0 w 1633"/>
                <a:gd name="T3" fmla="*/ 1648 h 1648"/>
                <a:gd name="T4" fmla="*/ 362 w 1633"/>
                <a:gd name="T5" fmla="*/ 824 h 1648"/>
                <a:gd name="T6" fmla="*/ 0 w 1633"/>
                <a:gd name="T7" fmla="*/ 0 h 1648"/>
                <a:gd name="T8" fmla="*/ 1271 w 1633"/>
                <a:gd name="T9" fmla="*/ 0 h 1648"/>
                <a:gd name="T10" fmla="*/ 1633 w 1633"/>
                <a:gd name="T11" fmla="*/ 824 h 1648"/>
                <a:gd name="T12" fmla="*/ 1271 w 1633"/>
                <a:gd name="T13" fmla="*/ 1648 h 1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33" h="1648">
                  <a:moveTo>
                    <a:pt x="1271" y="1648"/>
                  </a:moveTo>
                  <a:lnTo>
                    <a:pt x="0" y="1648"/>
                  </a:lnTo>
                  <a:lnTo>
                    <a:pt x="362" y="824"/>
                  </a:lnTo>
                  <a:lnTo>
                    <a:pt x="0" y="0"/>
                  </a:lnTo>
                  <a:lnTo>
                    <a:pt x="1271" y="0"/>
                  </a:lnTo>
                  <a:lnTo>
                    <a:pt x="1633" y="824"/>
                  </a:lnTo>
                  <a:lnTo>
                    <a:pt x="1271" y="164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Shape 2434">
              <a:extLst>
                <a:ext uri="{FF2B5EF4-FFF2-40B4-BE49-F238E27FC236}">
                  <a16:creationId xmlns:a16="http://schemas.microsoft.com/office/drawing/2014/main" id="{EF7B70C0-94EA-4A9A-BCC2-7B65210C2845}"/>
                </a:ext>
              </a:extLst>
            </p:cNvPr>
            <p:cNvSpPr/>
            <p:nvPr/>
          </p:nvSpPr>
          <p:spPr>
            <a:xfrm>
              <a:off x="6912502" y="2821765"/>
              <a:ext cx="489870" cy="48983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9244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250"/>
                            </p:stCondLst>
                            <p:childTnLst>
                              <p:par>
                                <p:cTn id="3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81" name="Freeform 33">
            <a:extLst>
              <a:ext uri="{FF2B5EF4-FFF2-40B4-BE49-F238E27FC236}">
                <a16:creationId xmlns:a16="http://schemas.microsoft.com/office/drawing/2014/main" id="{B5A1E4E7-F0FB-43DA-ABEB-230AB1982CEE}"/>
              </a:ext>
            </a:extLst>
          </p:cNvPr>
          <p:cNvSpPr>
            <a:spLocks/>
          </p:cNvSpPr>
          <p:nvPr/>
        </p:nvSpPr>
        <p:spPr bwMode="auto">
          <a:xfrm>
            <a:off x="2082803" y="3885994"/>
            <a:ext cx="289508" cy="210020"/>
          </a:xfrm>
          <a:custGeom>
            <a:avLst/>
            <a:gdLst>
              <a:gd name="T0" fmla="*/ 173 w 346"/>
              <a:gd name="T1" fmla="*/ 251 h 251"/>
              <a:gd name="T2" fmla="*/ 346 w 346"/>
              <a:gd name="T3" fmla="*/ 0 h 251"/>
              <a:gd name="T4" fmla="*/ 0 w 346"/>
              <a:gd name="T5" fmla="*/ 0 h 251"/>
              <a:gd name="T6" fmla="*/ 173 w 346"/>
              <a:gd name="T7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251">
                <a:moveTo>
                  <a:pt x="173" y="251"/>
                </a:moveTo>
                <a:lnTo>
                  <a:pt x="346" y="0"/>
                </a:lnTo>
                <a:lnTo>
                  <a:pt x="0" y="0"/>
                </a:lnTo>
                <a:lnTo>
                  <a:pt x="173" y="25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2" name="Freeform 33">
            <a:extLst>
              <a:ext uri="{FF2B5EF4-FFF2-40B4-BE49-F238E27FC236}">
                <a16:creationId xmlns:a16="http://schemas.microsoft.com/office/drawing/2014/main" id="{07314194-56BB-4920-981F-135F4B397AFC}"/>
              </a:ext>
            </a:extLst>
          </p:cNvPr>
          <p:cNvSpPr>
            <a:spLocks/>
          </p:cNvSpPr>
          <p:nvPr/>
        </p:nvSpPr>
        <p:spPr bwMode="auto">
          <a:xfrm>
            <a:off x="4646103" y="3885994"/>
            <a:ext cx="289508" cy="210020"/>
          </a:xfrm>
          <a:custGeom>
            <a:avLst/>
            <a:gdLst>
              <a:gd name="T0" fmla="*/ 173 w 346"/>
              <a:gd name="T1" fmla="*/ 251 h 251"/>
              <a:gd name="T2" fmla="*/ 346 w 346"/>
              <a:gd name="T3" fmla="*/ 0 h 251"/>
              <a:gd name="T4" fmla="*/ 0 w 346"/>
              <a:gd name="T5" fmla="*/ 0 h 251"/>
              <a:gd name="T6" fmla="*/ 173 w 346"/>
              <a:gd name="T7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251">
                <a:moveTo>
                  <a:pt x="173" y="251"/>
                </a:moveTo>
                <a:lnTo>
                  <a:pt x="346" y="0"/>
                </a:lnTo>
                <a:lnTo>
                  <a:pt x="0" y="0"/>
                </a:lnTo>
                <a:lnTo>
                  <a:pt x="173" y="25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3" name="Freeform 33">
            <a:extLst>
              <a:ext uri="{FF2B5EF4-FFF2-40B4-BE49-F238E27FC236}">
                <a16:creationId xmlns:a16="http://schemas.microsoft.com/office/drawing/2014/main" id="{F85ED629-BEE6-4124-81B2-8940947E0F73}"/>
              </a:ext>
            </a:extLst>
          </p:cNvPr>
          <p:cNvSpPr>
            <a:spLocks/>
          </p:cNvSpPr>
          <p:nvPr/>
        </p:nvSpPr>
        <p:spPr bwMode="auto">
          <a:xfrm>
            <a:off x="7209403" y="3885994"/>
            <a:ext cx="289508" cy="210020"/>
          </a:xfrm>
          <a:custGeom>
            <a:avLst/>
            <a:gdLst>
              <a:gd name="T0" fmla="*/ 173 w 346"/>
              <a:gd name="T1" fmla="*/ 251 h 251"/>
              <a:gd name="T2" fmla="*/ 346 w 346"/>
              <a:gd name="T3" fmla="*/ 0 h 251"/>
              <a:gd name="T4" fmla="*/ 0 w 346"/>
              <a:gd name="T5" fmla="*/ 0 h 251"/>
              <a:gd name="T6" fmla="*/ 173 w 346"/>
              <a:gd name="T7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251">
                <a:moveTo>
                  <a:pt x="173" y="251"/>
                </a:moveTo>
                <a:lnTo>
                  <a:pt x="346" y="0"/>
                </a:lnTo>
                <a:lnTo>
                  <a:pt x="0" y="0"/>
                </a:lnTo>
                <a:lnTo>
                  <a:pt x="173" y="25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4" name="Freeform 33">
            <a:extLst>
              <a:ext uri="{FF2B5EF4-FFF2-40B4-BE49-F238E27FC236}">
                <a16:creationId xmlns:a16="http://schemas.microsoft.com/office/drawing/2014/main" id="{CAFA3BE0-D69F-4206-A9AB-59691CB5D7D9}"/>
              </a:ext>
            </a:extLst>
          </p:cNvPr>
          <p:cNvSpPr>
            <a:spLocks/>
          </p:cNvSpPr>
          <p:nvPr/>
        </p:nvSpPr>
        <p:spPr bwMode="auto">
          <a:xfrm>
            <a:off x="9772703" y="3885994"/>
            <a:ext cx="289508" cy="210020"/>
          </a:xfrm>
          <a:custGeom>
            <a:avLst/>
            <a:gdLst>
              <a:gd name="T0" fmla="*/ 173 w 346"/>
              <a:gd name="T1" fmla="*/ 251 h 251"/>
              <a:gd name="T2" fmla="*/ 346 w 346"/>
              <a:gd name="T3" fmla="*/ 0 h 251"/>
              <a:gd name="T4" fmla="*/ 0 w 346"/>
              <a:gd name="T5" fmla="*/ 0 h 251"/>
              <a:gd name="T6" fmla="*/ 173 w 346"/>
              <a:gd name="T7" fmla="*/ 251 h 2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46" h="251">
                <a:moveTo>
                  <a:pt x="173" y="251"/>
                </a:moveTo>
                <a:lnTo>
                  <a:pt x="346" y="0"/>
                </a:lnTo>
                <a:lnTo>
                  <a:pt x="0" y="0"/>
                </a:lnTo>
                <a:lnTo>
                  <a:pt x="173" y="25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5" name="TextBox 112">
            <a:extLst>
              <a:ext uri="{FF2B5EF4-FFF2-40B4-BE49-F238E27FC236}">
                <a16:creationId xmlns:a16="http://schemas.microsoft.com/office/drawing/2014/main" id="{59E9DD75-A7C9-4930-9C6B-50D96AFB01B9}"/>
              </a:ext>
            </a:extLst>
          </p:cNvPr>
          <p:cNvSpPr txBox="1"/>
          <p:nvPr/>
        </p:nvSpPr>
        <p:spPr>
          <a:xfrm>
            <a:off x="1574658" y="43975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86" name="TextBox 113">
            <a:extLst>
              <a:ext uri="{FF2B5EF4-FFF2-40B4-BE49-F238E27FC236}">
                <a16:creationId xmlns:a16="http://schemas.microsoft.com/office/drawing/2014/main" id="{3B5BEF1A-AD11-4E56-BD99-6B813CE83099}"/>
              </a:ext>
            </a:extLst>
          </p:cNvPr>
          <p:cNvSpPr txBox="1"/>
          <p:nvPr/>
        </p:nvSpPr>
        <p:spPr>
          <a:xfrm>
            <a:off x="1487615" y="47890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sp>
        <p:nvSpPr>
          <p:cNvPr id="87" name="TextBox 114">
            <a:extLst>
              <a:ext uri="{FF2B5EF4-FFF2-40B4-BE49-F238E27FC236}">
                <a16:creationId xmlns:a16="http://schemas.microsoft.com/office/drawing/2014/main" id="{72783A65-6C77-4ABC-981A-5E9DD8E7FE6D}"/>
              </a:ext>
            </a:extLst>
          </p:cNvPr>
          <p:cNvSpPr txBox="1"/>
          <p:nvPr/>
        </p:nvSpPr>
        <p:spPr>
          <a:xfrm>
            <a:off x="4226493" y="43975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88" name="TextBox 115">
            <a:extLst>
              <a:ext uri="{FF2B5EF4-FFF2-40B4-BE49-F238E27FC236}">
                <a16:creationId xmlns:a16="http://schemas.microsoft.com/office/drawing/2014/main" id="{4E539EB4-460F-450C-BC91-2C3094AC87CC}"/>
              </a:ext>
            </a:extLst>
          </p:cNvPr>
          <p:cNvSpPr txBox="1"/>
          <p:nvPr/>
        </p:nvSpPr>
        <p:spPr>
          <a:xfrm>
            <a:off x="4139450" y="47890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sp>
        <p:nvSpPr>
          <p:cNvPr id="89" name="TextBox 116">
            <a:extLst>
              <a:ext uri="{FF2B5EF4-FFF2-40B4-BE49-F238E27FC236}">
                <a16:creationId xmlns:a16="http://schemas.microsoft.com/office/drawing/2014/main" id="{8A9419D6-F15F-4F34-9C28-708833D2BEA5}"/>
              </a:ext>
            </a:extLst>
          </p:cNvPr>
          <p:cNvSpPr txBox="1"/>
          <p:nvPr/>
        </p:nvSpPr>
        <p:spPr>
          <a:xfrm>
            <a:off x="6741661" y="43975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90" name="TextBox 117">
            <a:extLst>
              <a:ext uri="{FF2B5EF4-FFF2-40B4-BE49-F238E27FC236}">
                <a16:creationId xmlns:a16="http://schemas.microsoft.com/office/drawing/2014/main" id="{6C3D4210-B699-4AEB-A5FC-714440741E86}"/>
              </a:ext>
            </a:extLst>
          </p:cNvPr>
          <p:cNvSpPr txBox="1"/>
          <p:nvPr/>
        </p:nvSpPr>
        <p:spPr>
          <a:xfrm>
            <a:off x="6654618" y="47890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sp>
        <p:nvSpPr>
          <p:cNvPr id="91" name="TextBox 118">
            <a:extLst>
              <a:ext uri="{FF2B5EF4-FFF2-40B4-BE49-F238E27FC236}">
                <a16:creationId xmlns:a16="http://schemas.microsoft.com/office/drawing/2014/main" id="{25A23EFC-04B7-47AB-B6BA-519113473B12}"/>
              </a:ext>
            </a:extLst>
          </p:cNvPr>
          <p:cNvSpPr txBox="1"/>
          <p:nvPr/>
        </p:nvSpPr>
        <p:spPr>
          <a:xfrm>
            <a:off x="9321468" y="4397534"/>
            <a:ext cx="12224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defRPr/>
            </a:pPr>
            <a:r>
              <a:rPr lang="en-US" sz="1600" spc="3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92" name="TextBox 119">
            <a:extLst>
              <a:ext uri="{FF2B5EF4-FFF2-40B4-BE49-F238E27FC236}">
                <a16:creationId xmlns:a16="http://schemas.microsoft.com/office/drawing/2014/main" id="{736286E6-BABE-4230-B3A8-658B7C9C76B0}"/>
              </a:ext>
            </a:extLst>
          </p:cNvPr>
          <p:cNvSpPr txBox="1"/>
          <p:nvPr/>
        </p:nvSpPr>
        <p:spPr>
          <a:xfrm>
            <a:off x="9234425" y="4789061"/>
            <a:ext cx="13965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amet </a:t>
            </a:r>
          </a:p>
          <a:p>
            <a:pPr algn="ct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consectetur elit adipisc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DA1B92D-71FD-43FE-A558-7A9754F063BD}"/>
              </a:ext>
            </a:extLst>
          </p:cNvPr>
          <p:cNvGrpSpPr/>
          <p:nvPr/>
        </p:nvGrpSpPr>
        <p:grpSpPr>
          <a:xfrm>
            <a:off x="1181213" y="1998323"/>
            <a:ext cx="9783855" cy="1558088"/>
            <a:chOff x="1181213" y="1998323"/>
            <a:chExt cx="9783855" cy="1558088"/>
          </a:xfrm>
        </p:grpSpPr>
        <p:grpSp>
          <p:nvGrpSpPr>
            <p:cNvPr id="93" name="Group 1">
              <a:extLst>
                <a:ext uri="{FF2B5EF4-FFF2-40B4-BE49-F238E27FC236}">
                  <a16:creationId xmlns:a16="http://schemas.microsoft.com/office/drawing/2014/main" id="{56CADEEB-A219-43BF-B3EF-2FEAC87AB71A}"/>
                </a:ext>
              </a:extLst>
            </p:cNvPr>
            <p:cNvGrpSpPr/>
            <p:nvPr/>
          </p:nvGrpSpPr>
          <p:grpSpPr>
            <a:xfrm>
              <a:off x="1181213" y="1998323"/>
              <a:ext cx="2467836" cy="1558088"/>
              <a:chOff x="1204073" y="2331698"/>
              <a:chExt cx="2467836" cy="1558088"/>
            </a:xfrm>
            <a:solidFill>
              <a:schemeClr val="accent1"/>
            </a:solidFill>
          </p:grpSpPr>
          <p:grpSp>
            <p:nvGrpSpPr>
              <p:cNvPr id="94" name="Group 15">
                <a:extLst>
                  <a:ext uri="{FF2B5EF4-FFF2-40B4-BE49-F238E27FC236}">
                    <a16:creationId xmlns:a16="http://schemas.microsoft.com/office/drawing/2014/main" id="{743E6043-86FE-42F6-812F-26AB85F9E66D}"/>
                  </a:ext>
                </a:extLst>
              </p:cNvPr>
              <p:cNvGrpSpPr/>
              <p:nvPr/>
            </p:nvGrpSpPr>
            <p:grpSpPr>
              <a:xfrm>
                <a:off x="1204073" y="2331698"/>
                <a:ext cx="2467836" cy="1558088"/>
                <a:chOff x="1341345" y="2331698"/>
                <a:chExt cx="2467836" cy="1558088"/>
              </a:xfrm>
              <a:grpFill/>
            </p:grpSpPr>
            <p:sp>
              <p:nvSpPr>
                <p:cNvPr id="96" name="Freeform 6">
                  <a:extLst>
                    <a:ext uri="{FF2B5EF4-FFF2-40B4-BE49-F238E27FC236}">
                      <a16:creationId xmlns:a16="http://schemas.microsoft.com/office/drawing/2014/main" id="{F3FC28D8-F9F6-4FF9-A370-F7152DBF80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1608010" y="2331698"/>
                  <a:ext cx="1558087" cy="1558088"/>
                </a:xfrm>
                <a:custGeom>
                  <a:avLst/>
                  <a:gdLst>
                    <a:gd name="T0" fmla="*/ 799 w 1598"/>
                    <a:gd name="T1" fmla="*/ 0 h 1599"/>
                    <a:gd name="T2" fmla="*/ 0 w 1598"/>
                    <a:gd name="T3" fmla="*/ 800 h 1599"/>
                    <a:gd name="T4" fmla="*/ 799 w 1598"/>
                    <a:gd name="T5" fmla="*/ 1599 h 1599"/>
                    <a:gd name="T6" fmla="*/ 1598 w 1598"/>
                    <a:gd name="T7" fmla="*/ 800 h 1599"/>
                    <a:gd name="T8" fmla="*/ 799 w 1598"/>
                    <a:gd name="T9" fmla="*/ 0 h 1599"/>
                    <a:gd name="T10" fmla="*/ 799 w 1598"/>
                    <a:gd name="T11" fmla="*/ 1405 h 1599"/>
                    <a:gd name="T12" fmla="*/ 194 w 1598"/>
                    <a:gd name="T13" fmla="*/ 800 h 1599"/>
                    <a:gd name="T14" fmla="*/ 799 w 1598"/>
                    <a:gd name="T15" fmla="*/ 194 h 1599"/>
                    <a:gd name="T16" fmla="*/ 1405 w 1598"/>
                    <a:gd name="T17" fmla="*/ 800 h 1599"/>
                    <a:gd name="T18" fmla="*/ 799 w 1598"/>
                    <a:gd name="T19" fmla="*/ 1405 h 159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598" h="1599">
                      <a:moveTo>
                        <a:pt x="799" y="0"/>
                      </a:moveTo>
                      <a:cubicBezTo>
                        <a:pt x="358" y="0"/>
                        <a:pt x="0" y="358"/>
                        <a:pt x="0" y="800"/>
                      </a:cubicBezTo>
                      <a:cubicBezTo>
                        <a:pt x="0" y="1241"/>
                        <a:pt x="358" y="1599"/>
                        <a:pt x="799" y="1599"/>
                      </a:cubicBezTo>
                      <a:cubicBezTo>
                        <a:pt x="1241" y="1599"/>
                        <a:pt x="1598" y="1241"/>
                        <a:pt x="1598" y="800"/>
                      </a:cubicBezTo>
                      <a:cubicBezTo>
                        <a:pt x="1598" y="358"/>
                        <a:pt x="1241" y="0"/>
                        <a:pt x="799" y="0"/>
                      </a:cubicBezTo>
                      <a:moveTo>
                        <a:pt x="799" y="1405"/>
                      </a:moveTo>
                      <a:cubicBezTo>
                        <a:pt x="465" y="1405"/>
                        <a:pt x="194" y="1134"/>
                        <a:pt x="194" y="800"/>
                      </a:cubicBezTo>
                      <a:cubicBezTo>
                        <a:pt x="194" y="465"/>
                        <a:pt x="465" y="194"/>
                        <a:pt x="799" y="194"/>
                      </a:cubicBezTo>
                      <a:cubicBezTo>
                        <a:pt x="1134" y="194"/>
                        <a:pt x="1405" y="465"/>
                        <a:pt x="1405" y="800"/>
                      </a:cubicBezTo>
                      <a:cubicBezTo>
                        <a:pt x="1405" y="1134"/>
                        <a:pt x="1134" y="1405"/>
                        <a:pt x="799" y="1405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7" name="Rectangle 7">
                  <a:extLst>
                    <a:ext uri="{FF2B5EF4-FFF2-40B4-BE49-F238E27FC236}">
                      <a16:creationId xmlns:a16="http://schemas.microsoft.com/office/drawing/2014/main" id="{42E23858-8268-42A6-B1E8-492172A5C6B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0329" y="3700580"/>
                  <a:ext cx="2438852" cy="189206"/>
                </a:xfrm>
                <a:prstGeom prst="rect">
                  <a:avLst/>
                </a:pr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8" name="Rectangle 8">
                  <a:extLst>
                    <a:ext uri="{FF2B5EF4-FFF2-40B4-BE49-F238E27FC236}">
                      <a16:creationId xmlns:a16="http://schemas.microsoft.com/office/drawing/2014/main" id="{A2C36A45-CCFF-449E-9CB1-B7BDEADD30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71599" y="3700580"/>
                  <a:ext cx="2063701" cy="189206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9" name="Freeform 10">
                  <a:extLst>
                    <a:ext uri="{FF2B5EF4-FFF2-40B4-BE49-F238E27FC236}">
                      <a16:creationId xmlns:a16="http://schemas.microsoft.com/office/drawing/2014/main" id="{449D1B6D-C435-45DF-973B-BD4E9937FB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02926" y="3452963"/>
                  <a:ext cx="683171" cy="247618"/>
                </a:xfrm>
                <a:custGeom>
                  <a:avLst/>
                  <a:gdLst>
                    <a:gd name="T0" fmla="*/ 701 w 701"/>
                    <a:gd name="T1" fmla="*/ 0 h 254"/>
                    <a:gd name="T2" fmla="*/ 476 w 701"/>
                    <a:gd name="T3" fmla="*/ 0 h 254"/>
                    <a:gd name="T4" fmla="*/ 451 w 701"/>
                    <a:gd name="T5" fmla="*/ 33 h 254"/>
                    <a:gd name="T6" fmla="*/ 0 w 701"/>
                    <a:gd name="T7" fmla="*/ 254 h 254"/>
                    <a:gd name="T8" fmla="*/ 505 w 701"/>
                    <a:gd name="T9" fmla="*/ 254 h 254"/>
                    <a:gd name="T10" fmla="*/ 701 w 701"/>
                    <a:gd name="T11" fmla="*/ 0 h 2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01" h="254">
                      <a:moveTo>
                        <a:pt x="701" y="0"/>
                      </a:moveTo>
                      <a:cubicBezTo>
                        <a:pt x="476" y="0"/>
                        <a:pt x="476" y="0"/>
                        <a:pt x="476" y="0"/>
                      </a:cubicBezTo>
                      <a:cubicBezTo>
                        <a:pt x="468" y="11"/>
                        <a:pt x="460" y="22"/>
                        <a:pt x="451" y="33"/>
                      </a:cubicBezTo>
                      <a:cubicBezTo>
                        <a:pt x="343" y="164"/>
                        <a:pt x="182" y="249"/>
                        <a:pt x="0" y="254"/>
                      </a:cubicBezTo>
                      <a:cubicBezTo>
                        <a:pt x="505" y="254"/>
                        <a:pt x="505" y="254"/>
                        <a:pt x="505" y="254"/>
                      </a:cubicBezTo>
                      <a:cubicBezTo>
                        <a:pt x="586" y="184"/>
                        <a:pt x="653" y="97"/>
                        <a:pt x="701" y="0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100" name="Freeform 11">
                  <a:extLst>
                    <a:ext uri="{FF2B5EF4-FFF2-40B4-BE49-F238E27FC236}">
                      <a16:creationId xmlns:a16="http://schemas.microsoft.com/office/drawing/2014/main" id="{E5214672-3008-4FC1-BA93-09435C0680C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87688" y="3700580"/>
                  <a:ext cx="507934" cy="0"/>
                </a:xfrm>
                <a:custGeom>
                  <a:avLst/>
                  <a:gdLst>
                    <a:gd name="T0" fmla="*/ 521 w 521"/>
                    <a:gd name="T1" fmla="*/ 16 w 521"/>
                    <a:gd name="T2" fmla="*/ 0 w 521"/>
                    <a:gd name="T3" fmla="*/ 521 w 521"/>
                    <a:gd name="T4" fmla="*/ 521 w 521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521">
                      <a:moveTo>
                        <a:pt x="521" y="0"/>
                      </a:moveTo>
                      <a:cubicBezTo>
                        <a:pt x="16" y="0"/>
                        <a:pt x="16" y="0"/>
                        <a:pt x="16" y="0"/>
                      </a:cubicBezTo>
                      <a:cubicBezTo>
                        <a:pt x="11" y="0"/>
                        <a:pt x="5" y="0"/>
                        <a:pt x="0" y="0"/>
                      </a:cubicBezTo>
                      <a:cubicBezTo>
                        <a:pt x="521" y="0"/>
                        <a:pt x="521" y="0"/>
                        <a:pt x="521" y="0"/>
                      </a:cubicBezTo>
                      <a:cubicBezTo>
                        <a:pt x="521" y="0"/>
                        <a:pt x="521" y="0"/>
                        <a:pt x="521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101" name="Freeform 43">
                  <a:extLst>
                    <a:ext uri="{FF2B5EF4-FFF2-40B4-BE49-F238E27FC236}">
                      <a16:creationId xmlns:a16="http://schemas.microsoft.com/office/drawing/2014/main" id="{5343D720-B0B9-4FCC-82E7-61D2B74246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41345" y="3889786"/>
                  <a:ext cx="1045074" cy="0"/>
                </a:xfrm>
                <a:custGeom>
                  <a:avLst/>
                  <a:gdLst>
                    <a:gd name="T0" fmla="*/ 1065 w 1073"/>
                    <a:gd name="T1" fmla="*/ 0 w 1073"/>
                    <a:gd name="T2" fmla="*/ 0 w 1073"/>
                    <a:gd name="T3" fmla="*/ 1073 w 1073"/>
                    <a:gd name="T4" fmla="*/ 1065 w 1073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  <a:cxn ang="0">
                      <a:pos x="T4" y="0"/>
                    </a:cxn>
                  </a:cxnLst>
                  <a:rect l="0" t="0" r="r" b="b"/>
                  <a:pathLst>
                    <a:path w="1073">
                      <a:moveTo>
                        <a:pt x="1065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073" y="0"/>
                        <a:pt x="1073" y="0"/>
                        <a:pt x="1073" y="0"/>
                      </a:cubicBezTo>
                      <a:cubicBezTo>
                        <a:pt x="1070" y="0"/>
                        <a:pt x="1068" y="0"/>
                        <a:pt x="1065" y="0"/>
                      </a:cubicBezTo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102" name="Freeform 44">
                  <a:extLst>
                    <a:ext uri="{FF2B5EF4-FFF2-40B4-BE49-F238E27FC236}">
                      <a16:creationId xmlns:a16="http://schemas.microsoft.com/office/drawing/2014/main" id="{F96E2822-1D04-43A3-B4D2-F978AD5293D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71600" y="3700580"/>
                  <a:ext cx="1007200" cy="189206"/>
                </a:xfrm>
                <a:custGeom>
                  <a:avLst/>
                  <a:gdLst>
                    <a:gd name="T0" fmla="*/ 552 w 1065"/>
                    <a:gd name="T1" fmla="*/ 0 h 194"/>
                    <a:gd name="T2" fmla="*/ 0 w 1065"/>
                    <a:gd name="T3" fmla="*/ 0 h 194"/>
                    <a:gd name="T4" fmla="*/ 0 w 1065"/>
                    <a:gd name="T5" fmla="*/ 194 h 194"/>
                    <a:gd name="T6" fmla="*/ 1065 w 1065"/>
                    <a:gd name="T7" fmla="*/ 194 h 194"/>
                    <a:gd name="T8" fmla="*/ 552 w 1065"/>
                    <a:gd name="T9" fmla="*/ 0 h 19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65" h="194">
                      <a:moveTo>
                        <a:pt x="55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4"/>
                        <a:pt x="0" y="194"/>
                        <a:pt x="0" y="194"/>
                      </a:cubicBezTo>
                      <a:cubicBezTo>
                        <a:pt x="1065" y="194"/>
                        <a:pt x="1065" y="194"/>
                        <a:pt x="1065" y="194"/>
                      </a:cubicBezTo>
                      <a:cubicBezTo>
                        <a:pt x="869" y="192"/>
                        <a:pt x="690" y="119"/>
                        <a:pt x="552" y="0"/>
                      </a:cubicBezTo>
                    </a:path>
                  </a:pathLst>
                </a:custGeom>
                <a:grpFill/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95" name="Shape 2370">
                <a:extLst>
                  <a:ext uri="{FF2B5EF4-FFF2-40B4-BE49-F238E27FC236}">
                    <a16:creationId xmlns:a16="http://schemas.microsoft.com/office/drawing/2014/main" id="{D0C15243-4896-44C8-A356-40E2BD9839D1}"/>
                  </a:ext>
                </a:extLst>
              </p:cNvPr>
              <p:cNvSpPr/>
              <p:nvPr/>
            </p:nvSpPr>
            <p:spPr>
              <a:xfrm>
                <a:off x="2037519" y="2895282"/>
                <a:ext cx="423256" cy="423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11782"/>
                    </a:moveTo>
                    <a:cubicBezTo>
                      <a:pt x="10258" y="11782"/>
                      <a:pt x="9818" y="11342"/>
                      <a:pt x="9818" y="10800"/>
                    </a:cubicBezTo>
                    <a:cubicBezTo>
                      <a:pt x="9818" y="10258"/>
                      <a:pt x="10258" y="9818"/>
                      <a:pt x="10800" y="9818"/>
                    </a:cubicBezTo>
                    <a:cubicBezTo>
                      <a:pt x="11342" y="9818"/>
                      <a:pt x="11782" y="10258"/>
                      <a:pt x="11782" y="10800"/>
                    </a:cubicBezTo>
                    <a:cubicBezTo>
                      <a:pt x="11782" y="11342"/>
                      <a:pt x="11342" y="11782"/>
                      <a:pt x="10800" y="11782"/>
                    </a:cubicBezTo>
                    <a:moveTo>
                      <a:pt x="14236" y="10309"/>
                    </a:moveTo>
                    <a:lnTo>
                      <a:pt x="12694" y="10309"/>
                    </a:lnTo>
                    <a:cubicBezTo>
                      <a:pt x="12516" y="9622"/>
                      <a:pt x="11979" y="9084"/>
                      <a:pt x="11291" y="8906"/>
                    </a:cubicBezTo>
                    <a:lnTo>
                      <a:pt x="11291" y="5400"/>
                    </a:lnTo>
                    <a:cubicBezTo>
                      <a:pt x="11291" y="5129"/>
                      <a:pt x="11071" y="4909"/>
                      <a:pt x="10800" y="4909"/>
                    </a:cubicBezTo>
                    <a:cubicBezTo>
                      <a:pt x="10529" y="4909"/>
                      <a:pt x="10309" y="5129"/>
                      <a:pt x="10309" y="5400"/>
                    </a:cubicBezTo>
                    <a:lnTo>
                      <a:pt x="10309" y="8906"/>
                    </a:lnTo>
                    <a:cubicBezTo>
                      <a:pt x="9464" y="9125"/>
                      <a:pt x="8836" y="9886"/>
                      <a:pt x="8836" y="10800"/>
                    </a:cubicBezTo>
                    <a:cubicBezTo>
                      <a:pt x="8836" y="11885"/>
                      <a:pt x="9716" y="12764"/>
                      <a:pt x="10800" y="12764"/>
                    </a:cubicBezTo>
                    <a:cubicBezTo>
                      <a:pt x="11714" y="12764"/>
                      <a:pt x="12476" y="12137"/>
                      <a:pt x="12694" y="11291"/>
                    </a:cubicBezTo>
                    <a:lnTo>
                      <a:pt x="14236" y="11291"/>
                    </a:lnTo>
                    <a:cubicBezTo>
                      <a:pt x="14507" y="11291"/>
                      <a:pt x="14727" y="11072"/>
                      <a:pt x="14727" y="10800"/>
                    </a:cubicBezTo>
                    <a:cubicBezTo>
                      <a:pt x="14727" y="10529"/>
                      <a:pt x="14507" y="10309"/>
                      <a:pt x="14236" y="10309"/>
                    </a:cubicBezTo>
                    <a:moveTo>
                      <a:pt x="10800" y="20618"/>
                    </a:moveTo>
                    <a:cubicBezTo>
                      <a:pt x="5377" y="20618"/>
                      <a:pt x="982" y="16223"/>
                      <a:pt x="982" y="10800"/>
                    </a:cubicBezTo>
                    <a:cubicBezTo>
                      <a:pt x="982" y="5377"/>
                      <a:pt x="5377" y="982"/>
                      <a:pt x="10800" y="982"/>
                    </a:cubicBezTo>
                    <a:cubicBezTo>
                      <a:pt x="16223" y="982"/>
                      <a:pt x="20618" y="5377"/>
                      <a:pt x="20618" y="10800"/>
                    </a:cubicBezTo>
                    <a:cubicBezTo>
                      <a:pt x="20618" y="16223"/>
                      <a:pt x="16223" y="20618"/>
                      <a:pt x="10800" y="20618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5"/>
                      <a:pt x="4836" y="21600"/>
                      <a:pt x="10800" y="21600"/>
                    </a:cubicBezTo>
                    <a:cubicBezTo>
                      <a:pt x="16764" y="21600"/>
                      <a:pt x="21600" y="16765"/>
                      <a:pt x="21600" y="10800"/>
                    </a:cubicBezTo>
                    <a:cubicBezTo>
                      <a:pt x="21600" y="4836"/>
                      <a:pt x="16764" y="0"/>
                      <a:pt x="10800" y="0"/>
                    </a:cubicBezTo>
                    <a:moveTo>
                      <a:pt x="10800" y="18655"/>
                    </a:moveTo>
                    <a:cubicBezTo>
                      <a:pt x="6462" y="18655"/>
                      <a:pt x="2945" y="15138"/>
                      <a:pt x="2945" y="10800"/>
                    </a:cubicBezTo>
                    <a:cubicBezTo>
                      <a:pt x="2945" y="6462"/>
                      <a:pt x="6462" y="2945"/>
                      <a:pt x="10800" y="2945"/>
                    </a:cubicBezTo>
                    <a:cubicBezTo>
                      <a:pt x="15138" y="2945"/>
                      <a:pt x="18655" y="6462"/>
                      <a:pt x="18655" y="10800"/>
                    </a:cubicBezTo>
                    <a:cubicBezTo>
                      <a:pt x="18655" y="15138"/>
                      <a:pt x="15138" y="18655"/>
                      <a:pt x="10800" y="18655"/>
                    </a:cubicBezTo>
                    <a:moveTo>
                      <a:pt x="10800" y="1964"/>
                    </a:moveTo>
                    <a:cubicBezTo>
                      <a:pt x="5920" y="1964"/>
                      <a:pt x="1964" y="5920"/>
                      <a:pt x="1964" y="10800"/>
                    </a:cubicBezTo>
                    <a:cubicBezTo>
                      <a:pt x="1964" y="15680"/>
                      <a:pt x="5920" y="19636"/>
                      <a:pt x="10800" y="19636"/>
                    </a:cubicBezTo>
                    <a:cubicBezTo>
                      <a:pt x="15680" y="19636"/>
                      <a:pt x="19636" y="15680"/>
                      <a:pt x="19636" y="10800"/>
                    </a:cubicBezTo>
                    <a:cubicBezTo>
                      <a:pt x="19636" y="5920"/>
                      <a:pt x="15680" y="1964"/>
                      <a:pt x="10800" y="1964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03" name="Group 4">
              <a:extLst>
                <a:ext uri="{FF2B5EF4-FFF2-40B4-BE49-F238E27FC236}">
                  <a16:creationId xmlns:a16="http://schemas.microsoft.com/office/drawing/2014/main" id="{0A0FEC14-7A41-4944-BDFC-3DABCFCB02C3}"/>
                </a:ext>
              </a:extLst>
            </p:cNvPr>
            <p:cNvGrpSpPr/>
            <p:nvPr/>
          </p:nvGrpSpPr>
          <p:grpSpPr>
            <a:xfrm>
              <a:off x="8521909" y="1998323"/>
              <a:ext cx="2443159" cy="1558088"/>
              <a:chOff x="8544769" y="2331698"/>
              <a:chExt cx="2443159" cy="1558088"/>
            </a:xfrm>
            <a:solidFill>
              <a:schemeClr val="accent4"/>
            </a:solidFill>
          </p:grpSpPr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20C9D379-E9AD-461A-A34A-56A4E0ACD1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160638" y="2331698"/>
                <a:ext cx="1558087" cy="1558088"/>
              </a:xfrm>
              <a:custGeom>
                <a:avLst/>
                <a:gdLst>
                  <a:gd name="T0" fmla="*/ 799 w 1598"/>
                  <a:gd name="T1" fmla="*/ 0 h 1599"/>
                  <a:gd name="T2" fmla="*/ 0 w 1598"/>
                  <a:gd name="T3" fmla="*/ 800 h 1599"/>
                  <a:gd name="T4" fmla="*/ 799 w 1598"/>
                  <a:gd name="T5" fmla="*/ 1599 h 1599"/>
                  <a:gd name="T6" fmla="*/ 1598 w 1598"/>
                  <a:gd name="T7" fmla="*/ 800 h 1599"/>
                  <a:gd name="T8" fmla="*/ 799 w 1598"/>
                  <a:gd name="T9" fmla="*/ 0 h 1599"/>
                  <a:gd name="T10" fmla="*/ 799 w 1598"/>
                  <a:gd name="T11" fmla="*/ 1405 h 1599"/>
                  <a:gd name="T12" fmla="*/ 194 w 1598"/>
                  <a:gd name="T13" fmla="*/ 800 h 1599"/>
                  <a:gd name="T14" fmla="*/ 799 w 1598"/>
                  <a:gd name="T15" fmla="*/ 194 h 1599"/>
                  <a:gd name="T16" fmla="*/ 1405 w 1598"/>
                  <a:gd name="T17" fmla="*/ 800 h 1599"/>
                  <a:gd name="T18" fmla="*/ 799 w 1598"/>
                  <a:gd name="T19" fmla="*/ 1405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98" h="1599">
                    <a:moveTo>
                      <a:pt x="799" y="0"/>
                    </a:moveTo>
                    <a:cubicBezTo>
                      <a:pt x="358" y="0"/>
                      <a:pt x="0" y="358"/>
                      <a:pt x="0" y="800"/>
                    </a:cubicBezTo>
                    <a:cubicBezTo>
                      <a:pt x="0" y="1241"/>
                      <a:pt x="358" y="1599"/>
                      <a:pt x="799" y="1599"/>
                    </a:cubicBezTo>
                    <a:cubicBezTo>
                      <a:pt x="1241" y="1599"/>
                      <a:pt x="1598" y="1241"/>
                      <a:pt x="1598" y="800"/>
                    </a:cubicBezTo>
                    <a:cubicBezTo>
                      <a:pt x="1598" y="358"/>
                      <a:pt x="1241" y="0"/>
                      <a:pt x="799" y="0"/>
                    </a:cubicBezTo>
                    <a:moveTo>
                      <a:pt x="799" y="1405"/>
                    </a:moveTo>
                    <a:cubicBezTo>
                      <a:pt x="465" y="1405"/>
                      <a:pt x="194" y="1134"/>
                      <a:pt x="194" y="800"/>
                    </a:cubicBezTo>
                    <a:cubicBezTo>
                      <a:pt x="194" y="465"/>
                      <a:pt x="465" y="194"/>
                      <a:pt x="799" y="194"/>
                    </a:cubicBezTo>
                    <a:cubicBezTo>
                      <a:pt x="1134" y="194"/>
                      <a:pt x="1405" y="465"/>
                      <a:pt x="1405" y="800"/>
                    </a:cubicBezTo>
                    <a:cubicBezTo>
                      <a:pt x="1405" y="1134"/>
                      <a:pt x="1134" y="1405"/>
                      <a:pt x="799" y="1405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5" name="Rectangle 7">
                <a:extLst>
                  <a:ext uri="{FF2B5EF4-FFF2-40B4-BE49-F238E27FC236}">
                    <a16:creationId xmlns:a16="http://schemas.microsoft.com/office/drawing/2014/main" id="{54BBAAC4-5249-4E83-A438-E58D2F018EB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5065" y="3700580"/>
                <a:ext cx="2442863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6" name="Rectangle 8">
                <a:extLst>
                  <a:ext uri="{FF2B5EF4-FFF2-40B4-BE49-F238E27FC236}">
                    <a16:creationId xmlns:a16="http://schemas.microsoft.com/office/drawing/2014/main" id="{FD8EC93F-49A9-44FB-8925-8A8B6F57CF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24227" y="3700580"/>
                <a:ext cx="2063701" cy="18920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7" name="Freeform 10">
                <a:extLst>
                  <a:ext uri="{FF2B5EF4-FFF2-40B4-BE49-F238E27FC236}">
                    <a16:creationId xmlns:a16="http://schemas.microsoft.com/office/drawing/2014/main" id="{4438A672-656F-4569-BBB8-050D5AC41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55554" y="3452963"/>
                <a:ext cx="683171" cy="247618"/>
              </a:xfrm>
              <a:custGeom>
                <a:avLst/>
                <a:gdLst>
                  <a:gd name="T0" fmla="*/ 701 w 701"/>
                  <a:gd name="T1" fmla="*/ 0 h 254"/>
                  <a:gd name="T2" fmla="*/ 476 w 701"/>
                  <a:gd name="T3" fmla="*/ 0 h 254"/>
                  <a:gd name="T4" fmla="*/ 451 w 701"/>
                  <a:gd name="T5" fmla="*/ 33 h 254"/>
                  <a:gd name="T6" fmla="*/ 0 w 701"/>
                  <a:gd name="T7" fmla="*/ 254 h 254"/>
                  <a:gd name="T8" fmla="*/ 505 w 701"/>
                  <a:gd name="T9" fmla="*/ 254 h 254"/>
                  <a:gd name="T10" fmla="*/ 701 w 701"/>
                  <a:gd name="T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1" h="254">
                    <a:moveTo>
                      <a:pt x="701" y="0"/>
                    </a:moveTo>
                    <a:cubicBezTo>
                      <a:pt x="476" y="0"/>
                      <a:pt x="476" y="0"/>
                      <a:pt x="476" y="0"/>
                    </a:cubicBezTo>
                    <a:cubicBezTo>
                      <a:pt x="468" y="11"/>
                      <a:pt x="460" y="22"/>
                      <a:pt x="451" y="33"/>
                    </a:cubicBezTo>
                    <a:cubicBezTo>
                      <a:pt x="343" y="164"/>
                      <a:pt x="182" y="249"/>
                      <a:pt x="0" y="254"/>
                    </a:cubicBezTo>
                    <a:cubicBezTo>
                      <a:pt x="505" y="254"/>
                      <a:pt x="505" y="254"/>
                      <a:pt x="505" y="254"/>
                    </a:cubicBezTo>
                    <a:cubicBezTo>
                      <a:pt x="586" y="184"/>
                      <a:pt x="653" y="97"/>
                      <a:pt x="70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2BA6FBE0-7744-44BE-83A5-B8450A3CC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40316" y="3700580"/>
                <a:ext cx="507934" cy="0"/>
              </a:xfrm>
              <a:custGeom>
                <a:avLst/>
                <a:gdLst>
                  <a:gd name="T0" fmla="*/ 521 w 521"/>
                  <a:gd name="T1" fmla="*/ 16 w 521"/>
                  <a:gd name="T2" fmla="*/ 0 w 521"/>
                  <a:gd name="T3" fmla="*/ 521 w 521"/>
                  <a:gd name="T4" fmla="*/ 521 w 5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21">
                    <a:moveTo>
                      <a:pt x="52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5" y="0"/>
                      <a:pt x="0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1" y="0"/>
                      <a:pt x="521" y="0"/>
                      <a:pt x="5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9" name="Freeform 43">
                <a:extLst>
                  <a:ext uri="{FF2B5EF4-FFF2-40B4-BE49-F238E27FC236}">
                    <a16:creationId xmlns:a16="http://schemas.microsoft.com/office/drawing/2014/main" id="{4F04EB88-B068-4B06-AB59-99209B7D84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93973" y="3889786"/>
                <a:ext cx="1045074" cy="0"/>
              </a:xfrm>
              <a:custGeom>
                <a:avLst/>
                <a:gdLst>
                  <a:gd name="T0" fmla="*/ 1065 w 1073"/>
                  <a:gd name="T1" fmla="*/ 0 w 1073"/>
                  <a:gd name="T2" fmla="*/ 0 w 1073"/>
                  <a:gd name="T3" fmla="*/ 1073 w 1073"/>
                  <a:gd name="T4" fmla="*/ 1065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073">
                    <a:moveTo>
                      <a:pt x="10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73" y="0"/>
                      <a:pt x="1073" y="0"/>
                      <a:pt x="1073" y="0"/>
                    </a:cubicBezTo>
                    <a:cubicBezTo>
                      <a:pt x="1070" y="0"/>
                      <a:pt x="1068" y="0"/>
                      <a:pt x="106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0" name="Freeform 44">
                <a:extLst>
                  <a:ext uri="{FF2B5EF4-FFF2-40B4-BE49-F238E27FC236}">
                    <a16:creationId xmlns:a16="http://schemas.microsoft.com/office/drawing/2014/main" id="{C59EBB89-7C08-4595-82C9-CC728A7A26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24228" y="3700580"/>
                <a:ext cx="1007200" cy="189206"/>
              </a:xfrm>
              <a:custGeom>
                <a:avLst/>
                <a:gdLst>
                  <a:gd name="T0" fmla="*/ 552 w 1065"/>
                  <a:gd name="T1" fmla="*/ 0 h 194"/>
                  <a:gd name="T2" fmla="*/ 0 w 1065"/>
                  <a:gd name="T3" fmla="*/ 0 h 194"/>
                  <a:gd name="T4" fmla="*/ 0 w 1065"/>
                  <a:gd name="T5" fmla="*/ 194 h 194"/>
                  <a:gd name="T6" fmla="*/ 1065 w 1065"/>
                  <a:gd name="T7" fmla="*/ 194 h 194"/>
                  <a:gd name="T8" fmla="*/ 552 w 1065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5" h="194">
                    <a:moveTo>
                      <a:pt x="5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1065" y="194"/>
                      <a:pt x="1065" y="194"/>
                      <a:pt x="1065" y="194"/>
                    </a:cubicBezTo>
                    <a:cubicBezTo>
                      <a:pt x="869" y="192"/>
                      <a:pt x="690" y="119"/>
                      <a:pt x="552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1" name="Rectangle 7">
                <a:extLst>
                  <a:ext uri="{FF2B5EF4-FFF2-40B4-BE49-F238E27FC236}">
                    <a16:creationId xmlns:a16="http://schemas.microsoft.com/office/drawing/2014/main" id="{E94ABAFA-86FF-4DCF-BFC8-C88E3ECBC27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44769" y="3700580"/>
                <a:ext cx="563843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2" name="Shape 2390">
                <a:extLst>
                  <a:ext uri="{FF2B5EF4-FFF2-40B4-BE49-F238E27FC236}">
                    <a16:creationId xmlns:a16="http://schemas.microsoft.com/office/drawing/2014/main" id="{BEF9F87D-92C5-438A-8EC2-D6F4F140CE53}"/>
                  </a:ext>
                </a:extLst>
              </p:cNvPr>
              <p:cNvSpPr/>
              <p:nvPr/>
            </p:nvSpPr>
            <p:spPr>
              <a:xfrm>
                <a:off x="9743925" y="2842965"/>
                <a:ext cx="423256" cy="423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073" y="17379"/>
                    </a:moveTo>
                    <a:lnTo>
                      <a:pt x="15643" y="14949"/>
                    </a:lnTo>
                    <a:cubicBezTo>
                      <a:pt x="16600" y="13832"/>
                      <a:pt x="17182" y="12386"/>
                      <a:pt x="17182" y="10800"/>
                    </a:cubicBezTo>
                    <a:cubicBezTo>
                      <a:pt x="17182" y="9214"/>
                      <a:pt x="16600" y="7767"/>
                      <a:pt x="15643" y="6651"/>
                    </a:cubicBezTo>
                    <a:lnTo>
                      <a:pt x="18073" y="4221"/>
                    </a:lnTo>
                    <a:cubicBezTo>
                      <a:pt x="19649" y="5963"/>
                      <a:pt x="20618" y="8266"/>
                      <a:pt x="20618" y="10800"/>
                    </a:cubicBezTo>
                    <a:cubicBezTo>
                      <a:pt x="20618" y="13335"/>
                      <a:pt x="19649" y="15637"/>
                      <a:pt x="18073" y="17379"/>
                    </a:cubicBezTo>
                    <a:moveTo>
                      <a:pt x="10800" y="20619"/>
                    </a:moveTo>
                    <a:cubicBezTo>
                      <a:pt x="8265" y="20619"/>
                      <a:pt x="5963" y="19650"/>
                      <a:pt x="4221" y="18073"/>
                    </a:cubicBezTo>
                    <a:lnTo>
                      <a:pt x="6651" y="15643"/>
                    </a:lnTo>
                    <a:cubicBezTo>
                      <a:pt x="7767" y="16600"/>
                      <a:pt x="9214" y="17182"/>
                      <a:pt x="10800" y="17182"/>
                    </a:cubicBezTo>
                    <a:cubicBezTo>
                      <a:pt x="12386" y="17182"/>
                      <a:pt x="13833" y="16600"/>
                      <a:pt x="14949" y="15643"/>
                    </a:cubicBezTo>
                    <a:lnTo>
                      <a:pt x="17379" y="18073"/>
                    </a:lnTo>
                    <a:cubicBezTo>
                      <a:pt x="15637" y="19650"/>
                      <a:pt x="13334" y="20619"/>
                      <a:pt x="10800" y="20619"/>
                    </a:cubicBezTo>
                    <a:moveTo>
                      <a:pt x="982" y="10800"/>
                    </a:moveTo>
                    <a:cubicBezTo>
                      <a:pt x="982" y="8266"/>
                      <a:pt x="1950" y="5963"/>
                      <a:pt x="3527" y="4221"/>
                    </a:cubicBezTo>
                    <a:lnTo>
                      <a:pt x="5957" y="6651"/>
                    </a:lnTo>
                    <a:cubicBezTo>
                      <a:pt x="4999" y="7767"/>
                      <a:pt x="4418" y="9214"/>
                      <a:pt x="4418" y="10800"/>
                    </a:cubicBezTo>
                    <a:cubicBezTo>
                      <a:pt x="4418" y="12386"/>
                      <a:pt x="4999" y="13832"/>
                      <a:pt x="5957" y="14949"/>
                    </a:cubicBezTo>
                    <a:lnTo>
                      <a:pt x="3527" y="17379"/>
                    </a:lnTo>
                    <a:cubicBezTo>
                      <a:pt x="1950" y="15637"/>
                      <a:pt x="982" y="13335"/>
                      <a:pt x="982" y="10800"/>
                    </a:cubicBezTo>
                    <a:moveTo>
                      <a:pt x="16200" y="10800"/>
                    </a:moveTo>
                    <a:cubicBezTo>
                      <a:pt x="16200" y="13782"/>
                      <a:pt x="13782" y="16200"/>
                      <a:pt x="10800" y="16200"/>
                    </a:cubicBezTo>
                    <a:cubicBezTo>
                      <a:pt x="7817" y="16200"/>
                      <a:pt x="5400" y="13782"/>
                      <a:pt x="5400" y="10800"/>
                    </a:cubicBezTo>
                    <a:cubicBezTo>
                      <a:pt x="5400" y="7817"/>
                      <a:pt x="7817" y="5400"/>
                      <a:pt x="10800" y="5400"/>
                    </a:cubicBezTo>
                    <a:cubicBezTo>
                      <a:pt x="13782" y="5400"/>
                      <a:pt x="16200" y="7817"/>
                      <a:pt x="16200" y="10800"/>
                    </a:cubicBezTo>
                    <a:moveTo>
                      <a:pt x="10800" y="982"/>
                    </a:moveTo>
                    <a:cubicBezTo>
                      <a:pt x="13334" y="982"/>
                      <a:pt x="15637" y="1950"/>
                      <a:pt x="17379" y="3527"/>
                    </a:cubicBezTo>
                    <a:lnTo>
                      <a:pt x="14949" y="5957"/>
                    </a:lnTo>
                    <a:cubicBezTo>
                      <a:pt x="13832" y="4999"/>
                      <a:pt x="12386" y="4418"/>
                      <a:pt x="10800" y="4418"/>
                    </a:cubicBezTo>
                    <a:cubicBezTo>
                      <a:pt x="9214" y="4418"/>
                      <a:pt x="7767" y="4999"/>
                      <a:pt x="6651" y="5957"/>
                    </a:cubicBezTo>
                    <a:lnTo>
                      <a:pt x="4221" y="3527"/>
                    </a:lnTo>
                    <a:cubicBezTo>
                      <a:pt x="5963" y="1950"/>
                      <a:pt x="8265" y="982"/>
                      <a:pt x="10800" y="982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17" name="Group 3">
              <a:extLst>
                <a:ext uri="{FF2B5EF4-FFF2-40B4-BE49-F238E27FC236}">
                  <a16:creationId xmlns:a16="http://schemas.microsoft.com/office/drawing/2014/main" id="{68CEB4E1-94B8-421B-98ED-4397ED805938}"/>
                </a:ext>
              </a:extLst>
            </p:cNvPr>
            <p:cNvGrpSpPr/>
            <p:nvPr/>
          </p:nvGrpSpPr>
          <p:grpSpPr>
            <a:xfrm>
              <a:off x="6073609" y="1998323"/>
              <a:ext cx="2448596" cy="1558088"/>
              <a:chOff x="6096469" y="2331698"/>
              <a:chExt cx="2448596" cy="1558088"/>
            </a:xfrm>
            <a:solidFill>
              <a:schemeClr val="accent3"/>
            </a:solidFill>
          </p:grpSpPr>
          <p:sp>
            <p:nvSpPr>
              <p:cNvPr id="118" name="Freeform 6">
                <a:extLst>
                  <a:ext uri="{FF2B5EF4-FFF2-40B4-BE49-F238E27FC236}">
                    <a16:creationId xmlns:a16="http://schemas.microsoft.com/office/drawing/2014/main" id="{2919E6F1-EFC9-4118-BB1D-38C377B2D7E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97338" y="2331698"/>
                <a:ext cx="1558087" cy="1558088"/>
              </a:xfrm>
              <a:custGeom>
                <a:avLst/>
                <a:gdLst>
                  <a:gd name="T0" fmla="*/ 799 w 1598"/>
                  <a:gd name="T1" fmla="*/ 0 h 1599"/>
                  <a:gd name="T2" fmla="*/ 0 w 1598"/>
                  <a:gd name="T3" fmla="*/ 800 h 1599"/>
                  <a:gd name="T4" fmla="*/ 799 w 1598"/>
                  <a:gd name="T5" fmla="*/ 1599 h 1599"/>
                  <a:gd name="T6" fmla="*/ 1598 w 1598"/>
                  <a:gd name="T7" fmla="*/ 800 h 1599"/>
                  <a:gd name="T8" fmla="*/ 799 w 1598"/>
                  <a:gd name="T9" fmla="*/ 0 h 1599"/>
                  <a:gd name="T10" fmla="*/ 799 w 1598"/>
                  <a:gd name="T11" fmla="*/ 1405 h 1599"/>
                  <a:gd name="T12" fmla="*/ 194 w 1598"/>
                  <a:gd name="T13" fmla="*/ 800 h 1599"/>
                  <a:gd name="T14" fmla="*/ 799 w 1598"/>
                  <a:gd name="T15" fmla="*/ 194 h 1599"/>
                  <a:gd name="T16" fmla="*/ 1405 w 1598"/>
                  <a:gd name="T17" fmla="*/ 800 h 1599"/>
                  <a:gd name="T18" fmla="*/ 799 w 1598"/>
                  <a:gd name="T19" fmla="*/ 1405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98" h="1599">
                    <a:moveTo>
                      <a:pt x="799" y="0"/>
                    </a:moveTo>
                    <a:cubicBezTo>
                      <a:pt x="358" y="0"/>
                      <a:pt x="0" y="358"/>
                      <a:pt x="0" y="800"/>
                    </a:cubicBezTo>
                    <a:cubicBezTo>
                      <a:pt x="0" y="1241"/>
                      <a:pt x="358" y="1599"/>
                      <a:pt x="799" y="1599"/>
                    </a:cubicBezTo>
                    <a:cubicBezTo>
                      <a:pt x="1241" y="1599"/>
                      <a:pt x="1598" y="1241"/>
                      <a:pt x="1598" y="800"/>
                    </a:cubicBezTo>
                    <a:cubicBezTo>
                      <a:pt x="1598" y="358"/>
                      <a:pt x="1241" y="0"/>
                      <a:pt x="799" y="0"/>
                    </a:cubicBezTo>
                    <a:moveTo>
                      <a:pt x="799" y="1405"/>
                    </a:moveTo>
                    <a:cubicBezTo>
                      <a:pt x="465" y="1405"/>
                      <a:pt x="194" y="1134"/>
                      <a:pt x="194" y="800"/>
                    </a:cubicBezTo>
                    <a:cubicBezTo>
                      <a:pt x="194" y="465"/>
                      <a:pt x="465" y="194"/>
                      <a:pt x="799" y="194"/>
                    </a:cubicBezTo>
                    <a:cubicBezTo>
                      <a:pt x="1134" y="194"/>
                      <a:pt x="1405" y="465"/>
                      <a:pt x="1405" y="800"/>
                    </a:cubicBezTo>
                    <a:cubicBezTo>
                      <a:pt x="1405" y="1134"/>
                      <a:pt x="1134" y="1405"/>
                      <a:pt x="799" y="1405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6" name="Rectangle 7">
                <a:extLst>
                  <a:ext uri="{FF2B5EF4-FFF2-40B4-BE49-F238E27FC236}">
                    <a16:creationId xmlns:a16="http://schemas.microsoft.com/office/drawing/2014/main" id="{07A5F668-0E8F-4E8B-98F6-60994126A1B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7739" y="3700580"/>
                <a:ext cx="2447326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7" name="Rectangle 8">
                <a:extLst>
                  <a:ext uri="{FF2B5EF4-FFF2-40B4-BE49-F238E27FC236}">
                    <a16:creationId xmlns:a16="http://schemas.microsoft.com/office/drawing/2014/main" id="{BD5D80D7-32D3-43C9-901B-125EEE32F13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60927" y="3700580"/>
                <a:ext cx="2063701" cy="18920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8" name="Freeform 10">
                <a:extLst>
                  <a:ext uri="{FF2B5EF4-FFF2-40B4-BE49-F238E27FC236}">
                    <a16:creationId xmlns:a16="http://schemas.microsoft.com/office/drawing/2014/main" id="{19D7F162-D0E3-47B1-A99D-80834591E8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92254" y="3452963"/>
                <a:ext cx="683171" cy="247618"/>
              </a:xfrm>
              <a:custGeom>
                <a:avLst/>
                <a:gdLst>
                  <a:gd name="T0" fmla="*/ 701 w 701"/>
                  <a:gd name="T1" fmla="*/ 0 h 254"/>
                  <a:gd name="T2" fmla="*/ 476 w 701"/>
                  <a:gd name="T3" fmla="*/ 0 h 254"/>
                  <a:gd name="T4" fmla="*/ 451 w 701"/>
                  <a:gd name="T5" fmla="*/ 33 h 254"/>
                  <a:gd name="T6" fmla="*/ 0 w 701"/>
                  <a:gd name="T7" fmla="*/ 254 h 254"/>
                  <a:gd name="T8" fmla="*/ 505 w 701"/>
                  <a:gd name="T9" fmla="*/ 254 h 254"/>
                  <a:gd name="T10" fmla="*/ 701 w 701"/>
                  <a:gd name="T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1" h="254">
                    <a:moveTo>
                      <a:pt x="701" y="0"/>
                    </a:moveTo>
                    <a:cubicBezTo>
                      <a:pt x="476" y="0"/>
                      <a:pt x="476" y="0"/>
                      <a:pt x="476" y="0"/>
                    </a:cubicBezTo>
                    <a:cubicBezTo>
                      <a:pt x="468" y="11"/>
                      <a:pt x="460" y="22"/>
                      <a:pt x="451" y="33"/>
                    </a:cubicBezTo>
                    <a:cubicBezTo>
                      <a:pt x="343" y="164"/>
                      <a:pt x="182" y="249"/>
                      <a:pt x="0" y="254"/>
                    </a:cubicBezTo>
                    <a:cubicBezTo>
                      <a:pt x="505" y="254"/>
                      <a:pt x="505" y="254"/>
                      <a:pt x="505" y="254"/>
                    </a:cubicBezTo>
                    <a:cubicBezTo>
                      <a:pt x="586" y="184"/>
                      <a:pt x="653" y="97"/>
                      <a:pt x="70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9" name="Freeform 11">
                <a:extLst>
                  <a:ext uri="{FF2B5EF4-FFF2-40B4-BE49-F238E27FC236}">
                    <a16:creationId xmlns:a16="http://schemas.microsoft.com/office/drawing/2014/main" id="{9925547C-7191-4476-9D26-B194D64061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77016" y="3700580"/>
                <a:ext cx="507934" cy="0"/>
              </a:xfrm>
              <a:custGeom>
                <a:avLst/>
                <a:gdLst>
                  <a:gd name="T0" fmla="*/ 521 w 521"/>
                  <a:gd name="T1" fmla="*/ 16 w 521"/>
                  <a:gd name="T2" fmla="*/ 0 w 521"/>
                  <a:gd name="T3" fmla="*/ 521 w 521"/>
                  <a:gd name="T4" fmla="*/ 521 w 5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21">
                    <a:moveTo>
                      <a:pt x="52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5" y="0"/>
                      <a:pt x="0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1" y="0"/>
                      <a:pt x="521" y="0"/>
                      <a:pt x="5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0" name="Freeform 43">
                <a:extLst>
                  <a:ext uri="{FF2B5EF4-FFF2-40B4-BE49-F238E27FC236}">
                    <a16:creationId xmlns:a16="http://schemas.microsoft.com/office/drawing/2014/main" id="{1FC402D3-694C-485E-9E05-5FB48A1CC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0673" y="3889786"/>
                <a:ext cx="1045074" cy="0"/>
              </a:xfrm>
              <a:custGeom>
                <a:avLst/>
                <a:gdLst>
                  <a:gd name="T0" fmla="*/ 1065 w 1073"/>
                  <a:gd name="T1" fmla="*/ 0 w 1073"/>
                  <a:gd name="T2" fmla="*/ 0 w 1073"/>
                  <a:gd name="T3" fmla="*/ 1073 w 1073"/>
                  <a:gd name="T4" fmla="*/ 1065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073">
                    <a:moveTo>
                      <a:pt x="10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73" y="0"/>
                      <a:pt x="1073" y="0"/>
                      <a:pt x="1073" y="0"/>
                    </a:cubicBezTo>
                    <a:cubicBezTo>
                      <a:pt x="1070" y="0"/>
                      <a:pt x="1068" y="0"/>
                      <a:pt x="106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1" name="Freeform 44">
                <a:extLst>
                  <a:ext uri="{FF2B5EF4-FFF2-40B4-BE49-F238E27FC236}">
                    <a16:creationId xmlns:a16="http://schemas.microsoft.com/office/drawing/2014/main" id="{954BF506-B928-4560-95A4-B31205929F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0928" y="3700580"/>
                <a:ext cx="1007200" cy="189206"/>
              </a:xfrm>
              <a:custGeom>
                <a:avLst/>
                <a:gdLst>
                  <a:gd name="T0" fmla="*/ 552 w 1065"/>
                  <a:gd name="T1" fmla="*/ 0 h 194"/>
                  <a:gd name="T2" fmla="*/ 0 w 1065"/>
                  <a:gd name="T3" fmla="*/ 0 h 194"/>
                  <a:gd name="T4" fmla="*/ 0 w 1065"/>
                  <a:gd name="T5" fmla="*/ 194 h 194"/>
                  <a:gd name="T6" fmla="*/ 1065 w 1065"/>
                  <a:gd name="T7" fmla="*/ 194 h 194"/>
                  <a:gd name="T8" fmla="*/ 552 w 1065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5" h="194">
                    <a:moveTo>
                      <a:pt x="5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1065" y="194"/>
                      <a:pt x="1065" y="194"/>
                      <a:pt x="1065" y="194"/>
                    </a:cubicBezTo>
                    <a:cubicBezTo>
                      <a:pt x="869" y="192"/>
                      <a:pt x="690" y="119"/>
                      <a:pt x="552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2" name="Rectangle 7">
                <a:extLst>
                  <a:ext uri="{FF2B5EF4-FFF2-40B4-BE49-F238E27FC236}">
                    <a16:creationId xmlns:a16="http://schemas.microsoft.com/office/drawing/2014/main" id="{6CF2CE1D-2EF9-418A-931C-C1456BB238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96469" y="3700580"/>
                <a:ext cx="314358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 </a:t>
                </a:r>
              </a:p>
            </p:txBody>
          </p:sp>
          <p:sp>
            <p:nvSpPr>
              <p:cNvPr id="133" name="Shape 2430">
                <a:extLst>
                  <a:ext uri="{FF2B5EF4-FFF2-40B4-BE49-F238E27FC236}">
                    <a16:creationId xmlns:a16="http://schemas.microsoft.com/office/drawing/2014/main" id="{BFAC319D-3BB4-4466-B4D0-8DB743A6DC7B}"/>
                  </a:ext>
                </a:extLst>
              </p:cNvPr>
              <p:cNvSpPr/>
              <p:nvPr/>
            </p:nvSpPr>
            <p:spPr>
              <a:xfrm>
                <a:off x="7164118" y="2837051"/>
                <a:ext cx="423256" cy="423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2281" y="19846"/>
                    </a:moveTo>
                    <a:lnTo>
                      <a:pt x="9413" y="12882"/>
                    </a:lnTo>
                    <a:lnTo>
                      <a:pt x="19655" y="2640"/>
                    </a:lnTo>
                    <a:cubicBezTo>
                      <a:pt x="19655" y="2640"/>
                      <a:pt x="12281" y="19846"/>
                      <a:pt x="12281" y="19846"/>
                    </a:cubicBezTo>
                    <a:close/>
                    <a:moveTo>
                      <a:pt x="1755" y="9320"/>
                    </a:moveTo>
                    <a:lnTo>
                      <a:pt x="18960" y="1945"/>
                    </a:lnTo>
                    <a:lnTo>
                      <a:pt x="8719" y="12187"/>
                    </a:lnTo>
                    <a:cubicBezTo>
                      <a:pt x="8719" y="12187"/>
                      <a:pt x="1755" y="9320"/>
                      <a:pt x="1755" y="9320"/>
                    </a:cubicBezTo>
                    <a:close/>
                    <a:moveTo>
                      <a:pt x="21600" y="491"/>
                    </a:moveTo>
                    <a:cubicBezTo>
                      <a:pt x="21600" y="220"/>
                      <a:pt x="21380" y="0"/>
                      <a:pt x="21109" y="0"/>
                    </a:cubicBezTo>
                    <a:cubicBezTo>
                      <a:pt x="21034" y="0"/>
                      <a:pt x="20964" y="20"/>
                      <a:pt x="20900" y="52"/>
                    </a:cubicBezTo>
                    <a:lnTo>
                      <a:pt x="20898" y="48"/>
                    </a:lnTo>
                    <a:lnTo>
                      <a:pt x="302" y="8875"/>
                    </a:lnTo>
                    <a:cubicBezTo>
                      <a:pt x="301" y="8875"/>
                      <a:pt x="299" y="8876"/>
                      <a:pt x="297" y="8877"/>
                    </a:cubicBezTo>
                    <a:lnTo>
                      <a:pt x="280" y="8885"/>
                    </a:lnTo>
                    <a:lnTo>
                      <a:pt x="281" y="8887"/>
                    </a:lnTo>
                    <a:cubicBezTo>
                      <a:pt x="116" y="8967"/>
                      <a:pt x="0" y="9132"/>
                      <a:pt x="0" y="9327"/>
                    </a:cubicBezTo>
                    <a:cubicBezTo>
                      <a:pt x="0" y="9550"/>
                      <a:pt x="151" y="9731"/>
                      <a:pt x="355" y="9791"/>
                    </a:cubicBezTo>
                    <a:lnTo>
                      <a:pt x="353" y="9799"/>
                    </a:lnTo>
                    <a:lnTo>
                      <a:pt x="8462" y="13138"/>
                    </a:lnTo>
                    <a:lnTo>
                      <a:pt x="11801" y="21248"/>
                    </a:lnTo>
                    <a:lnTo>
                      <a:pt x="11809" y="21245"/>
                    </a:lnTo>
                    <a:cubicBezTo>
                      <a:pt x="11869" y="21449"/>
                      <a:pt x="12050" y="21600"/>
                      <a:pt x="12273" y="21600"/>
                    </a:cubicBezTo>
                    <a:cubicBezTo>
                      <a:pt x="12468" y="21600"/>
                      <a:pt x="12634" y="21484"/>
                      <a:pt x="12713" y="21319"/>
                    </a:cubicBezTo>
                    <a:lnTo>
                      <a:pt x="12716" y="21320"/>
                    </a:lnTo>
                    <a:lnTo>
                      <a:pt x="12723" y="21303"/>
                    </a:lnTo>
                    <a:cubicBezTo>
                      <a:pt x="12724" y="21301"/>
                      <a:pt x="12725" y="21300"/>
                      <a:pt x="12725" y="21298"/>
                    </a:cubicBezTo>
                    <a:lnTo>
                      <a:pt x="21553" y="702"/>
                    </a:lnTo>
                    <a:lnTo>
                      <a:pt x="21547" y="699"/>
                    </a:lnTo>
                    <a:cubicBezTo>
                      <a:pt x="21578" y="636"/>
                      <a:pt x="21600" y="567"/>
                      <a:pt x="21600" y="491"/>
                    </a:cubicBezTo>
                    <a:moveTo>
                      <a:pt x="7855" y="16200"/>
                    </a:moveTo>
                    <a:cubicBezTo>
                      <a:pt x="7719" y="16200"/>
                      <a:pt x="7596" y="16255"/>
                      <a:pt x="7507" y="16344"/>
                    </a:cubicBezTo>
                    <a:lnTo>
                      <a:pt x="6035" y="17817"/>
                    </a:lnTo>
                    <a:cubicBezTo>
                      <a:pt x="5946" y="17905"/>
                      <a:pt x="5891" y="18029"/>
                      <a:pt x="5891" y="18164"/>
                    </a:cubicBezTo>
                    <a:cubicBezTo>
                      <a:pt x="5891" y="18435"/>
                      <a:pt x="6111" y="18655"/>
                      <a:pt x="6382" y="18655"/>
                    </a:cubicBezTo>
                    <a:cubicBezTo>
                      <a:pt x="6517" y="18655"/>
                      <a:pt x="6640" y="18600"/>
                      <a:pt x="6729" y="18511"/>
                    </a:cubicBezTo>
                    <a:lnTo>
                      <a:pt x="8202" y="17038"/>
                    </a:lnTo>
                    <a:cubicBezTo>
                      <a:pt x="8291" y="16950"/>
                      <a:pt x="8345" y="16827"/>
                      <a:pt x="8345" y="16691"/>
                    </a:cubicBezTo>
                    <a:cubicBezTo>
                      <a:pt x="8345" y="16420"/>
                      <a:pt x="8126" y="16200"/>
                      <a:pt x="7855" y="16200"/>
                    </a:cubicBezTo>
                    <a:moveTo>
                      <a:pt x="7855" y="14237"/>
                    </a:moveTo>
                    <a:cubicBezTo>
                      <a:pt x="7855" y="13966"/>
                      <a:pt x="7635" y="13745"/>
                      <a:pt x="7364" y="13745"/>
                    </a:cubicBezTo>
                    <a:cubicBezTo>
                      <a:pt x="7228" y="13745"/>
                      <a:pt x="7105" y="13801"/>
                      <a:pt x="7017" y="13889"/>
                    </a:cubicBezTo>
                    <a:lnTo>
                      <a:pt x="2107" y="18798"/>
                    </a:lnTo>
                    <a:cubicBezTo>
                      <a:pt x="2019" y="18888"/>
                      <a:pt x="1964" y="19011"/>
                      <a:pt x="1964" y="19145"/>
                    </a:cubicBezTo>
                    <a:cubicBezTo>
                      <a:pt x="1964" y="19417"/>
                      <a:pt x="2184" y="19636"/>
                      <a:pt x="2455" y="19636"/>
                    </a:cubicBezTo>
                    <a:cubicBezTo>
                      <a:pt x="2590" y="19636"/>
                      <a:pt x="2713" y="19582"/>
                      <a:pt x="2802" y="19493"/>
                    </a:cubicBezTo>
                    <a:lnTo>
                      <a:pt x="7711" y="14583"/>
                    </a:lnTo>
                    <a:cubicBezTo>
                      <a:pt x="7800" y="14495"/>
                      <a:pt x="7855" y="14372"/>
                      <a:pt x="7855" y="14237"/>
                    </a:cubicBezTo>
                    <a:moveTo>
                      <a:pt x="4765" y="14583"/>
                    </a:moveTo>
                    <a:lnTo>
                      <a:pt x="5256" y="14093"/>
                    </a:lnTo>
                    <a:cubicBezTo>
                      <a:pt x="5345" y="14004"/>
                      <a:pt x="5400" y="13881"/>
                      <a:pt x="5400" y="13745"/>
                    </a:cubicBezTo>
                    <a:cubicBezTo>
                      <a:pt x="5400" y="13475"/>
                      <a:pt x="5180" y="13255"/>
                      <a:pt x="4909" y="13255"/>
                    </a:cubicBezTo>
                    <a:cubicBezTo>
                      <a:pt x="4774" y="13255"/>
                      <a:pt x="4651" y="13310"/>
                      <a:pt x="4562" y="13398"/>
                    </a:cubicBezTo>
                    <a:lnTo>
                      <a:pt x="4071" y="13889"/>
                    </a:lnTo>
                    <a:cubicBezTo>
                      <a:pt x="3982" y="13979"/>
                      <a:pt x="3927" y="14101"/>
                      <a:pt x="3927" y="14237"/>
                    </a:cubicBezTo>
                    <a:cubicBezTo>
                      <a:pt x="3927" y="14507"/>
                      <a:pt x="4147" y="14727"/>
                      <a:pt x="4418" y="14727"/>
                    </a:cubicBezTo>
                    <a:cubicBezTo>
                      <a:pt x="4554" y="14727"/>
                      <a:pt x="4676" y="14673"/>
                      <a:pt x="4765" y="14583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34" name="Group 2">
              <a:extLst>
                <a:ext uri="{FF2B5EF4-FFF2-40B4-BE49-F238E27FC236}">
                  <a16:creationId xmlns:a16="http://schemas.microsoft.com/office/drawing/2014/main" id="{1EE7D7AB-77CA-4BB7-9B45-656B94FF8B28}"/>
                </a:ext>
              </a:extLst>
            </p:cNvPr>
            <p:cNvGrpSpPr/>
            <p:nvPr/>
          </p:nvGrpSpPr>
          <p:grpSpPr>
            <a:xfrm>
              <a:off x="3641430" y="1998323"/>
              <a:ext cx="2443195" cy="1558088"/>
              <a:chOff x="3664290" y="2331698"/>
              <a:chExt cx="2443195" cy="1558088"/>
            </a:xfrm>
            <a:solidFill>
              <a:schemeClr val="accent2"/>
            </a:solidFill>
          </p:grpSpPr>
          <p:sp>
            <p:nvSpPr>
              <p:cNvPr id="135" name="Freeform 6">
                <a:extLst>
                  <a:ext uri="{FF2B5EF4-FFF2-40B4-BE49-F238E27FC236}">
                    <a16:creationId xmlns:a16="http://schemas.microsoft.com/office/drawing/2014/main" id="{6CA441C0-D048-4505-976F-D2148BEDB9A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034038" y="2331698"/>
                <a:ext cx="1558087" cy="1558088"/>
              </a:xfrm>
              <a:custGeom>
                <a:avLst/>
                <a:gdLst>
                  <a:gd name="T0" fmla="*/ 799 w 1598"/>
                  <a:gd name="T1" fmla="*/ 0 h 1599"/>
                  <a:gd name="T2" fmla="*/ 0 w 1598"/>
                  <a:gd name="T3" fmla="*/ 800 h 1599"/>
                  <a:gd name="T4" fmla="*/ 799 w 1598"/>
                  <a:gd name="T5" fmla="*/ 1599 h 1599"/>
                  <a:gd name="T6" fmla="*/ 1598 w 1598"/>
                  <a:gd name="T7" fmla="*/ 800 h 1599"/>
                  <a:gd name="T8" fmla="*/ 799 w 1598"/>
                  <a:gd name="T9" fmla="*/ 0 h 1599"/>
                  <a:gd name="T10" fmla="*/ 799 w 1598"/>
                  <a:gd name="T11" fmla="*/ 1405 h 1599"/>
                  <a:gd name="T12" fmla="*/ 194 w 1598"/>
                  <a:gd name="T13" fmla="*/ 800 h 1599"/>
                  <a:gd name="T14" fmla="*/ 799 w 1598"/>
                  <a:gd name="T15" fmla="*/ 194 h 1599"/>
                  <a:gd name="T16" fmla="*/ 1405 w 1598"/>
                  <a:gd name="T17" fmla="*/ 800 h 1599"/>
                  <a:gd name="T18" fmla="*/ 799 w 1598"/>
                  <a:gd name="T19" fmla="*/ 1405 h 15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98" h="1599">
                    <a:moveTo>
                      <a:pt x="799" y="0"/>
                    </a:moveTo>
                    <a:cubicBezTo>
                      <a:pt x="358" y="0"/>
                      <a:pt x="0" y="358"/>
                      <a:pt x="0" y="800"/>
                    </a:cubicBezTo>
                    <a:cubicBezTo>
                      <a:pt x="0" y="1241"/>
                      <a:pt x="358" y="1599"/>
                      <a:pt x="799" y="1599"/>
                    </a:cubicBezTo>
                    <a:cubicBezTo>
                      <a:pt x="1241" y="1599"/>
                      <a:pt x="1598" y="1241"/>
                      <a:pt x="1598" y="800"/>
                    </a:cubicBezTo>
                    <a:cubicBezTo>
                      <a:pt x="1598" y="358"/>
                      <a:pt x="1241" y="0"/>
                      <a:pt x="799" y="0"/>
                    </a:cubicBezTo>
                    <a:moveTo>
                      <a:pt x="799" y="1405"/>
                    </a:moveTo>
                    <a:cubicBezTo>
                      <a:pt x="465" y="1405"/>
                      <a:pt x="194" y="1134"/>
                      <a:pt x="194" y="800"/>
                    </a:cubicBezTo>
                    <a:cubicBezTo>
                      <a:pt x="194" y="465"/>
                      <a:pt x="465" y="194"/>
                      <a:pt x="799" y="194"/>
                    </a:cubicBezTo>
                    <a:cubicBezTo>
                      <a:pt x="1134" y="194"/>
                      <a:pt x="1405" y="465"/>
                      <a:pt x="1405" y="800"/>
                    </a:cubicBezTo>
                    <a:cubicBezTo>
                      <a:pt x="1405" y="1134"/>
                      <a:pt x="1134" y="1405"/>
                      <a:pt x="799" y="1405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6" name="Rectangle 7">
                <a:extLst>
                  <a:ext uri="{FF2B5EF4-FFF2-40B4-BE49-F238E27FC236}">
                    <a16:creationId xmlns:a16="http://schemas.microsoft.com/office/drawing/2014/main" id="{C6425F6C-63E5-4DEB-A800-1FEA201BEB5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4290" y="3700580"/>
                <a:ext cx="2443195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 </a:t>
                </a:r>
              </a:p>
            </p:txBody>
          </p:sp>
          <p:sp>
            <p:nvSpPr>
              <p:cNvPr id="137" name="Rectangle 8">
                <a:extLst>
                  <a:ext uri="{FF2B5EF4-FFF2-40B4-BE49-F238E27FC236}">
                    <a16:creationId xmlns:a16="http://schemas.microsoft.com/office/drawing/2014/main" id="{750FB2BA-B6FC-479D-AAC8-E2C9AFAB9C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7627" y="3700580"/>
                <a:ext cx="2063701" cy="189206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8" name="Freeform 10">
                <a:extLst>
                  <a:ext uri="{FF2B5EF4-FFF2-40B4-BE49-F238E27FC236}">
                    <a16:creationId xmlns:a16="http://schemas.microsoft.com/office/drawing/2014/main" id="{1E247CFF-3F77-447E-9C89-BE7A970442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28954" y="3452963"/>
                <a:ext cx="683171" cy="247618"/>
              </a:xfrm>
              <a:custGeom>
                <a:avLst/>
                <a:gdLst>
                  <a:gd name="T0" fmla="*/ 701 w 701"/>
                  <a:gd name="T1" fmla="*/ 0 h 254"/>
                  <a:gd name="T2" fmla="*/ 476 w 701"/>
                  <a:gd name="T3" fmla="*/ 0 h 254"/>
                  <a:gd name="T4" fmla="*/ 451 w 701"/>
                  <a:gd name="T5" fmla="*/ 33 h 254"/>
                  <a:gd name="T6" fmla="*/ 0 w 701"/>
                  <a:gd name="T7" fmla="*/ 254 h 254"/>
                  <a:gd name="T8" fmla="*/ 505 w 701"/>
                  <a:gd name="T9" fmla="*/ 254 h 254"/>
                  <a:gd name="T10" fmla="*/ 701 w 701"/>
                  <a:gd name="T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01" h="254">
                    <a:moveTo>
                      <a:pt x="701" y="0"/>
                    </a:moveTo>
                    <a:cubicBezTo>
                      <a:pt x="476" y="0"/>
                      <a:pt x="476" y="0"/>
                      <a:pt x="476" y="0"/>
                    </a:cubicBezTo>
                    <a:cubicBezTo>
                      <a:pt x="468" y="11"/>
                      <a:pt x="460" y="22"/>
                      <a:pt x="451" y="33"/>
                    </a:cubicBezTo>
                    <a:cubicBezTo>
                      <a:pt x="343" y="164"/>
                      <a:pt x="182" y="249"/>
                      <a:pt x="0" y="254"/>
                    </a:cubicBezTo>
                    <a:cubicBezTo>
                      <a:pt x="505" y="254"/>
                      <a:pt x="505" y="254"/>
                      <a:pt x="505" y="254"/>
                    </a:cubicBezTo>
                    <a:cubicBezTo>
                      <a:pt x="586" y="184"/>
                      <a:pt x="653" y="97"/>
                      <a:pt x="701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9" name="Freeform 11">
                <a:extLst>
                  <a:ext uri="{FF2B5EF4-FFF2-40B4-BE49-F238E27FC236}">
                    <a16:creationId xmlns:a16="http://schemas.microsoft.com/office/drawing/2014/main" id="{8C56D409-75C2-4F5F-93D4-DAAD310C4E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3716" y="3700580"/>
                <a:ext cx="507934" cy="0"/>
              </a:xfrm>
              <a:custGeom>
                <a:avLst/>
                <a:gdLst>
                  <a:gd name="T0" fmla="*/ 521 w 521"/>
                  <a:gd name="T1" fmla="*/ 16 w 521"/>
                  <a:gd name="T2" fmla="*/ 0 w 521"/>
                  <a:gd name="T3" fmla="*/ 521 w 521"/>
                  <a:gd name="T4" fmla="*/ 521 w 52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521">
                    <a:moveTo>
                      <a:pt x="521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11" y="0"/>
                      <a:pt x="5" y="0"/>
                      <a:pt x="0" y="0"/>
                    </a:cubicBezTo>
                    <a:cubicBezTo>
                      <a:pt x="521" y="0"/>
                      <a:pt x="521" y="0"/>
                      <a:pt x="521" y="0"/>
                    </a:cubicBezTo>
                    <a:cubicBezTo>
                      <a:pt x="521" y="0"/>
                      <a:pt x="521" y="0"/>
                      <a:pt x="5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0" name="Freeform 43">
                <a:extLst>
                  <a:ext uri="{FF2B5EF4-FFF2-40B4-BE49-F238E27FC236}">
                    <a16:creationId xmlns:a16="http://schemas.microsoft.com/office/drawing/2014/main" id="{E6F4613F-CA2A-487C-BCD1-2A82111410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67373" y="3889786"/>
                <a:ext cx="1045074" cy="0"/>
              </a:xfrm>
              <a:custGeom>
                <a:avLst/>
                <a:gdLst>
                  <a:gd name="T0" fmla="*/ 1065 w 1073"/>
                  <a:gd name="T1" fmla="*/ 0 w 1073"/>
                  <a:gd name="T2" fmla="*/ 0 w 1073"/>
                  <a:gd name="T3" fmla="*/ 1073 w 1073"/>
                  <a:gd name="T4" fmla="*/ 1065 w 107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  <a:cxn ang="0">
                    <a:pos x="T4" y="0"/>
                  </a:cxn>
                </a:cxnLst>
                <a:rect l="0" t="0" r="r" b="b"/>
                <a:pathLst>
                  <a:path w="1073">
                    <a:moveTo>
                      <a:pt x="1065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073" y="0"/>
                      <a:pt x="1073" y="0"/>
                      <a:pt x="1073" y="0"/>
                    </a:cubicBezTo>
                    <a:cubicBezTo>
                      <a:pt x="1070" y="0"/>
                      <a:pt x="1068" y="0"/>
                      <a:pt x="106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1" name="Freeform 44">
                <a:extLst>
                  <a:ext uri="{FF2B5EF4-FFF2-40B4-BE49-F238E27FC236}">
                    <a16:creationId xmlns:a16="http://schemas.microsoft.com/office/drawing/2014/main" id="{0F9921D5-7E42-4CF2-99B3-B6F45ACE40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7628" y="3700580"/>
                <a:ext cx="1007200" cy="189206"/>
              </a:xfrm>
              <a:custGeom>
                <a:avLst/>
                <a:gdLst>
                  <a:gd name="T0" fmla="*/ 552 w 1065"/>
                  <a:gd name="T1" fmla="*/ 0 h 194"/>
                  <a:gd name="T2" fmla="*/ 0 w 1065"/>
                  <a:gd name="T3" fmla="*/ 0 h 194"/>
                  <a:gd name="T4" fmla="*/ 0 w 1065"/>
                  <a:gd name="T5" fmla="*/ 194 h 194"/>
                  <a:gd name="T6" fmla="*/ 1065 w 1065"/>
                  <a:gd name="T7" fmla="*/ 194 h 194"/>
                  <a:gd name="T8" fmla="*/ 552 w 1065"/>
                  <a:gd name="T9" fmla="*/ 0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65" h="194">
                    <a:moveTo>
                      <a:pt x="55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1065" y="194"/>
                      <a:pt x="1065" y="194"/>
                      <a:pt x="1065" y="194"/>
                    </a:cubicBezTo>
                    <a:cubicBezTo>
                      <a:pt x="869" y="192"/>
                      <a:pt x="690" y="119"/>
                      <a:pt x="552" y="0"/>
                    </a:cubicBezTo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2" name="Rectangle 7">
                <a:extLst>
                  <a:ext uri="{FF2B5EF4-FFF2-40B4-BE49-F238E27FC236}">
                    <a16:creationId xmlns:a16="http://schemas.microsoft.com/office/drawing/2014/main" id="{B88F37C9-F2EA-492E-AAAF-852A80D0BB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67776" y="3700580"/>
                <a:ext cx="162926" cy="189206"/>
              </a:xfrm>
              <a:prstGeom prst="rect">
                <a:avLst/>
              </a:pr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3" name="Shape 2435">
                <a:extLst>
                  <a:ext uri="{FF2B5EF4-FFF2-40B4-BE49-F238E27FC236}">
                    <a16:creationId xmlns:a16="http://schemas.microsoft.com/office/drawing/2014/main" id="{F4103783-2451-40CC-8B21-4D3460A6E0E1}"/>
                  </a:ext>
                </a:extLst>
              </p:cNvPr>
              <p:cNvSpPr/>
              <p:nvPr/>
            </p:nvSpPr>
            <p:spPr>
              <a:xfrm>
                <a:off x="4617326" y="2842965"/>
                <a:ext cx="423256" cy="4232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618" y="12012"/>
                    </a:moveTo>
                    <a:cubicBezTo>
                      <a:pt x="20614" y="12014"/>
                      <a:pt x="20611" y="12016"/>
                      <a:pt x="20607" y="12016"/>
                    </a:cubicBezTo>
                    <a:lnTo>
                      <a:pt x="19602" y="12268"/>
                    </a:lnTo>
                    <a:cubicBezTo>
                      <a:pt x="19256" y="12354"/>
                      <a:pt x="18984" y="12622"/>
                      <a:pt x="18892" y="12966"/>
                    </a:cubicBezTo>
                    <a:cubicBezTo>
                      <a:pt x="18703" y="13672"/>
                      <a:pt x="18421" y="14352"/>
                      <a:pt x="18053" y="14986"/>
                    </a:cubicBezTo>
                    <a:cubicBezTo>
                      <a:pt x="17873" y="15295"/>
                      <a:pt x="17876" y="15677"/>
                      <a:pt x="18060" y="15984"/>
                    </a:cubicBezTo>
                    <a:lnTo>
                      <a:pt x="18601" y="16885"/>
                    </a:lnTo>
                    <a:lnTo>
                      <a:pt x="16886" y="18600"/>
                    </a:lnTo>
                    <a:cubicBezTo>
                      <a:pt x="16882" y="18598"/>
                      <a:pt x="16878" y="18597"/>
                      <a:pt x="16875" y="18595"/>
                    </a:cubicBezTo>
                    <a:lnTo>
                      <a:pt x="15978" y="18057"/>
                    </a:lnTo>
                    <a:cubicBezTo>
                      <a:pt x="15822" y="17964"/>
                      <a:pt x="15648" y="17917"/>
                      <a:pt x="15473" y="17917"/>
                    </a:cubicBezTo>
                    <a:cubicBezTo>
                      <a:pt x="15304" y="17917"/>
                      <a:pt x="15134" y="17961"/>
                      <a:pt x="14982" y="18049"/>
                    </a:cubicBezTo>
                    <a:cubicBezTo>
                      <a:pt x="14348" y="18415"/>
                      <a:pt x="13671" y="18696"/>
                      <a:pt x="12968" y="18884"/>
                    </a:cubicBezTo>
                    <a:cubicBezTo>
                      <a:pt x="12624" y="18976"/>
                      <a:pt x="12356" y="19248"/>
                      <a:pt x="12269" y="19594"/>
                    </a:cubicBezTo>
                    <a:lnTo>
                      <a:pt x="12016" y="20607"/>
                    </a:lnTo>
                    <a:cubicBezTo>
                      <a:pt x="12015" y="20611"/>
                      <a:pt x="12014" y="20614"/>
                      <a:pt x="12012" y="20619"/>
                    </a:cubicBezTo>
                    <a:lnTo>
                      <a:pt x="9587" y="20619"/>
                    </a:lnTo>
                    <a:lnTo>
                      <a:pt x="9331" y="19594"/>
                    </a:lnTo>
                    <a:cubicBezTo>
                      <a:pt x="9244" y="19248"/>
                      <a:pt x="8976" y="18976"/>
                      <a:pt x="8632" y="18884"/>
                    </a:cubicBezTo>
                    <a:cubicBezTo>
                      <a:pt x="7929" y="18696"/>
                      <a:pt x="7252" y="18415"/>
                      <a:pt x="6617" y="18049"/>
                    </a:cubicBezTo>
                    <a:cubicBezTo>
                      <a:pt x="6465" y="17961"/>
                      <a:pt x="6296" y="17917"/>
                      <a:pt x="6127" y="17917"/>
                    </a:cubicBezTo>
                    <a:cubicBezTo>
                      <a:pt x="5951" y="17917"/>
                      <a:pt x="5777" y="17964"/>
                      <a:pt x="5621" y="18057"/>
                    </a:cubicBezTo>
                    <a:lnTo>
                      <a:pt x="4725" y="18595"/>
                    </a:lnTo>
                    <a:cubicBezTo>
                      <a:pt x="4722" y="18597"/>
                      <a:pt x="4718" y="18598"/>
                      <a:pt x="4714" y="18600"/>
                    </a:cubicBezTo>
                    <a:lnTo>
                      <a:pt x="3000" y="16885"/>
                    </a:lnTo>
                    <a:lnTo>
                      <a:pt x="3540" y="15984"/>
                    </a:lnTo>
                    <a:cubicBezTo>
                      <a:pt x="3724" y="15677"/>
                      <a:pt x="3727" y="15295"/>
                      <a:pt x="3548" y="14986"/>
                    </a:cubicBezTo>
                    <a:cubicBezTo>
                      <a:pt x="3179" y="14351"/>
                      <a:pt x="2897" y="13672"/>
                      <a:pt x="2708" y="12966"/>
                    </a:cubicBezTo>
                    <a:cubicBezTo>
                      <a:pt x="2616" y="12622"/>
                      <a:pt x="2343" y="12354"/>
                      <a:pt x="1998" y="12268"/>
                    </a:cubicBezTo>
                    <a:lnTo>
                      <a:pt x="993" y="12016"/>
                    </a:lnTo>
                    <a:cubicBezTo>
                      <a:pt x="989" y="12016"/>
                      <a:pt x="986" y="12014"/>
                      <a:pt x="982" y="12012"/>
                    </a:cubicBezTo>
                    <a:lnTo>
                      <a:pt x="982" y="9587"/>
                    </a:lnTo>
                    <a:lnTo>
                      <a:pt x="1998" y="9333"/>
                    </a:lnTo>
                    <a:cubicBezTo>
                      <a:pt x="2343" y="9246"/>
                      <a:pt x="2616" y="8979"/>
                      <a:pt x="2708" y="8634"/>
                    </a:cubicBezTo>
                    <a:cubicBezTo>
                      <a:pt x="2897" y="7929"/>
                      <a:pt x="3179" y="7249"/>
                      <a:pt x="3548" y="6615"/>
                    </a:cubicBezTo>
                    <a:cubicBezTo>
                      <a:pt x="3727" y="6305"/>
                      <a:pt x="3724" y="5923"/>
                      <a:pt x="3540" y="5617"/>
                    </a:cubicBezTo>
                    <a:lnTo>
                      <a:pt x="3005" y="4725"/>
                    </a:lnTo>
                    <a:cubicBezTo>
                      <a:pt x="3004" y="4722"/>
                      <a:pt x="3002" y="4719"/>
                      <a:pt x="3000" y="4715"/>
                    </a:cubicBezTo>
                    <a:lnTo>
                      <a:pt x="4715" y="3000"/>
                    </a:lnTo>
                    <a:lnTo>
                      <a:pt x="5621" y="3543"/>
                    </a:lnTo>
                    <a:cubicBezTo>
                      <a:pt x="5777" y="3637"/>
                      <a:pt x="5951" y="3683"/>
                      <a:pt x="6127" y="3683"/>
                    </a:cubicBezTo>
                    <a:cubicBezTo>
                      <a:pt x="6296" y="3683"/>
                      <a:pt x="6465" y="3639"/>
                      <a:pt x="6618" y="3552"/>
                    </a:cubicBezTo>
                    <a:cubicBezTo>
                      <a:pt x="7251" y="3185"/>
                      <a:pt x="7929" y="2904"/>
                      <a:pt x="8632" y="2717"/>
                    </a:cubicBezTo>
                    <a:cubicBezTo>
                      <a:pt x="8976" y="2624"/>
                      <a:pt x="9244" y="2352"/>
                      <a:pt x="9331" y="2006"/>
                    </a:cubicBezTo>
                    <a:lnTo>
                      <a:pt x="9587" y="982"/>
                    </a:lnTo>
                    <a:lnTo>
                      <a:pt x="12012" y="982"/>
                    </a:lnTo>
                    <a:cubicBezTo>
                      <a:pt x="12014" y="986"/>
                      <a:pt x="12015" y="989"/>
                      <a:pt x="12016" y="993"/>
                    </a:cubicBezTo>
                    <a:lnTo>
                      <a:pt x="12269" y="2006"/>
                    </a:lnTo>
                    <a:cubicBezTo>
                      <a:pt x="12356" y="2352"/>
                      <a:pt x="12624" y="2624"/>
                      <a:pt x="12968" y="2717"/>
                    </a:cubicBezTo>
                    <a:cubicBezTo>
                      <a:pt x="13671" y="2904"/>
                      <a:pt x="14348" y="3185"/>
                      <a:pt x="14982" y="3552"/>
                    </a:cubicBezTo>
                    <a:cubicBezTo>
                      <a:pt x="15134" y="3639"/>
                      <a:pt x="15304" y="3683"/>
                      <a:pt x="15473" y="3683"/>
                    </a:cubicBezTo>
                    <a:cubicBezTo>
                      <a:pt x="15648" y="3683"/>
                      <a:pt x="15822" y="3637"/>
                      <a:pt x="15978" y="3543"/>
                    </a:cubicBezTo>
                    <a:lnTo>
                      <a:pt x="16884" y="3000"/>
                    </a:lnTo>
                    <a:lnTo>
                      <a:pt x="18600" y="4715"/>
                    </a:lnTo>
                    <a:cubicBezTo>
                      <a:pt x="18598" y="4719"/>
                      <a:pt x="18597" y="4722"/>
                      <a:pt x="18595" y="4725"/>
                    </a:cubicBezTo>
                    <a:lnTo>
                      <a:pt x="18060" y="5616"/>
                    </a:lnTo>
                    <a:cubicBezTo>
                      <a:pt x="17876" y="5923"/>
                      <a:pt x="17873" y="6305"/>
                      <a:pt x="18053" y="6615"/>
                    </a:cubicBezTo>
                    <a:cubicBezTo>
                      <a:pt x="18421" y="7249"/>
                      <a:pt x="18703" y="7928"/>
                      <a:pt x="18892" y="8634"/>
                    </a:cubicBezTo>
                    <a:cubicBezTo>
                      <a:pt x="18984" y="8979"/>
                      <a:pt x="19256" y="9246"/>
                      <a:pt x="19602" y="9333"/>
                    </a:cubicBezTo>
                    <a:lnTo>
                      <a:pt x="20618" y="9587"/>
                    </a:lnTo>
                    <a:cubicBezTo>
                      <a:pt x="20618" y="9587"/>
                      <a:pt x="20618" y="12012"/>
                      <a:pt x="20618" y="12012"/>
                    </a:cubicBezTo>
                    <a:close/>
                    <a:moveTo>
                      <a:pt x="20880" y="8641"/>
                    </a:moveTo>
                    <a:lnTo>
                      <a:pt x="19841" y="8380"/>
                    </a:lnTo>
                    <a:cubicBezTo>
                      <a:pt x="19626" y="7580"/>
                      <a:pt x="19308" y="6822"/>
                      <a:pt x="18902" y="6122"/>
                    </a:cubicBezTo>
                    <a:lnTo>
                      <a:pt x="19455" y="5200"/>
                    </a:lnTo>
                    <a:cubicBezTo>
                      <a:pt x="19625" y="4871"/>
                      <a:pt x="19736" y="4463"/>
                      <a:pt x="19455" y="4182"/>
                    </a:cubicBezTo>
                    <a:lnTo>
                      <a:pt x="17419" y="2145"/>
                    </a:lnTo>
                    <a:cubicBezTo>
                      <a:pt x="17292" y="2019"/>
                      <a:pt x="17136" y="1968"/>
                      <a:pt x="16975" y="1968"/>
                    </a:cubicBezTo>
                    <a:cubicBezTo>
                      <a:pt x="16778" y="1968"/>
                      <a:pt x="16572" y="2043"/>
                      <a:pt x="16400" y="2145"/>
                    </a:cubicBezTo>
                    <a:lnTo>
                      <a:pt x="15473" y="2701"/>
                    </a:lnTo>
                    <a:cubicBezTo>
                      <a:pt x="14775" y="2298"/>
                      <a:pt x="14020" y="1982"/>
                      <a:pt x="13222" y="1768"/>
                    </a:cubicBezTo>
                    <a:lnTo>
                      <a:pt x="12960" y="720"/>
                    </a:lnTo>
                    <a:cubicBezTo>
                      <a:pt x="12848" y="367"/>
                      <a:pt x="12638" y="0"/>
                      <a:pt x="12240" y="0"/>
                    </a:cubicBezTo>
                    <a:lnTo>
                      <a:pt x="9360" y="0"/>
                    </a:lnTo>
                    <a:cubicBezTo>
                      <a:pt x="8962" y="0"/>
                      <a:pt x="8730" y="367"/>
                      <a:pt x="8640" y="720"/>
                    </a:cubicBezTo>
                    <a:lnTo>
                      <a:pt x="8378" y="1768"/>
                    </a:lnTo>
                    <a:cubicBezTo>
                      <a:pt x="7580" y="1982"/>
                      <a:pt x="6825" y="2298"/>
                      <a:pt x="6127" y="2701"/>
                    </a:cubicBezTo>
                    <a:lnTo>
                      <a:pt x="5200" y="2145"/>
                    </a:lnTo>
                    <a:cubicBezTo>
                      <a:pt x="5028" y="2043"/>
                      <a:pt x="4822" y="1968"/>
                      <a:pt x="4625" y="1968"/>
                    </a:cubicBezTo>
                    <a:cubicBezTo>
                      <a:pt x="4464" y="1968"/>
                      <a:pt x="4308" y="2019"/>
                      <a:pt x="4181" y="2145"/>
                    </a:cubicBezTo>
                    <a:lnTo>
                      <a:pt x="2145" y="4182"/>
                    </a:lnTo>
                    <a:cubicBezTo>
                      <a:pt x="1864" y="4463"/>
                      <a:pt x="1975" y="4871"/>
                      <a:pt x="2145" y="5200"/>
                    </a:cubicBezTo>
                    <a:lnTo>
                      <a:pt x="2698" y="6122"/>
                    </a:lnTo>
                    <a:cubicBezTo>
                      <a:pt x="2292" y="6822"/>
                      <a:pt x="1973" y="7580"/>
                      <a:pt x="1759" y="8380"/>
                    </a:cubicBezTo>
                    <a:lnTo>
                      <a:pt x="720" y="8641"/>
                    </a:lnTo>
                    <a:cubicBezTo>
                      <a:pt x="367" y="8730"/>
                      <a:pt x="0" y="8962"/>
                      <a:pt x="0" y="9361"/>
                    </a:cubicBezTo>
                    <a:lnTo>
                      <a:pt x="0" y="12240"/>
                    </a:lnTo>
                    <a:cubicBezTo>
                      <a:pt x="0" y="12638"/>
                      <a:pt x="367" y="12848"/>
                      <a:pt x="720" y="12960"/>
                    </a:cubicBezTo>
                    <a:lnTo>
                      <a:pt x="1759" y="13220"/>
                    </a:lnTo>
                    <a:cubicBezTo>
                      <a:pt x="1973" y="14021"/>
                      <a:pt x="2292" y="14778"/>
                      <a:pt x="2698" y="15479"/>
                    </a:cubicBezTo>
                    <a:lnTo>
                      <a:pt x="2145" y="16400"/>
                    </a:lnTo>
                    <a:cubicBezTo>
                      <a:pt x="1959" y="16713"/>
                      <a:pt x="1864" y="17137"/>
                      <a:pt x="2145" y="17419"/>
                    </a:cubicBezTo>
                    <a:lnTo>
                      <a:pt x="4181" y="19455"/>
                    </a:lnTo>
                    <a:cubicBezTo>
                      <a:pt x="4305" y="19579"/>
                      <a:pt x="4454" y="19627"/>
                      <a:pt x="4610" y="19627"/>
                    </a:cubicBezTo>
                    <a:cubicBezTo>
                      <a:pt x="4807" y="19627"/>
                      <a:pt x="5016" y="19550"/>
                      <a:pt x="5200" y="19455"/>
                    </a:cubicBezTo>
                    <a:lnTo>
                      <a:pt x="6127" y="18899"/>
                    </a:lnTo>
                    <a:cubicBezTo>
                      <a:pt x="6825" y="19302"/>
                      <a:pt x="7580" y="19619"/>
                      <a:pt x="8378" y="19832"/>
                    </a:cubicBezTo>
                    <a:lnTo>
                      <a:pt x="8640" y="20880"/>
                    </a:lnTo>
                    <a:cubicBezTo>
                      <a:pt x="8730" y="21233"/>
                      <a:pt x="8962" y="21600"/>
                      <a:pt x="9360" y="21600"/>
                    </a:cubicBezTo>
                    <a:lnTo>
                      <a:pt x="12240" y="21600"/>
                    </a:lnTo>
                    <a:cubicBezTo>
                      <a:pt x="12638" y="21600"/>
                      <a:pt x="12848" y="21233"/>
                      <a:pt x="12960" y="20880"/>
                    </a:cubicBezTo>
                    <a:lnTo>
                      <a:pt x="13222" y="19832"/>
                    </a:lnTo>
                    <a:cubicBezTo>
                      <a:pt x="14020" y="19619"/>
                      <a:pt x="14775" y="19302"/>
                      <a:pt x="15473" y="18899"/>
                    </a:cubicBezTo>
                    <a:lnTo>
                      <a:pt x="16400" y="19455"/>
                    </a:lnTo>
                    <a:cubicBezTo>
                      <a:pt x="16584" y="19550"/>
                      <a:pt x="16793" y="19627"/>
                      <a:pt x="16990" y="19627"/>
                    </a:cubicBezTo>
                    <a:cubicBezTo>
                      <a:pt x="17146" y="19627"/>
                      <a:pt x="17294" y="19579"/>
                      <a:pt x="17419" y="19455"/>
                    </a:cubicBezTo>
                    <a:lnTo>
                      <a:pt x="19455" y="17419"/>
                    </a:lnTo>
                    <a:cubicBezTo>
                      <a:pt x="19736" y="17137"/>
                      <a:pt x="19641" y="16713"/>
                      <a:pt x="19455" y="16400"/>
                    </a:cubicBezTo>
                    <a:lnTo>
                      <a:pt x="18902" y="15479"/>
                    </a:lnTo>
                    <a:cubicBezTo>
                      <a:pt x="19308" y="14778"/>
                      <a:pt x="19626" y="14021"/>
                      <a:pt x="19841" y="13220"/>
                    </a:cubicBezTo>
                    <a:lnTo>
                      <a:pt x="20880" y="12960"/>
                    </a:lnTo>
                    <a:cubicBezTo>
                      <a:pt x="21233" y="12848"/>
                      <a:pt x="21600" y="12638"/>
                      <a:pt x="21600" y="12240"/>
                    </a:cubicBezTo>
                    <a:lnTo>
                      <a:pt x="21600" y="9361"/>
                    </a:lnTo>
                    <a:cubicBezTo>
                      <a:pt x="21600" y="8962"/>
                      <a:pt x="21233" y="8730"/>
                      <a:pt x="20880" y="8641"/>
                    </a:cubicBezTo>
                    <a:moveTo>
                      <a:pt x="15709" y="10800"/>
                    </a:moveTo>
                    <a:cubicBezTo>
                      <a:pt x="15709" y="13346"/>
                      <a:pt x="13771" y="15438"/>
                      <a:pt x="11291" y="15685"/>
                    </a:cubicBezTo>
                    <a:lnTo>
                      <a:pt x="11291" y="12694"/>
                    </a:lnTo>
                    <a:cubicBezTo>
                      <a:pt x="12137" y="12476"/>
                      <a:pt x="12764" y="11714"/>
                      <a:pt x="12764" y="10800"/>
                    </a:cubicBezTo>
                    <a:cubicBezTo>
                      <a:pt x="12764" y="10630"/>
                      <a:pt x="12735" y="10468"/>
                      <a:pt x="12694" y="10310"/>
                    </a:cubicBezTo>
                    <a:lnTo>
                      <a:pt x="15308" y="8857"/>
                    </a:lnTo>
                    <a:cubicBezTo>
                      <a:pt x="15565" y="9453"/>
                      <a:pt x="15709" y="10110"/>
                      <a:pt x="15709" y="10800"/>
                    </a:cubicBezTo>
                    <a:moveTo>
                      <a:pt x="9818" y="10800"/>
                    </a:moveTo>
                    <a:cubicBezTo>
                      <a:pt x="9818" y="10258"/>
                      <a:pt x="10258" y="9818"/>
                      <a:pt x="10800" y="9818"/>
                    </a:cubicBezTo>
                    <a:cubicBezTo>
                      <a:pt x="11342" y="9818"/>
                      <a:pt x="11782" y="10258"/>
                      <a:pt x="11782" y="10800"/>
                    </a:cubicBezTo>
                    <a:cubicBezTo>
                      <a:pt x="11782" y="11342"/>
                      <a:pt x="11342" y="11782"/>
                      <a:pt x="10800" y="11782"/>
                    </a:cubicBezTo>
                    <a:cubicBezTo>
                      <a:pt x="10258" y="11782"/>
                      <a:pt x="9818" y="11342"/>
                      <a:pt x="9818" y="10800"/>
                    </a:cubicBezTo>
                    <a:moveTo>
                      <a:pt x="10309" y="15685"/>
                    </a:moveTo>
                    <a:cubicBezTo>
                      <a:pt x="7829" y="15438"/>
                      <a:pt x="5891" y="13346"/>
                      <a:pt x="5891" y="10800"/>
                    </a:cubicBezTo>
                    <a:cubicBezTo>
                      <a:pt x="5891" y="10110"/>
                      <a:pt x="6035" y="9453"/>
                      <a:pt x="6292" y="8857"/>
                    </a:cubicBezTo>
                    <a:lnTo>
                      <a:pt x="8906" y="10310"/>
                    </a:lnTo>
                    <a:cubicBezTo>
                      <a:pt x="8865" y="10468"/>
                      <a:pt x="8836" y="10630"/>
                      <a:pt x="8836" y="10800"/>
                    </a:cubicBezTo>
                    <a:cubicBezTo>
                      <a:pt x="8836" y="11714"/>
                      <a:pt x="9463" y="12476"/>
                      <a:pt x="10309" y="12694"/>
                    </a:cubicBezTo>
                    <a:cubicBezTo>
                      <a:pt x="10309" y="12694"/>
                      <a:pt x="10309" y="15685"/>
                      <a:pt x="10309" y="15685"/>
                    </a:cubicBezTo>
                    <a:close/>
                    <a:moveTo>
                      <a:pt x="10800" y="5891"/>
                    </a:moveTo>
                    <a:cubicBezTo>
                      <a:pt x="12470" y="5891"/>
                      <a:pt x="13942" y="6727"/>
                      <a:pt x="14829" y="8000"/>
                    </a:cubicBezTo>
                    <a:lnTo>
                      <a:pt x="12220" y="9450"/>
                    </a:lnTo>
                    <a:cubicBezTo>
                      <a:pt x="11862" y="9074"/>
                      <a:pt x="11360" y="8836"/>
                      <a:pt x="10800" y="8836"/>
                    </a:cubicBezTo>
                    <a:cubicBezTo>
                      <a:pt x="10240" y="8836"/>
                      <a:pt x="9738" y="9074"/>
                      <a:pt x="9380" y="9450"/>
                    </a:cubicBezTo>
                    <a:lnTo>
                      <a:pt x="6771" y="8000"/>
                    </a:lnTo>
                    <a:cubicBezTo>
                      <a:pt x="7658" y="6727"/>
                      <a:pt x="9130" y="5891"/>
                      <a:pt x="10800" y="5891"/>
                    </a:cubicBezTo>
                    <a:moveTo>
                      <a:pt x="10800" y="4909"/>
                    </a:moveTo>
                    <a:cubicBezTo>
                      <a:pt x="7547" y="4909"/>
                      <a:pt x="4909" y="7547"/>
                      <a:pt x="4909" y="10800"/>
                    </a:cubicBezTo>
                    <a:cubicBezTo>
                      <a:pt x="4909" y="14054"/>
                      <a:pt x="7547" y="16691"/>
                      <a:pt x="10800" y="16691"/>
                    </a:cubicBezTo>
                    <a:cubicBezTo>
                      <a:pt x="14053" y="16691"/>
                      <a:pt x="16691" y="14054"/>
                      <a:pt x="16691" y="10800"/>
                    </a:cubicBezTo>
                    <a:cubicBezTo>
                      <a:pt x="16691" y="7547"/>
                      <a:pt x="14053" y="4909"/>
                      <a:pt x="10800" y="4909"/>
                    </a:cubicBezTo>
                  </a:path>
                </a:pathLst>
              </a:custGeom>
              <a:grpFill/>
              <a:ln w="12700">
                <a:miter lim="400000"/>
              </a:ln>
            </p:spPr>
            <p:txBody>
              <a:bodyPr lIns="19049" tIns="19049" rIns="19049" bIns="19049" anchor="ctr"/>
              <a:lstStyle/>
              <a:p>
                <a:pPr marL="0" marR="0" lvl="0" indent="0" algn="ctr" defTabSz="228580" eaLnBrk="1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latin typeface="Gill Sans"/>
                    <a:ea typeface="Gill Sans"/>
                    <a:cs typeface="Gill Sans"/>
                    <a:sym typeface="Gill Sans"/>
                  </a:defRPr>
                </a:pPr>
                <a:endParaRPr kumimoji="0" sz="1562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551745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0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  <p:bldP spid="82" grpId="0" animBg="1"/>
      <p:bldP spid="83" grpId="0" animBg="1"/>
      <p:bldP spid="84" grpId="0" animBg="1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cxnSp>
        <p:nvCxnSpPr>
          <p:cNvPr id="38" name="Straight Arrow Connector 46">
            <a:extLst>
              <a:ext uri="{FF2B5EF4-FFF2-40B4-BE49-F238E27FC236}">
                <a16:creationId xmlns:a16="http://schemas.microsoft.com/office/drawing/2014/main" id="{02EDA75E-F794-4DC3-972D-86D381F744AF}"/>
              </a:ext>
            </a:extLst>
          </p:cNvPr>
          <p:cNvCxnSpPr>
            <a:cxnSpLocks/>
          </p:cNvCxnSpPr>
          <p:nvPr/>
        </p:nvCxnSpPr>
        <p:spPr>
          <a:xfrm rot="10800000">
            <a:off x="4745773" y="3560071"/>
            <a:ext cx="621030" cy="0"/>
          </a:xfrm>
          <a:prstGeom prst="straightConnector1">
            <a:avLst/>
          </a:prstGeom>
          <a:noFill/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39" name="Straight Arrow Connector 42">
            <a:extLst>
              <a:ext uri="{FF2B5EF4-FFF2-40B4-BE49-F238E27FC236}">
                <a16:creationId xmlns:a16="http://schemas.microsoft.com/office/drawing/2014/main" id="{9D66E0EE-5B80-49D2-BD1F-288DC67DAA05}"/>
              </a:ext>
            </a:extLst>
          </p:cNvPr>
          <p:cNvCxnSpPr>
            <a:cxnSpLocks/>
          </p:cNvCxnSpPr>
          <p:nvPr/>
        </p:nvCxnSpPr>
        <p:spPr>
          <a:xfrm>
            <a:off x="6827852" y="4746487"/>
            <a:ext cx="621030" cy="0"/>
          </a:xfrm>
          <a:prstGeom prst="straightConnector1">
            <a:avLst/>
          </a:prstGeom>
          <a:noFill/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tailEnd type="triangle"/>
          </a:ln>
          <a:effectLst/>
        </p:spPr>
      </p:cxnSp>
      <p:cxnSp>
        <p:nvCxnSpPr>
          <p:cNvPr id="40" name="Straight Arrow Connector 37">
            <a:extLst>
              <a:ext uri="{FF2B5EF4-FFF2-40B4-BE49-F238E27FC236}">
                <a16:creationId xmlns:a16="http://schemas.microsoft.com/office/drawing/2014/main" id="{B9273016-428C-43F0-9BC2-A05ED4D43C26}"/>
              </a:ext>
            </a:extLst>
          </p:cNvPr>
          <p:cNvCxnSpPr>
            <a:cxnSpLocks/>
          </p:cNvCxnSpPr>
          <p:nvPr/>
        </p:nvCxnSpPr>
        <p:spPr>
          <a:xfrm>
            <a:off x="6762750" y="2376634"/>
            <a:ext cx="621030" cy="0"/>
          </a:xfrm>
          <a:prstGeom prst="straightConnector1">
            <a:avLst/>
          </a:prstGeom>
          <a:noFill/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tailEnd type="triangle"/>
          </a:ln>
          <a:effectLst/>
        </p:spPr>
      </p:cxnSp>
      <p:sp>
        <p:nvSpPr>
          <p:cNvPr id="41" name="Freeform 15">
            <a:extLst>
              <a:ext uri="{FF2B5EF4-FFF2-40B4-BE49-F238E27FC236}">
                <a16:creationId xmlns:a16="http://schemas.microsoft.com/office/drawing/2014/main" id="{6B5F25E9-3ED2-46C1-BD02-37EF67C0B04A}"/>
              </a:ext>
            </a:extLst>
          </p:cNvPr>
          <p:cNvSpPr>
            <a:spLocks noEditPoints="1"/>
          </p:cNvSpPr>
          <p:nvPr/>
        </p:nvSpPr>
        <p:spPr bwMode="auto">
          <a:xfrm>
            <a:off x="7537939" y="2145646"/>
            <a:ext cx="469217" cy="453800"/>
          </a:xfrm>
          <a:custGeom>
            <a:avLst/>
            <a:gdLst>
              <a:gd name="T0" fmla="*/ 298 w 305"/>
              <a:gd name="T1" fmla="*/ 150 h 295"/>
              <a:gd name="T2" fmla="*/ 239 w 305"/>
              <a:gd name="T3" fmla="*/ 125 h 295"/>
              <a:gd name="T4" fmla="*/ 226 w 305"/>
              <a:gd name="T5" fmla="*/ 79 h 295"/>
              <a:gd name="T6" fmla="*/ 199 w 305"/>
              <a:gd name="T7" fmla="*/ 44 h 295"/>
              <a:gd name="T8" fmla="*/ 151 w 305"/>
              <a:gd name="T9" fmla="*/ 0 h 295"/>
              <a:gd name="T10" fmla="*/ 89 w 305"/>
              <a:gd name="T11" fmla="*/ 34 h 295"/>
              <a:gd name="T12" fmla="*/ 82 w 305"/>
              <a:gd name="T13" fmla="*/ 107 h 295"/>
              <a:gd name="T14" fmla="*/ 66 w 305"/>
              <a:gd name="T15" fmla="*/ 129 h 295"/>
              <a:gd name="T16" fmla="*/ 6 w 305"/>
              <a:gd name="T17" fmla="*/ 175 h 295"/>
              <a:gd name="T18" fmla="*/ 6 w 305"/>
              <a:gd name="T19" fmla="*/ 242 h 295"/>
              <a:gd name="T20" fmla="*/ 68 w 305"/>
              <a:gd name="T21" fmla="*/ 269 h 295"/>
              <a:gd name="T22" fmla="*/ 111 w 305"/>
              <a:gd name="T23" fmla="*/ 282 h 295"/>
              <a:gd name="T24" fmla="*/ 154 w 305"/>
              <a:gd name="T25" fmla="*/ 259 h 295"/>
              <a:gd name="T26" fmla="*/ 207 w 305"/>
              <a:gd name="T27" fmla="*/ 292 h 295"/>
              <a:gd name="T28" fmla="*/ 266 w 305"/>
              <a:gd name="T29" fmla="*/ 255 h 295"/>
              <a:gd name="T30" fmla="*/ 292 w 305"/>
              <a:gd name="T31" fmla="*/ 218 h 295"/>
              <a:gd name="T32" fmla="*/ 292 w 305"/>
              <a:gd name="T33" fmla="*/ 166 h 295"/>
              <a:gd name="T34" fmla="*/ 281 w 305"/>
              <a:gd name="T35" fmla="*/ 177 h 295"/>
              <a:gd name="T36" fmla="*/ 211 w 305"/>
              <a:gd name="T37" fmla="*/ 140 h 295"/>
              <a:gd name="T38" fmla="*/ 227 w 305"/>
              <a:gd name="T39" fmla="*/ 128 h 295"/>
              <a:gd name="T40" fmla="*/ 224 w 305"/>
              <a:gd name="T41" fmla="*/ 51 h 295"/>
              <a:gd name="T42" fmla="*/ 205 w 305"/>
              <a:gd name="T43" fmla="*/ 58 h 295"/>
              <a:gd name="T44" fmla="*/ 157 w 305"/>
              <a:gd name="T45" fmla="*/ 14 h 295"/>
              <a:gd name="T46" fmla="*/ 142 w 305"/>
              <a:gd name="T47" fmla="*/ 18 h 295"/>
              <a:gd name="T48" fmla="*/ 96 w 305"/>
              <a:gd name="T49" fmla="*/ 49 h 295"/>
              <a:gd name="T50" fmla="*/ 78 w 305"/>
              <a:gd name="T51" fmla="*/ 57 h 295"/>
              <a:gd name="T52" fmla="*/ 110 w 305"/>
              <a:gd name="T53" fmla="*/ 48 h 295"/>
              <a:gd name="T54" fmla="*/ 167 w 305"/>
              <a:gd name="T55" fmla="*/ 40 h 295"/>
              <a:gd name="T56" fmla="*/ 214 w 305"/>
              <a:gd name="T57" fmla="*/ 108 h 295"/>
              <a:gd name="T58" fmla="*/ 167 w 305"/>
              <a:gd name="T59" fmla="*/ 146 h 295"/>
              <a:gd name="T60" fmla="*/ 111 w 305"/>
              <a:gd name="T61" fmla="*/ 123 h 295"/>
              <a:gd name="T62" fmla="*/ 164 w 305"/>
              <a:gd name="T63" fmla="*/ 165 h 295"/>
              <a:gd name="T64" fmla="*/ 154 w 305"/>
              <a:gd name="T65" fmla="*/ 175 h 295"/>
              <a:gd name="T66" fmla="*/ 161 w 305"/>
              <a:gd name="T67" fmla="*/ 157 h 295"/>
              <a:gd name="T68" fmla="*/ 94 w 305"/>
              <a:gd name="T69" fmla="*/ 120 h 295"/>
              <a:gd name="T70" fmla="*/ 80 w 305"/>
              <a:gd name="T71" fmla="*/ 124 h 295"/>
              <a:gd name="T72" fmla="*/ 35 w 305"/>
              <a:gd name="T73" fmla="*/ 158 h 295"/>
              <a:gd name="T74" fmla="*/ 37 w 305"/>
              <a:gd name="T75" fmla="*/ 241 h 295"/>
              <a:gd name="T76" fmla="*/ 28 w 305"/>
              <a:gd name="T77" fmla="*/ 225 h 295"/>
              <a:gd name="T78" fmla="*/ 86 w 305"/>
              <a:gd name="T79" fmla="*/ 280 h 295"/>
              <a:gd name="T80" fmla="*/ 96 w 305"/>
              <a:gd name="T81" fmla="*/ 261 h 295"/>
              <a:gd name="T82" fmla="*/ 109 w 305"/>
              <a:gd name="T83" fmla="*/ 256 h 295"/>
              <a:gd name="T84" fmla="*/ 49 w 305"/>
              <a:gd name="T85" fmla="*/ 244 h 295"/>
              <a:gd name="T86" fmla="*/ 38 w 305"/>
              <a:gd name="T87" fmla="*/ 183 h 295"/>
              <a:gd name="T88" fmla="*/ 78 w 305"/>
              <a:gd name="T89" fmla="*/ 149 h 295"/>
              <a:gd name="T90" fmla="*/ 131 w 305"/>
              <a:gd name="T91" fmla="*/ 164 h 295"/>
              <a:gd name="T92" fmla="*/ 154 w 305"/>
              <a:gd name="T93" fmla="*/ 247 h 295"/>
              <a:gd name="T94" fmla="*/ 154 w 305"/>
              <a:gd name="T95" fmla="*/ 226 h 295"/>
              <a:gd name="T96" fmla="*/ 213 w 305"/>
              <a:gd name="T97" fmla="*/ 282 h 295"/>
              <a:gd name="T98" fmla="*/ 224 w 305"/>
              <a:gd name="T99" fmla="*/ 263 h 295"/>
              <a:gd name="T100" fmla="*/ 236 w 305"/>
              <a:gd name="T101" fmla="*/ 258 h 295"/>
              <a:gd name="T102" fmla="*/ 175 w 305"/>
              <a:gd name="T103" fmla="*/ 245 h 295"/>
              <a:gd name="T104" fmla="*/ 177 w 305"/>
              <a:gd name="T105" fmla="*/ 165 h 295"/>
              <a:gd name="T106" fmla="*/ 216 w 305"/>
              <a:gd name="T107" fmla="*/ 154 h 295"/>
              <a:gd name="T108" fmla="*/ 279 w 305"/>
              <a:gd name="T109" fmla="*/ 189 h 295"/>
              <a:gd name="T110" fmla="*/ 282 w 305"/>
              <a:gd name="T111" fmla="*/ 255 h 295"/>
              <a:gd name="T112" fmla="*/ 282 w 305"/>
              <a:gd name="T113" fmla="*/ 228 h 2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05" h="295">
                <a:moveTo>
                  <a:pt x="292" y="218"/>
                </a:moveTo>
                <a:cubicBezTo>
                  <a:pt x="291" y="187"/>
                  <a:pt x="291" y="187"/>
                  <a:pt x="291" y="187"/>
                </a:cubicBezTo>
                <a:cubicBezTo>
                  <a:pt x="299" y="183"/>
                  <a:pt x="304" y="175"/>
                  <a:pt x="304" y="167"/>
                </a:cubicBezTo>
                <a:cubicBezTo>
                  <a:pt x="304" y="160"/>
                  <a:pt x="302" y="155"/>
                  <a:pt x="298" y="150"/>
                </a:cubicBezTo>
                <a:cubicBezTo>
                  <a:pt x="293" y="146"/>
                  <a:pt x="288" y="143"/>
                  <a:pt x="281" y="143"/>
                </a:cubicBezTo>
                <a:cubicBezTo>
                  <a:pt x="274" y="143"/>
                  <a:pt x="268" y="146"/>
                  <a:pt x="264" y="151"/>
                </a:cubicBezTo>
                <a:cubicBezTo>
                  <a:pt x="239" y="137"/>
                  <a:pt x="239" y="137"/>
                  <a:pt x="239" y="137"/>
                </a:cubicBezTo>
                <a:cubicBezTo>
                  <a:pt x="240" y="133"/>
                  <a:pt x="240" y="129"/>
                  <a:pt x="239" y="125"/>
                </a:cubicBezTo>
                <a:cubicBezTo>
                  <a:pt x="238" y="121"/>
                  <a:pt x="235" y="117"/>
                  <a:pt x="232" y="114"/>
                </a:cubicBezTo>
                <a:cubicBezTo>
                  <a:pt x="232" y="114"/>
                  <a:pt x="232" y="114"/>
                  <a:pt x="233" y="114"/>
                </a:cubicBezTo>
                <a:cubicBezTo>
                  <a:pt x="231" y="113"/>
                  <a:pt x="229" y="111"/>
                  <a:pt x="226" y="110"/>
                </a:cubicBezTo>
                <a:cubicBezTo>
                  <a:pt x="226" y="79"/>
                  <a:pt x="226" y="79"/>
                  <a:pt x="226" y="79"/>
                </a:cubicBezTo>
                <a:cubicBezTo>
                  <a:pt x="234" y="76"/>
                  <a:pt x="239" y="68"/>
                  <a:pt x="239" y="59"/>
                </a:cubicBezTo>
                <a:cubicBezTo>
                  <a:pt x="239" y="53"/>
                  <a:pt x="237" y="47"/>
                  <a:pt x="233" y="42"/>
                </a:cubicBezTo>
                <a:cubicBezTo>
                  <a:pt x="228" y="38"/>
                  <a:pt x="223" y="36"/>
                  <a:pt x="216" y="36"/>
                </a:cubicBezTo>
                <a:cubicBezTo>
                  <a:pt x="209" y="36"/>
                  <a:pt x="203" y="39"/>
                  <a:pt x="199" y="44"/>
                </a:cubicBezTo>
                <a:cubicBezTo>
                  <a:pt x="174" y="29"/>
                  <a:pt x="174" y="29"/>
                  <a:pt x="174" y="29"/>
                </a:cubicBezTo>
                <a:cubicBezTo>
                  <a:pt x="175" y="25"/>
                  <a:pt x="175" y="21"/>
                  <a:pt x="174" y="17"/>
                </a:cubicBezTo>
                <a:cubicBezTo>
                  <a:pt x="172" y="12"/>
                  <a:pt x="168" y="7"/>
                  <a:pt x="163" y="3"/>
                </a:cubicBezTo>
                <a:cubicBezTo>
                  <a:pt x="159" y="1"/>
                  <a:pt x="155" y="0"/>
                  <a:pt x="151" y="0"/>
                </a:cubicBezTo>
                <a:cubicBezTo>
                  <a:pt x="143" y="0"/>
                  <a:pt x="135" y="5"/>
                  <a:pt x="131" y="12"/>
                </a:cubicBezTo>
                <a:cubicBezTo>
                  <a:pt x="129" y="16"/>
                  <a:pt x="128" y="19"/>
                  <a:pt x="128" y="23"/>
                </a:cubicBezTo>
                <a:cubicBezTo>
                  <a:pt x="102" y="38"/>
                  <a:pt x="102" y="38"/>
                  <a:pt x="102" y="38"/>
                </a:cubicBezTo>
                <a:cubicBezTo>
                  <a:pt x="98" y="35"/>
                  <a:pt x="94" y="34"/>
                  <a:pt x="89" y="34"/>
                </a:cubicBezTo>
                <a:cubicBezTo>
                  <a:pt x="82" y="34"/>
                  <a:pt x="74" y="38"/>
                  <a:pt x="71" y="42"/>
                </a:cubicBezTo>
                <a:cubicBezTo>
                  <a:pt x="69" y="44"/>
                  <a:pt x="64" y="49"/>
                  <a:pt x="65" y="61"/>
                </a:cubicBezTo>
                <a:cubicBezTo>
                  <a:pt x="67" y="74"/>
                  <a:pt x="76" y="77"/>
                  <a:pt x="81" y="78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82" y="107"/>
                  <a:pt x="82" y="107"/>
                  <a:pt x="81" y="107"/>
                </a:cubicBezTo>
                <a:cubicBezTo>
                  <a:pt x="82" y="107"/>
                  <a:pt x="82" y="107"/>
                  <a:pt x="82" y="107"/>
                </a:cubicBezTo>
                <a:cubicBezTo>
                  <a:pt x="77" y="109"/>
                  <a:pt x="72" y="113"/>
                  <a:pt x="69" y="118"/>
                </a:cubicBezTo>
                <a:cubicBezTo>
                  <a:pt x="67" y="121"/>
                  <a:pt x="66" y="125"/>
                  <a:pt x="66" y="129"/>
                </a:cubicBezTo>
                <a:cubicBezTo>
                  <a:pt x="39" y="144"/>
                  <a:pt x="39" y="144"/>
                  <a:pt x="39" y="144"/>
                </a:cubicBezTo>
                <a:cubicBezTo>
                  <a:pt x="35" y="142"/>
                  <a:pt x="31" y="140"/>
                  <a:pt x="26" y="140"/>
                </a:cubicBezTo>
                <a:cubicBezTo>
                  <a:pt x="22" y="140"/>
                  <a:pt x="18" y="142"/>
                  <a:pt x="14" y="144"/>
                </a:cubicBezTo>
                <a:cubicBezTo>
                  <a:pt x="3" y="150"/>
                  <a:pt x="0" y="164"/>
                  <a:pt x="6" y="175"/>
                </a:cubicBezTo>
                <a:cubicBezTo>
                  <a:pt x="9" y="180"/>
                  <a:pt x="14" y="184"/>
                  <a:pt x="19" y="185"/>
                </a:cubicBezTo>
                <a:cubicBezTo>
                  <a:pt x="20" y="214"/>
                  <a:pt x="20" y="214"/>
                  <a:pt x="20" y="214"/>
                </a:cubicBezTo>
                <a:cubicBezTo>
                  <a:pt x="15" y="216"/>
                  <a:pt x="11" y="220"/>
                  <a:pt x="8" y="224"/>
                </a:cubicBezTo>
                <a:cubicBezTo>
                  <a:pt x="5" y="230"/>
                  <a:pt x="4" y="236"/>
                  <a:pt x="6" y="242"/>
                </a:cubicBezTo>
                <a:cubicBezTo>
                  <a:pt x="7" y="248"/>
                  <a:pt x="11" y="253"/>
                  <a:pt x="16" y="256"/>
                </a:cubicBezTo>
                <a:cubicBezTo>
                  <a:pt x="20" y="258"/>
                  <a:pt x="24" y="259"/>
                  <a:pt x="28" y="259"/>
                </a:cubicBezTo>
                <a:cubicBezTo>
                  <a:pt x="33" y="259"/>
                  <a:pt x="38" y="257"/>
                  <a:pt x="42" y="254"/>
                </a:cubicBezTo>
                <a:cubicBezTo>
                  <a:pt x="68" y="269"/>
                  <a:pt x="68" y="269"/>
                  <a:pt x="68" y="269"/>
                </a:cubicBezTo>
                <a:cubicBezTo>
                  <a:pt x="68" y="272"/>
                  <a:pt x="68" y="274"/>
                  <a:pt x="69" y="277"/>
                </a:cubicBezTo>
                <a:cubicBezTo>
                  <a:pt x="70" y="283"/>
                  <a:pt x="74" y="288"/>
                  <a:pt x="79" y="291"/>
                </a:cubicBezTo>
                <a:cubicBezTo>
                  <a:pt x="83" y="293"/>
                  <a:pt x="87" y="294"/>
                  <a:pt x="91" y="294"/>
                </a:cubicBezTo>
                <a:cubicBezTo>
                  <a:pt x="99" y="294"/>
                  <a:pt x="107" y="289"/>
                  <a:pt x="111" y="282"/>
                </a:cubicBezTo>
                <a:cubicBezTo>
                  <a:pt x="113" y="278"/>
                  <a:pt x="114" y="272"/>
                  <a:pt x="114" y="268"/>
                </a:cubicBezTo>
                <a:cubicBezTo>
                  <a:pt x="139" y="253"/>
                  <a:pt x="139" y="253"/>
                  <a:pt x="139" y="253"/>
                </a:cubicBezTo>
                <a:cubicBezTo>
                  <a:pt x="143" y="257"/>
                  <a:pt x="148" y="259"/>
                  <a:pt x="154" y="259"/>
                </a:cubicBezTo>
                <a:cubicBezTo>
                  <a:pt x="154" y="259"/>
                  <a:pt x="154" y="259"/>
                  <a:pt x="154" y="259"/>
                </a:cubicBezTo>
                <a:cubicBezTo>
                  <a:pt x="159" y="259"/>
                  <a:pt x="164" y="258"/>
                  <a:pt x="167" y="255"/>
                </a:cubicBezTo>
                <a:cubicBezTo>
                  <a:pt x="195" y="271"/>
                  <a:pt x="195" y="271"/>
                  <a:pt x="195" y="271"/>
                </a:cubicBezTo>
                <a:cubicBezTo>
                  <a:pt x="195" y="274"/>
                  <a:pt x="195" y="276"/>
                  <a:pt x="196" y="278"/>
                </a:cubicBezTo>
                <a:cubicBezTo>
                  <a:pt x="198" y="284"/>
                  <a:pt x="201" y="289"/>
                  <a:pt x="207" y="292"/>
                </a:cubicBezTo>
                <a:cubicBezTo>
                  <a:pt x="210" y="294"/>
                  <a:pt x="214" y="295"/>
                  <a:pt x="218" y="295"/>
                </a:cubicBezTo>
                <a:cubicBezTo>
                  <a:pt x="227" y="295"/>
                  <a:pt x="234" y="291"/>
                  <a:pt x="238" y="284"/>
                </a:cubicBezTo>
                <a:cubicBezTo>
                  <a:pt x="241" y="279"/>
                  <a:pt x="242" y="274"/>
                  <a:pt x="241" y="269"/>
                </a:cubicBezTo>
                <a:cubicBezTo>
                  <a:pt x="266" y="255"/>
                  <a:pt x="266" y="255"/>
                  <a:pt x="266" y="255"/>
                </a:cubicBezTo>
                <a:cubicBezTo>
                  <a:pt x="270" y="259"/>
                  <a:pt x="276" y="261"/>
                  <a:pt x="281" y="261"/>
                </a:cubicBezTo>
                <a:cubicBezTo>
                  <a:pt x="282" y="261"/>
                  <a:pt x="282" y="261"/>
                  <a:pt x="282" y="261"/>
                </a:cubicBezTo>
                <a:cubicBezTo>
                  <a:pt x="294" y="261"/>
                  <a:pt x="304" y="251"/>
                  <a:pt x="305" y="238"/>
                </a:cubicBezTo>
                <a:cubicBezTo>
                  <a:pt x="305" y="229"/>
                  <a:pt x="299" y="221"/>
                  <a:pt x="292" y="218"/>
                </a:cubicBezTo>
                <a:close/>
                <a:moveTo>
                  <a:pt x="281" y="156"/>
                </a:moveTo>
                <a:cubicBezTo>
                  <a:pt x="281" y="156"/>
                  <a:pt x="281" y="156"/>
                  <a:pt x="281" y="156"/>
                </a:cubicBezTo>
                <a:cubicBezTo>
                  <a:pt x="284" y="156"/>
                  <a:pt x="287" y="157"/>
                  <a:pt x="289" y="159"/>
                </a:cubicBezTo>
                <a:cubicBezTo>
                  <a:pt x="291" y="161"/>
                  <a:pt x="292" y="164"/>
                  <a:pt x="292" y="166"/>
                </a:cubicBezTo>
                <a:cubicBezTo>
                  <a:pt x="292" y="172"/>
                  <a:pt x="287" y="177"/>
                  <a:pt x="281" y="177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81" y="183"/>
                  <a:pt x="281" y="183"/>
                  <a:pt x="281" y="183"/>
                </a:cubicBezTo>
                <a:cubicBezTo>
                  <a:pt x="281" y="177"/>
                  <a:pt x="281" y="177"/>
                  <a:pt x="281" y="177"/>
                </a:cubicBezTo>
                <a:cubicBezTo>
                  <a:pt x="275" y="177"/>
                  <a:pt x="271" y="172"/>
                  <a:pt x="271" y="166"/>
                </a:cubicBezTo>
                <a:cubicBezTo>
                  <a:pt x="271" y="160"/>
                  <a:pt x="276" y="156"/>
                  <a:pt x="281" y="156"/>
                </a:cubicBezTo>
                <a:close/>
                <a:moveTo>
                  <a:pt x="226" y="136"/>
                </a:moveTo>
                <a:cubicBezTo>
                  <a:pt x="223" y="141"/>
                  <a:pt x="216" y="143"/>
                  <a:pt x="211" y="140"/>
                </a:cubicBezTo>
                <a:cubicBezTo>
                  <a:pt x="206" y="137"/>
                  <a:pt x="204" y="131"/>
                  <a:pt x="207" y="126"/>
                </a:cubicBezTo>
                <a:cubicBezTo>
                  <a:pt x="209" y="123"/>
                  <a:pt x="213" y="121"/>
                  <a:pt x="217" y="121"/>
                </a:cubicBezTo>
                <a:cubicBezTo>
                  <a:pt x="218" y="121"/>
                  <a:pt x="220" y="121"/>
                  <a:pt x="222" y="122"/>
                </a:cubicBezTo>
                <a:cubicBezTo>
                  <a:pt x="224" y="123"/>
                  <a:pt x="226" y="126"/>
                  <a:pt x="227" y="128"/>
                </a:cubicBezTo>
                <a:cubicBezTo>
                  <a:pt x="227" y="131"/>
                  <a:pt x="227" y="134"/>
                  <a:pt x="226" y="136"/>
                </a:cubicBezTo>
                <a:close/>
                <a:moveTo>
                  <a:pt x="216" y="48"/>
                </a:moveTo>
                <a:cubicBezTo>
                  <a:pt x="216" y="48"/>
                  <a:pt x="216" y="48"/>
                  <a:pt x="216" y="48"/>
                </a:cubicBezTo>
                <a:cubicBezTo>
                  <a:pt x="219" y="48"/>
                  <a:pt x="222" y="49"/>
                  <a:pt x="224" y="51"/>
                </a:cubicBezTo>
                <a:cubicBezTo>
                  <a:pt x="226" y="53"/>
                  <a:pt x="227" y="56"/>
                  <a:pt x="227" y="59"/>
                </a:cubicBezTo>
                <a:cubicBezTo>
                  <a:pt x="227" y="65"/>
                  <a:pt x="222" y="69"/>
                  <a:pt x="216" y="69"/>
                </a:cubicBezTo>
                <a:cubicBezTo>
                  <a:pt x="216" y="69"/>
                  <a:pt x="216" y="69"/>
                  <a:pt x="216" y="69"/>
                </a:cubicBezTo>
                <a:cubicBezTo>
                  <a:pt x="210" y="69"/>
                  <a:pt x="205" y="64"/>
                  <a:pt x="205" y="58"/>
                </a:cubicBezTo>
                <a:cubicBezTo>
                  <a:pt x="206" y="53"/>
                  <a:pt x="210" y="48"/>
                  <a:pt x="216" y="48"/>
                </a:cubicBezTo>
                <a:close/>
                <a:moveTo>
                  <a:pt x="142" y="18"/>
                </a:moveTo>
                <a:cubicBezTo>
                  <a:pt x="144" y="15"/>
                  <a:pt x="148" y="13"/>
                  <a:pt x="151" y="13"/>
                </a:cubicBezTo>
                <a:cubicBezTo>
                  <a:pt x="153" y="13"/>
                  <a:pt x="155" y="13"/>
                  <a:pt x="157" y="14"/>
                </a:cubicBezTo>
                <a:cubicBezTo>
                  <a:pt x="159" y="16"/>
                  <a:pt x="161" y="18"/>
                  <a:pt x="162" y="21"/>
                </a:cubicBezTo>
                <a:cubicBezTo>
                  <a:pt x="162" y="23"/>
                  <a:pt x="162" y="26"/>
                  <a:pt x="160" y="29"/>
                </a:cubicBezTo>
                <a:cubicBezTo>
                  <a:pt x="158" y="34"/>
                  <a:pt x="151" y="35"/>
                  <a:pt x="146" y="33"/>
                </a:cubicBezTo>
                <a:cubicBezTo>
                  <a:pt x="141" y="30"/>
                  <a:pt x="139" y="23"/>
                  <a:pt x="142" y="18"/>
                </a:cubicBezTo>
                <a:close/>
                <a:moveTo>
                  <a:pt x="78" y="57"/>
                </a:moveTo>
                <a:cubicBezTo>
                  <a:pt x="78" y="51"/>
                  <a:pt x="83" y="46"/>
                  <a:pt x="89" y="46"/>
                </a:cubicBezTo>
                <a:cubicBezTo>
                  <a:pt x="89" y="46"/>
                  <a:pt x="89" y="46"/>
                  <a:pt x="89" y="46"/>
                </a:cubicBezTo>
                <a:cubicBezTo>
                  <a:pt x="92" y="46"/>
                  <a:pt x="94" y="47"/>
                  <a:pt x="96" y="49"/>
                </a:cubicBezTo>
                <a:cubicBezTo>
                  <a:pt x="98" y="51"/>
                  <a:pt x="99" y="54"/>
                  <a:pt x="99" y="57"/>
                </a:cubicBezTo>
                <a:cubicBezTo>
                  <a:pt x="99" y="63"/>
                  <a:pt x="94" y="67"/>
                  <a:pt x="89" y="67"/>
                </a:cubicBezTo>
                <a:cubicBezTo>
                  <a:pt x="89" y="67"/>
                  <a:pt x="89" y="67"/>
                  <a:pt x="89" y="67"/>
                </a:cubicBezTo>
                <a:cubicBezTo>
                  <a:pt x="83" y="67"/>
                  <a:pt x="78" y="62"/>
                  <a:pt x="78" y="57"/>
                </a:cubicBezTo>
                <a:close/>
                <a:moveTo>
                  <a:pt x="99" y="108"/>
                </a:moveTo>
                <a:cubicBezTo>
                  <a:pt x="99" y="77"/>
                  <a:pt x="99" y="77"/>
                  <a:pt x="99" y="77"/>
                </a:cubicBezTo>
                <a:cubicBezTo>
                  <a:pt x="106" y="74"/>
                  <a:pt x="112" y="66"/>
                  <a:pt x="112" y="57"/>
                </a:cubicBezTo>
                <a:cubicBezTo>
                  <a:pt x="112" y="54"/>
                  <a:pt x="111" y="51"/>
                  <a:pt x="110" y="48"/>
                </a:cubicBezTo>
                <a:cubicBezTo>
                  <a:pt x="132" y="36"/>
                  <a:pt x="132" y="36"/>
                  <a:pt x="132" y="36"/>
                </a:cubicBezTo>
                <a:cubicBezTo>
                  <a:pt x="134" y="39"/>
                  <a:pt x="136" y="41"/>
                  <a:pt x="140" y="43"/>
                </a:cubicBezTo>
                <a:cubicBezTo>
                  <a:pt x="143" y="45"/>
                  <a:pt x="147" y="47"/>
                  <a:pt x="151" y="47"/>
                </a:cubicBezTo>
                <a:cubicBezTo>
                  <a:pt x="157" y="47"/>
                  <a:pt x="163" y="44"/>
                  <a:pt x="167" y="40"/>
                </a:cubicBezTo>
                <a:cubicBezTo>
                  <a:pt x="193" y="55"/>
                  <a:pt x="193" y="55"/>
                  <a:pt x="193" y="55"/>
                </a:cubicBezTo>
                <a:cubicBezTo>
                  <a:pt x="193" y="56"/>
                  <a:pt x="193" y="57"/>
                  <a:pt x="193" y="58"/>
                </a:cubicBezTo>
                <a:cubicBezTo>
                  <a:pt x="193" y="70"/>
                  <a:pt x="202" y="80"/>
                  <a:pt x="214" y="81"/>
                </a:cubicBezTo>
                <a:cubicBezTo>
                  <a:pt x="214" y="108"/>
                  <a:pt x="214" y="108"/>
                  <a:pt x="214" y="108"/>
                </a:cubicBezTo>
                <a:cubicBezTo>
                  <a:pt x="214" y="108"/>
                  <a:pt x="214" y="108"/>
                  <a:pt x="214" y="108"/>
                </a:cubicBezTo>
                <a:cubicBezTo>
                  <a:pt x="207" y="109"/>
                  <a:pt x="200" y="113"/>
                  <a:pt x="197" y="120"/>
                </a:cubicBezTo>
                <a:cubicBezTo>
                  <a:pt x="194" y="123"/>
                  <a:pt x="194" y="127"/>
                  <a:pt x="194" y="131"/>
                </a:cubicBezTo>
                <a:cubicBezTo>
                  <a:pt x="167" y="146"/>
                  <a:pt x="167" y="146"/>
                  <a:pt x="167" y="146"/>
                </a:cubicBezTo>
                <a:cubicBezTo>
                  <a:pt x="163" y="143"/>
                  <a:pt x="159" y="141"/>
                  <a:pt x="154" y="141"/>
                </a:cubicBezTo>
                <a:cubicBezTo>
                  <a:pt x="147" y="141"/>
                  <a:pt x="141" y="144"/>
                  <a:pt x="137" y="149"/>
                </a:cubicBezTo>
                <a:cubicBezTo>
                  <a:pt x="111" y="135"/>
                  <a:pt x="111" y="135"/>
                  <a:pt x="111" y="135"/>
                </a:cubicBezTo>
                <a:cubicBezTo>
                  <a:pt x="112" y="131"/>
                  <a:pt x="112" y="127"/>
                  <a:pt x="111" y="123"/>
                </a:cubicBezTo>
                <a:cubicBezTo>
                  <a:pt x="110" y="118"/>
                  <a:pt x="107" y="114"/>
                  <a:pt x="103" y="111"/>
                </a:cubicBezTo>
                <a:cubicBezTo>
                  <a:pt x="103" y="111"/>
                  <a:pt x="103" y="111"/>
                  <a:pt x="103" y="111"/>
                </a:cubicBezTo>
                <a:cubicBezTo>
                  <a:pt x="102" y="110"/>
                  <a:pt x="101" y="109"/>
                  <a:pt x="99" y="108"/>
                </a:cubicBezTo>
                <a:close/>
                <a:moveTo>
                  <a:pt x="164" y="165"/>
                </a:moveTo>
                <a:cubicBezTo>
                  <a:pt x="164" y="170"/>
                  <a:pt x="160" y="175"/>
                  <a:pt x="154" y="175"/>
                </a:cubicBezTo>
                <a:cubicBezTo>
                  <a:pt x="154" y="181"/>
                  <a:pt x="154" y="181"/>
                  <a:pt x="154" y="181"/>
                </a:cubicBezTo>
                <a:cubicBezTo>
                  <a:pt x="154" y="181"/>
                  <a:pt x="154" y="181"/>
                  <a:pt x="154" y="181"/>
                </a:cubicBezTo>
                <a:cubicBezTo>
                  <a:pt x="154" y="175"/>
                  <a:pt x="154" y="175"/>
                  <a:pt x="154" y="175"/>
                </a:cubicBezTo>
                <a:cubicBezTo>
                  <a:pt x="148" y="175"/>
                  <a:pt x="143" y="170"/>
                  <a:pt x="143" y="164"/>
                </a:cubicBezTo>
                <a:cubicBezTo>
                  <a:pt x="143" y="158"/>
                  <a:pt x="148" y="154"/>
                  <a:pt x="154" y="154"/>
                </a:cubicBezTo>
                <a:cubicBezTo>
                  <a:pt x="154" y="154"/>
                  <a:pt x="154" y="154"/>
                  <a:pt x="154" y="154"/>
                </a:cubicBezTo>
                <a:cubicBezTo>
                  <a:pt x="157" y="154"/>
                  <a:pt x="159" y="155"/>
                  <a:pt x="161" y="157"/>
                </a:cubicBezTo>
                <a:cubicBezTo>
                  <a:pt x="163" y="159"/>
                  <a:pt x="164" y="162"/>
                  <a:pt x="164" y="165"/>
                </a:cubicBezTo>
                <a:close/>
                <a:moveTo>
                  <a:pt x="80" y="124"/>
                </a:moveTo>
                <a:cubicBezTo>
                  <a:pt x="82" y="121"/>
                  <a:pt x="85" y="119"/>
                  <a:pt x="89" y="119"/>
                </a:cubicBezTo>
                <a:cubicBezTo>
                  <a:pt x="91" y="119"/>
                  <a:pt x="93" y="119"/>
                  <a:pt x="94" y="120"/>
                </a:cubicBezTo>
                <a:cubicBezTo>
                  <a:pt x="97" y="121"/>
                  <a:pt x="99" y="124"/>
                  <a:pt x="99" y="127"/>
                </a:cubicBezTo>
                <a:cubicBezTo>
                  <a:pt x="100" y="129"/>
                  <a:pt x="100" y="132"/>
                  <a:pt x="98" y="135"/>
                </a:cubicBezTo>
                <a:cubicBezTo>
                  <a:pt x="95" y="139"/>
                  <a:pt x="89" y="141"/>
                  <a:pt x="84" y="138"/>
                </a:cubicBezTo>
                <a:cubicBezTo>
                  <a:pt x="79" y="136"/>
                  <a:pt x="77" y="129"/>
                  <a:pt x="80" y="124"/>
                </a:cubicBezTo>
                <a:close/>
                <a:moveTo>
                  <a:pt x="17" y="169"/>
                </a:moveTo>
                <a:cubicBezTo>
                  <a:pt x="14" y="164"/>
                  <a:pt x="16" y="157"/>
                  <a:pt x="21" y="154"/>
                </a:cubicBezTo>
                <a:cubicBezTo>
                  <a:pt x="22" y="153"/>
                  <a:pt x="24" y="153"/>
                  <a:pt x="26" y="153"/>
                </a:cubicBezTo>
                <a:cubicBezTo>
                  <a:pt x="30" y="153"/>
                  <a:pt x="33" y="155"/>
                  <a:pt x="35" y="158"/>
                </a:cubicBezTo>
                <a:cubicBezTo>
                  <a:pt x="37" y="160"/>
                  <a:pt x="37" y="163"/>
                  <a:pt x="37" y="166"/>
                </a:cubicBezTo>
                <a:cubicBezTo>
                  <a:pt x="36" y="169"/>
                  <a:pt x="34" y="171"/>
                  <a:pt x="32" y="173"/>
                </a:cubicBezTo>
                <a:cubicBezTo>
                  <a:pt x="27" y="176"/>
                  <a:pt x="20" y="174"/>
                  <a:pt x="17" y="169"/>
                </a:cubicBezTo>
                <a:close/>
                <a:moveTo>
                  <a:pt x="37" y="241"/>
                </a:moveTo>
                <a:cubicBezTo>
                  <a:pt x="34" y="246"/>
                  <a:pt x="28" y="248"/>
                  <a:pt x="23" y="245"/>
                </a:cubicBezTo>
                <a:cubicBezTo>
                  <a:pt x="20" y="244"/>
                  <a:pt x="18" y="241"/>
                  <a:pt x="18" y="239"/>
                </a:cubicBezTo>
                <a:cubicBezTo>
                  <a:pt x="17" y="236"/>
                  <a:pt x="17" y="233"/>
                  <a:pt x="19" y="230"/>
                </a:cubicBezTo>
                <a:cubicBezTo>
                  <a:pt x="21" y="227"/>
                  <a:pt x="24" y="225"/>
                  <a:pt x="28" y="225"/>
                </a:cubicBezTo>
                <a:cubicBezTo>
                  <a:pt x="30" y="225"/>
                  <a:pt x="32" y="226"/>
                  <a:pt x="33" y="227"/>
                </a:cubicBezTo>
                <a:cubicBezTo>
                  <a:pt x="38" y="230"/>
                  <a:pt x="40" y="236"/>
                  <a:pt x="37" y="241"/>
                </a:cubicBezTo>
                <a:close/>
                <a:moveTo>
                  <a:pt x="100" y="276"/>
                </a:moveTo>
                <a:cubicBezTo>
                  <a:pt x="97" y="281"/>
                  <a:pt x="91" y="283"/>
                  <a:pt x="86" y="280"/>
                </a:cubicBezTo>
                <a:cubicBezTo>
                  <a:pt x="83" y="278"/>
                  <a:pt x="81" y="276"/>
                  <a:pt x="81" y="273"/>
                </a:cubicBezTo>
                <a:cubicBezTo>
                  <a:pt x="80" y="271"/>
                  <a:pt x="80" y="268"/>
                  <a:pt x="82" y="265"/>
                </a:cubicBezTo>
                <a:cubicBezTo>
                  <a:pt x="84" y="262"/>
                  <a:pt x="87" y="260"/>
                  <a:pt x="91" y="260"/>
                </a:cubicBezTo>
                <a:cubicBezTo>
                  <a:pt x="93" y="260"/>
                  <a:pt x="95" y="260"/>
                  <a:pt x="96" y="261"/>
                </a:cubicBezTo>
                <a:cubicBezTo>
                  <a:pt x="101" y="264"/>
                  <a:pt x="103" y="271"/>
                  <a:pt x="100" y="276"/>
                </a:cubicBezTo>
                <a:close/>
                <a:moveTo>
                  <a:pt x="131" y="236"/>
                </a:moveTo>
                <a:cubicBezTo>
                  <a:pt x="131" y="238"/>
                  <a:pt x="131" y="241"/>
                  <a:pt x="132" y="243"/>
                </a:cubicBezTo>
                <a:cubicBezTo>
                  <a:pt x="109" y="256"/>
                  <a:pt x="109" y="256"/>
                  <a:pt x="109" y="256"/>
                </a:cubicBezTo>
                <a:cubicBezTo>
                  <a:pt x="107" y="254"/>
                  <a:pt x="105" y="252"/>
                  <a:pt x="102" y="251"/>
                </a:cubicBezTo>
                <a:cubicBezTo>
                  <a:pt x="99" y="249"/>
                  <a:pt x="95" y="248"/>
                  <a:pt x="91" y="248"/>
                </a:cubicBezTo>
                <a:cubicBezTo>
                  <a:pt x="83" y="248"/>
                  <a:pt x="76" y="251"/>
                  <a:pt x="72" y="257"/>
                </a:cubicBezTo>
                <a:cubicBezTo>
                  <a:pt x="49" y="244"/>
                  <a:pt x="49" y="244"/>
                  <a:pt x="49" y="244"/>
                </a:cubicBezTo>
                <a:cubicBezTo>
                  <a:pt x="53" y="234"/>
                  <a:pt x="49" y="222"/>
                  <a:pt x="39" y="216"/>
                </a:cubicBezTo>
                <a:cubicBezTo>
                  <a:pt x="37" y="214"/>
                  <a:pt x="35" y="214"/>
                  <a:pt x="32" y="213"/>
                </a:cubicBezTo>
                <a:cubicBezTo>
                  <a:pt x="32" y="186"/>
                  <a:pt x="32" y="186"/>
                  <a:pt x="32" y="186"/>
                </a:cubicBezTo>
                <a:cubicBezTo>
                  <a:pt x="34" y="185"/>
                  <a:pt x="36" y="184"/>
                  <a:pt x="38" y="183"/>
                </a:cubicBezTo>
                <a:cubicBezTo>
                  <a:pt x="43" y="180"/>
                  <a:pt x="47" y="175"/>
                  <a:pt x="49" y="169"/>
                </a:cubicBezTo>
                <a:cubicBezTo>
                  <a:pt x="50" y="164"/>
                  <a:pt x="49" y="159"/>
                  <a:pt x="47" y="154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2" y="145"/>
                  <a:pt x="74" y="147"/>
                  <a:pt x="78" y="149"/>
                </a:cubicBezTo>
                <a:cubicBezTo>
                  <a:pt x="81" y="151"/>
                  <a:pt x="85" y="152"/>
                  <a:pt x="89" y="152"/>
                </a:cubicBezTo>
                <a:cubicBezTo>
                  <a:pt x="95" y="152"/>
                  <a:pt x="101" y="150"/>
                  <a:pt x="105" y="146"/>
                </a:cubicBezTo>
                <a:cubicBezTo>
                  <a:pt x="131" y="161"/>
                  <a:pt x="131" y="161"/>
                  <a:pt x="131" y="161"/>
                </a:cubicBezTo>
                <a:cubicBezTo>
                  <a:pt x="131" y="162"/>
                  <a:pt x="131" y="163"/>
                  <a:pt x="131" y="164"/>
                </a:cubicBezTo>
                <a:cubicBezTo>
                  <a:pt x="131" y="174"/>
                  <a:pt x="137" y="183"/>
                  <a:pt x="147" y="186"/>
                </a:cubicBezTo>
                <a:cubicBezTo>
                  <a:pt x="147" y="215"/>
                  <a:pt x="147" y="215"/>
                  <a:pt x="147" y="215"/>
                </a:cubicBezTo>
                <a:cubicBezTo>
                  <a:pt x="138" y="218"/>
                  <a:pt x="131" y="226"/>
                  <a:pt x="131" y="236"/>
                </a:cubicBezTo>
                <a:close/>
                <a:moveTo>
                  <a:pt x="154" y="247"/>
                </a:moveTo>
                <a:cubicBezTo>
                  <a:pt x="154" y="253"/>
                  <a:pt x="154" y="253"/>
                  <a:pt x="154" y="253"/>
                </a:cubicBezTo>
                <a:cubicBezTo>
                  <a:pt x="154" y="247"/>
                  <a:pt x="154" y="247"/>
                  <a:pt x="154" y="247"/>
                </a:cubicBezTo>
                <a:cubicBezTo>
                  <a:pt x="148" y="247"/>
                  <a:pt x="143" y="242"/>
                  <a:pt x="144" y="236"/>
                </a:cubicBezTo>
                <a:cubicBezTo>
                  <a:pt x="144" y="230"/>
                  <a:pt x="148" y="226"/>
                  <a:pt x="154" y="226"/>
                </a:cubicBezTo>
                <a:cubicBezTo>
                  <a:pt x="160" y="226"/>
                  <a:pt x="165" y="231"/>
                  <a:pt x="165" y="236"/>
                </a:cubicBezTo>
                <a:cubicBezTo>
                  <a:pt x="165" y="242"/>
                  <a:pt x="160" y="247"/>
                  <a:pt x="154" y="247"/>
                </a:cubicBezTo>
                <a:close/>
                <a:moveTo>
                  <a:pt x="227" y="278"/>
                </a:moveTo>
                <a:cubicBezTo>
                  <a:pt x="225" y="283"/>
                  <a:pt x="218" y="284"/>
                  <a:pt x="213" y="282"/>
                </a:cubicBezTo>
                <a:cubicBezTo>
                  <a:pt x="211" y="280"/>
                  <a:pt x="209" y="278"/>
                  <a:pt x="208" y="275"/>
                </a:cubicBezTo>
                <a:cubicBezTo>
                  <a:pt x="207" y="272"/>
                  <a:pt x="208" y="270"/>
                  <a:pt x="209" y="267"/>
                </a:cubicBezTo>
                <a:cubicBezTo>
                  <a:pt x="211" y="264"/>
                  <a:pt x="215" y="262"/>
                  <a:pt x="218" y="262"/>
                </a:cubicBezTo>
                <a:cubicBezTo>
                  <a:pt x="220" y="262"/>
                  <a:pt x="222" y="262"/>
                  <a:pt x="224" y="263"/>
                </a:cubicBezTo>
                <a:cubicBezTo>
                  <a:pt x="229" y="266"/>
                  <a:pt x="230" y="273"/>
                  <a:pt x="227" y="278"/>
                </a:cubicBezTo>
                <a:close/>
                <a:moveTo>
                  <a:pt x="258" y="238"/>
                </a:moveTo>
                <a:cubicBezTo>
                  <a:pt x="258" y="240"/>
                  <a:pt x="259" y="243"/>
                  <a:pt x="260" y="245"/>
                </a:cubicBezTo>
                <a:cubicBezTo>
                  <a:pt x="236" y="258"/>
                  <a:pt x="236" y="258"/>
                  <a:pt x="236" y="258"/>
                </a:cubicBezTo>
                <a:cubicBezTo>
                  <a:pt x="234" y="256"/>
                  <a:pt x="232" y="254"/>
                  <a:pt x="230" y="252"/>
                </a:cubicBezTo>
                <a:cubicBezTo>
                  <a:pt x="226" y="250"/>
                  <a:pt x="222" y="249"/>
                  <a:pt x="218" y="249"/>
                </a:cubicBezTo>
                <a:cubicBezTo>
                  <a:pt x="211" y="249"/>
                  <a:pt x="204" y="253"/>
                  <a:pt x="199" y="259"/>
                </a:cubicBezTo>
                <a:cubicBezTo>
                  <a:pt x="175" y="245"/>
                  <a:pt x="175" y="245"/>
                  <a:pt x="175" y="245"/>
                </a:cubicBezTo>
                <a:cubicBezTo>
                  <a:pt x="176" y="243"/>
                  <a:pt x="177" y="240"/>
                  <a:pt x="177" y="237"/>
                </a:cubicBezTo>
                <a:cubicBezTo>
                  <a:pt x="177" y="228"/>
                  <a:pt x="172" y="220"/>
                  <a:pt x="164" y="216"/>
                </a:cubicBezTo>
                <a:cubicBezTo>
                  <a:pt x="164" y="185"/>
                  <a:pt x="164" y="185"/>
                  <a:pt x="164" y="185"/>
                </a:cubicBezTo>
                <a:cubicBezTo>
                  <a:pt x="171" y="181"/>
                  <a:pt x="177" y="174"/>
                  <a:pt x="177" y="165"/>
                </a:cubicBezTo>
                <a:cubicBezTo>
                  <a:pt x="177" y="161"/>
                  <a:pt x="176" y="158"/>
                  <a:pt x="175" y="156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199" y="146"/>
                  <a:pt x="202" y="149"/>
                  <a:pt x="205" y="151"/>
                </a:cubicBezTo>
                <a:cubicBezTo>
                  <a:pt x="209" y="153"/>
                  <a:pt x="212" y="154"/>
                  <a:pt x="216" y="154"/>
                </a:cubicBezTo>
                <a:cubicBezTo>
                  <a:pt x="223" y="154"/>
                  <a:pt x="228" y="152"/>
                  <a:pt x="233" y="148"/>
                </a:cubicBezTo>
                <a:cubicBezTo>
                  <a:pt x="259" y="162"/>
                  <a:pt x="259" y="162"/>
                  <a:pt x="259" y="162"/>
                </a:cubicBezTo>
                <a:cubicBezTo>
                  <a:pt x="258" y="164"/>
                  <a:pt x="258" y="165"/>
                  <a:pt x="258" y="166"/>
                </a:cubicBezTo>
                <a:cubicBezTo>
                  <a:pt x="258" y="178"/>
                  <a:pt x="267" y="188"/>
                  <a:pt x="279" y="189"/>
                </a:cubicBezTo>
                <a:cubicBezTo>
                  <a:pt x="279" y="215"/>
                  <a:pt x="279" y="215"/>
                  <a:pt x="279" y="215"/>
                </a:cubicBezTo>
                <a:cubicBezTo>
                  <a:pt x="268" y="217"/>
                  <a:pt x="259" y="226"/>
                  <a:pt x="258" y="238"/>
                </a:cubicBezTo>
                <a:close/>
                <a:moveTo>
                  <a:pt x="282" y="249"/>
                </a:moveTo>
                <a:cubicBezTo>
                  <a:pt x="282" y="255"/>
                  <a:pt x="282" y="255"/>
                  <a:pt x="282" y="255"/>
                </a:cubicBezTo>
                <a:cubicBezTo>
                  <a:pt x="281" y="249"/>
                  <a:pt x="281" y="249"/>
                  <a:pt x="281" y="249"/>
                </a:cubicBezTo>
                <a:cubicBezTo>
                  <a:pt x="279" y="249"/>
                  <a:pt x="276" y="248"/>
                  <a:pt x="274" y="246"/>
                </a:cubicBezTo>
                <a:cubicBezTo>
                  <a:pt x="272" y="244"/>
                  <a:pt x="271" y="241"/>
                  <a:pt x="271" y="238"/>
                </a:cubicBezTo>
                <a:cubicBezTo>
                  <a:pt x="271" y="232"/>
                  <a:pt x="276" y="228"/>
                  <a:pt x="282" y="228"/>
                </a:cubicBezTo>
                <a:cubicBezTo>
                  <a:pt x="288" y="228"/>
                  <a:pt x="292" y="233"/>
                  <a:pt x="292" y="238"/>
                </a:cubicBezTo>
                <a:cubicBezTo>
                  <a:pt x="292" y="244"/>
                  <a:pt x="287" y="249"/>
                  <a:pt x="282" y="24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2" name="Freeform 16">
            <a:extLst>
              <a:ext uri="{FF2B5EF4-FFF2-40B4-BE49-F238E27FC236}">
                <a16:creationId xmlns:a16="http://schemas.microsoft.com/office/drawing/2014/main" id="{95F693F8-5861-41BD-B2C3-66345E80CEEB}"/>
              </a:ext>
            </a:extLst>
          </p:cNvPr>
          <p:cNvSpPr>
            <a:spLocks/>
          </p:cNvSpPr>
          <p:nvPr/>
        </p:nvSpPr>
        <p:spPr bwMode="auto">
          <a:xfrm>
            <a:off x="4113236" y="3329798"/>
            <a:ext cx="499084" cy="460545"/>
          </a:xfrm>
          <a:custGeom>
            <a:avLst/>
            <a:gdLst>
              <a:gd name="T0" fmla="*/ 249 w 325"/>
              <a:gd name="T1" fmla="*/ 212 h 299"/>
              <a:gd name="T2" fmla="*/ 249 w 325"/>
              <a:gd name="T3" fmla="*/ 212 h 299"/>
              <a:gd name="T4" fmla="*/ 193 w 325"/>
              <a:gd name="T5" fmla="*/ 184 h 299"/>
              <a:gd name="T6" fmla="*/ 187 w 325"/>
              <a:gd name="T7" fmla="*/ 151 h 299"/>
              <a:gd name="T8" fmla="*/ 197 w 325"/>
              <a:gd name="T9" fmla="*/ 143 h 299"/>
              <a:gd name="T10" fmla="*/ 235 w 325"/>
              <a:gd name="T11" fmla="*/ 138 h 299"/>
              <a:gd name="T12" fmla="*/ 235 w 325"/>
              <a:gd name="T13" fmla="*/ 95 h 299"/>
              <a:gd name="T14" fmla="*/ 192 w 325"/>
              <a:gd name="T15" fmla="*/ 95 h 299"/>
              <a:gd name="T16" fmla="*/ 188 w 325"/>
              <a:gd name="T17" fmla="*/ 134 h 299"/>
              <a:gd name="T18" fmla="*/ 178 w 325"/>
              <a:gd name="T19" fmla="*/ 141 h 299"/>
              <a:gd name="T20" fmla="*/ 156 w 325"/>
              <a:gd name="T21" fmla="*/ 132 h 299"/>
              <a:gd name="T22" fmla="*/ 150 w 325"/>
              <a:gd name="T23" fmla="*/ 85 h 299"/>
              <a:gd name="T24" fmla="*/ 162 w 325"/>
              <a:gd name="T25" fmla="*/ 77 h 299"/>
              <a:gd name="T26" fmla="*/ 162 w 325"/>
              <a:gd name="T27" fmla="*/ 17 h 299"/>
              <a:gd name="T28" fmla="*/ 103 w 325"/>
              <a:gd name="T29" fmla="*/ 17 h 299"/>
              <a:gd name="T30" fmla="*/ 103 w 325"/>
              <a:gd name="T31" fmla="*/ 77 h 299"/>
              <a:gd name="T32" fmla="*/ 128 w 325"/>
              <a:gd name="T33" fmla="*/ 89 h 299"/>
              <a:gd name="T34" fmla="*/ 138 w 325"/>
              <a:gd name="T35" fmla="*/ 135 h 299"/>
              <a:gd name="T36" fmla="*/ 122 w 325"/>
              <a:gd name="T37" fmla="*/ 145 h 299"/>
              <a:gd name="T38" fmla="*/ 117 w 325"/>
              <a:gd name="T39" fmla="*/ 151 h 299"/>
              <a:gd name="T40" fmla="*/ 86 w 325"/>
              <a:gd name="T41" fmla="*/ 136 h 299"/>
              <a:gd name="T42" fmla="*/ 81 w 325"/>
              <a:gd name="T43" fmla="*/ 123 h 299"/>
              <a:gd name="T44" fmla="*/ 58 w 325"/>
              <a:gd name="T45" fmla="*/ 123 h 299"/>
              <a:gd name="T46" fmla="*/ 58 w 325"/>
              <a:gd name="T47" fmla="*/ 146 h 299"/>
              <a:gd name="T48" fmla="*/ 80 w 325"/>
              <a:gd name="T49" fmla="*/ 147 h 299"/>
              <a:gd name="T50" fmla="*/ 111 w 325"/>
              <a:gd name="T51" fmla="*/ 163 h 299"/>
              <a:gd name="T52" fmla="*/ 112 w 325"/>
              <a:gd name="T53" fmla="*/ 188 h 299"/>
              <a:gd name="T54" fmla="*/ 70 w 325"/>
              <a:gd name="T55" fmla="*/ 217 h 299"/>
              <a:gd name="T56" fmla="*/ 16 w 325"/>
              <a:gd name="T57" fmla="*/ 223 h 299"/>
              <a:gd name="T58" fmla="*/ 16 w 325"/>
              <a:gd name="T59" fmla="*/ 282 h 299"/>
              <a:gd name="T60" fmla="*/ 76 w 325"/>
              <a:gd name="T61" fmla="*/ 282 h 299"/>
              <a:gd name="T62" fmla="*/ 87 w 325"/>
              <a:gd name="T63" fmla="*/ 240 h 299"/>
              <a:gd name="T64" fmla="*/ 122 w 325"/>
              <a:gd name="T65" fmla="*/ 204 h 299"/>
              <a:gd name="T66" fmla="*/ 145 w 325"/>
              <a:gd name="T67" fmla="*/ 216 h 299"/>
              <a:gd name="T68" fmla="*/ 147 w 325"/>
              <a:gd name="T69" fmla="*/ 236 h 299"/>
              <a:gd name="T70" fmla="*/ 137 w 325"/>
              <a:gd name="T71" fmla="*/ 243 h 299"/>
              <a:gd name="T72" fmla="*/ 137 w 325"/>
              <a:gd name="T73" fmla="*/ 282 h 299"/>
              <a:gd name="T74" fmla="*/ 177 w 325"/>
              <a:gd name="T75" fmla="*/ 282 h 299"/>
              <a:gd name="T76" fmla="*/ 177 w 325"/>
              <a:gd name="T77" fmla="*/ 243 h 299"/>
              <a:gd name="T78" fmla="*/ 159 w 325"/>
              <a:gd name="T79" fmla="*/ 235 h 299"/>
              <a:gd name="T80" fmla="*/ 158 w 325"/>
              <a:gd name="T81" fmla="*/ 216 h 299"/>
              <a:gd name="T82" fmla="*/ 182 w 325"/>
              <a:gd name="T83" fmla="*/ 204 h 299"/>
              <a:gd name="T84" fmla="*/ 184 w 325"/>
              <a:gd name="T85" fmla="*/ 202 h 299"/>
              <a:gd name="T86" fmla="*/ 237 w 325"/>
              <a:gd name="T87" fmla="*/ 237 h 299"/>
              <a:gd name="T88" fmla="*/ 249 w 325"/>
              <a:gd name="T89" fmla="*/ 272 h 299"/>
              <a:gd name="T90" fmla="*/ 309 w 325"/>
              <a:gd name="T91" fmla="*/ 272 h 299"/>
              <a:gd name="T92" fmla="*/ 309 w 325"/>
              <a:gd name="T93" fmla="*/ 212 h 299"/>
              <a:gd name="T94" fmla="*/ 249 w 325"/>
              <a:gd name="T95" fmla="*/ 212 h 2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25" h="299">
                <a:moveTo>
                  <a:pt x="249" y="212"/>
                </a:moveTo>
                <a:cubicBezTo>
                  <a:pt x="249" y="212"/>
                  <a:pt x="249" y="212"/>
                  <a:pt x="249" y="212"/>
                </a:cubicBezTo>
                <a:cubicBezTo>
                  <a:pt x="193" y="184"/>
                  <a:pt x="193" y="184"/>
                  <a:pt x="193" y="184"/>
                </a:cubicBezTo>
                <a:cubicBezTo>
                  <a:pt x="196" y="173"/>
                  <a:pt x="194" y="161"/>
                  <a:pt x="187" y="151"/>
                </a:cubicBezTo>
                <a:cubicBezTo>
                  <a:pt x="197" y="143"/>
                  <a:pt x="197" y="143"/>
                  <a:pt x="197" y="143"/>
                </a:cubicBezTo>
                <a:cubicBezTo>
                  <a:pt x="209" y="150"/>
                  <a:pt x="225" y="149"/>
                  <a:pt x="235" y="138"/>
                </a:cubicBezTo>
                <a:cubicBezTo>
                  <a:pt x="247" y="126"/>
                  <a:pt x="247" y="107"/>
                  <a:pt x="235" y="95"/>
                </a:cubicBezTo>
                <a:cubicBezTo>
                  <a:pt x="223" y="83"/>
                  <a:pt x="204" y="83"/>
                  <a:pt x="192" y="95"/>
                </a:cubicBezTo>
                <a:cubicBezTo>
                  <a:pt x="181" y="106"/>
                  <a:pt x="180" y="122"/>
                  <a:pt x="188" y="134"/>
                </a:cubicBezTo>
                <a:cubicBezTo>
                  <a:pt x="178" y="141"/>
                  <a:pt x="178" y="141"/>
                  <a:pt x="178" y="141"/>
                </a:cubicBezTo>
                <a:cubicBezTo>
                  <a:pt x="172" y="136"/>
                  <a:pt x="164" y="133"/>
                  <a:pt x="156" y="132"/>
                </a:cubicBezTo>
                <a:cubicBezTo>
                  <a:pt x="150" y="85"/>
                  <a:pt x="150" y="85"/>
                  <a:pt x="150" y="85"/>
                </a:cubicBezTo>
                <a:cubicBezTo>
                  <a:pt x="155" y="83"/>
                  <a:pt x="159" y="80"/>
                  <a:pt x="162" y="77"/>
                </a:cubicBezTo>
                <a:cubicBezTo>
                  <a:pt x="179" y="60"/>
                  <a:pt x="179" y="33"/>
                  <a:pt x="162" y="17"/>
                </a:cubicBezTo>
                <a:cubicBezTo>
                  <a:pt x="146" y="0"/>
                  <a:pt x="119" y="0"/>
                  <a:pt x="103" y="17"/>
                </a:cubicBezTo>
                <a:cubicBezTo>
                  <a:pt x="86" y="33"/>
                  <a:pt x="86" y="60"/>
                  <a:pt x="103" y="77"/>
                </a:cubicBezTo>
                <a:cubicBezTo>
                  <a:pt x="110" y="84"/>
                  <a:pt x="119" y="88"/>
                  <a:pt x="128" y="89"/>
                </a:cubicBezTo>
                <a:cubicBezTo>
                  <a:pt x="138" y="135"/>
                  <a:pt x="138" y="135"/>
                  <a:pt x="138" y="135"/>
                </a:cubicBezTo>
                <a:cubicBezTo>
                  <a:pt x="132" y="137"/>
                  <a:pt x="127" y="140"/>
                  <a:pt x="122" y="145"/>
                </a:cubicBezTo>
                <a:cubicBezTo>
                  <a:pt x="120" y="147"/>
                  <a:pt x="118" y="149"/>
                  <a:pt x="117" y="151"/>
                </a:cubicBezTo>
                <a:cubicBezTo>
                  <a:pt x="86" y="136"/>
                  <a:pt x="86" y="136"/>
                  <a:pt x="86" y="136"/>
                </a:cubicBezTo>
                <a:cubicBezTo>
                  <a:pt x="86" y="131"/>
                  <a:pt x="84" y="127"/>
                  <a:pt x="81" y="123"/>
                </a:cubicBezTo>
                <a:cubicBezTo>
                  <a:pt x="75" y="117"/>
                  <a:pt x="64" y="117"/>
                  <a:pt x="58" y="123"/>
                </a:cubicBezTo>
                <a:cubicBezTo>
                  <a:pt x="52" y="130"/>
                  <a:pt x="52" y="140"/>
                  <a:pt x="58" y="146"/>
                </a:cubicBezTo>
                <a:cubicBezTo>
                  <a:pt x="64" y="153"/>
                  <a:pt x="73" y="153"/>
                  <a:pt x="80" y="147"/>
                </a:cubicBezTo>
                <a:cubicBezTo>
                  <a:pt x="111" y="163"/>
                  <a:pt x="111" y="163"/>
                  <a:pt x="111" y="163"/>
                </a:cubicBezTo>
                <a:cubicBezTo>
                  <a:pt x="109" y="171"/>
                  <a:pt x="109" y="180"/>
                  <a:pt x="112" y="188"/>
                </a:cubicBezTo>
                <a:cubicBezTo>
                  <a:pt x="70" y="217"/>
                  <a:pt x="70" y="217"/>
                  <a:pt x="70" y="217"/>
                </a:cubicBezTo>
                <a:cubicBezTo>
                  <a:pt x="53" y="206"/>
                  <a:pt x="31" y="208"/>
                  <a:pt x="16" y="223"/>
                </a:cubicBezTo>
                <a:cubicBezTo>
                  <a:pt x="0" y="239"/>
                  <a:pt x="0" y="266"/>
                  <a:pt x="16" y="282"/>
                </a:cubicBezTo>
                <a:cubicBezTo>
                  <a:pt x="33" y="299"/>
                  <a:pt x="60" y="299"/>
                  <a:pt x="76" y="282"/>
                </a:cubicBezTo>
                <a:cubicBezTo>
                  <a:pt x="88" y="271"/>
                  <a:pt x="91" y="254"/>
                  <a:pt x="87" y="240"/>
                </a:cubicBezTo>
                <a:cubicBezTo>
                  <a:pt x="122" y="204"/>
                  <a:pt x="122" y="204"/>
                  <a:pt x="122" y="204"/>
                </a:cubicBezTo>
                <a:cubicBezTo>
                  <a:pt x="129" y="211"/>
                  <a:pt x="137" y="215"/>
                  <a:pt x="145" y="216"/>
                </a:cubicBezTo>
                <a:cubicBezTo>
                  <a:pt x="147" y="236"/>
                  <a:pt x="147" y="236"/>
                  <a:pt x="147" y="236"/>
                </a:cubicBezTo>
                <a:cubicBezTo>
                  <a:pt x="143" y="238"/>
                  <a:pt x="140" y="240"/>
                  <a:pt x="137" y="243"/>
                </a:cubicBezTo>
                <a:cubicBezTo>
                  <a:pt x="127" y="253"/>
                  <a:pt x="127" y="271"/>
                  <a:pt x="137" y="282"/>
                </a:cubicBezTo>
                <a:cubicBezTo>
                  <a:pt x="148" y="293"/>
                  <a:pt x="166" y="293"/>
                  <a:pt x="177" y="282"/>
                </a:cubicBezTo>
                <a:cubicBezTo>
                  <a:pt x="187" y="271"/>
                  <a:pt x="187" y="253"/>
                  <a:pt x="177" y="243"/>
                </a:cubicBezTo>
                <a:cubicBezTo>
                  <a:pt x="172" y="238"/>
                  <a:pt x="166" y="235"/>
                  <a:pt x="159" y="235"/>
                </a:cubicBezTo>
                <a:cubicBezTo>
                  <a:pt x="158" y="216"/>
                  <a:pt x="158" y="216"/>
                  <a:pt x="158" y="216"/>
                </a:cubicBezTo>
                <a:cubicBezTo>
                  <a:pt x="167" y="215"/>
                  <a:pt x="175" y="211"/>
                  <a:pt x="182" y="204"/>
                </a:cubicBezTo>
                <a:cubicBezTo>
                  <a:pt x="183" y="204"/>
                  <a:pt x="183" y="203"/>
                  <a:pt x="184" y="202"/>
                </a:cubicBezTo>
                <a:cubicBezTo>
                  <a:pt x="237" y="237"/>
                  <a:pt x="237" y="237"/>
                  <a:pt x="237" y="237"/>
                </a:cubicBezTo>
                <a:cubicBezTo>
                  <a:pt x="236" y="249"/>
                  <a:pt x="240" y="262"/>
                  <a:pt x="249" y="272"/>
                </a:cubicBezTo>
                <a:cubicBezTo>
                  <a:pt x="266" y="288"/>
                  <a:pt x="292" y="288"/>
                  <a:pt x="309" y="272"/>
                </a:cubicBezTo>
                <a:cubicBezTo>
                  <a:pt x="325" y="255"/>
                  <a:pt x="325" y="228"/>
                  <a:pt x="309" y="212"/>
                </a:cubicBezTo>
                <a:cubicBezTo>
                  <a:pt x="292" y="195"/>
                  <a:pt x="266" y="195"/>
                  <a:pt x="249" y="21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3" name="Freeform 17">
            <a:extLst>
              <a:ext uri="{FF2B5EF4-FFF2-40B4-BE49-F238E27FC236}">
                <a16:creationId xmlns:a16="http://schemas.microsoft.com/office/drawing/2014/main" id="{490816E8-9DF2-40E4-B89E-E80D73E86FFE}"/>
              </a:ext>
            </a:extLst>
          </p:cNvPr>
          <p:cNvSpPr>
            <a:spLocks noEditPoints="1"/>
          </p:cNvSpPr>
          <p:nvPr/>
        </p:nvSpPr>
        <p:spPr bwMode="auto">
          <a:xfrm>
            <a:off x="7668009" y="4441063"/>
            <a:ext cx="209076" cy="610848"/>
          </a:xfrm>
          <a:custGeom>
            <a:avLst/>
            <a:gdLst>
              <a:gd name="T0" fmla="*/ 85 w 136"/>
              <a:gd name="T1" fmla="*/ 108 h 397"/>
              <a:gd name="T2" fmla="*/ 93 w 136"/>
              <a:gd name="T3" fmla="*/ 7 h 397"/>
              <a:gd name="T4" fmla="*/ 77 w 136"/>
              <a:gd name="T5" fmla="*/ 4 h 397"/>
              <a:gd name="T6" fmla="*/ 74 w 136"/>
              <a:gd name="T7" fmla="*/ 21 h 397"/>
              <a:gd name="T8" fmla="*/ 68 w 136"/>
              <a:gd name="T9" fmla="*/ 91 h 397"/>
              <a:gd name="T10" fmla="*/ 62 w 136"/>
              <a:gd name="T11" fmla="*/ 21 h 397"/>
              <a:gd name="T12" fmla="*/ 59 w 136"/>
              <a:gd name="T13" fmla="*/ 4 h 397"/>
              <a:gd name="T14" fmla="*/ 42 w 136"/>
              <a:gd name="T15" fmla="*/ 7 h 397"/>
              <a:gd name="T16" fmla="*/ 51 w 136"/>
              <a:gd name="T17" fmla="*/ 108 h 397"/>
              <a:gd name="T18" fmla="*/ 0 w 136"/>
              <a:gd name="T19" fmla="*/ 204 h 397"/>
              <a:gd name="T20" fmla="*/ 51 w 136"/>
              <a:gd name="T21" fmla="*/ 305 h 397"/>
              <a:gd name="T22" fmla="*/ 19 w 136"/>
              <a:gd name="T23" fmla="*/ 388 h 397"/>
              <a:gd name="T24" fmla="*/ 30 w 136"/>
              <a:gd name="T25" fmla="*/ 397 h 397"/>
              <a:gd name="T26" fmla="*/ 33 w 136"/>
              <a:gd name="T27" fmla="*/ 396 h 397"/>
              <a:gd name="T28" fmla="*/ 42 w 136"/>
              <a:gd name="T29" fmla="*/ 382 h 397"/>
              <a:gd name="T30" fmla="*/ 68 w 136"/>
              <a:gd name="T31" fmla="*/ 322 h 397"/>
              <a:gd name="T32" fmla="*/ 94 w 136"/>
              <a:gd name="T33" fmla="*/ 382 h 397"/>
              <a:gd name="T34" fmla="*/ 102 w 136"/>
              <a:gd name="T35" fmla="*/ 397 h 397"/>
              <a:gd name="T36" fmla="*/ 105 w 136"/>
              <a:gd name="T37" fmla="*/ 397 h 397"/>
              <a:gd name="T38" fmla="*/ 117 w 136"/>
              <a:gd name="T39" fmla="*/ 388 h 397"/>
              <a:gd name="T40" fmla="*/ 85 w 136"/>
              <a:gd name="T41" fmla="*/ 305 h 397"/>
              <a:gd name="T42" fmla="*/ 136 w 136"/>
              <a:gd name="T43" fmla="*/ 203 h 397"/>
              <a:gd name="T44" fmla="*/ 85 w 136"/>
              <a:gd name="T45" fmla="*/ 108 h 397"/>
              <a:gd name="T46" fmla="*/ 68 w 136"/>
              <a:gd name="T47" fmla="*/ 125 h 397"/>
              <a:gd name="T48" fmla="*/ 96 w 136"/>
              <a:gd name="T49" fmla="*/ 158 h 397"/>
              <a:gd name="T50" fmla="*/ 39 w 136"/>
              <a:gd name="T51" fmla="*/ 158 h 397"/>
              <a:gd name="T52" fmla="*/ 68 w 136"/>
              <a:gd name="T53" fmla="*/ 125 h 397"/>
              <a:gd name="T54" fmla="*/ 28 w 136"/>
              <a:gd name="T55" fmla="*/ 178 h 397"/>
              <a:gd name="T56" fmla="*/ 107 w 136"/>
              <a:gd name="T57" fmla="*/ 178 h 397"/>
              <a:gd name="T58" fmla="*/ 111 w 136"/>
              <a:gd name="T59" fmla="*/ 197 h 397"/>
              <a:gd name="T60" fmla="*/ 24 w 136"/>
              <a:gd name="T61" fmla="*/ 197 h 397"/>
              <a:gd name="T62" fmla="*/ 28 w 136"/>
              <a:gd name="T63" fmla="*/ 178 h 397"/>
              <a:gd name="T64" fmla="*/ 68 w 136"/>
              <a:gd name="T65" fmla="*/ 289 h 397"/>
              <a:gd name="T66" fmla="*/ 42 w 136"/>
              <a:gd name="T67" fmla="*/ 256 h 397"/>
              <a:gd name="T68" fmla="*/ 94 w 136"/>
              <a:gd name="T69" fmla="*/ 256 h 397"/>
              <a:gd name="T70" fmla="*/ 68 w 136"/>
              <a:gd name="T71" fmla="*/ 289 h 397"/>
              <a:gd name="T72" fmla="*/ 104 w 136"/>
              <a:gd name="T73" fmla="*/ 236 h 397"/>
              <a:gd name="T74" fmla="*/ 31 w 136"/>
              <a:gd name="T75" fmla="*/ 236 h 397"/>
              <a:gd name="T76" fmla="*/ 25 w 136"/>
              <a:gd name="T77" fmla="*/ 217 h 397"/>
              <a:gd name="T78" fmla="*/ 110 w 136"/>
              <a:gd name="T79" fmla="*/ 217 h 397"/>
              <a:gd name="T80" fmla="*/ 104 w 136"/>
              <a:gd name="T81" fmla="*/ 236 h 3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36" h="397">
                <a:moveTo>
                  <a:pt x="85" y="108"/>
                </a:moveTo>
                <a:cubicBezTo>
                  <a:pt x="119" y="69"/>
                  <a:pt x="106" y="26"/>
                  <a:pt x="93" y="7"/>
                </a:cubicBezTo>
                <a:cubicBezTo>
                  <a:pt x="90" y="2"/>
                  <a:pt x="82" y="0"/>
                  <a:pt x="77" y="4"/>
                </a:cubicBezTo>
                <a:cubicBezTo>
                  <a:pt x="71" y="8"/>
                  <a:pt x="70" y="15"/>
                  <a:pt x="74" y="21"/>
                </a:cubicBezTo>
                <a:cubicBezTo>
                  <a:pt x="75" y="22"/>
                  <a:pt x="98" y="56"/>
                  <a:pt x="68" y="91"/>
                </a:cubicBezTo>
                <a:cubicBezTo>
                  <a:pt x="38" y="57"/>
                  <a:pt x="61" y="22"/>
                  <a:pt x="62" y="21"/>
                </a:cubicBezTo>
                <a:cubicBezTo>
                  <a:pt x="65" y="15"/>
                  <a:pt x="64" y="8"/>
                  <a:pt x="59" y="4"/>
                </a:cubicBezTo>
                <a:cubicBezTo>
                  <a:pt x="53" y="0"/>
                  <a:pt x="46" y="2"/>
                  <a:pt x="42" y="7"/>
                </a:cubicBezTo>
                <a:cubicBezTo>
                  <a:pt x="29" y="26"/>
                  <a:pt x="16" y="69"/>
                  <a:pt x="51" y="108"/>
                </a:cubicBezTo>
                <a:cubicBezTo>
                  <a:pt x="24" y="134"/>
                  <a:pt x="0" y="164"/>
                  <a:pt x="0" y="204"/>
                </a:cubicBezTo>
                <a:cubicBezTo>
                  <a:pt x="0" y="236"/>
                  <a:pt x="17" y="270"/>
                  <a:pt x="51" y="305"/>
                </a:cubicBezTo>
                <a:cubicBezTo>
                  <a:pt x="8" y="346"/>
                  <a:pt x="18" y="387"/>
                  <a:pt x="19" y="388"/>
                </a:cubicBezTo>
                <a:cubicBezTo>
                  <a:pt x="20" y="393"/>
                  <a:pt x="25" y="397"/>
                  <a:pt x="30" y="397"/>
                </a:cubicBezTo>
                <a:cubicBezTo>
                  <a:pt x="31" y="397"/>
                  <a:pt x="32" y="397"/>
                  <a:pt x="33" y="396"/>
                </a:cubicBezTo>
                <a:cubicBezTo>
                  <a:pt x="39" y="395"/>
                  <a:pt x="43" y="388"/>
                  <a:pt x="42" y="382"/>
                </a:cubicBezTo>
                <a:cubicBezTo>
                  <a:pt x="41" y="381"/>
                  <a:pt x="35" y="353"/>
                  <a:pt x="68" y="322"/>
                </a:cubicBezTo>
                <a:cubicBezTo>
                  <a:pt x="101" y="353"/>
                  <a:pt x="94" y="381"/>
                  <a:pt x="94" y="382"/>
                </a:cubicBezTo>
                <a:cubicBezTo>
                  <a:pt x="92" y="388"/>
                  <a:pt x="96" y="395"/>
                  <a:pt x="102" y="397"/>
                </a:cubicBezTo>
                <a:cubicBezTo>
                  <a:pt x="103" y="397"/>
                  <a:pt x="104" y="397"/>
                  <a:pt x="105" y="397"/>
                </a:cubicBezTo>
                <a:cubicBezTo>
                  <a:pt x="110" y="397"/>
                  <a:pt x="115" y="393"/>
                  <a:pt x="117" y="388"/>
                </a:cubicBezTo>
                <a:cubicBezTo>
                  <a:pt x="117" y="386"/>
                  <a:pt x="128" y="346"/>
                  <a:pt x="85" y="305"/>
                </a:cubicBezTo>
                <a:cubicBezTo>
                  <a:pt x="119" y="270"/>
                  <a:pt x="135" y="236"/>
                  <a:pt x="136" y="203"/>
                </a:cubicBezTo>
                <a:cubicBezTo>
                  <a:pt x="136" y="164"/>
                  <a:pt x="111" y="134"/>
                  <a:pt x="85" y="108"/>
                </a:cubicBezTo>
                <a:close/>
                <a:moveTo>
                  <a:pt x="68" y="125"/>
                </a:moveTo>
                <a:cubicBezTo>
                  <a:pt x="78" y="135"/>
                  <a:pt x="89" y="146"/>
                  <a:pt x="96" y="158"/>
                </a:cubicBezTo>
                <a:cubicBezTo>
                  <a:pt x="39" y="158"/>
                  <a:pt x="39" y="158"/>
                  <a:pt x="39" y="158"/>
                </a:cubicBezTo>
                <a:cubicBezTo>
                  <a:pt x="47" y="146"/>
                  <a:pt x="57" y="135"/>
                  <a:pt x="68" y="125"/>
                </a:cubicBezTo>
                <a:close/>
                <a:moveTo>
                  <a:pt x="28" y="178"/>
                </a:moveTo>
                <a:cubicBezTo>
                  <a:pt x="107" y="178"/>
                  <a:pt x="107" y="178"/>
                  <a:pt x="107" y="178"/>
                </a:cubicBezTo>
                <a:cubicBezTo>
                  <a:pt x="109" y="184"/>
                  <a:pt x="111" y="190"/>
                  <a:pt x="111" y="197"/>
                </a:cubicBezTo>
                <a:cubicBezTo>
                  <a:pt x="24" y="197"/>
                  <a:pt x="24" y="197"/>
                  <a:pt x="24" y="197"/>
                </a:cubicBezTo>
                <a:cubicBezTo>
                  <a:pt x="25" y="190"/>
                  <a:pt x="26" y="184"/>
                  <a:pt x="28" y="178"/>
                </a:cubicBezTo>
                <a:close/>
                <a:moveTo>
                  <a:pt x="68" y="289"/>
                </a:moveTo>
                <a:cubicBezTo>
                  <a:pt x="57" y="277"/>
                  <a:pt x="48" y="266"/>
                  <a:pt x="42" y="256"/>
                </a:cubicBezTo>
                <a:cubicBezTo>
                  <a:pt x="94" y="256"/>
                  <a:pt x="94" y="256"/>
                  <a:pt x="94" y="256"/>
                </a:cubicBezTo>
                <a:cubicBezTo>
                  <a:pt x="87" y="266"/>
                  <a:pt x="78" y="277"/>
                  <a:pt x="68" y="289"/>
                </a:cubicBezTo>
                <a:close/>
                <a:moveTo>
                  <a:pt x="104" y="236"/>
                </a:moveTo>
                <a:cubicBezTo>
                  <a:pt x="31" y="236"/>
                  <a:pt x="31" y="236"/>
                  <a:pt x="31" y="236"/>
                </a:cubicBezTo>
                <a:cubicBezTo>
                  <a:pt x="28" y="229"/>
                  <a:pt x="26" y="223"/>
                  <a:pt x="25" y="217"/>
                </a:cubicBezTo>
                <a:cubicBezTo>
                  <a:pt x="110" y="217"/>
                  <a:pt x="110" y="217"/>
                  <a:pt x="110" y="217"/>
                </a:cubicBezTo>
                <a:cubicBezTo>
                  <a:pt x="109" y="223"/>
                  <a:pt x="107" y="229"/>
                  <a:pt x="104" y="23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44" name="Group 27">
            <a:extLst>
              <a:ext uri="{FF2B5EF4-FFF2-40B4-BE49-F238E27FC236}">
                <a16:creationId xmlns:a16="http://schemas.microsoft.com/office/drawing/2014/main" id="{FCC6885A-3457-45FF-A7FE-5A2C503DBBF7}"/>
              </a:ext>
            </a:extLst>
          </p:cNvPr>
          <p:cNvGrpSpPr/>
          <p:nvPr/>
        </p:nvGrpSpPr>
        <p:grpSpPr>
          <a:xfrm>
            <a:off x="5144648" y="1538405"/>
            <a:ext cx="1887463" cy="4166100"/>
            <a:chOff x="5051339" y="1961146"/>
            <a:chExt cx="2018286" cy="4454859"/>
          </a:xfrm>
        </p:grpSpPr>
        <p:sp>
          <p:nvSpPr>
            <p:cNvPr id="45" name="Freeform 5">
              <a:extLst>
                <a:ext uri="{FF2B5EF4-FFF2-40B4-BE49-F238E27FC236}">
                  <a16:creationId xmlns:a16="http://schemas.microsoft.com/office/drawing/2014/main" id="{F89EC9D2-3497-4B1B-81F3-F1E047167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877" y="3951615"/>
              <a:ext cx="1611332" cy="1635028"/>
            </a:xfrm>
            <a:custGeom>
              <a:avLst/>
              <a:gdLst>
                <a:gd name="T0" fmla="*/ 825 w 979"/>
                <a:gd name="T1" fmla="*/ 22 h 994"/>
                <a:gd name="T2" fmla="*/ 467 w 979"/>
                <a:gd name="T3" fmla="*/ 456 h 994"/>
                <a:gd name="T4" fmla="*/ 49 w 979"/>
                <a:gd name="T5" fmla="*/ 735 h 994"/>
                <a:gd name="T6" fmla="*/ 179 w 979"/>
                <a:gd name="T7" fmla="*/ 971 h 994"/>
                <a:gd name="T8" fmla="*/ 605 w 979"/>
                <a:gd name="T9" fmla="*/ 563 h 994"/>
                <a:gd name="T10" fmla="*/ 960 w 979"/>
                <a:gd name="T11" fmla="*/ 268 h 994"/>
                <a:gd name="T12" fmla="*/ 825 w 979"/>
                <a:gd name="T13" fmla="*/ 22 h 9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79" h="994">
                  <a:moveTo>
                    <a:pt x="825" y="22"/>
                  </a:moveTo>
                  <a:cubicBezTo>
                    <a:pt x="901" y="177"/>
                    <a:pt x="693" y="314"/>
                    <a:pt x="467" y="456"/>
                  </a:cubicBezTo>
                  <a:cubicBezTo>
                    <a:pt x="245" y="596"/>
                    <a:pt x="98" y="677"/>
                    <a:pt x="49" y="735"/>
                  </a:cubicBezTo>
                  <a:cubicBezTo>
                    <a:pt x="0" y="794"/>
                    <a:pt x="199" y="994"/>
                    <a:pt x="179" y="971"/>
                  </a:cubicBezTo>
                  <a:cubicBezTo>
                    <a:pt x="102" y="837"/>
                    <a:pt x="504" y="622"/>
                    <a:pt x="605" y="563"/>
                  </a:cubicBezTo>
                  <a:cubicBezTo>
                    <a:pt x="707" y="504"/>
                    <a:pt x="946" y="319"/>
                    <a:pt x="960" y="268"/>
                  </a:cubicBezTo>
                  <a:cubicBezTo>
                    <a:pt x="979" y="198"/>
                    <a:pt x="848" y="0"/>
                    <a:pt x="825" y="2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DCE5D07D-B9F1-4A09-A2AD-F4CCC44281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272" y="5307442"/>
              <a:ext cx="1648422" cy="1108563"/>
            </a:xfrm>
            <a:custGeom>
              <a:avLst/>
              <a:gdLst>
                <a:gd name="T0" fmla="*/ 962 w 1002"/>
                <a:gd name="T1" fmla="*/ 243 h 674"/>
                <a:gd name="T2" fmla="*/ 629 w 1002"/>
                <a:gd name="T3" fmla="*/ 507 h 674"/>
                <a:gd name="T4" fmla="*/ 302 w 1002"/>
                <a:gd name="T5" fmla="*/ 674 h 674"/>
                <a:gd name="T6" fmla="*/ 0 w 1002"/>
                <a:gd name="T7" fmla="*/ 674 h 674"/>
                <a:gd name="T8" fmla="*/ 461 w 1002"/>
                <a:gd name="T9" fmla="*/ 430 h 674"/>
                <a:gd name="T10" fmla="*/ 856 w 1002"/>
                <a:gd name="T11" fmla="*/ 0 h 674"/>
                <a:gd name="T12" fmla="*/ 962 w 1002"/>
                <a:gd name="T13" fmla="*/ 24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2" h="674">
                  <a:moveTo>
                    <a:pt x="962" y="243"/>
                  </a:moveTo>
                  <a:cubicBezTo>
                    <a:pt x="922" y="286"/>
                    <a:pt x="780" y="421"/>
                    <a:pt x="629" y="507"/>
                  </a:cubicBezTo>
                  <a:cubicBezTo>
                    <a:pt x="478" y="593"/>
                    <a:pt x="302" y="674"/>
                    <a:pt x="302" y="674"/>
                  </a:cubicBezTo>
                  <a:cubicBezTo>
                    <a:pt x="0" y="674"/>
                    <a:pt x="0" y="674"/>
                    <a:pt x="0" y="674"/>
                  </a:cubicBezTo>
                  <a:cubicBezTo>
                    <a:pt x="0" y="674"/>
                    <a:pt x="341" y="505"/>
                    <a:pt x="461" y="430"/>
                  </a:cubicBezTo>
                  <a:cubicBezTo>
                    <a:pt x="581" y="354"/>
                    <a:pt x="953" y="128"/>
                    <a:pt x="856" y="0"/>
                  </a:cubicBezTo>
                  <a:cubicBezTo>
                    <a:pt x="974" y="72"/>
                    <a:pt x="1002" y="200"/>
                    <a:pt x="962" y="24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61CB08CB-73D9-4F55-B8EA-A453877F2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4423" y="2690572"/>
              <a:ext cx="1650482" cy="1588666"/>
            </a:xfrm>
            <a:custGeom>
              <a:avLst/>
              <a:gdLst>
                <a:gd name="T0" fmla="*/ 171 w 1004"/>
                <a:gd name="T1" fmla="*/ 959 h 966"/>
                <a:gd name="T2" fmla="*/ 637 w 1004"/>
                <a:gd name="T3" fmla="*/ 543 h 966"/>
                <a:gd name="T4" fmla="*/ 999 w 1004"/>
                <a:gd name="T5" fmla="*/ 212 h 966"/>
                <a:gd name="T6" fmla="*/ 839 w 1004"/>
                <a:gd name="T7" fmla="*/ 34 h 966"/>
                <a:gd name="T8" fmla="*/ 408 w 1004"/>
                <a:gd name="T9" fmla="*/ 482 h 966"/>
                <a:gd name="T10" fmla="*/ 21 w 1004"/>
                <a:gd name="T11" fmla="*/ 757 h 966"/>
                <a:gd name="T12" fmla="*/ 171 w 1004"/>
                <a:gd name="T13" fmla="*/ 959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4" h="966">
                  <a:moveTo>
                    <a:pt x="171" y="959"/>
                  </a:moveTo>
                  <a:cubicBezTo>
                    <a:pt x="110" y="811"/>
                    <a:pt x="558" y="597"/>
                    <a:pt x="637" y="543"/>
                  </a:cubicBezTo>
                  <a:cubicBezTo>
                    <a:pt x="715" y="489"/>
                    <a:pt x="1004" y="282"/>
                    <a:pt x="999" y="212"/>
                  </a:cubicBezTo>
                  <a:cubicBezTo>
                    <a:pt x="994" y="143"/>
                    <a:pt x="836" y="0"/>
                    <a:pt x="839" y="34"/>
                  </a:cubicBezTo>
                  <a:cubicBezTo>
                    <a:pt x="943" y="239"/>
                    <a:pt x="490" y="428"/>
                    <a:pt x="408" y="482"/>
                  </a:cubicBezTo>
                  <a:cubicBezTo>
                    <a:pt x="326" y="536"/>
                    <a:pt x="43" y="698"/>
                    <a:pt x="21" y="757"/>
                  </a:cubicBezTo>
                  <a:cubicBezTo>
                    <a:pt x="0" y="815"/>
                    <a:pt x="187" y="966"/>
                    <a:pt x="171" y="95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6771C33B-DA23-461B-9A0E-A703B7A2A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0721" y="1961146"/>
              <a:ext cx="1100321" cy="823181"/>
            </a:xfrm>
            <a:custGeom>
              <a:avLst/>
              <a:gdLst>
                <a:gd name="T0" fmla="*/ 1068 w 1068"/>
                <a:gd name="T1" fmla="*/ 0 h 799"/>
                <a:gd name="T2" fmla="*/ 0 w 1068"/>
                <a:gd name="T3" fmla="*/ 799 h 799"/>
                <a:gd name="T4" fmla="*/ 1068 w 1068"/>
                <a:gd name="T5" fmla="*/ 0 h 7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68" h="799">
                  <a:moveTo>
                    <a:pt x="1068" y="0"/>
                  </a:moveTo>
                  <a:lnTo>
                    <a:pt x="0" y="799"/>
                  </a:lnTo>
                  <a:lnTo>
                    <a:pt x="106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Line 9">
              <a:extLst>
                <a:ext uri="{FF2B5EF4-FFF2-40B4-BE49-F238E27FC236}">
                  <a16:creationId xmlns:a16="http://schemas.microsoft.com/office/drawing/2014/main" id="{DB3E0340-83E6-424D-BEE2-9408B9AAF184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5370721" y="1961146"/>
              <a:ext cx="1100321" cy="823181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EFE405FA-1DF3-44C5-BE72-FF85C329C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6000" y="1977630"/>
              <a:ext cx="1715389" cy="1058081"/>
            </a:xfrm>
            <a:custGeom>
              <a:avLst/>
              <a:gdLst>
                <a:gd name="T0" fmla="*/ 199 w 1043"/>
                <a:gd name="T1" fmla="*/ 643 h 643"/>
                <a:gd name="T2" fmla="*/ 81 w 1043"/>
                <a:gd name="T3" fmla="*/ 551 h 643"/>
                <a:gd name="T4" fmla="*/ 59 w 1043"/>
                <a:gd name="T5" fmla="*/ 402 h 643"/>
                <a:gd name="T6" fmla="*/ 359 w 1043"/>
                <a:gd name="T7" fmla="*/ 174 h 643"/>
                <a:gd name="T8" fmla="*/ 781 w 1043"/>
                <a:gd name="T9" fmla="*/ 0 h 643"/>
                <a:gd name="T10" fmla="*/ 1043 w 1043"/>
                <a:gd name="T11" fmla="*/ 9 h 643"/>
                <a:gd name="T12" fmla="*/ 645 w 1043"/>
                <a:gd name="T13" fmla="*/ 213 h 643"/>
                <a:gd name="T14" fmla="*/ 199 w 1043"/>
                <a:gd name="T15" fmla="*/ 643 h 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43" h="643">
                  <a:moveTo>
                    <a:pt x="199" y="643"/>
                  </a:moveTo>
                  <a:cubicBezTo>
                    <a:pt x="167" y="629"/>
                    <a:pt x="81" y="551"/>
                    <a:pt x="81" y="551"/>
                  </a:cubicBezTo>
                  <a:cubicBezTo>
                    <a:pt x="81" y="551"/>
                    <a:pt x="0" y="455"/>
                    <a:pt x="59" y="402"/>
                  </a:cubicBezTo>
                  <a:cubicBezTo>
                    <a:pt x="109" y="356"/>
                    <a:pt x="205" y="262"/>
                    <a:pt x="359" y="174"/>
                  </a:cubicBezTo>
                  <a:cubicBezTo>
                    <a:pt x="502" y="91"/>
                    <a:pt x="781" y="0"/>
                    <a:pt x="781" y="0"/>
                  </a:cubicBezTo>
                  <a:cubicBezTo>
                    <a:pt x="1043" y="9"/>
                    <a:pt x="1043" y="9"/>
                    <a:pt x="1043" y="9"/>
                  </a:cubicBezTo>
                  <a:cubicBezTo>
                    <a:pt x="1043" y="9"/>
                    <a:pt x="724" y="162"/>
                    <a:pt x="645" y="213"/>
                  </a:cubicBezTo>
                  <a:cubicBezTo>
                    <a:pt x="566" y="264"/>
                    <a:pt x="49" y="472"/>
                    <a:pt x="199" y="64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518271F7-3B1B-4C01-AE26-8952171EB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62671" y="3907314"/>
              <a:ext cx="1919381" cy="1798840"/>
            </a:xfrm>
            <a:custGeom>
              <a:avLst/>
              <a:gdLst>
                <a:gd name="T0" fmla="*/ 130 w 1167"/>
                <a:gd name="T1" fmla="*/ 0 h 1094"/>
                <a:gd name="T2" fmla="*/ 108 w 1167"/>
                <a:gd name="T3" fmla="*/ 310 h 1094"/>
                <a:gd name="T4" fmla="*/ 492 w 1167"/>
                <a:gd name="T5" fmla="*/ 571 h 1094"/>
                <a:gd name="T6" fmla="*/ 887 w 1167"/>
                <a:gd name="T7" fmla="*/ 838 h 1094"/>
                <a:gd name="T8" fmla="*/ 1057 w 1167"/>
                <a:gd name="T9" fmla="*/ 1094 h 1094"/>
                <a:gd name="T10" fmla="*/ 1140 w 1167"/>
                <a:gd name="T11" fmla="*/ 842 h 1094"/>
                <a:gd name="T12" fmla="*/ 274 w 1167"/>
                <a:gd name="T13" fmla="*/ 194 h 1094"/>
                <a:gd name="T14" fmla="*/ 130 w 1167"/>
                <a:gd name="T15" fmla="*/ 0 h 10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67" h="1094">
                  <a:moveTo>
                    <a:pt x="130" y="0"/>
                  </a:moveTo>
                  <a:cubicBezTo>
                    <a:pt x="110" y="24"/>
                    <a:pt x="0" y="198"/>
                    <a:pt x="108" y="310"/>
                  </a:cubicBezTo>
                  <a:cubicBezTo>
                    <a:pt x="180" y="385"/>
                    <a:pt x="385" y="494"/>
                    <a:pt x="492" y="571"/>
                  </a:cubicBezTo>
                  <a:cubicBezTo>
                    <a:pt x="599" y="649"/>
                    <a:pt x="780" y="769"/>
                    <a:pt x="887" y="838"/>
                  </a:cubicBezTo>
                  <a:cubicBezTo>
                    <a:pt x="1023" y="926"/>
                    <a:pt x="1061" y="1046"/>
                    <a:pt x="1057" y="1094"/>
                  </a:cubicBezTo>
                  <a:cubicBezTo>
                    <a:pt x="1066" y="1085"/>
                    <a:pt x="1167" y="965"/>
                    <a:pt x="1140" y="842"/>
                  </a:cubicBezTo>
                  <a:cubicBezTo>
                    <a:pt x="1109" y="700"/>
                    <a:pt x="693" y="531"/>
                    <a:pt x="274" y="194"/>
                  </a:cubicBezTo>
                  <a:cubicBezTo>
                    <a:pt x="205" y="139"/>
                    <a:pt x="139" y="85"/>
                    <a:pt x="130" y="0"/>
                  </a:cubicBezTo>
                  <a:close/>
                </a:path>
              </a:pathLst>
            </a:custGeom>
            <a:solidFill>
              <a:srgbClr val="656D7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6535727B-D4FE-455C-9591-3EAB2E59AB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1339" y="5159084"/>
              <a:ext cx="1762781" cy="1248679"/>
            </a:xfrm>
            <a:custGeom>
              <a:avLst/>
              <a:gdLst>
                <a:gd name="T0" fmla="*/ 164 w 1072"/>
                <a:gd name="T1" fmla="*/ 0 h 759"/>
                <a:gd name="T2" fmla="*/ 150 w 1072"/>
                <a:gd name="T3" fmla="*/ 344 h 759"/>
                <a:gd name="T4" fmla="*/ 571 w 1072"/>
                <a:gd name="T5" fmla="*/ 645 h 759"/>
                <a:gd name="T6" fmla="*/ 748 w 1072"/>
                <a:gd name="T7" fmla="*/ 759 h 759"/>
                <a:gd name="T8" fmla="*/ 1072 w 1072"/>
                <a:gd name="T9" fmla="*/ 744 h 759"/>
                <a:gd name="T10" fmla="*/ 512 w 1072"/>
                <a:gd name="T11" fmla="*/ 392 h 759"/>
                <a:gd name="T12" fmla="*/ 303 w 1072"/>
                <a:gd name="T13" fmla="*/ 214 h 759"/>
                <a:gd name="T14" fmla="*/ 164 w 1072"/>
                <a:gd name="T15" fmla="*/ 0 h 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2" h="759">
                  <a:moveTo>
                    <a:pt x="164" y="0"/>
                  </a:moveTo>
                  <a:cubicBezTo>
                    <a:pt x="150" y="15"/>
                    <a:pt x="0" y="234"/>
                    <a:pt x="150" y="344"/>
                  </a:cubicBezTo>
                  <a:cubicBezTo>
                    <a:pt x="299" y="453"/>
                    <a:pt x="523" y="614"/>
                    <a:pt x="571" y="645"/>
                  </a:cubicBezTo>
                  <a:cubicBezTo>
                    <a:pt x="619" y="676"/>
                    <a:pt x="748" y="759"/>
                    <a:pt x="748" y="759"/>
                  </a:cubicBezTo>
                  <a:cubicBezTo>
                    <a:pt x="1072" y="744"/>
                    <a:pt x="1072" y="744"/>
                    <a:pt x="1072" y="744"/>
                  </a:cubicBezTo>
                  <a:cubicBezTo>
                    <a:pt x="1072" y="744"/>
                    <a:pt x="614" y="475"/>
                    <a:pt x="512" y="392"/>
                  </a:cubicBezTo>
                  <a:cubicBezTo>
                    <a:pt x="450" y="340"/>
                    <a:pt x="389" y="300"/>
                    <a:pt x="303" y="214"/>
                  </a:cubicBezTo>
                  <a:cubicBezTo>
                    <a:pt x="249" y="161"/>
                    <a:pt x="157" y="92"/>
                    <a:pt x="164" y="0"/>
                  </a:cubicBezTo>
                  <a:close/>
                </a:path>
              </a:pathLst>
            </a:custGeom>
            <a:solidFill>
              <a:srgbClr val="656D7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1C11880C-E02D-4F7F-92C2-E1D91C8B5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052369" y="2635969"/>
              <a:ext cx="1934835" cy="1773084"/>
            </a:xfrm>
            <a:custGeom>
              <a:avLst/>
              <a:gdLst>
                <a:gd name="T0" fmla="*/ 136 w 1176"/>
                <a:gd name="T1" fmla="*/ 0 h 1078"/>
                <a:gd name="T2" fmla="*/ 94 w 1176"/>
                <a:gd name="T3" fmla="*/ 335 h 1078"/>
                <a:gd name="T4" fmla="*/ 520 w 1176"/>
                <a:gd name="T5" fmla="*/ 620 h 1078"/>
                <a:gd name="T6" fmla="*/ 920 w 1176"/>
                <a:gd name="T7" fmla="*/ 851 h 1078"/>
                <a:gd name="T8" fmla="*/ 1070 w 1176"/>
                <a:gd name="T9" fmla="*/ 1078 h 1078"/>
                <a:gd name="T10" fmla="*/ 1150 w 1176"/>
                <a:gd name="T11" fmla="*/ 839 h 1078"/>
                <a:gd name="T12" fmla="*/ 942 w 1176"/>
                <a:gd name="T13" fmla="*/ 632 h 1078"/>
                <a:gd name="T14" fmla="*/ 326 w 1176"/>
                <a:gd name="T15" fmla="*/ 269 h 1078"/>
                <a:gd name="T16" fmla="*/ 136 w 1176"/>
                <a:gd name="T17" fmla="*/ 0 h 10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6" h="1078">
                  <a:moveTo>
                    <a:pt x="136" y="0"/>
                  </a:moveTo>
                  <a:cubicBezTo>
                    <a:pt x="58" y="53"/>
                    <a:pt x="0" y="243"/>
                    <a:pt x="94" y="335"/>
                  </a:cubicBezTo>
                  <a:cubicBezTo>
                    <a:pt x="188" y="427"/>
                    <a:pt x="293" y="481"/>
                    <a:pt x="520" y="620"/>
                  </a:cubicBezTo>
                  <a:cubicBezTo>
                    <a:pt x="646" y="697"/>
                    <a:pt x="790" y="771"/>
                    <a:pt x="920" y="851"/>
                  </a:cubicBezTo>
                  <a:cubicBezTo>
                    <a:pt x="1050" y="931"/>
                    <a:pt x="1083" y="1029"/>
                    <a:pt x="1070" y="1078"/>
                  </a:cubicBezTo>
                  <a:cubicBezTo>
                    <a:pt x="1098" y="1045"/>
                    <a:pt x="1176" y="921"/>
                    <a:pt x="1150" y="839"/>
                  </a:cubicBezTo>
                  <a:cubicBezTo>
                    <a:pt x="1124" y="757"/>
                    <a:pt x="1042" y="697"/>
                    <a:pt x="942" y="632"/>
                  </a:cubicBezTo>
                  <a:cubicBezTo>
                    <a:pt x="783" y="529"/>
                    <a:pt x="408" y="345"/>
                    <a:pt x="326" y="269"/>
                  </a:cubicBezTo>
                  <a:cubicBezTo>
                    <a:pt x="244" y="193"/>
                    <a:pt x="142" y="139"/>
                    <a:pt x="136" y="0"/>
                  </a:cubicBezTo>
                  <a:close/>
                </a:path>
              </a:pathLst>
            </a:custGeom>
            <a:solidFill>
              <a:srgbClr val="656D7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B3981824-C3C6-4528-8D3E-194232E8C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877" y="1961146"/>
              <a:ext cx="1829748" cy="1158016"/>
            </a:xfrm>
            <a:custGeom>
              <a:avLst/>
              <a:gdLst>
                <a:gd name="T0" fmla="*/ 0 w 1112"/>
                <a:gd name="T1" fmla="*/ 0 h 704"/>
                <a:gd name="T2" fmla="*/ 310 w 1112"/>
                <a:gd name="T3" fmla="*/ 0 h 704"/>
                <a:gd name="T4" fmla="*/ 968 w 1112"/>
                <a:gd name="T5" fmla="*/ 381 h 704"/>
                <a:gd name="T6" fmla="*/ 966 w 1112"/>
                <a:gd name="T7" fmla="*/ 704 h 704"/>
                <a:gd name="T8" fmla="*/ 612 w 1112"/>
                <a:gd name="T9" fmla="*/ 365 h 704"/>
                <a:gd name="T10" fmla="*/ 0 w 1112"/>
                <a:gd name="T11" fmla="*/ 0 h 7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2" h="704">
                  <a:moveTo>
                    <a:pt x="0" y="0"/>
                  </a:moveTo>
                  <a:cubicBezTo>
                    <a:pt x="310" y="0"/>
                    <a:pt x="310" y="0"/>
                    <a:pt x="310" y="0"/>
                  </a:cubicBezTo>
                  <a:cubicBezTo>
                    <a:pt x="310" y="0"/>
                    <a:pt x="802" y="246"/>
                    <a:pt x="968" y="381"/>
                  </a:cubicBezTo>
                  <a:cubicBezTo>
                    <a:pt x="1112" y="498"/>
                    <a:pt x="1036" y="623"/>
                    <a:pt x="966" y="704"/>
                  </a:cubicBezTo>
                  <a:cubicBezTo>
                    <a:pt x="1019" y="594"/>
                    <a:pt x="680" y="411"/>
                    <a:pt x="612" y="365"/>
                  </a:cubicBezTo>
                  <a:cubicBezTo>
                    <a:pt x="470" y="26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656D78">
                <a:lumMod val="60000"/>
                <a:lumOff val="4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Freeform 27">
              <a:extLst>
                <a:ext uri="{FF2B5EF4-FFF2-40B4-BE49-F238E27FC236}">
                  <a16:creationId xmlns:a16="http://schemas.microsoft.com/office/drawing/2014/main" id="{3BE1B2BD-B35A-4154-8B2D-5ECF07F478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4886" y="2633908"/>
              <a:ext cx="499678" cy="485254"/>
            </a:xfrm>
            <a:custGeom>
              <a:avLst/>
              <a:gdLst>
                <a:gd name="T0" fmla="*/ 297 w 304"/>
                <a:gd name="T1" fmla="*/ 150 h 295"/>
                <a:gd name="T2" fmla="*/ 238 w 304"/>
                <a:gd name="T3" fmla="*/ 125 h 295"/>
                <a:gd name="T4" fmla="*/ 226 w 304"/>
                <a:gd name="T5" fmla="*/ 79 h 295"/>
                <a:gd name="T6" fmla="*/ 198 w 304"/>
                <a:gd name="T7" fmla="*/ 43 h 295"/>
                <a:gd name="T8" fmla="*/ 151 w 304"/>
                <a:gd name="T9" fmla="*/ 0 h 295"/>
                <a:gd name="T10" fmla="*/ 88 w 304"/>
                <a:gd name="T11" fmla="*/ 33 h 295"/>
                <a:gd name="T12" fmla="*/ 81 w 304"/>
                <a:gd name="T13" fmla="*/ 107 h 295"/>
                <a:gd name="T14" fmla="*/ 66 w 304"/>
                <a:gd name="T15" fmla="*/ 129 h 295"/>
                <a:gd name="T16" fmla="*/ 6 w 304"/>
                <a:gd name="T17" fmla="*/ 175 h 295"/>
                <a:gd name="T18" fmla="*/ 5 w 304"/>
                <a:gd name="T19" fmla="*/ 241 h 295"/>
                <a:gd name="T20" fmla="*/ 68 w 304"/>
                <a:gd name="T21" fmla="*/ 269 h 295"/>
                <a:gd name="T22" fmla="*/ 110 w 304"/>
                <a:gd name="T23" fmla="*/ 282 h 295"/>
                <a:gd name="T24" fmla="*/ 154 w 304"/>
                <a:gd name="T25" fmla="*/ 259 h 295"/>
                <a:gd name="T26" fmla="*/ 206 w 304"/>
                <a:gd name="T27" fmla="*/ 292 h 295"/>
                <a:gd name="T28" fmla="*/ 266 w 304"/>
                <a:gd name="T29" fmla="*/ 255 h 295"/>
                <a:gd name="T30" fmla="*/ 291 w 304"/>
                <a:gd name="T31" fmla="*/ 217 h 295"/>
                <a:gd name="T32" fmla="*/ 291 w 304"/>
                <a:gd name="T33" fmla="*/ 166 h 295"/>
                <a:gd name="T34" fmla="*/ 281 w 304"/>
                <a:gd name="T35" fmla="*/ 177 h 295"/>
                <a:gd name="T36" fmla="*/ 211 w 304"/>
                <a:gd name="T37" fmla="*/ 140 h 295"/>
                <a:gd name="T38" fmla="*/ 226 w 304"/>
                <a:gd name="T39" fmla="*/ 128 h 295"/>
                <a:gd name="T40" fmla="*/ 223 w 304"/>
                <a:gd name="T41" fmla="*/ 51 h 295"/>
                <a:gd name="T42" fmla="*/ 205 w 304"/>
                <a:gd name="T43" fmla="*/ 58 h 295"/>
                <a:gd name="T44" fmla="*/ 156 w 304"/>
                <a:gd name="T45" fmla="*/ 14 h 295"/>
                <a:gd name="T46" fmla="*/ 142 w 304"/>
                <a:gd name="T47" fmla="*/ 18 h 295"/>
                <a:gd name="T48" fmla="*/ 96 w 304"/>
                <a:gd name="T49" fmla="*/ 49 h 295"/>
                <a:gd name="T50" fmla="*/ 78 w 304"/>
                <a:gd name="T51" fmla="*/ 56 h 295"/>
                <a:gd name="T52" fmla="*/ 110 w 304"/>
                <a:gd name="T53" fmla="*/ 48 h 295"/>
                <a:gd name="T54" fmla="*/ 167 w 304"/>
                <a:gd name="T55" fmla="*/ 40 h 295"/>
                <a:gd name="T56" fmla="*/ 214 w 304"/>
                <a:gd name="T57" fmla="*/ 108 h 295"/>
                <a:gd name="T58" fmla="*/ 167 w 304"/>
                <a:gd name="T59" fmla="*/ 145 h 295"/>
                <a:gd name="T60" fmla="*/ 111 w 304"/>
                <a:gd name="T61" fmla="*/ 123 h 295"/>
                <a:gd name="T62" fmla="*/ 164 w 304"/>
                <a:gd name="T63" fmla="*/ 164 h 295"/>
                <a:gd name="T64" fmla="*/ 153 w 304"/>
                <a:gd name="T65" fmla="*/ 175 h 295"/>
                <a:gd name="T66" fmla="*/ 161 w 304"/>
                <a:gd name="T67" fmla="*/ 157 h 295"/>
                <a:gd name="T68" fmla="*/ 94 w 304"/>
                <a:gd name="T69" fmla="*/ 120 h 295"/>
                <a:gd name="T70" fmla="*/ 79 w 304"/>
                <a:gd name="T71" fmla="*/ 124 h 295"/>
                <a:gd name="T72" fmla="*/ 35 w 304"/>
                <a:gd name="T73" fmla="*/ 158 h 295"/>
                <a:gd name="T74" fmla="*/ 37 w 304"/>
                <a:gd name="T75" fmla="*/ 241 h 295"/>
                <a:gd name="T76" fmla="*/ 27 w 304"/>
                <a:gd name="T77" fmla="*/ 225 h 295"/>
                <a:gd name="T78" fmla="*/ 85 w 304"/>
                <a:gd name="T79" fmla="*/ 279 h 295"/>
                <a:gd name="T80" fmla="*/ 96 w 304"/>
                <a:gd name="T81" fmla="*/ 261 h 295"/>
                <a:gd name="T82" fmla="*/ 108 w 304"/>
                <a:gd name="T83" fmla="*/ 256 h 295"/>
                <a:gd name="T84" fmla="*/ 49 w 304"/>
                <a:gd name="T85" fmla="*/ 244 h 295"/>
                <a:gd name="T86" fmla="*/ 38 w 304"/>
                <a:gd name="T87" fmla="*/ 183 h 295"/>
                <a:gd name="T88" fmla="*/ 77 w 304"/>
                <a:gd name="T89" fmla="*/ 149 h 295"/>
                <a:gd name="T90" fmla="*/ 130 w 304"/>
                <a:gd name="T91" fmla="*/ 164 h 295"/>
                <a:gd name="T92" fmla="*/ 154 w 304"/>
                <a:gd name="T93" fmla="*/ 247 h 295"/>
                <a:gd name="T94" fmla="*/ 154 w 304"/>
                <a:gd name="T95" fmla="*/ 225 h 295"/>
                <a:gd name="T96" fmla="*/ 213 w 304"/>
                <a:gd name="T97" fmla="*/ 281 h 295"/>
                <a:gd name="T98" fmla="*/ 223 w 304"/>
                <a:gd name="T99" fmla="*/ 263 h 295"/>
                <a:gd name="T100" fmla="*/ 236 w 304"/>
                <a:gd name="T101" fmla="*/ 258 h 295"/>
                <a:gd name="T102" fmla="*/ 175 w 304"/>
                <a:gd name="T103" fmla="*/ 245 h 295"/>
                <a:gd name="T104" fmla="*/ 176 w 304"/>
                <a:gd name="T105" fmla="*/ 164 h 295"/>
                <a:gd name="T106" fmla="*/ 216 w 304"/>
                <a:gd name="T107" fmla="*/ 154 h 295"/>
                <a:gd name="T108" fmla="*/ 278 w 304"/>
                <a:gd name="T109" fmla="*/ 189 h 295"/>
                <a:gd name="T110" fmla="*/ 281 w 304"/>
                <a:gd name="T111" fmla="*/ 255 h 295"/>
                <a:gd name="T112" fmla="*/ 281 w 304"/>
                <a:gd name="T113" fmla="*/ 227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04" h="295">
                  <a:moveTo>
                    <a:pt x="291" y="217"/>
                  </a:moveTo>
                  <a:cubicBezTo>
                    <a:pt x="291" y="187"/>
                    <a:pt x="291" y="187"/>
                    <a:pt x="291" y="187"/>
                  </a:cubicBezTo>
                  <a:cubicBezTo>
                    <a:pt x="298" y="183"/>
                    <a:pt x="304" y="175"/>
                    <a:pt x="304" y="166"/>
                  </a:cubicBezTo>
                  <a:cubicBezTo>
                    <a:pt x="304" y="160"/>
                    <a:pt x="302" y="154"/>
                    <a:pt x="297" y="150"/>
                  </a:cubicBezTo>
                  <a:cubicBezTo>
                    <a:pt x="293" y="145"/>
                    <a:pt x="287" y="143"/>
                    <a:pt x="281" y="143"/>
                  </a:cubicBezTo>
                  <a:cubicBezTo>
                    <a:pt x="274" y="143"/>
                    <a:pt x="268" y="146"/>
                    <a:pt x="264" y="151"/>
                  </a:cubicBezTo>
                  <a:cubicBezTo>
                    <a:pt x="238" y="136"/>
                    <a:pt x="238" y="136"/>
                    <a:pt x="238" y="136"/>
                  </a:cubicBezTo>
                  <a:cubicBezTo>
                    <a:pt x="239" y="133"/>
                    <a:pt x="239" y="129"/>
                    <a:pt x="238" y="125"/>
                  </a:cubicBezTo>
                  <a:cubicBezTo>
                    <a:pt x="237" y="121"/>
                    <a:pt x="235" y="117"/>
                    <a:pt x="232" y="114"/>
                  </a:cubicBezTo>
                  <a:cubicBezTo>
                    <a:pt x="232" y="114"/>
                    <a:pt x="232" y="114"/>
                    <a:pt x="232" y="114"/>
                  </a:cubicBezTo>
                  <a:cubicBezTo>
                    <a:pt x="230" y="112"/>
                    <a:pt x="228" y="111"/>
                    <a:pt x="226" y="110"/>
                  </a:cubicBezTo>
                  <a:cubicBezTo>
                    <a:pt x="226" y="79"/>
                    <a:pt x="226" y="79"/>
                    <a:pt x="226" y="79"/>
                  </a:cubicBezTo>
                  <a:cubicBezTo>
                    <a:pt x="233" y="75"/>
                    <a:pt x="239" y="68"/>
                    <a:pt x="239" y="59"/>
                  </a:cubicBezTo>
                  <a:cubicBezTo>
                    <a:pt x="239" y="52"/>
                    <a:pt x="236" y="47"/>
                    <a:pt x="232" y="42"/>
                  </a:cubicBezTo>
                  <a:cubicBezTo>
                    <a:pt x="228" y="38"/>
                    <a:pt x="222" y="35"/>
                    <a:pt x="216" y="35"/>
                  </a:cubicBezTo>
                  <a:cubicBezTo>
                    <a:pt x="209" y="35"/>
                    <a:pt x="203" y="38"/>
                    <a:pt x="198" y="43"/>
                  </a:cubicBezTo>
                  <a:cubicBezTo>
                    <a:pt x="173" y="29"/>
                    <a:pt x="173" y="29"/>
                    <a:pt x="173" y="29"/>
                  </a:cubicBezTo>
                  <a:cubicBezTo>
                    <a:pt x="174" y="25"/>
                    <a:pt x="174" y="21"/>
                    <a:pt x="173" y="17"/>
                  </a:cubicBezTo>
                  <a:cubicBezTo>
                    <a:pt x="172" y="11"/>
                    <a:pt x="168" y="6"/>
                    <a:pt x="162" y="3"/>
                  </a:cubicBezTo>
                  <a:cubicBezTo>
                    <a:pt x="159" y="1"/>
                    <a:pt x="155" y="0"/>
                    <a:pt x="151" y="0"/>
                  </a:cubicBezTo>
                  <a:cubicBezTo>
                    <a:pt x="143" y="0"/>
                    <a:pt x="135" y="5"/>
                    <a:pt x="131" y="12"/>
                  </a:cubicBezTo>
                  <a:cubicBezTo>
                    <a:pt x="129" y="15"/>
                    <a:pt x="128" y="19"/>
                    <a:pt x="128" y="23"/>
                  </a:cubicBezTo>
                  <a:cubicBezTo>
                    <a:pt x="102" y="38"/>
                    <a:pt x="102" y="38"/>
                    <a:pt x="102" y="38"/>
                  </a:cubicBezTo>
                  <a:cubicBezTo>
                    <a:pt x="98" y="35"/>
                    <a:pt x="93" y="33"/>
                    <a:pt x="88" y="33"/>
                  </a:cubicBezTo>
                  <a:cubicBezTo>
                    <a:pt x="81" y="33"/>
                    <a:pt x="74" y="37"/>
                    <a:pt x="71" y="41"/>
                  </a:cubicBezTo>
                  <a:cubicBezTo>
                    <a:pt x="69" y="44"/>
                    <a:pt x="63" y="49"/>
                    <a:pt x="65" y="61"/>
                  </a:cubicBezTo>
                  <a:cubicBezTo>
                    <a:pt x="67" y="73"/>
                    <a:pt x="76" y="77"/>
                    <a:pt x="81" y="78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1" y="107"/>
                    <a:pt x="81" y="107"/>
                    <a:pt x="81" y="107"/>
                  </a:cubicBezTo>
                  <a:cubicBezTo>
                    <a:pt x="82" y="107"/>
                    <a:pt x="82" y="107"/>
                    <a:pt x="82" y="107"/>
                  </a:cubicBezTo>
                  <a:cubicBezTo>
                    <a:pt x="76" y="109"/>
                    <a:pt x="72" y="112"/>
                    <a:pt x="69" y="117"/>
                  </a:cubicBezTo>
                  <a:cubicBezTo>
                    <a:pt x="67" y="121"/>
                    <a:pt x="66" y="125"/>
                    <a:pt x="66" y="129"/>
                  </a:cubicBezTo>
                  <a:cubicBezTo>
                    <a:pt x="39" y="144"/>
                    <a:pt x="39" y="144"/>
                    <a:pt x="39" y="144"/>
                  </a:cubicBezTo>
                  <a:cubicBezTo>
                    <a:pt x="35" y="142"/>
                    <a:pt x="30" y="140"/>
                    <a:pt x="26" y="140"/>
                  </a:cubicBezTo>
                  <a:cubicBezTo>
                    <a:pt x="22" y="140"/>
                    <a:pt x="18" y="141"/>
                    <a:pt x="14" y="143"/>
                  </a:cubicBezTo>
                  <a:cubicBezTo>
                    <a:pt x="3" y="150"/>
                    <a:pt x="0" y="164"/>
                    <a:pt x="6" y="175"/>
                  </a:cubicBezTo>
                  <a:cubicBezTo>
                    <a:pt x="9" y="180"/>
                    <a:pt x="14" y="183"/>
                    <a:pt x="19" y="185"/>
                  </a:cubicBezTo>
                  <a:cubicBezTo>
                    <a:pt x="19" y="214"/>
                    <a:pt x="19" y="214"/>
                    <a:pt x="19" y="214"/>
                  </a:cubicBezTo>
                  <a:cubicBezTo>
                    <a:pt x="14" y="216"/>
                    <a:pt x="10" y="219"/>
                    <a:pt x="7" y="224"/>
                  </a:cubicBezTo>
                  <a:cubicBezTo>
                    <a:pt x="4" y="229"/>
                    <a:pt x="4" y="236"/>
                    <a:pt x="5" y="241"/>
                  </a:cubicBezTo>
                  <a:cubicBezTo>
                    <a:pt x="7" y="247"/>
                    <a:pt x="11" y="252"/>
                    <a:pt x="16" y="255"/>
                  </a:cubicBezTo>
                  <a:cubicBezTo>
                    <a:pt x="19" y="257"/>
                    <a:pt x="23" y="259"/>
                    <a:pt x="27" y="259"/>
                  </a:cubicBezTo>
                  <a:cubicBezTo>
                    <a:pt x="32" y="259"/>
                    <a:pt x="37" y="257"/>
                    <a:pt x="41" y="254"/>
                  </a:cubicBezTo>
                  <a:cubicBezTo>
                    <a:pt x="68" y="269"/>
                    <a:pt x="68" y="269"/>
                    <a:pt x="68" y="269"/>
                  </a:cubicBezTo>
                  <a:cubicBezTo>
                    <a:pt x="67" y="271"/>
                    <a:pt x="68" y="274"/>
                    <a:pt x="68" y="276"/>
                  </a:cubicBezTo>
                  <a:cubicBezTo>
                    <a:pt x="70" y="282"/>
                    <a:pt x="74" y="287"/>
                    <a:pt x="79" y="290"/>
                  </a:cubicBezTo>
                  <a:cubicBezTo>
                    <a:pt x="82" y="292"/>
                    <a:pt x="86" y="293"/>
                    <a:pt x="90" y="293"/>
                  </a:cubicBezTo>
                  <a:cubicBezTo>
                    <a:pt x="99" y="293"/>
                    <a:pt x="106" y="289"/>
                    <a:pt x="110" y="282"/>
                  </a:cubicBezTo>
                  <a:cubicBezTo>
                    <a:pt x="113" y="277"/>
                    <a:pt x="114" y="272"/>
                    <a:pt x="113" y="267"/>
                  </a:cubicBezTo>
                  <a:cubicBezTo>
                    <a:pt x="138" y="253"/>
                    <a:pt x="138" y="253"/>
                    <a:pt x="138" y="253"/>
                  </a:cubicBezTo>
                  <a:cubicBezTo>
                    <a:pt x="142" y="257"/>
                    <a:pt x="148" y="259"/>
                    <a:pt x="153" y="259"/>
                  </a:cubicBezTo>
                  <a:cubicBezTo>
                    <a:pt x="154" y="259"/>
                    <a:pt x="154" y="259"/>
                    <a:pt x="154" y="259"/>
                  </a:cubicBezTo>
                  <a:cubicBezTo>
                    <a:pt x="159" y="259"/>
                    <a:pt x="163" y="257"/>
                    <a:pt x="167" y="255"/>
                  </a:cubicBezTo>
                  <a:cubicBezTo>
                    <a:pt x="195" y="271"/>
                    <a:pt x="195" y="271"/>
                    <a:pt x="195" y="271"/>
                  </a:cubicBezTo>
                  <a:cubicBezTo>
                    <a:pt x="195" y="273"/>
                    <a:pt x="195" y="276"/>
                    <a:pt x="196" y="278"/>
                  </a:cubicBezTo>
                  <a:cubicBezTo>
                    <a:pt x="197" y="284"/>
                    <a:pt x="201" y="289"/>
                    <a:pt x="206" y="292"/>
                  </a:cubicBezTo>
                  <a:cubicBezTo>
                    <a:pt x="210" y="294"/>
                    <a:pt x="214" y="295"/>
                    <a:pt x="218" y="295"/>
                  </a:cubicBezTo>
                  <a:cubicBezTo>
                    <a:pt x="226" y="295"/>
                    <a:pt x="234" y="291"/>
                    <a:pt x="238" y="284"/>
                  </a:cubicBezTo>
                  <a:cubicBezTo>
                    <a:pt x="240" y="279"/>
                    <a:pt x="241" y="274"/>
                    <a:pt x="241" y="269"/>
                  </a:cubicBezTo>
                  <a:cubicBezTo>
                    <a:pt x="266" y="255"/>
                    <a:pt x="266" y="255"/>
                    <a:pt x="266" y="255"/>
                  </a:cubicBezTo>
                  <a:cubicBezTo>
                    <a:pt x="270" y="259"/>
                    <a:pt x="275" y="261"/>
                    <a:pt x="281" y="261"/>
                  </a:cubicBezTo>
                  <a:cubicBezTo>
                    <a:pt x="281" y="261"/>
                    <a:pt x="281" y="261"/>
                    <a:pt x="281" y="261"/>
                  </a:cubicBezTo>
                  <a:cubicBezTo>
                    <a:pt x="294" y="261"/>
                    <a:pt x="304" y="251"/>
                    <a:pt x="304" y="238"/>
                  </a:cubicBezTo>
                  <a:cubicBezTo>
                    <a:pt x="304" y="229"/>
                    <a:pt x="299" y="221"/>
                    <a:pt x="291" y="217"/>
                  </a:cubicBezTo>
                  <a:close/>
                  <a:moveTo>
                    <a:pt x="281" y="155"/>
                  </a:moveTo>
                  <a:cubicBezTo>
                    <a:pt x="281" y="155"/>
                    <a:pt x="281" y="155"/>
                    <a:pt x="281" y="155"/>
                  </a:cubicBezTo>
                  <a:cubicBezTo>
                    <a:pt x="284" y="155"/>
                    <a:pt x="286" y="156"/>
                    <a:pt x="288" y="159"/>
                  </a:cubicBezTo>
                  <a:cubicBezTo>
                    <a:pt x="290" y="161"/>
                    <a:pt x="291" y="163"/>
                    <a:pt x="291" y="166"/>
                  </a:cubicBezTo>
                  <a:cubicBezTo>
                    <a:pt x="291" y="172"/>
                    <a:pt x="287" y="177"/>
                    <a:pt x="281" y="177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1" y="182"/>
                    <a:pt x="281" y="182"/>
                    <a:pt x="281" y="182"/>
                  </a:cubicBezTo>
                  <a:cubicBezTo>
                    <a:pt x="281" y="177"/>
                    <a:pt x="281" y="177"/>
                    <a:pt x="281" y="177"/>
                  </a:cubicBezTo>
                  <a:cubicBezTo>
                    <a:pt x="275" y="176"/>
                    <a:pt x="270" y="172"/>
                    <a:pt x="270" y="166"/>
                  </a:cubicBezTo>
                  <a:cubicBezTo>
                    <a:pt x="270" y="160"/>
                    <a:pt x="275" y="155"/>
                    <a:pt x="281" y="155"/>
                  </a:cubicBezTo>
                  <a:close/>
                  <a:moveTo>
                    <a:pt x="225" y="136"/>
                  </a:moveTo>
                  <a:cubicBezTo>
                    <a:pt x="222" y="141"/>
                    <a:pt x="216" y="143"/>
                    <a:pt x="211" y="140"/>
                  </a:cubicBezTo>
                  <a:cubicBezTo>
                    <a:pt x="206" y="137"/>
                    <a:pt x="204" y="131"/>
                    <a:pt x="207" y="126"/>
                  </a:cubicBezTo>
                  <a:cubicBezTo>
                    <a:pt x="209" y="122"/>
                    <a:pt x="212" y="120"/>
                    <a:pt x="216" y="120"/>
                  </a:cubicBezTo>
                  <a:cubicBezTo>
                    <a:pt x="218" y="120"/>
                    <a:pt x="220" y="121"/>
                    <a:pt x="221" y="122"/>
                  </a:cubicBezTo>
                  <a:cubicBezTo>
                    <a:pt x="224" y="123"/>
                    <a:pt x="226" y="125"/>
                    <a:pt x="226" y="128"/>
                  </a:cubicBezTo>
                  <a:cubicBezTo>
                    <a:pt x="227" y="131"/>
                    <a:pt x="227" y="134"/>
                    <a:pt x="225" y="136"/>
                  </a:cubicBezTo>
                  <a:close/>
                  <a:moveTo>
                    <a:pt x="216" y="48"/>
                  </a:moveTo>
                  <a:cubicBezTo>
                    <a:pt x="216" y="48"/>
                    <a:pt x="216" y="48"/>
                    <a:pt x="216" y="48"/>
                  </a:cubicBezTo>
                  <a:cubicBezTo>
                    <a:pt x="219" y="48"/>
                    <a:pt x="221" y="49"/>
                    <a:pt x="223" y="51"/>
                  </a:cubicBezTo>
                  <a:cubicBezTo>
                    <a:pt x="225" y="53"/>
                    <a:pt x="226" y="56"/>
                    <a:pt x="226" y="58"/>
                  </a:cubicBezTo>
                  <a:cubicBezTo>
                    <a:pt x="226" y="64"/>
                    <a:pt x="221" y="69"/>
                    <a:pt x="216" y="69"/>
                  </a:cubicBezTo>
                  <a:cubicBezTo>
                    <a:pt x="216" y="69"/>
                    <a:pt x="216" y="69"/>
                    <a:pt x="216" y="69"/>
                  </a:cubicBezTo>
                  <a:cubicBezTo>
                    <a:pt x="210" y="69"/>
                    <a:pt x="205" y="64"/>
                    <a:pt x="205" y="58"/>
                  </a:cubicBezTo>
                  <a:cubicBezTo>
                    <a:pt x="205" y="52"/>
                    <a:pt x="210" y="48"/>
                    <a:pt x="216" y="48"/>
                  </a:cubicBezTo>
                  <a:close/>
                  <a:moveTo>
                    <a:pt x="142" y="18"/>
                  </a:moveTo>
                  <a:cubicBezTo>
                    <a:pt x="144" y="15"/>
                    <a:pt x="147" y="13"/>
                    <a:pt x="151" y="13"/>
                  </a:cubicBezTo>
                  <a:cubicBezTo>
                    <a:pt x="153" y="13"/>
                    <a:pt x="155" y="13"/>
                    <a:pt x="156" y="14"/>
                  </a:cubicBezTo>
                  <a:cubicBezTo>
                    <a:pt x="159" y="15"/>
                    <a:pt x="160" y="18"/>
                    <a:pt x="161" y="20"/>
                  </a:cubicBezTo>
                  <a:cubicBezTo>
                    <a:pt x="162" y="23"/>
                    <a:pt x="161" y="26"/>
                    <a:pt x="160" y="28"/>
                  </a:cubicBezTo>
                  <a:cubicBezTo>
                    <a:pt x="157" y="33"/>
                    <a:pt x="151" y="35"/>
                    <a:pt x="146" y="32"/>
                  </a:cubicBezTo>
                  <a:cubicBezTo>
                    <a:pt x="141" y="29"/>
                    <a:pt x="139" y="23"/>
                    <a:pt x="142" y="18"/>
                  </a:cubicBezTo>
                  <a:close/>
                  <a:moveTo>
                    <a:pt x="78" y="56"/>
                  </a:moveTo>
                  <a:cubicBezTo>
                    <a:pt x="78" y="51"/>
                    <a:pt x="82" y="46"/>
                    <a:pt x="88" y="46"/>
                  </a:cubicBezTo>
                  <a:cubicBezTo>
                    <a:pt x="88" y="46"/>
                    <a:pt x="88" y="46"/>
                    <a:pt x="88" y="46"/>
                  </a:cubicBezTo>
                  <a:cubicBezTo>
                    <a:pt x="91" y="46"/>
                    <a:pt x="94" y="47"/>
                    <a:pt x="96" y="49"/>
                  </a:cubicBezTo>
                  <a:cubicBezTo>
                    <a:pt x="98" y="51"/>
                    <a:pt x="99" y="54"/>
                    <a:pt x="99" y="57"/>
                  </a:cubicBezTo>
                  <a:cubicBezTo>
                    <a:pt x="99" y="62"/>
                    <a:pt x="94" y="67"/>
                    <a:pt x="88" y="67"/>
                  </a:cubicBezTo>
                  <a:cubicBezTo>
                    <a:pt x="88" y="67"/>
                    <a:pt x="88" y="67"/>
                    <a:pt x="88" y="67"/>
                  </a:cubicBezTo>
                  <a:cubicBezTo>
                    <a:pt x="82" y="67"/>
                    <a:pt x="78" y="62"/>
                    <a:pt x="78" y="56"/>
                  </a:cubicBezTo>
                  <a:close/>
                  <a:moveTo>
                    <a:pt x="99" y="108"/>
                  </a:moveTo>
                  <a:cubicBezTo>
                    <a:pt x="98" y="77"/>
                    <a:pt x="98" y="77"/>
                    <a:pt x="98" y="77"/>
                  </a:cubicBezTo>
                  <a:cubicBezTo>
                    <a:pt x="106" y="73"/>
                    <a:pt x="111" y="66"/>
                    <a:pt x="111" y="57"/>
                  </a:cubicBezTo>
                  <a:cubicBezTo>
                    <a:pt x="111" y="54"/>
                    <a:pt x="111" y="50"/>
                    <a:pt x="110" y="48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33" y="38"/>
                    <a:pt x="136" y="41"/>
                    <a:pt x="139" y="43"/>
                  </a:cubicBezTo>
                  <a:cubicBezTo>
                    <a:pt x="143" y="45"/>
                    <a:pt x="147" y="46"/>
                    <a:pt x="151" y="46"/>
                  </a:cubicBezTo>
                  <a:cubicBezTo>
                    <a:pt x="157" y="46"/>
                    <a:pt x="163" y="44"/>
                    <a:pt x="167" y="40"/>
                  </a:cubicBezTo>
                  <a:cubicBezTo>
                    <a:pt x="193" y="55"/>
                    <a:pt x="193" y="55"/>
                    <a:pt x="193" y="55"/>
                  </a:cubicBezTo>
                  <a:cubicBezTo>
                    <a:pt x="193" y="56"/>
                    <a:pt x="193" y="57"/>
                    <a:pt x="193" y="58"/>
                  </a:cubicBezTo>
                  <a:cubicBezTo>
                    <a:pt x="192" y="70"/>
                    <a:pt x="202" y="80"/>
                    <a:pt x="213" y="81"/>
                  </a:cubicBezTo>
                  <a:cubicBezTo>
                    <a:pt x="214" y="108"/>
                    <a:pt x="214" y="108"/>
                    <a:pt x="214" y="108"/>
                  </a:cubicBezTo>
                  <a:cubicBezTo>
                    <a:pt x="214" y="108"/>
                    <a:pt x="214" y="108"/>
                    <a:pt x="214" y="108"/>
                  </a:cubicBezTo>
                  <a:cubicBezTo>
                    <a:pt x="206" y="109"/>
                    <a:pt x="200" y="113"/>
                    <a:pt x="196" y="119"/>
                  </a:cubicBezTo>
                  <a:cubicBezTo>
                    <a:pt x="194" y="123"/>
                    <a:pt x="193" y="127"/>
                    <a:pt x="193" y="131"/>
                  </a:cubicBezTo>
                  <a:cubicBezTo>
                    <a:pt x="167" y="145"/>
                    <a:pt x="167" y="145"/>
                    <a:pt x="167" y="145"/>
                  </a:cubicBezTo>
                  <a:cubicBezTo>
                    <a:pt x="163" y="143"/>
                    <a:pt x="158" y="141"/>
                    <a:pt x="153" y="141"/>
                  </a:cubicBezTo>
                  <a:cubicBezTo>
                    <a:pt x="147" y="141"/>
                    <a:pt x="140" y="144"/>
                    <a:pt x="136" y="149"/>
                  </a:cubicBezTo>
                  <a:cubicBezTo>
                    <a:pt x="111" y="135"/>
                    <a:pt x="111" y="135"/>
                    <a:pt x="111" y="135"/>
                  </a:cubicBezTo>
                  <a:cubicBezTo>
                    <a:pt x="112" y="131"/>
                    <a:pt x="112" y="127"/>
                    <a:pt x="111" y="123"/>
                  </a:cubicBezTo>
                  <a:cubicBezTo>
                    <a:pt x="110" y="118"/>
                    <a:pt x="107" y="114"/>
                    <a:pt x="102" y="111"/>
                  </a:cubicBezTo>
                  <a:cubicBezTo>
                    <a:pt x="103" y="111"/>
                    <a:pt x="103" y="111"/>
                    <a:pt x="103" y="111"/>
                  </a:cubicBezTo>
                  <a:cubicBezTo>
                    <a:pt x="102" y="110"/>
                    <a:pt x="100" y="109"/>
                    <a:pt x="99" y="108"/>
                  </a:cubicBezTo>
                  <a:close/>
                  <a:moveTo>
                    <a:pt x="164" y="164"/>
                  </a:moveTo>
                  <a:cubicBezTo>
                    <a:pt x="164" y="170"/>
                    <a:pt x="159" y="175"/>
                    <a:pt x="153" y="175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3" y="175"/>
                    <a:pt x="153" y="175"/>
                    <a:pt x="153" y="175"/>
                  </a:cubicBezTo>
                  <a:cubicBezTo>
                    <a:pt x="147" y="175"/>
                    <a:pt x="143" y="170"/>
                    <a:pt x="143" y="164"/>
                  </a:cubicBezTo>
                  <a:cubicBezTo>
                    <a:pt x="143" y="158"/>
                    <a:pt x="148" y="153"/>
                    <a:pt x="154" y="153"/>
                  </a:cubicBezTo>
                  <a:cubicBezTo>
                    <a:pt x="154" y="153"/>
                    <a:pt x="154" y="153"/>
                    <a:pt x="154" y="153"/>
                  </a:cubicBezTo>
                  <a:cubicBezTo>
                    <a:pt x="156" y="154"/>
                    <a:pt x="159" y="155"/>
                    <a:pt x="161" y="157"/>
                  </a:cubicBezTo>
                  <a:cubicBezTo>
                    <a:pt x="163" y="159"/>
                    <a:pt x="164" y="161"/>
                    <a:pt x="164" y="164"/>
                  </a:cubicBezTo>
                  <a:close/>
                  <a:moveTo>
                    <a:pt x="79" y="124"/>
                  </a:moveTo>
                  <a:cubicBezTo>
                    <a:pt x="81" y="120"/>
                    <a:pt x="85" y="118"/>
                    <a:pt x="89" y="118"/>
                  </a:cubicBezTo>
                  <a:cubicBezTo>
                    <a:pt x="90" y="118"/>
                    <a:pt x="92" y="119"/>
                    <a:pt x="94" y="120"/>
                  </a:cubicBezTo>
                  <a:cubicBezTo>
                    <a:pt x="96" y="121"/>
                    <a:pt x="98" y="123"/>
                    <a:pt x="99" y="126"/>
                  </a:cubicBezTo>
                  <a:cubicBezTo>
                    <a:pt x="100" y="129"/>
                    <a:pt x="99" y="132"/>
                    <a:pt x="98" y="134"/>
                  </a:cubicBezTo>
                  <a:cubicBezTo>
                    <a:pt x="95" y="139"/>
                    <a:pt x="88" y="141"/>
                    <a:pt x="83" y="138"/>
                  </a:cubicBezTo>
                  <a:cubicBezTo>
                    <a:pt x="78" y="135"/>
                    <a:pt x="77" y="129"/>
                    <a:pt x="79" y="124"/>
                  </a:cubicBezTo>
                  <a:close/>
                  <a:moveTo>
                    <a:pt x="17" y="169"/>
                  </a:moveTo>
                  <a:cubicBezTo>
                    <a:pt x="14" y="164"/>
                    <a:pt x="15" y="157"/>
                    <a:pt x="20" y="154"/>
                  </a:cubicBezTo>
                  <a:cubicBezTo>
                    <a:pt x="22" y="153"/>
                    <a:pt x="24" y="153"/>
                    <a:pt x="26" y="153"/>
                  </a:cubicBezTo>
                  <a:cubicBezTo>
                    <a:pt x="30" y="153"/>
                    <a:pt x="33" y="155"/>
                    <a:pt x="35" y="158"/>
                  </a:cubicBezTo>
                  <a:cubicBezTo>
                    <a:pt x="36" y="160"/>
                    <a:pt x="37" y="163"/>
                    <a:pt x="36" y="166"/>
                  </a:cubicBezTo>
                  <a:cubicBezTo>
                    <a:pt x="35" y="168"/>
                    <a:pt x="34" y="171"/>
                    <a:pt x="31" y="172"/>
                  </a:cubicBezTo>
                  <a:cubicBezTo>
                    <a:pt x="26" y="175"/>
                    <a:pt x="20" y="174"/>
                    <a:pt x="17" y="169"/>
                  </a:cubicBezTo>
                  <a:close/>
                  <a:moveTo>
                    <a:pt x="37" y="241"/>
                  </a:moveTo>
                  <a:cubicBezTo>
                    <a:pt x="34" y="246"/>
                    <a:pt x="27" y="247"/>
                    <a:pt x="22" y="245"/>
                  </a:cubicBezTo>
                  <a:cubicBezTo>
                    <a:pt x="20" y="243"/>
                    <a:pt x="18" y="241"/>
                    <a:pt x="17" y="238"/>
                  </a:cubicBezTo>
                  <a:cubicBezTo>
                    <a:pt x="16" y="235"/>
                    <a:pt x="17" y="233"/>
                    <a:pt x="18" y="230"/>
                  </a:cubicBezTo>
                  <a:cubicBezTo>
                    <a:pt x="20" y="227"/>
                    <a:pt x="24" y="225"/>
                    <a:pt x="27" y="225"/>
                  </a:cubicBezTo>
                  <a:cubicBezTo>
                    <a:pt x="29" y="225"/>
                    <a:pt x="31" y="225"/>
                    <a:pt x="33" y="226"/>
                  </a:cubicBezTo>
                  <a:cubicBezTo>
                    <a:pt x="38" y="229"/>
                    <a:pt x="40" y="236"/>
                    <a:pt x="37" y="241"/>
                  </a:cubicBezTo>
                  <a:close/>
                  <a:moveTo>
                    <a:pt x="100" y="276"/>
                  </a:moveTo>
                  <a:cubicBezTo>
                    <a:pt x="97" y="280"/>
                    <a:pt x="90" y="282"/>
                    <a:pt x="85" y="279"/>
                  </a:cubicBezTo>
                  <a:cubicBezTo>
                    <a:pt x="83" y="278"/>
                    <a:pt x="81" y="276"/>
                    <a:pt x="80" y="273"/>
                  </a:cubicBezTo>
                  <a:cubicBezTo>
                    <a:pt x="79" y="270"/>
                    <a:pt x="80" y="267"/>
                    <a:pt x="81" y="265"/>
                  </a:cubicBezTo>
                  <a:cubicBezTo>
                    <a:pt x="83" y="262"/>
                    <a:pt x="87" y="260"/>
                    <a:pt x="90" y="260"/>
                  </a:cubicBezTo>
                  <a:cubicBezTo>
                    <a:pt x="92" y="260"/>
                    <a:pt x="94" y="260"/>
                    <a:pt x="96" y="261"/>
                  </a:cubicBezTo>
                  <a:cubicBezTo>
                    <a:pt x="101" y="264"/>
                    <a:pt x="103" y="270"/>
                    <a:pt x="100" y="276"/>
                  </a:cubicBezTo>
                  <a:close/>
                  <a:moveTo>
                    <a:pt x="131" y="236"/>
                  </a:moveTo>
                  <a:cubicBezTo>
                    <a:pt x="131" y="238"/>
                    <a:pt x="131" y="240"/>
                    <a:pt x="132" y="243"/>
                  </a:cubicBezTo>
                  <a:cubicBezTo>
                    <a:pt x="108" y="256"/>
                    <a:pt x="108" y="256"/>
                    <a:pt x="108" y="256"/>
                  </a:cubicBezTo>
                  <a:cubicBezTo>
                    <a:pt x="107" y="254"/>
                    <a:pt x="104" y="252"/>
                    <a:pt x="102" y="250"/>
                  </a:cubicBezTo>
                  <a:cubicBezTo>
                    <a:pt x="98" y="248"/>
                    <a:pt x="94" y="247"/>
                    <a:pt x="90" y="247"/>
                  </a:cubicBezTo>
                  <a:cubicBezTo>
                    <a:pt x="83" y="247"/>
                    <a:pt x="76" y="251"/>
                    <a:pt x="72" y="257"/>
                  </a:cubicBezTo>
                  <a:cubicBezTo>
                    <a:pt x="49" y="244"/>
                    <a:pt x="49" y="244"/>
                    <a:pt x="49" y="244"/>
                  </a:cubicBezTo>
                  <a:cubicBezTo>
                    <a:pt x="53" y="233"/>
                    <a:pt x="49" y="221"/>
                    <a:pt x="39" y="215"/>
                  </a:cubicBezTo>
                  <a:cubicBezTo>
                    <a:pt x="37" y="214"/>
                    <a:pt x="34" y="213"/>
                    <a:pt x="32" y="213"/>
                  </a:cubicBezTo>
                  <a:cubicBezTo>
                    <a:pt x="31" y="186"/>
                    <a:pt x="31" y="186"/>
                    <a:pt x="31" y="186"/>
                  </a:cubicBezTo>
                  <a:cubicBezTo>
                    <a:pt x="33" y="185"/>
                    <a:pt x="36" y="184"/>
                    <a:pt x="38" y="183"/>
                  </a:cubicBezTo>
                  <a:cubicBezTo>
                    <a:pt x="43" y="180"/>
                    <a:pt x="47" y="175"/>
                    <a:pt x="48" y="169"/>
                  </a:cubicBezTo>
                  <a:cubicBezTo>
                    <a:pt x="49" y="164"/>
                    <a:pt x="49" y="158"/>
                    <a:pt x="47" y="154"/>
                  </a:cubicBezTo>
                  <a:cubicBezTo>
                    <a:pt x="69" y="141"/>
                    <a:pt x="69" y="141"/>
                    <a:pt x="69" y="141"/>
                  </a:cubicBezTo>
                  <a:cubicBezTo>
                    <a:pt x="71" y="144"/>
                    <a:pt x="74" y="147"/>
                    <a:pt x="77" y="149"/>
                  </a:cubicBezTo>
                  <a:cubicBezTo>
                    <a:pt x="81" y="151"/>
                    <a:pt x="85" y="152"/>
                    <a:pt x="89" y="152"/>
                  </a:cubicBezTo>
                  <a:cubicBezTo>
                    <a:pt x="95" y="152"/>
                    <a:pt x="101" y="150"/>
                    <a:pt x="105" y="145"/>
                  </a:cubicBezTo>
                  <a:cubicBezTo>
                    <a:pt x="131" y="160"/>
                    <a:pt x="131" y="160"/>
                    <a:pt x="131" y="160"/>
                  </a:cubicBezTo>
                  <a:cubicBezTo>
                    <a:pt x="131" y="161"/>
                    <a:pt x="130" y="163"/>
                    <a:pt x="130" y="164"/>
                  </a:cubicBezTo>
                  <a:cubicBezTo>
                    <a:pt x="130" y="174"/>
                    <a:pt x="137" y="183"/>
                    <a:pt x="146" y="186"/>
                  </a:cubicBezTo>
                  <a:cubicBezTo>
                    <a:pt x="147" y="214"/>
                    <a:pt x="147" y="214"/>
                    <a:pt x="147" y="214"/>
                  </a:cubicBezTo>
                  <a:cubicBezTo>
                    <a:pt x="137" y="217"/>
                    <a:pt x="131" y="226"/>
                    <a:pt x="131" y="236"/>
                  </a:cubicBezTo>
                  <a:close/>
                  <a:moveTo>
                    <a:pt x="154" y="247"/>
                  </a:moveTo>
                  <a:cubicBezTo>
                    <a:pt x="154" y="253"/>
                    <a:pt x="154" y="253"/>
                    <a:pt x="154" y="253"/>
                  </a:cubicBezTo>
                  <a:cubicBezTo>
                    <a:pt x="154" y="247"/>
                    <a:pt x="154" y="247"/>
                    <a:pt x="154" y="247"/>
                  </a:cubicBezTo>
                  <a:cubicBezTo>
                    <a:pt x="148" y="247"/>
                    <a:pt x="143" y="242"/>
                    <a:pt x="143" y="236"/>
                  </a:cubicBezTo>
                  <a:cubicBezTo>
                    <a:pt x="143" y="230"/>
                    <a:pt x="148" y="225"/>
                    <a:pt x="154" y="225"/>
                  </a:cubicBezTo>
                  <a:cubicBezTo>
                    <a:pt x="160" y="226"/>
                    <a:pt x="164" y="230"/>
                    <a:pt x="164" y="236"/>
                  </a:cubicBezTo>
                  <a:cubicBezTo>
                    <a:pt x="164" y="242"/>
                    <a:pt x="159" y="247"/>
                    <a:pt x="154" y="247"/>
                  </a:cubicBezTo>
                  <a:close/>
                  <a:moveTo>
                    <a:pt x="227" y="277"/>
                  </a:moveTo>
                  <a:cubicBezTo>
                    <a:pt x="224" y="282"/>
                    <a:pt x="218" y="284"/>
                    <a:pt x="213" y="281"/>
                  </a:cubicBezTo>
                  <a:cubicBezTo>
                    <a:pt x="210" y="280"/>
                    <a:pt x="208" y="278"/>
                    <a:pt x="208" y="275"/>
                  </a:cubicBezTo>
                  <a:cubicBezTo>
                    <a:pt x="207" y="272"/>
                    <a:pt x="207" y="269"/>
                    <a:pt x="209" y="267"/>
                  </a:cubicBezTo>
                  <a:cubicBezTo>
                    <a:pt x="211" y="264"/>
                    <a:pt x="214" y="262"/>
                    <a:pt x="218" y="262"/>
                  </a:cubicBezTo>
                  <a:cubicBezTo>
                    <a:pt x="220" y="262"/>
                    <a:pt x="222" y="262"/>
                    <a:pt x="223" y="263"/>
                  </a:cubicBezTo>
                  <a:cubicBezTo>
                    <a:pt x="228" y="266"/>
                    <a:pt x="230" y="272"/>
                    <a:pt x="227" y="277"/>
                  </a:cubicBezTo>
                  <a:close/>
                  <a:moveTo>
                    <a:pt x="258" y="238"/>
                  </a:moveTo>
                  <a:cubicBezTo>
                    <a:pt x="258" y="240"/>
                    <a:pt x="258" y="242"/>
                    <a:pt x="259" y="244"/>
                  </a:cubicBezTo>
                  <a:cubicBezTo>
                    <a:pt x="236" y="258"/>
                    <a:pt x="236" y="258"/>
                    <a:pt x="236" y="258"/>
                  </a:cubicBezTo>
                  <a:cubicBezTo>
                    <a:pt x="234" y="255"/>
                    <a:pt x="232" y="254"/>
                    <a:pt x="229" y="252"/>
                  </a:cubicBezTo>
                  <a:cubicBezTo>
                    <a:pt x="226" y="250"/>
                    <a:pt x="222" y="249"/>
                    <a:pt x="218" y="249"/>
                  </a:cubicBezTo>
                  <a:cubicBezTo>
                    <a:pt x="210" y="249"/>
                    <a:pt x="203" y="253"/>
                    <a:pt x="199" y="259"/>
                  </a:cubicBezTo>
                  <a:cubicBezTo>
                    <a:pt x="175" y="245"/>
                    <a:pt x="175" y="245"/>
                    <a:pt x="175" y="245"/>
                  </a:cubicBezTo>
                  <a:cubicBezTo>
                    <a:pt x="176" y="242"/>
                    <a:pt x="177" y="239"/>
                    <a:pt x="177" y="236"/>
                  </a:cubicBezTo>
                  <a:cubicBezTo>
                    <a:pt x="177" y="227"/>
                    <a:pt x="172" y="219"/>
                    <a:pt x="164" y="215"/>
                  </a:cubicBezTo>
                  <a:cubicBezTo>
                    <a:pt x="163" y="185"/>
                    <a:pt x="163" y="185"/>
                    <a:pt x="163" y="185"/>
                  </a:cubicBezTo>
                  <a:cubicBezTo>
                    <a:pt x="171" y="181"/>
                    <a:pt x="176" y="173"/>
                    <a:pt x="176" y="164"/>
                  </a:cubicBezTo>
                  <a:cubicBezTo>
                    <a:pt x="177" y="161"/>
                    <a:pt x="176" y="158"/>
                    <a:pt x="175" y="155"/>
                  </a:cubicBezTo>
                  <a:cubicBezTo>
                    <a:pt x="197" y="143"/>
                    <a:pt x="197" y="143"/>
                    <a:pt x="197" y="143"/>
                  </a:cubicBezTo>
                  <a:cubicBezTo>
                    <a:pt x="199" y="146"/>
                    <a:pt x="201" y="149"/>
                    <a:pt x="205" y="151"/>
                  </a:cubicBezTo>
                  <a:cubicBezTo>
                    <a:pt x="208" y="153"/>
                    <a:pt x="212" y="154"/>
                    <a:pt x="216" y="154"/>
                  </a:cubicBezTo>
                  <a:cubicBezTo>
                    <a:pt x="222" y="154"/>
                    <a:pt x="228" y="151"/>
                    <a:pt x="232" y="147"/>
                  </a:cubicBezTo>
                  <a:cubicBezTo>
                    <a:pt x="258" y="162"/>
                    <a:pt x="258" y="162"/>
                    <a:pt x="258" y="162"/>
                  </a:cubicBezTo>
                  <a:cubicBezTo>
                    <a:pt x="258" y="163"/>
                    <a:pt x="258" y="164"/>
                    <a:pt x="258" y="166"/>
                  </a:cubicBezTo>
                  <a:cubicBezTo>
                    <a:pt x="258" y="178"/>
                    <a:pt x="267" y="187"/>
                    <a:pt x="278" y="189"/>
                  </a:cubicBezTo>
                  <a:cubicBezTo>
                    <a:pt x="279" y="215"/>
                    <a:pt x="279" y="215"/>
                    <a:pt x="279" y="215"/>
                  </a:cubicBezTo>
                  <a:cubicBezTo>
                    <a:pt x="267" y="216"/>
                    <a:pt x="258" y="226"/>
                    <a:pt x="258" y="238"/>
                  </a:cubicBezTo>
                  <a:close/>
                  <a:moveTo>
                    <a:pt x="281" y="248"/>
                  </a:moveTo>
                  <a:cubicBezTo>
                    <a:pt x="281" y="255"/>
                    <a:pt x="281" y="255"/>
                    <a:pt x="281" y="255"/>
                  </a:cubicBezTo>
                  <a:cubicBezTo>
                    <a:pt x="281" y="248"/>
                    <a:pt x="281" y="248"/>
                    <a:pt x="281" y="248"/>
                  </a:cubicBezTo>
                  <a:cubicBezTo>
                    <a:pt x="278" y="248"/>
                    <a:pt x="275" y="247"/>
                    <a:pt x="273" y="245"/>
                  </a:cubicBezTo>
                  <a:cubicBezTo>
                    <a:pt x="272" y="243"/>
                    <a:pt x="270" y="241"/>
                    <a:pt x="271" y="238"/>
                  </a:cubicBezTo>
                  <a:cubicBezTo>
                    <a:pt x="271" y="232"/>
                    <a:pt x="275" y="227"/>
                    <a:pt x="281" y="227"/>
                  </a:cubicBezTo>
                  <a:cubicBezTo>
                    <a:pt x="287" y="227"/>
                    <a:pt x="292" y="232"/>
                    <a:pt x="292" y="238"/>
                  </a:cubicBezTo>
                  <a:cubicBezTo>
                    <a:pt x="292" y="244"/>
                    <a:pt x="287" y="248"/>
                    <a:pt x="281" y="2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28">
              <a:extLst>
                <a:ext uri="{FF2B5EF4-FFF2-40B4-BE49-F238E27FC236}">
                  <a16:creationId xmlns:a16="http://schemas.microsoft.com/office/drawing/2014/main" id="{E1C472D9-1B0C-4ECA-A11B-AA6C5BBBAF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613" y="3901132"/>
              <a:ext cx="535737" cy="491436"/>
            </a:xfrm>
            <a:custGeom>
              <a:avLst/>
              <a:gdLst>
                <a:gd name="T0" fmla="*/ 250 w 326"/>
                <a:gd name="T1" fmla="*/ 212 h 299"/>
                <a:gd name="T2" fmla="*/ 250 w 326"/>
                <a:gd name="T3" fmla="*/ 212 h 299"/>
                <a:gd name="T4" fmla="*/ 194 w 326"/>
                <a:gd name="T5" fmla="*/ 184 h 299"/>
                <a:gd name="T6" fmla="*/ 187 w 326"/>
                <a:gd name="T7" fmla="*/ 151 h 299"/>
                <a:gd name="T8" fmla="*/ 198 w 326"/>
                <a:gd name="T9" fmla="*/ 142 h 299"/>
                <a:gd name="T10" fmla="*/ 235 w 326"/>
                <a:gd name="T11" fmla="*/ 138 h 299"/>
                <a:gd name="T12" fmla="*/ 235 w 326"/>
                <a:gd name="T13" fmla="*/ 95 h 299"/>
                <a:gd name="T14" fmla="*/ 192 w 326"/>
                <a:gd name="T15" fmla="*/ 95 h 299"/>
                <a:gd name="T16" fmla="*/ 188 w 326"/>
                <a:gd name="T17" fmla="*/ 134 h 299"/>
                <a:gd name="T18" fmla="*/ 179 w 326"/>
                <a:gd name="T19" fmla="*/ 141 h 299"/>
                <a:gd name="T20" fmla="*/ 156 w 326"/>
                <a:gd name="T21" fmla="*/ 132 h 299"/>
                <a:gd name="T22" fmla="*/ 151 w 326"/>
                <a:gd name="T23" fmla="*/ 85 h 299"/>
                <a:gd name="T24" fmla="*/ 163 w 326"/>
                <a:gd name="T25" fmla="*/ 76 h 299"/>
                <a:gd name="T26" fmla="*/ 163 w 326"/>
                <a:gd name="T27" fmla="*/ 17 h 299"/>
                <a:gd name="T28" fmla="*/ 103 w 326"/>
                <a:gd name="T29" fmla="*/ 17 h 299"/>
                <a:gd name="T30" fmla="*/ 103 w 326"/>
                <a:gd name="T31" fmla="*/ 76 h 299"/>
                <a:gd name="T32" fmla="*/ 128 w 326"/>
                <a:gd name="T33" fmla="*/ 89 h 299"/>
                <a:gd name="T34" fmla="*/ 138 w 326"/>
                <a:gd name="T35" fmla="*/ 135 h 299"/>
                <a:gd name="T36" fmla="*/ 123 w 326"/>
                <a:gd name="T37" fmla="*/ 144 h 299"/>
                <a:gd name="T38" fmla="*/ 117 w 326"/>
                <a:gd name="T39" fmla="*/ 151 h 299"/>
                <a:gd name="T40" fmla="*/ 86 w 326"/>
                <a:gd name="T41" fmla="*/ 136 h 299"/>
                <a:gd name="T42" fmla="*/ 81 w 326"/>
                <a:gd name="T43" fmla="*/ 123 h 299"/>
                <a:gd name="T44" fmla="*/ 58 w 326"/>
                <a:gd name="T45" fmla="*/ 123 h 299"/>
                <a:gd name="T46" fmla="*/ 58 w 326"/>
                <a:gd name="T47" fmla="*/ 146 h 299"/>
                <a:gd name="T48" fmla="*/ 80 w 326"/>
                <a:gd name="T49" fmla="*/ 147 h 299"/>
                <a:gd name="T50" fmla="*/ 112 w 326"/>
                <a:gd name="T51" fmla="*/ 163 h 299"/>
                <a:gd name="T52" fmla="*/ 113 w 326"/>
                <a:gd name="T53" fmla="*/ 188 h 299"/>
                <a:gd name="T54" fmla="*/ 70 w 326"/>
                <a:gd name="T55" fmla="*/ 217 h 299"/>
                <a:gd name="T56" fmla="*/ 17 w 326"/>
                <a:gd name="T57" fmla="*/ 222 h 299"/>
                <a:gd name="T58" fmla="*/ 17 w 326"/>
                <a:gd name="T59" fmla="*/ 282 h 299"/>
                <a:gd name="T60" fmla="*/ 77 w 326"/>
                <a:gd name="T61" fmla="*/ 282 h 299"/>
                <a:gd name="T62" fmla="*/ 87 w 326"/>
                <a:gd name="T63" fmla="*/ 240 h 299"/>
                <a:gd name="T64" fmla="*/ 123 w 326"/>
                <a:gd name="T65" fmla="*/ 204 h 299"/>
                <a:gd name="T66" fmla="*/ 145 w 326"/>
                <a:gd name="T67" fmla="*/ 216 h 299"/>
                <a:gd name="T68" fmla="*/ 147 w 326"/>
                <a:gd name="T69" fmla="*/ 236 h 299"/>
                <a:gd name="T70" fmla="*/ 138 w 326"/>
                <a:gd name="T71" fmla="*/ 242 h 299"/>
                <a:gd name="T72" fmla="*/ 138 w 326"/>
                <a:gd name="T73" fmla="*/ 282 h 299"/>
                <a:gd name="T74" fmla="*/ 177 w 326"/>
                <a:gd name="T75" fmla="*/ 282 h 299"/>
                <a:gd name="T76" fmla="*/ 177 w 326"/>
                <a:gd name="T77" fmla="*/ 242 h 299"/>
                <a:gd name="T78" fmla="*/ 160 w 326"/>
                <a:gd name="T79" fmla="*/ 235 h 299"/>
                <a:gd name="T80" fmla="*/ 158 w 326"/>
                <a:gd name="T81" fmla="*/ 216 h 299"/>
                <a:gd name="T82" fmla="*/ 182 w 326"/>
                <a:gd name="T83" fmla="*/ 204 h 299"/>
                <a:gd name="T84" fmla="*/ 184 w 326"/>
                <a:gd name="T85" fmla="*/ 202 h 299"/>
                <a:gd name="T86" fmla="*/ 237 w 326"/>
                <a:gd name="T87" fmla="*/ 237 h 299"/>
                <a:gd name="T88" fmla="*/ 250 w 326"/>
                <a:gd name="T89" fmla="*/ 271 h 299"/>
                <a:gd name="T90" fmla="*/ 309 w 326"/>
                <a:gd name="T91" fmla="*/ 271 h 299"/>
                <a:gd name="T92" fmla="*/ 309 w 326"/>
                <a:gd name="T93" fmla="*/ 212 h 299"/>
                <a:gd name="T94" fmla="*/ 250 w 326"/>
                <a:gd name="T95" fmla="*/ 212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26" h="299">
                  <a:moveTo>
                    <a:pt x="250" y="212"/>
                  </a:moveTo>
                  <a:cubicBezTo>
                    <a:pt x="250" y="212"/>
                    <a:pt x="250" y="212"/>
                    <a:pt x="250" y="212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96" y="172"/>
                    <a:pt x="194" y="160"/>
                    <a:pt x="187" y="151"/>
                  </a:cubicBezTo>
                  <a:cubicBezTo>
                    <a:pt x="198" y="142"/>
                    <a:pt x="198" y="142"/>
                    <a:pt x="198" y="142"/>
                  </a:cubicBezTo>
                  <a:cubicBezTo>
                    <a:pt x="210" y="150"/>
                    <a:pt x="225" y="148"/>
                    <a:pt x="235" y="138"/>
                  </a:cubicBezTo>
                  <a:cubicBezTo>
                    <a:pt x="247" y="126"/>
                    <a:pt x="247" y="107"/>
                    <a:pt x="235" y="95"/>
                  </a:cubicBezTo>
                  <a:cubicBezTo>
                    <a:pt x="223" y="83"/>
                    <a:pt x="204" y="83"/>
                    <a:pt x="192" y="95"/>
                  </a:cubicBezTo>
                  <a:cubicBezTo>
                    <a:pt x="182" y="106"/>
                    <a:pt x="180" y="122"/>
                    <a:pt x="188" y="134"/>
                  </a:cubicBezTo>
                  <a:cubicBezTo>
                    <a:pt x="179" y="141"/>
                    <a:pt x="179" y="141"/>
                    <a:pt x="179" y="141"/>
                  </a:cubicBezTo>
                  <a:cubicBezTo>
                    <a:pt x="172" y="136"/>
                    <a:pt x="164" y="133"/>
                    <a:pt x="156" y="132"/>
                  </a:cubicBezTo>
                  <a:cubicBezTo>
                    <a:pt x="151" y="85"/>
                    <a:pt x="151" y="85"/>
                    <a:pt x="151" y="85"/>
                  </a:cubicBezTo>
                  <a:cubicBezTo>
                    <a:pt x="155" y="83"/>
                    <a:pt x="159" y="80"/>
                    <a:pt x="163" y="76"/>
                  </a:cubicBezTo>
                  <a:cubicBezTo>
                    <a:pt x="179" y="60"/>
                    <a:pt x="179" y="33"/>
                    <a:pt x="163" y="17"/>
                  </a:cubicBezTo>
                  <a:cubicBezTo>
                    <a:pt x="146" y="0"/>
                    <a:pt x="120" y="0"/>
                    <a:pt x="103" y="17"/>
                  </a:cubicBezTo>
                  <a:cubicBezTo>
                    <a:pt x="87" y="33"/>
                    <a:pt x="87" y="60"/>
                    <a:pt x="103" y="76"/>
                  </a:cubicBezTo>
                  <a:cubicBezTo>
                    <a:pt x="110" y="84"/>
                    <a:pt x="119" y="88"/>
                    <a:pt x="128" y="89"/>
                  </a:cubicBezTo>
                  <a:cubicBezTo>
                    <a:pt x="138" y="135"/>
                    <a:pt x="138" y="135"/>
                    <a:pt x="138" y="135"/>
                  </a:cubicBezTo>
                  <a:cubicBezTo>
                    <a:pt x="132" y="137"/>
                    <a:pt x="127" y="140"/>
                    <a:pt x="123" y="144"/>
                  </a:cubicBezTo>
                  <a:cubicBezTo>
                    <a:pt x="120" y="147"/>
                    <a:pt x="119" y="149"/>
                    <a:pt x="117" y="151"/>
                  </a:cubicBezTo>
                  <a:cubicBezTo>
                    <a:pt x="86" y="136"/>
                    <a:pt x="86" y="136"/>
                    <a:pt x="86" y="136"/>
                  </a:cubicBezTo>
                  <a:cubicBezTo>
                    <a:pt x="86" y="131"/>
                    <a:pt x="85" y="127"/>
                    <a:pt x="81" y="123"/>
                  </a:cubicBezTo>
                  <a:cubicBezTo>
                    <a:pt x="75" y="117"/>
                    <a:pt x="65" y="117"/>
                    <a:pt x="58" y="123"/>
                  </a:cubicBezTo>
                  <a:cubicBezTo>
                    <a:pt x="52" y="130"/>
                    <a:pt x="52" y="140"/>
                    <a:pt x="58" y="146"/>
                  </a:cubicBezTo>
                  <a:cubicBezTo>
                    <a:pt x="64" y="152"/>
                    <a:pt x="74" y="153"/>
                    <a:pt x="80" y="147"/>
                  </a:cubicBezTo>
                  <a:cubicBezTo>
                    <a:pt x="112" y="163"/>
                    <a:pt x="112" y="163"/>
                    <a:pt x="112" y="163"/>
                  </a:cubicBezTo>
                  <a:cubicBezTo>
                    <a:pt x="110" y="171"/>
                    <a:pt x="110" y="180"/>
                    <a:pt x="113" y="188"/>
                  </a:cubicBezTo>
                  <a:cubicBezTo>
                    <a:pt x="70" y="217"/>
                    <a:pt x="70" y="217"/>
                    <a:pt x="70" y="217"/>
                  </a:cubicBezTo>
                  <a:cubicBezTo>
                    <a:pt x="54" y="206"/>
                    <a:pt x="31" y="208"/>
                    <a:pt x="17" y="222"/>
                  </a:cubicBezTo>
                  <a:cubicBezTo>
                    <a:pt x="0" y="239"/>
                    <a:pt x="0" y="266"/>
                    <a:pt x="17" y="282"/>
                  </a:cubicBezTo>
                  <a:cubicBezTo>
                    <a:pt x="33" y="299"/>
                    <a:pt x="60" y="299"/>
                    <a:pt x="77" y="282"/>
                  </a:cubicBezTo>
                  <a:cubicBezTo>
                    <a:pt x="88" y="271"/>
                    <a:pt x="91" y="254"/>
                    <a:pt x="87" y="240"/>
                  </a:cubicBezTo>
                  <a:cubicBezTo>
                    <a:pt x="123" y="204"/>
                    <a:pt x="123" y="204"/>
                    <a:pt x="123" y="204"/>
                  </a:cubicBezTo>
                  <a:cubicBezTo>
                    <a:pt x="129" y="211"/>
                    <a:pt x="137" y="214"/>
                    <a:pt x="145" y="216"/>
                  </a:cubicBezTo>
                  <a:cubicBezTo>
                    <a:pt x="147" y="236"/>
                    <a:pt x="147" y="236"/>
                    <a:pt x="147" y="236"/>
                  </a:cubicBezTo>
                  <a:cubicBezTo>
                    <a:pt x="144" y="238"/>
                    <a:pt x="141" y="240"/>
                    <a:pt x="138" y="242"/>
                  </a:cubicBezTo>
                  <a:cubicBezTo>
                    <a:pt x="127" y="253"/>
                    <a:pt x="127" y="271"/>
                    <a:pt x="138" y="282"/>
                  </a:cubicBezTo>
                  <a:cubicBezTo>
                    <a:pt x="149" y="292"/>
                    <a:pt x="166" y="292"/>
                    <a:pt x="177" y="282"/>
                  </a:cubicBezTo>
                  <a:cubicBezTo>
                    <a:pt x="188" y="271"/>
                    <a:pt x="188" y="253"/>
                    <a:pt x="177" y="242"/>
                  </a:cubicBezTo>
                  <a:cubicBezTo>
                    <a:pt x="172" y="238"/>
                    <a:pt x="166" y="235"/>
                    <a:pt x="160" y="235"/>
                  </a:cubicBezTo>
                  <a:cubicBezTo>
                    <a:pt x="158" y="216"/>
                    <a:pt x="158" y="216"/>
                    <a:pt x="158" y="216"/>
                  </a:cubicBezTo>
                  <a:cubicBezTo>
                    <a:pt x="167" y="215"/>
                    <a:pt x="176" y="211"/>
                    <a:pt x="182" y="204"/>
                  </a:cubicBezTo>
                  <a:cubicBezTo>
                    <a:pt x="183" y="203"/>
                    <a:pt x="184" y="203"/>
                    <a:pt x="184" y="202"/>
                  </a:cubicBezTo>
                  <a:cubicBezTo>
                    <a:pt x="237" y="237"/>
                    <a:pt x="237" y="237"/>
                    <a:pt x="237" y="237"/>
                  </a:cubicBezTo>
                  <a:cubicBezTo>
                    <a:pt x="236" y="249"/>
                    <a:pt x="240" y="262"/>
                    <a:pt x="250" y="271"/>
                  </a:cubicBezTo>
                  <a:cubicBezTo>
                    <a:pt x="266" y="288"/>
                    <a:pt x="293" y="288"/>
                    <a:pt x="309" y="271"/>
                  </a:cubicBezTo>
                  <a:cubicBezTo>
                    <a:pt x="326" y="255"/>
                    <a:pt x="326" y="228"/>
                    <a:pt x="309" y="212"/>
                  </a:cubicBezTo>
                  <a:cubicBezTo>
                    <a:pt x="293" y="195"/>
                    <a:pt x="266" y="195"/>
                    <a:pt x="250" y="2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29">
              <a:extLst>
                <a:ext uri="{FF2B5EF4-FFF2-40B4-BE49-F238E27FC236}">
                  <a16:creationId xmlns:a16="http://schemas.microsoft.com/office/drawing/2014/main" id="{B3D4EE5E-82FA-40C8-88B7-9B3E14B237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28093" y="5151872"/>
              <a:ext cx="223567" cy="653187"/>
            </a:xfrm>
            <a:custGeom>
              <a:avLst/>
              <a:gdLst>
                <a:gd name="T0" fmla="*/ 85 w 136"/>
                <a:gd name="T1" fmla="*/ 108 h 397"/>
                <a:gd name="T2" fmla="*/ 94 w 136"/>
                <a:gd name="T3" fmla="*/ 7 h 397"/>
                <a:gd name="T4" fmla="*/ 77 w 136"/>
                <a:gd name="T5" fmla="*/ 4 h 397"/>
                <a:gd name="T6" fmla="*/ 74 w 136"/>
                <a:gd name="T7" fmla="*/ 21 h 397"/>
                <a:gd name="T8" fmla="*/ 68 w 136"/>
                <a:gd name="T9" fmla="*/ 91 h 397"/>
                <a:gd name="T10" fmla="*/ 62 w 136"/>
                <a:gd name="T11" fmla="*/ 21 h 397"/>
                <a:gd name="T12" fmla="*/ 59 w 136"/>
                <a:gd name="T13" fmla="*/ 4 h 397"/>
                <a:gd name="T14" fmla="*/ 42 w 136"/>
                <a:gd name="T15" fmla="*/ 7 h 397"/>
                <a:gd name="T16" fmla="*/ 51 w 136"/>
                <a:gd name="T17" fmla="*/ 108 h 397"/>
                <a:gd name="T18" fmla="*/ 0 w 136"/>
                <a:gd name="T19" fmla="*/ 204 h 397"/>
                <a:gd name="T20" fmla="*/ 51 w 136"/>
                <a:gd name="T21" fmla="*/ 305 h 397"/>
                <a:gd name="T22" fmla="*/ 19 w 136"/>
                <a:gd name="T23" fmla="*/ 388 h 397"/>
                <a:gd name="T24" fmla="*/ 31 w 136"/>
                <a:gd name="T25" fmla="*/ 397 h 397"/>
                <a:gd name="T26" fmla="*/ 34 w 136"/>
                <a:gd name="T27" fmla="*/ 396 h 397"/>
                <a:gd name="T28" fmla="*/ 42 w 136"/>
                <a:gd name="T29" fmla="*/ 382 h 397"/>
                <a:gd name="T30" fmla="*/ 68 w 136"/>
                <a:gd name="T31" fmla="*/ 322 h 397"/>
                <a:gd name="T32" fmla="*/ 94 w 136"/>
                <a:gd name="T33" fmla="*/ 382 h 397"/>
                <a:gd name="T34" fmla="*/ 102 w 136"/>
                <a:gd name="T35" fmla="*/ 397 h 397"/>
                <a:gd name="T36" fmla="*/ 106 w 136"/>
                <a:gd name="T37" fmla="*/ 397 h 397"/>
                <a:gd name="T38" fmla="*/ 117 w 136"/>
                <a:gd name="T39" fmla="*/ 388 h 397"/>
                <a:gd name="T40" fmla="*/ 85 w 136"/>
                <a:gd name="T41" fmla="*/ 305 h 397"/>
                <a:gd name="T42" fmla="*/ 136 w 136"/>
                <a:gd name="T43" fmla="*/ 204 h 397"/>
                <a:gd name="T44" fmla="*/ 85 w 136"/>
                <a:gd name="T45" fmla="*/ 108 h 397"/>
                <a:gd name="T46" fmla="*/ 68 w 136"/>
                <a:gd name="T47" fmla="*/ 125 h 397"/>
                <a:gd name="T48" fmla="*/ 97 w 136"/>
                <a:gd name="T49" fmla="*/ 158 h 397"/>
                <a:gd name="T50" fmla="*/ 39 w 136"/>
                <a:gd name="T51" fmla="*/ 158 h 397"/>
                <a:gd name="T52" fmla="*/ 68 w 136"/>
                <a:gd name="T53" fmla="*/ 125 h 397"/>
                <a:gd name="T54" fmla="*/ 29 w 136"/>
                <a:gd name="T55" fmla="*/ 178 h 397"/>
                <a:gd name="T56" fmla="*/ 107 w 136"/>
                <a:gd name="T57" fmla="*/ 178 h 397"/>
                <a:gd name="T58" fmla="*/ 112 w 136"/>
                <a:gd name="T59" fmla="*/ 197 h 397"/>
                <a:gd name="T60" fmla="*/ 24 w 136"/>
                <a:gd name="T61" fmla="*/ 197 h 397"/>
                <a:gd name="T62" fmla="*/ 29 w 136"/>
                <a:gd name="T63" fmla="*/ 178 h 397"/>
                <a:gd name="T64" fmla="*/ 68 w 136"/>
                <a:gd name="T65" fmla="*/ 289 h 397"/>
                <a:gd name="T66" fmla="*/ 42 w 136"/>
                <a:gd name="T67" fmla="*/ 256 h 397"/>
                <a:gd name="T68" fmla="*/ 94 w 136"/>
                <a:gd name="T69" fmla="*/ 256 h 397"/>
                <a:gd name="T70" fmla="*/ 68 w 136"/>
                <a:gd name="T71" fmla="*/ 289 h 397"/>
                <a:gd name="T72" fmla="*/ 105 w 136"/>
                <a:gd name="T73" fmla="*/ 236 h 397"/>
                <a:gd name="T74" fmla="*/ 31 w 136"/>
                <a:gd name="T75" fmla="*/ 236 h 397"/>
                <a:gd name="T76" fmla="*/ 26 w 136"/>
                <a:gd name="T77" fmla="*/ 217 h 397"/>
                <a:gd name="T78" fmla="*/ 111 w 136"/>
                <a:gd name="T79" fmla="*/ 217 h 397"/>
                <a:gd name="T80" fmla="*/ 105 w 136"/>
                <a:gd name="T81" fmla="*/ 236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6" h="397">
                  <a:moveTo>
                    <a:pt x="85" y="108"/>
                  </a:moveTo>
                  <a:cubicBezTo>
                    <a:pt x="120" y="69"/>
                    <a:pt x="107" y="26"/>
                    <a:pt x="94" y="7"/>
                  </a:cubicBezTo>
                  <a:cubicBezTo>
                    <a:pt x="90" y="2"/>
                    <a:pt x="83" y="0"/>
                    <a:pt x="77" y="4"/>
                  </a:cubicBezTo>
                  <a:cubicBezTo>
                    <a:pt x="72" y="8"/>
                    <a:pt x="70" y="15"/>
                    <a:pt x="74" y="21"/>
                  </a:cubicBezTo>
                  <a:cubicBezTo>
                    <a:pt x="75" y="22"/>
                    <a:pt x="98" y="56"/>
                    <a:pt x="68" y="91"/>
                  </a:cubicBezTo>
                  <a:cubicBezTo>
                    <a:pt x="39" y="57"/>
                    <a:pt x="61" y="22"/>
                    <a:pt x="62" y="21"/>
                  </a:cubicBezTo>
                  <a:cubicBezTo>
                    <a:pt x="66" y="15"/>
                    <a:pt x="64" y="8"/>
                    <a:pt x="59" y="4"/>
                  </a:cubicBezTo>
                  <a:cubicBezTo>
                    <a:pt x="54" y="0"/>
                    <a:pt x="46" y="2"/>
                    <a:pt x="42" y="7"/>
                  </a:cubicBezTo>
                  <a:cubicBezTo>
                    <a:pt x="30" y="26"/>
                    <a:pt x="16" y="69"/>
                    <a:pt x="51" y="108"/>
                  </a:cubicBezTo>
                  <a:cubicBezTo>
                    <a:pt x="25" y="134"/>
                    <a:pt x="0" y="164"/>
                    <a:pt x="0" y="204"/>
                  </a:cubicBezTo>
                  <a:cubicBezTo>
                    <a:pt x="0" y="236"/>
                    <a:pt x="17" y="270"/>
                    <a:pt x="51" y="305"/>
                  </a:cubicBezTo>
                  <a:cubicBezTo>
                    <a:pt x="8" y="346"/>
                    <a:pt x="19" y="387"/>
                    <a:pt x="19" y="388"/>
                  </a:cubicBezTo>
                  <a:cubicBezTo>
                    <a:pt x="21" y="394"/>
                    <a:pt x="25" y="397"/>
                    <a:pt x="31" y="397"/>
                  </a:cubicBezTo>
                  <a:cubicBezTo>
                    <a:pt x="32" y="397"/>
                    <a:pt x="33" y="397"/>
                    <a:pt x="34" y="396"/>
                  </a:cubicBezTo>
                  <a:cubicBezTo>
                    <a:pt x="40" y="395"/>
                    <a:pt x="44" y="388"/>
                    <a:pt x="42" y="382"/>
                  </a:cubicBezTo>
                  <a:cubicBezTo>
                    <a:pt x="42" y="381"/>
                    <a:pt x="35" y="353"/>
                    <a:pt x="68" y="322"/>
                  </a:cubicBezTo>
                  <a:cubicBezTo>
                    <a:pt x="101" y="353"/>
                    <a:pt x="94" y="381"/>
                    <a:pt x="94" y="382"/>
                  </a:cubicBezTo>
                  <a:cubicBezTo>
                    <a:pt x="92" y="388"/>
                    <a:pt x="96" y="395"/>
                    <a:pt x="102" y="397"/>
                  </a:cubicBezTo>
                  <a:cubicBezTo>
                    <a:pt x="104" y="397"/>
                    <a:pt x="105" y="397"/>
                    <a:pt x="106" y="397"/>
                  </a:cubicBezTo>
                  <a:cubicBezTo>
                    <a:pt x="111" y="397"/>
                    <a:pt x="116" y="394"/>
                    <a:pt x="117" y="388"/>
                  </a:cubicBezTo>
                  <a:cubicBezTo>
                    <a:pt x="118" y="387"/>
                    <a:pt x="128" y="346"/>
                    <a:pt x="85" y="305"/>
                  </a:cubicBezTo>
                  <a:cubicBezTo>
                    <a:pt x="119" y="270"/>
                    <a:pt x="136" y="236"/>
                    <a:pt x="136" y="204"/>
                  </a:cubicBezTo>
                  <a:cubicBezTo>
                    <a:pt x="136" y="164"/>
                    <a:pt x="111" y="134"/>
                    <a:pt x="85" y="108"/>
                  </a:cubicBezTo>
                  <a:close/>
                  <a:moveTo>
                    <a:pt x="68" y="125"/>
                  </a:moveTo>
                  <a:cubicBezTo>
                    <a:pt x="79" y="135"/>
                    <a:pt x="89" y="146"/>
                    <a:pt x="97" y="158"/>
                  </a:cubicBezTo>
                  <a:cubicBezTo>
                    <a:pt x="39" y="158"/>
                    <a:pt x="39" y="158"/>
                    <a:pt x="39" y="158"/>
                  </a:cubicBezTo>
                  <a:cubicBezTo>
                    <a:pt x="47" y="146"/>
                    <a:pt x="57" y="135"/>
                    <a:pt x="68" y="125"/>
                  </a:cubicBezTo>
                  <a:close/>
                  <a:moveTo>
                    <a:pt x="29" y="178"/>
                  </a:moveTo>
                  <a:cubicBezTo>
                    <a:pt x="107" y="178"/>
                    <a:pt x="107" y="178"/>
                    <a:pt x="107" y="178"/>
                  </a:cubicBezTo>
                  <a:cubicBezTo>
                    <a:pt x="110" y="184"/>
                    <a:pt x="111" y="191"/>
                    <a:pt x="112" y="197"/>
                  </a:cubicBezTo>
                  <a:cubicBezTo>
                    <a:pt x="24" y="197"/>
                    <a:pt x="24" y="197"/>
                    <a:pt x="24" y="197"/>
                  </a:cubicBezTo>
                  <a:cubicBezTo>
                    <a:pt x="25" y="191"/>
                    <a:pt x="27" y="184"/>
                    <a:pt x="29" y="178"/>
                  </a:cubicBezTo>
                  <a:close/>
                  <a:moveTo>
                    <a:pt x="68" y="289"/>
                  </a:moveTo>
                  <a:cubicBezTo>
                    <a:pt x="58" y="277"/>
                    <a:pt x="49" y="266"/>
                    <a:pt x="42" y="256"/>
                  </a:cubicBezTo>
                  <a:cubicBezTo>
                    <a:pt x="94" y="256"/>
                    <a:pt x="94" y="256"/>
                    <a:pt x="94" y="256"/>
                  </a:cubicBezTo>
                  <a:cubicBezTo>
                    <a:pt x="87" y="266"/>
                    <a:pt x="79" y="277"/>
                    <a:pt x="68" y="289"/>
                  </a:cubicBezTo>
                  <a:close/>
                  <a:moveTo>
                    <a:pt x="105" y="236"/>
                  </a:moveTo>
                  <a:cubicBezTo>
                    <a:pt x="31" y="236"/>
                    <a:pt x="31" y="236"/>
                    <a:pt x="31" y="236"/>
                  </a:cubicBezTo>
                  <a:cubicBezTo>
                    <a:pt x="29" y="229"/>
                    <a:pt x="27" y="223"/>
                    <a:pt x="26" y="217"/>
                  </a:cubicBezTo>
                  <a:cubicBezTo>
                    <a:pt x="111" y="217"/>
                    <a:pt x="111" y="217"/>
                    <a:pt x="111" y="217"/>
                  </a:cubicBezTo>
                  <a:cubicBezTo>
                    <a:pt x="109" y="223"/>
                    <a:pt x="108" y="229"/>
                    <a:pt x="105" y="23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8" name="Group 39">
            <a:extLst>
              <a:ext uri="{FF2B5EF4-FFF2-40B4-BE49-F238E27FC236}">
                <a16:creationId xmlns:a16="http://schemas.microsoft.com/office/drawing/2014/main" id="{D9DBED03-6288-452E-9F2C-22337AF070F0}"/>
              </a:ext>
            </a:extLst>
          </p:cNvPr>
          <p:cNvGrpSpPr/>
          <p:nvPr/>
        </p:nvGrpSpPr>
        <p:grpSpPr>
          <a:xfrm>
            <a:off x="8161315" y="1915012"/>
            <a:ext cx="1711366" cy="883329"/>
            <a:chOff x="7074608" y="2234676"/>
            <a:chExt cx="1711366" cy="883329"/>
          </a:xfrm>
        </p:grpSpPr>
        <p:sp>
          <p:nvSpPr>
            <p:cNvPr id="59" name="TextBox 40">
              <a:extLst>
                <a:ext uri="{FF2B5EF4-FFF2-40B4-BE49-F238E27FC236}">
                  <a16:creationId xmlns:a16="http://schemas.microsoft.com/office/drawing/2014/main" id="{16CCAC61-4753-48A6-80FD-164DD536728C}"/>
                </a:ext>
              </a:extLst>
            </p:cNvPr>
            <p:cNvSpPr txBox="1"/>
            <p:nvPr/>
          </p:nvSpPr>
          <p:spPr>
            <a:xfrm>
              <a:off x="7074608" y="2234676"/>
              <a:ext cx="1711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 dirty="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60" name="TextBox 41">
              <a:extLst>
                <a:ext uri="{FF2B5EF4-FFF2-40B4-BE49-F238E27FC236}">
                  <a16:creationId xmlns:a16="http://schemas.microsoft.com/office/drawing/2014/main" id="{A57DAA92-36AD-4198-958B-8A97EDF41849}"/>
                </a:ext>
              </a:extLst>
            </p:cNvPr>
            <p:cNvSpPr txBox="1"/>
            <p:nvPr/>
          </p:nvSpPr>
          <p:spPr>
            <a:xfrm>
              <a:off x="7074608" y="2540346"/>
              <a:ext cx="1678665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tetur adipiscing elit roin cursu.</a:t>
              </a:r>
            </a:p>
          </p:txBody>
        </p:sp>
      </p:grpSp>
      <p:grpSp>
        <p:nvGrpSpPr>
          <p:cNvPr id="61" name="Group 43">
            <a:extLst>
              <a:ext uri="{FF2B5EF4-FFF2-40B4-BE49-F238E27FC236}">
                <a16:creationId xmlns:a16="http://schemas.microsoft.com/office/drawing/2014/main" id="{B88A4F45-7F74-4E5C-83D6-0C5EF1C82A8E}"/>
              </a:ext>
            </a:extLst>
          </p:cNvPr>
          <p:cNvGrpSpPr/>
          <p:nvPr/>
        </p:nvGrpSpPr>
        <p:grpSpPr>
          <a:xfrm>
            <a:off x="8161315" y="4289778"/>
            <a:ext cx="1711366" cy="883329"/>
            <a:chOff x="7074608" y="2234676"/>
            <a:chExt cx="1711366" cy="883329"/>
          </a:xfrm>
        </p:grpSpPr>
        <p:sp>
          <p:nvSpPr>
            <p:cNvPr id="62" name="TextBox 44">
              <a:extLst>
                <a:ext uri="{FF2B5EF4-FFF2-40B4-BE49-F238E27FC236}">
                  <a16:creationId xmlns:a16="http://schemas.microsoft.com/office/drawing/2014/main" id="{993129EE-F926-40B4-BFFC-1CE3134F9C2A}"/>
                </a:ext>
              </a:extLst>
            </p:cNvPr>
            <p:cNvSpPr txBox="1"/>
            <p:nvPr/>
          </p:nvSpPr>
          <p:spPr>
            <a:xfrm>
              <a:off x="7074608" y="2234676"/>
              <a:ext cx="171136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63" name="TextBox 45">
              <a:extLst>
                <a:ext uri="{FF2B5EF4-FFF2-40B4-BE49-F238E27FC236}">
                  <a16:creationId xmlns:a16="http://schemas.microsoft.com/office/drawing/2014/main" id="{42D6BAE3-BD5F-4054-A223-12FF703060AB}"/>
                </a:ext>
              </a:extLst>
            </p:cNvPr>
            <p:cNvSpPr txBox="1"/>
            <p:nvPr/>
          </p:nvSpPr>
          <p:spPr>
            <a:xfrm>
              <a:off x="7074608" y="2540346"/>
              <a:ext cx="1678665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tetur adipiscing elit roin cursu.</a:t>
              </a:r>
            </a:p>
          </p:txBody>
        </p:sp>
      </p:grpSp>
      <p:sp>
        <p:nvSpPr>
          <p:cNvPr id="64" name="TextBox 47">
            <a:extLst>
              <a:ext uri="{FF2B5EF4-FFF2-40B4-BE49-F238E27FC236}">
                <a16:creationId xmlns:a16="http://schemas.microsoft.com/office/drawing/2014/main" id="{C38C2517-7704-407A-BDDC-CA2B4A6974D1}"/>
              </a:ext>
            </a:extLst>
          </p:cNvPr>
          <p:cNvSpPr txBox="1"/>
          <p:nvPr/>
        </p:nvSpPr>
        <p:spPr>
          <a:xfrm>
            <a:off x="2757334" y="3160521"/>
            <a:ext cx="122245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en-US" sz="1600" spc="30" dirty="0">
                <a:solidFill>
                  <a:srgbClr val="00000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Write your title</a:t>
            </a:r>
          </a:p>
        </p:txBody>
      </p:sp>
      <p:sp>
        <p:nvSpPr>
          <p:cNvPr id="65" name="TextBox 48">
            <a:extLst>
              <a:ext uri="{FF2B5EF4-FFF2-40B4-BE49-F238E27FC236}">
                <a16:creationId xmlns:a16="http://schemas.microsoft.com/office/drawing/2014/main" id="{6D81487F-4F55-41E2-8B59-22575C3F45B7}"/>
              </a:ext>
            </a:extLst>
          </p:cNvPr>
          <p:cNvSpPr txBox="1"/>
          <p:nvPr/>
        </p:nvSpPr>
        <p:spPr>
          <a:xfrm>
            <a:off x="2422948" y="3466191"/>
            <a:ext cx="1556836" cy="577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dolor, consect </a:t>
            </a:r>
          </a:p>
          <a:p>
            <a:pPr algn="r">
              <a:lnSpc>
                <a:spcPct val="140000"/>
              </a:lnSpc>
              <a:defRPr/>
            </a:pPr>
            <a:r>
              <a:rPr lang="en-US" sz="1200">
                <a:solidFill>
                  <a:srgbClr val="848484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adipiscing elit roin cursu.</a:t>
            </a:r>
          </a:p>
        </p:txBody>
      </p:sp>
    </p:spTree>
    <p:extLst>
      <p:ext uri="{BB962C8B-B14F-4D97-AF65-F5344CB8AC3E}">
        <p14:creationId xmlns:p14="http://schemas.microsoft.com/office/powerpoint/2010/main" val="201012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2" grpId="0" animBg="1"/>
      <p:bldP spid="43" grpId="0" animBg="1"/>
      <p:bldP spid="64" grpId="0"/>
      <p:bldP spid="6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9" name="Group 2">
            <a:extLst>
              <a:ext uri="{FF2B5EF4-FFF2-40B4-BE49-F238E27FC236}">
                <a16:creationId xmlns:a16="http://schemas.microsoft.com/office/drawing/2014/main" id="{5531C878-C3A1-4F5A-9AD1-CF92CE051F7D}"/>
              </a:ext>
            </a:extLst>
          </p:cNvPr>
          <p:cNvGrpSpPr/>
          <p:nvPr/>
        </p:nvGrpSpPr>
        <p:grpSpPr>
          <a:xfrm>
            <a:off x="8400245" y="1833971"/>
            <a:ext cx="1518364" cy="883329"/>
            <a:chOff x="8217365" y="2283551"/>
            <a:chExt cx="1518364" cy="883329"/>
          </a:xfrm>
        </p:grpSpPr>
        <p:sp>
          <p:nvSpPr>
            <p:cNvPr id="80" name="TextBox 120">
              <a:extLst>
                <a:ext uri="{FF2B5EF4-FFF2-40B4-BE49-F238E27FC236}">
                  <a16:creationId xmlns:a16="http://schemas.microsoft.com/office/drawing/2014/main" id="{BA730489-0180-418E-961B-1D3DC99ED9D4}"/>
                </a:ext>
              </a:extLst>
            </p:cNvPr>
            <p:cNvSpPr txBox="1"/>
            <p:nvPr/>
          </p:nvSpPr>
          <p:spPr>
            <a:xfrm>
              <a:off x="8217365" y="2283551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1" name="TextBox 121">
              <a:extLst>
                <a:ext uri="{FF2B5EF4-FFF2-40B4-BE49-F238E27FC236}">
                  <a16:creationId xmlns:a16="http://schemas.microsoft.com/office/drawing/2014/main" id="{76767715-1C54-452B-9CAD-21AD32F0D8E5}"/>
                </a:ext>
              </a:extLst>
            </p:cNvPr>
            <p:cNvSpPr txBox="1"/>
            <p:nvPr/>
          </p:nvSpPr>
          <p:spPr>
            <a:xfrm>
              <a:off x="8217365" y="2589221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82" name="Group 3">
            <a:extLst>
              <a:ext uri="{FF2B5EF4-FFF2-40B4-BE49-F238E27FC236}">
                <a16:creationId xmlns:a16="http://schemas.microsoft.com/office/drawing/2014/main" id="{B1217A17-28AC-4DD6-BA24-5086D3AEEA5F}"/>
              </a:ext>
            </a:extLst>
          </p:cNvPr>
          <p:cNvGrpSpPr/>
          <p:nvPr/>
        </p:nvGrpSpPr>
        <p:grpSpPr>
          <a:xfrm>
            <a:off x="9039499" y="3161894"/>
            <a:ext cx="1518364" cy="883329"/>
            <a:chOff x="8856619" y="3611474"/>
            <a:chExt cx="1518364" cy="883329"/>
          </a:xfrm>
        </p:grpSpPr>
        <p:sp>
          <p:nvSpPr>
            <p:cNvPr id="83" name="TextBox 124">
              <a:extLst>
                <a:ext uri="{FF2B5EF4-FFF2-40B4-BE49-F238E27FC236}">
                  <a16:creationId xmlns:a16="http://schemas.microsoft.com/office/drawing/2014/main" id="{FA0EE9A8-3E52-4766-A6F2-B2A97F419367}"/>
                </a:ext>
              </a:extLst>
            </p:cNvPr>
            <p:cNvSpPr txBox="1"/>
            <p:nvPr/>
          </p:nvSpPr>
          <p:spPr>
            <a:xfrm>
              <a:off x="8856619" y="361147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4" name="TextBox 125">
              <a:extLst>
                <a:ext uri="{FF2B5EF4-FFF2-40B4-BE49-F238E27FC236}">
                  <a16:creationId xmlns:a16="http://schemas.microsoft.com/office/drawing/2014/main" id="{4A134C69-8A2A-4B36-974B-5FB71F947482}"/>
                </a:ext>
              </a:extLst>
            </p:cNvPr>
            <p:cNvSpPr txBox="1"/>
            <p:nvPr/>
          </p:nvSpPr>
          <p:spPr>
            <a:xfrm>
              <a:off x="8856619" y="3917144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85" name="Group 4">
            <a:extLst>
              <a:ext uri="{FF2B5EF4-FFF2-40B4-BE49-F238E27FC236}">
                <a16:creationId xmlns:a16="http://schemas.microsoft.com/office/drawing/2014/main" id="{4F04D84E-4A8D-4342-A98C-79AF97F3CD83}"/>
              </a:ext>
            </a:extLst>
          </p:cNvPr>
          <p:cNvGrpSpPr/>
          <p:nvPr/>
        </p:nvGrpSpPr>
        <p:grpSpPr>
          <a:xfrm>
            <a:off x="8408437" y="4519729"/>
            <a:ext cx="1518364" cy="883329"/>
            <a:chOff x="8225557" y="4969309"/>
            <a:chExt cx="1518364" cy="883329"/>
          </a:xfrm>
        </p:grpSpPr>
        <p:sp>
          <p:nvSpPr>
            <p:cNvPr id="86" name="TextBox 127">
              <a:extLst>
                <a:ext uri="{FF2B5EF4-FFF2-40B4-BE49-F238E27FC236}">
                  <a16:creationId xmlns:a16="http://schemas.microsoft.com/office/drawing/2014/main" id="{9C2EF6C3-59EF-4CE5-A363-E9C5EAA8A8A6}"/>
                </a:ext>
              </a:extLst>
            </p:cNvPr>
            <p:cNvSpPr txBox="1"/>
            <p:nvPr/>
          </p:nvSpPr>
          <p:spPr>
            <a:xfrm>
              <a:off x="8225557" y="496930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7" name="TextBox 128">
              <a:extLst>
                <a:ext uri="{FF2B5EF4-FFF2-40B4-BE49-F238E27FC236}">
                  <a16:creationId xmlns:a16="http://schemas.microsoft.com/office/drawing/2014/main" id="{5D61A10B-A6BF-4A3A-8346-E354455B70B4}"/>
                </a:ext>
              </a:extLst>
            </p:cNvPr>
            <p:cNvSpPr txBox="1"/>
            <p:nvPr/>
          </p:nvSpPr>
          <p:spPr>
            <a:xfrm>
              <a:off x="8225557" y="5274979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88" name="Group 7">
            <a:extLst>
              <a:ext uri="{FF2B5EF4-FFF2-40B4-BE49-F238E27FC236}">
                <a16:creationId xmlns:a16="http://schemas.microsoft.com/office/drawing/2014/main" id="{71085797-4A66-471F-93D9-C0EEEFE88C16}"/>
              </a:ext>
            </a:extLst>
          </p:cNvPr>
          <p:cNvGrpSpPr/>
          <p:nvPr/>
        </p:nvGrpSpPr>
        <p:grpSpPr>
          <a:xfrm>
            <a:off x="2624146" y="1833971"/>
            <a:ext cx="1518364" cy="883329"/>
            <a:chOff x="2441266" y="2283551"/>
            <a:chExt cx="1518364" cy="883329"/>
          </a:xfrm>
        </p:grpSpPr>
        <p:sp>
          <p:nvSpPr>
            <p:cNvPr id="89" name="TextBox 130">
              <a:extLst>
                <a:ext uri="{FF2B5EF4-FFF2-40B4-BE49-F238E27FC236}">
                  <a16:creationId xmlns:a16="http://schemas.microsoft.com/office/drawing/2014/main" id="{203740D5-A2E0-4D73-930F-71A1462B5347}"/>
                </a:ext>
              </a:extLst>
            </p:cNvPr>
            <p:cNvSpPr txBox="1"/>
            <p:nvPr/>
          </p:nvSpPr>
          <p:spPr>
            <a:xfrm>
              <a:off x="2737180" y="2283551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 dirty="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90" name="TextBox 131">
              <a:extLst>
                <a:ext uri="{FF2B5EF4-FFF2-40B4-BE49-F238E27FC236}">
                  <a16:creationId xmlns:a16="http://schemas.microsoft.com/office/drawing/2014/main" id="{0953998D-EBF6-4B77-A050-C0A2C33B4313}"/>
                </a:ext>
              </a:extLst>
            </p:cNvPr>
            <p:cNvSpPr txBox="1"/>
            <p:nvPr/>
          </p:nvSpPr>
          <p:spPr>
            <a:xfrm>
              <a:off x="2441266" y="2589221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</a:t>
              </a:r>
            </a:p>
          </p:txBody>
        </p:sp>
      </p:grpSp>
      <p:grpSp>
        <p:nvGrpSpPr>
          <p:cNvPr id="91" name="Group 6">
            <a:extLst>
              <a:ext uri="{FF2B5EF4-FFF2-40B4-BE49-F238E27FC236}">
                <a16:creationId xmlns:a16="http://schemas.microsoft.com/office/drawing/2014/main" id="{A77D2F1C-BF04-4078-B804-E436CEA11968}"/>
              </a:ext>
            </a:extLst>
          </p:cNvPr>
          <p:cNvGrpSpPr/>
          <p:nvPr/>
        </p:nvGrpSpPr>
        <p:grpSpPr>
          <a:xfrm>
            <a:off x="2114961" y="3161894"/>
            <a:ext cx="1518364" cy="883329"/>
            <a:chOff x="1932081" y="3611474"/>
            <a:chExt cx="1518364" cy="883329"/>
          </a:xfrm>
        </p:grpSpPr>
        <p:sp>
          <p:nvSpPr>
            <p:cNvPr id="92" name="TextBox 133">
              <a:extLst>
                <a:ext uri="{FF2B5EF4-FFF2-40B4-BE49-F238E27FC236}">
                  <a16:creationId xmlns:a16="http://schemas.microsoft.com/office/drawing/2014/main" id="{787BACE3-41AB-48E5-B53F-16B70A90D713}"/>
                </a:ext>
              </a:extLst>
            </p:cNvPr>
            <p:cNvSpPr txBox="1"/>
            <p:nvPr/>
          </p:nvSpPr>
          <p:spPr>
            <a:xfrm>
              <a:off x="2227995" y="3611474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93" name="TextBox 134">
              <a:extLst>
                <a:ext uri="{FF2B5EF4-FFF2-40B4-BE49-F238E27FC236}">
                  <a16:creationId xmlns:a16="http://schemas.microsoft.com/office/drawing/2014/main" id="{42F86B1C-0C66-4D95-92D0-945CA13CDC01}"/>
                </a:ext>
              </a:extLst>
            </p:cNvPr>
            <p:cNvSpPr txBox="1"/>
            <p:nvPr/>
          </p:nvSpPr>
          <p:spPr>
            <a:xfrm>
              <a:off x="1932081" y="3917144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</a:t>
              </a:r>
            </a:p>
          </p:txBody>
        </p:sp>
      </p:grpSp>
      <p:grpSp>
        <p:nvGrpSpPr>
          <p:cNvPr id="94" name="Group 5">
            <a:extLst>
              <a:ext uri="{FF2B5EF4-FFF2-40B4-BE49-F238E27FC236}">
                <a16:creationId xmlns:a16="http://schemas.microsoft.com/office/drawing/2014/main" id="{26EA86FC-55CC-4C4A-A8C8-E0F182B2DAB9}"/>
              </a:ext>
            </a:extLst>
          </p:cNvPr>
          <p:cNvGrpSpPr/>
          <p:nvPr/>
        </p:nvGrpSpPr>
        <p:grpSpPr>
          <a:xfrm>
            <a:off x="2624146" y="4519729"/>
            <a:ext cx="1518364" cy="883329"/>
            <a:chOff x="2441266" y="4969309"/>
            <a:chExt cx="1518364" cy="883329"/>
          </a:xfrm>
        </p:grpSpPr>
        <p:sp>
          <p:nvSpPr>
            <p:cNvPr id="95" name="TextBox 136">
              <a:extLst>
                <a:ext uri="{FF2B5EF4-FFF2-40B4-BE49-F238E27FC236}">
                  <a16:creationId xmlns:a16="http://schemas.microsoft.com/office/drawing/2014/main" id="{7D8FAF35-419C-448E-9374-105EC47CF944}"/>
                </a:ext>
              </a:extLst>
            </p:cNvPr>
            <p:cNvSpPr txBox="1"/>
            <p:nvPr/>
          </p:nvSpPr>
          <p:spPr>
            <a:xfrm>
              <a:off x="2737180" y="4969309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96" name="TextBox 137">
              <a:extLst>
                <a:ext uri="{FF2B5EF4-FFF2-40B4-BE49-F238E27FC236}">
                  <a16:creationId xmlns:a16="http://schemas.microsoft.com/office/drawing/2014/main" id="{F592B13A-D0D8-4F4B-A2AD-7E09A1D2372B}"/>
                </a:ext>
              </a:extLst>
            </p:cNvPr>
            <p:cNvSpPr txBox="1"/>
            <p:nvPr/>
          </p:nvSpPr>
          <p:spPr>
            <a:xfrm>
              <a:off x="2441266" y="5274979"/>
              <a:ext cx="15183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</a:t>
              </a:r>
            </a:p>
          </p:txBody>
        </p:sp>
      </p:grpSp>
      <p:grpSp>
        <p:nvGrpSpPr>
          <p:cNvPr id="97" name="Group 1">
            <a:extLst>
              <a:ext uri="{FF2B5EF4-FFF2-40B4-BE49-F238E27FC236}">
                <a16:creationId xmlns:a16="http://schemas.microsoft.com/office/drawing/2014/main" id="{49B5900B-80E7-43E6-9688-079F7A3A3794}"/>
              </a:ext>
            </a:extLst>
          </p:cNvPr>
          <p:cNvGrpSpPr/>
          <p:nvPr/>
        </p:nvGrpSpPr>
        <p:grpSpPr>
          <a:xfrm>
            <a:off x="4383090" y="1833971"/>
            <a:ext cx="3791580" cy="3647182"/>
            <a:chOff x="4200210" y="2283551"/>
            <a:chExt cx="3791580" cy="3647182"/>
          </a:xfrm>
        </p:grpSpPr>
        <p:sp>
          <p:nvSpPr>
            <p:cNvPr id="98" name="Freeform 7">
              <a:extLst>
                <a:ext uri="{FF2B5EF4-FFF2-40B4-BE49-F238E27FC236}">
                  <a16:creationId xmlns:a16="http://schemas.microsoft.com/office/drawing/2014/main" id="{4E45A780-547A-43DB-B560-913D95465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008" y="4648242"/>
              <a:ext cx="1218833" cy="1282491"/>
            </a:xfrm>
            <a:custGeom>
              <a:avLst/>
              <a:gdLst>
                <a:gd name="T0" fmla="*/ 816 w 1041"/>
                <a:gd name="T1" fmla="*/ 363 h 1097"/>
                <a:gd name="T2" fmla="*/ 707 w 1041"/>
                <a:gd name="T3" fmla="*/ 391 h 1097"/>
                <a:gd name="T4" fmla="*/ 481 w 1041"/>
                <a:gd name="T5" fmla="*/ 170 h 1097"/>
                <a:gd name="T6" fmla="*/ 339 w 1041"/>
                <a:gd name="T7" fmla="*/ 0 h 1097"/>
                <a:gd name="T8" fmla="*/ 0 w 1041"/>
                <a:gd name="T9" fmla="*/ 195 h 1097"/>
                <a:gd name="T10" fmla="*/ 0 w 1041"/>
                <a:gd name="T11" fmla="*/ 796 h 1097"/>
                <a:gd name="T12" fmla="*/ 520 w 1041"/>
                <a:gd name="T13" fmla="*/ 1097 h 1097"/>
                <a:gd name="T14" fmla="*/ 1041 w 1041"/>
                <a:gd name="T15" fmla="*/ 796 h 1097"/>
                <a:gd name="T16" fmla="*/ 1041 w 1041"/>
                <a:gd name="T17" fmla="*/ 399 h 1097"/>
                <a:gd name="T18" fmla="*/ 816 w 1041"/>
                <a:gd name="T19" fmla="*/ 363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41" h="1097">
                  <a:moveTo>
                    <a:pt x="816" y="363"/>
                  </a:moveTo>
                  <a:cubicBezTo>
                    <a:pt x="784" y="381"/>
                    <a:pt x="747" y="391"/>
                    <a:pt x="707" y="391"/>
                  </a:cubicBezTo>
                  <a:cubicBezTo>
                    <a:pt x="584" y="391"/>
                    <a:pt x="484" y="293"/>
                    <a:pt x="481" y="170"/>
                  </a:cubicBezTo>
                  <a:cubicBezTo>
                    <a:pt x="427" y="120"/>
                    <a:pt x="379" y="63"/>
                    <a:pt x="339" y="0"/>
                  </a:cubicBezTo>
                  <a:cubicBezTo>
                    <a:pt x="0" y="195"/>
                    <a:pt x="0" y="195"/>
                    <a:pt x="0" y="195"/>
                  </a:cubicBezTo>
                  <a:cubicBezTo>
                    <a:pt x="0" y="796"/>
                    <a:pt x="0" y="796"/>
                    <a:pt x="0" y="796"/>
                  </a:cubicBezTo>
                  <a:cubicBezTo>
                    <a:pt x="520" y="1097"/>
                    <a:pt x="520" y="1097"/>
                    <a:pt x="520" y="1097"/>
                  </a:cubicBezTo>
                  <a:cubicBezTo>
                    <a:pt x="1041" y="796"/>
                    <a:pt x="1041" y="796"/>
                    <a:pt x="1041" y="796"/>
                  </a:cubicBezTo>
                  <a:cubicBezTo>
                    <a:pt x="1041" y="399"/>
                    <a:pt x="1041" y="399"/>
                    <a:pt x="1041" y="399"/>
                  </a:cubicBezTo>
                  <a:cubicBezTo>
                    <a:pt x="963" y="397"/>
                    <a:pt x="888" y="385"/>
                    <a:pt x="816" y="36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8">
              <a:extLst>
                <a:ext uri="{FF2B5EF4-FFF2-40B4-BE49-F238E27FC236}">
                  <a16:creationId xmlns:a16="http://schemas.microsoft.com/office/drawing/2014/main" id="{3FD7CB70-2095-4076-B4F4-C086CDFF8B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6798" y="2283551"/>
              <a:ext cx="1218833" cy="1287149"/>
            </a:xfrm>
            <a:custGeom>
              <a:avLst/>
              <a:gdLst>
                <a:gd name="T0" fmla="*/ 521 w 1041"/>
                <a:gd name="T1" fmla="*/ 0 h 1101"/>
                <a:gd name="T2" fmla="*/ 0 w 1041"/>
                <a:gd name="T3" fmla="*/ 301 h 1101"/>
                <a:gd name="T4" fmla="*/ 0 w 1041"/>
                <a:gd name="T5" fmla="*/ 902 h 1101"/>
                <a:gd name="T6" fmla="*/ 346 w 1041"/>
                <a:gd name="T7" fmla="*/ 1101 h 1101"/>
                <a:gd name="T8" fmla="*/ 487 w 1041"/>
                <a:gd name="T9" fmla="*/ 933 h 1101"/>
                <a:gd name="T10" fmla="*/ 487 w 1041"/>
                <a:gd name="T11" fmla="*/ 933 h 1101"/>
                <a:gd name="T12" fmla="*/ 713 w 1041"/>
                <a:gd name="T13" fmla="*/ 706 h 1101"/>
                <a:gd name="T14" fmla="*/ 829 w 1041"/>
                <a:gd name="T15" fmla="*/ 738 h 1101"/>
                <a:gd name="T16" fmla="*/ 1041 w 1041"/>
                <a:gd name="T17" fmla="*/ 704 h 1101"/>
                <a:gd name="T18" fmla="*/ 1041 w 1041"/>
                <a:gd name="T19" fmla="*/ 301 h 1101"/>
                <a:gd name="T20" fmla="*/ 521 w 1041"/>
                <a:gd name="T21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1" h="1101">
                  <a:moveTo>
                    <a:pt x="521" y="0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0" y="902"/>
                    <a:pt x="0" y="902"/>
                    <a:pt x="0" y="902"/>
                  </a:cubicBezTo>
                  <a:cubicBezTo>
                    <a:pt x="346" y="1101"/>
                    <a:pt x="346" y="1101"/>
                    <a:pt x="346" y="1101"/>
                  </a:cubicBezTo>
                  <a:cubicBezTo>
                    <a:pt x="386" y="1039"/>
                    <a:pt x="433" y="983"/>
                    <a:pt x="487" y="933"/>
                  </a:cubicBezTo>
                  <a:cubicBezTo>
                    <a:pt x="487" y="933"/>
                    <a:pt x="487" y="933"/>
                    <a:pt x="487" y="933"/>
                  </a:cubicBezTo>
                  <a:cubicBezTo>
                    <a:pt x="487" y="808"/>
                    <a:pt x="588" y="706"/>
                    <a:pt x="713" y="706"/>
                  </a:cubicBezTo>
                  <a:cubicBezTo>
                    <a:pt x="756" y="706"/>
                    <a:pt x="795" y="718"/>
                    <a:pt x="829" y="738"/>
                  </a:cubicBezTo>
                  <a:cubicBezTo>
                    <a:pt x="897" y="718"/>
                    <a:pt x="968" y="706"/>
                    <a:pt x="1041" y="704"/>
                  </a:cubicBezTo>
                  <a:cubicBezTo>
                    <a:pt x="1041" y="301"/>
                    <a:pt x="1041" y="301"/>
                    <a:pt x="1041" y="301"/>
                  </a:cubicBezTo>
                  <a:cubicBezTo>
                    <a:pt x="521" y="0"/>
                    <a:pt x="521" y="0"/>
                    <a:pt x="521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9">
              <a:extLst>
                <a:ext uri="{FF2B5EF4-FFF2-40B4-BE49-F238E27FC236}">
                  <a16:creationId xmlns:a16="http://schemas.microsoft.com/office/drawing/2014/main" id="{FD0F27F9-FA25-48D0-835D-7A2654B41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210" y="3403015"/>
              <a:ext cx="1006120" cy="1405151"/>
            </a:xfrm>
            <a:custGeom>
              <a:avLst/>
              <a:gdLst>
                <a:gd name="T0" fmla="*/ 778 w 859"/>
                <a:gd name="T1" fmla="*/ 408 h 1202"/>
                <a:gd name="T2" fmla="*/ 859 w 859"/>
                <a:gd name="T3" fmla="*/ 195 h 1202"/>
                <a:gd name="T4" fmla="*/ 521 w 859"/>
                <a:gd name="T5" fmla="*/ 0 h 1202"/>
                <a:gd name="T6" fmla="*/ 0 w 859"/>
                <a:gd name="T7" fmla="*/ 301 h 1202"/>
                <a:gd name="T8" fmla="*/ 0 w 859"/>
                <a:gd name="T9" fmla="*/ 902 h 1202"/>
                <a:gd name="T10" fmla="*/ 521 w 859"/>
                <a:gd name="T11" fmla="*/ 1202 h 1202"/>
                <a:gd name="T12" fmla="*/ 856 w 859"/>
                <a:gd name="T13" fmla="*/ 1009 h 1202"/>
                <a:gd name="T14" fmla="*/ 776 w 859"/>
                <a:gd name="T15" fmla="*/ 795 h 1202"/>
                <a:gd name="T16" fmla="*/ 668 w 859"/>
                <a:gd name="T17" fmla="*/ 602 h 1202"/>
                <a:gd name="T18" fmla="*/ 778 w 859"/>
                <a:gd name="T19" fmla="*/ 408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59" h="1202">
                  <a:moveTo>
                    <a:pt x="778" y="408"/>
                  </a:moveTo>
                  <a:cubicBezTo>
                    <a:pt x="795" y="333"/>
                    <a:pt x="823" y="261"/>
                    <a:pt x="859" y="195"/>
                  </a:cubicBezTo>
                  <a:cubicBezTo>
                    <a:pt x="521" y="0"/>
                    <a:pt x="521" y="0"/>
                    <a:pt x="521" y="0"/>
                  </a:cubicBezTo>
                  <a:cubicBezTo>
                    <a:pt x="0" y="301"/>
                    <a:pt x="0" y="301"/>
                    <a:pt x="0" y="301"/>
                  </a:cubicBezTo>
                  <a:cubicBezTo>
                    <a:pt x="0" y="902"/>
                    <a:pt x="0" y="902"/>
                    <a:pt x="0" y="902"/>
                  </a:cubicBezTo>
                  <a:cubicBezTo>
                    <a:pt x="521" y="1202"/>
                    <a:pt x="521" y="1202"/>
                    <a:pt x="521" y="1202"/>
                  </a:cubicBezTo>
                  <a:cubicBezTo>
                    <a:pt x="856" y="1009"/>
                    <a:pt x="856" y="1009"/>
                    <a:pt x="856" y="1009"/>
                  </a:cubicBezTo>
                  <a:cubicBezTo>
                    <a:pt x="820" y="942"/>
                    <a:pt x="793" y="870"/>
                    <a:pt x="776" y="795"/>
                  </a:cubicBezTo>
                  <a:cubicBezTo>
                    <a:pt x="711" y="755"/>
                    <a:pt x="668" y="684"/>
                    <a:pt x="668" y="602"/>
                  </a:cubicBezTo>
                  <a:cubicBezTo>
                    <a:pt x="668" y="520"/>
                    <a:pt x="712" y="448"/>
                    <a:pt x="778" y="408"/>
                  </a:cubicBezTo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10">
              <a:extLst>
                <a:ext uri="{FF2B5EF4-FFF2-40B4-BE49-F238E27FC236}">
                  <a16:creationId xmlns:a16="http://schemas.microsoft.com/office/drawing/2014/main" id="{D7BC6357-C1DD-412E-B282-00362ED2F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947" y="4646689"/>
              <a:ext cx="1218833" cy="1284043"/>
            </a:xfrm>
            <a:custGeom>
              <a:avLst/>
              <a:gdLst>
                <a:gd name="T0" fmla="*/ 699 w 1041"/>
                <a:gd name="T1" fmla="*/ 0 h 1099"/>
                <a:gd name="T2" fmla="*/ 565 w 1041"/>
                <a:gd name="T3" fmla="*/ 164 h 1099"/>
                <a:gd name="T4" fmla="*/ 565 w 1041"/>
                <a:gd name="T5" fmla="*/ 166 h 1099"/>
                <a:gd name="T6" fmla="*/ 339 w 1041"/>
                <a:gd name="T7" fmla="*/ 393 h 1099"/>
                <a:gd name="T8" fmla="*/ 227 w 1041"/>
                <a:gd name="T9" fmla="*/ 363 h 1099"/>
                <a:gd name="T10" fmla="*/ 0 w 1041"/>
                <a:gd name="T11" fmla="*/ 401 h 1099"/>
                <a:gd name="T12" fmla="*/ 0 w 1041"/>
                <a:gd name="T13" fmla="*/ 798 h 1099"/>
                <a:gd name="T14" fmla="*/ 520 w 1041"/>
                <a:gd name="T15" fmla="*/ 1099 h 1099"/>
                <a:gd name="T16" fmla="*/ 1041 w 1041"/>
                <a:gd name="T17" fmla="*/ 798 h 1099"/>
                <a:gd name="T18" fmla="*/ 1041 w 1041"/>
                <a:gd name="T19" fmla="*/ 197 h 1099"/>
                <a:gd name="T20" fmla="*/ 699 w 1041"/>
                <a:gd name="T21" fmla="*/ 0 h 10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1" h="1099">
                  <a:moveTo>
                    <a:pt x="699" y="0"/>
                  </a:moveTo>
                  <a:cubicBezTo>
                    <a:pt x="661" y="60"/>
                    <a:pt x="616" y="115"/>
                    <a:pt x="565" y="164"/>
                  </a:cubicBezTo>
                  <a:cubicBezTo>
                    <a:pt x="565" y="165"/>
                    <a:pt x="565" y="166"/>
                    <a:pt x="565" y="166"/>
                  </a:cubicBezTo>
                  <a:cubicBezTo>
                    <a:pt x="565" y="291"/>
                    <a:pt x="464" y="393"/>
                    <a:pt x="339" y="393"/>
                  </a:cubicBezTo>
                  <a:cubicBezTo>
                    <a:pt x="298" y="393"/>
                    <a:pt x="260" y="382"/>
                    <a:pt x="227" y="363"/>
                  </a:cubicBezTo>
                  <a:cubicBezTo>
                    <a:pt x="155" y="386"/>
                    <a:pt x="78" y="399"/>
                    <a:pt x="0" y="401"/>
                  </a:cubicBezTo>
                  <a:cubicBezTo>
                    <a:pt x="0" y="798"/>
                    <a:pt x="0" y="798"/>
                    <a:pt x="0" y="798"/>
                  </a:cubicBezTo>
                  <a:cubicBezTo>
                    <a:pt x="520" y="1099"/>
                    <a:pt x="520" y="1099"/>
                    <a:pt x="520" y="1099"/>
                  </a:cubicBezTo>
                  <a:cubicBezTo>
                    <a:pt x="1041" y="798"/>
                    <a:pt x="1041" y="798"/>
                    <a:pt x="1041" y="798"/>
                  </a:cubicBezTo>
                  <a:cubicBezTo>
                    <a:pt x="1041" y="197"/>
                    <a:pt x="1041" y="197"/>
                    <a:pt x="1041" y="197"/>
                  </a:cubicBezTo>
                  <a:cubicBezTo>
                    <a:pt x="699" y="0"/>
                    <a:pt x="699" y="0"/>
                    <a:pt x="699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11">
              <a:extLst>
                <a:ext uri="{FF2B5EF4-FFF2-40B4-BE49-F238E27FC236}">
                  <a16:creationId xmlns:a16="http://schemas.microsoft.com/office/drawing/2014/main" id="{DF722545-960A-4685-93D8-2A28A9BED6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947" y="2283551"/>
              <a:ext cx="1218833" cy="1287149"/>
            </a:xfrm>
            <a:custGeom>
              <a:avLst/>
              <a:gdLst>
                <a:gd name="T0" fmla="*/ 520 w 1041"/>
                <a:gd name="T1" fmla="*/ 0 h 1101"/>
                <a:gd name="T2" fmla="*/ 0 w 1041"/>
                <a:gd name="T3" fmla="*/ 301 h 1101"/>
                <a:gd name="T4" fmla="*/ 0 w 1041"/>
                <a:gd name="T5" fmla="*/ 704 h 1101"/>
                <a:gd name="T6" fmla="*/ 220 w 1041"/>
                <a:gd name="T7" fmla="*/ 740 h 1101"/>
                <a:gd name="T8" fmla="*/ 339 w 1041"/>
                <a:gd name="T9" fmla="*/ 706 h 1101"/>
                <a:gd name="T10" fmla="*/ 565 w 1041"/>
                <a:gd name="T11" fmla="*/ 933 h 1101"/>
                <a:gd name="T12" fmla="*/ 565 w 1041"/>
                <a:gd name="T13" fmla="*/ 940 h 1101"/>
                <a:gd name="T14" fmla="*/ 697 w 1041"/>
                <a:gd name="T15" fmla="*/ 1101 h 1101"/>
                <a:gd name="T16" fmla="*/ 1041 w 1041"/>
                <a:gd name="T17" fmla="*/ 902 h 1101"/>
                <a:gd name="T18" fmla="*/ 1041 w 1041"/>
                <a:gd name="T19" fmla="*/ 301 h 1101"/>
                <a:gd name="T20" fmla="*/ 520 w 1041"/>
                <a:gd name="T21" fmla="*/ 0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1" h="1101">
                  <a:moveTo>
                    <a:pt x="520" y="0"/>
                  </a:moveTo>
                  <a:cubicBezTo>
                    <a:pt x="0" y="301"/>
                    <a:pt x="0" y="301"/>
                    <a:pt x="0" y="301"/>
                  </a:cubicBezTo>
                  <a:cubicBezTo>
                    <a:pt x="0" y="704"/>
                    <a:pt x="0" y="704"/>
                    <a:pt x="0" y="704"/>
                  </a:cubicBezTo>
                  <a:cubicBezTo>
                    <a:pt x="76" y="706"/>
                    <a:pt x="150" y="719"/>
                    <a:pt x="220" y="740"/>
                  </a:cubicBezTo>
                  <a:cubicBezTo>
                    <a:pt x="254" y="719"/>
                    <a:pt x="295" y="706"/>
                    <a:pt x="339" y="706"/>
                  </a:cubicBezTo>
                  <a:cubicBezTo>
                    <a:pt x="464" y="706"/>
                    <a:pt x="565" y="808"/>
                    <a:pt x="565" y="933"/>
                  </a:cubicBezTo>
                  <a:cubicBezTo>
                    <a:pt x="565" y="935"/>
                    <a:pt x="565" y="938"/>
                    <a:pt x="565" y="940"/>
                  </a:cubicBezTo>
                  <a:cubicBezTo>
                    <a:pt x="615" y="988"/>
                    <a:pt x="659" y="1042"/>
                    <a:pt x="697" y="1101"/>
                  </a:cubicBezTo>
                  <a:cubicBezTo>
                    <a:pt x="1041" y="902"/>
                    <a:pt x="1041" y="902"/>
                    <a:pt x="1041" y="902"/>
                  </a:cubicBezTo>
                  <a:cubicBezTo>
                    <a:pt x="1041" y="301"/>
                    <a:pt x="1041" y="301"/>
                    <a:pt x="1041" y="301"/>
                  </a:cubicBezTo>
                  <a:lnTo>
                    <a:pt x="52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12">
              <a:extLst>
                <a:ext uri="{FF2B5EF4-FFF2-40B4-BE49-F238E27FC236}">
                  <a16:creationId xmlns:a16="http://schemas.microsoft.com/office/drawing/2014/main" id="{98C1FF17-AC2A-4C91-8038-BD9E438B64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9460" y="3403015"/>
              <a:ext cx="1012330" cy="1405151"/>
            </a:xfrm>
            <a:custGeom>
              <a:avLst/>
              <a:gdLst>
                <a:gd name="T0" fmla="*/ 344 w 865"/>
                <a:gd name="T1" fmla="*/ 0 h 1202"/>
                <a:gd name="T2" fmla="*/ 0 w 865"/>
                <a:gd name="T3" fmla="*/ 200 h 1202"/>
                <a:gd name="T4" fmla="*/ 77 w 865"/>
                <a:gd name="T5" fmla="*/ 402 h 1202"/>
                <a:gd name="T6" fmla="*/ 197 w 865"/>
                <a:gd name="T7" fmla="*/ 601 h 1202"/>
                <a:gd name="T8" fmla="*/ 79 w 865"/>
                <a:gd name="T9" fmla="*/ 800 h 1202"/>
                <a:gd name="T10" fmla="*/ 3 w 865"/>
                <a:gd name="T11" fmla="*/ 1005 h 1202"/>
                <a:gd name="T12" fmla="*/ 344 w 865"/>
                <a:gd name="T13" fmla="*/ 1202 h 1202"/>
                <a:gd name="T14" fmla="*/ 865 w 865"/>
                <a:gd name="T15" fmla="*/ 902 h 1202"/>
                <a:gd name="T16" fmla="*/ 865 w 865"/>
                <a:gd name="T17" fmla="*/ 301 h 1202"/>
                <a:gd name="T18" fmla="*/ 344 w 865"/>
                <a:gd name="T19" fmla="*/ 0 h 1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65" h="1202">
                  <a:moveTo>
                    <a:pt x="344" y="0"/>
                  </a:moveTo>
                  <a:cubicBezTo>
                    <a:pt x="0" y="200"/>
                    <a:pt x="0" y="200"/>
                    <a:pt x="0" y="200"/>
                  </a:cubicBezTo>
                  <a:cubicBezTo>
                    <a:pt x="34" y="263"/>
                    <a:pt x="60" y="331"/>
                    <a:pt x="77" y="402"/>
                  </a:cubicBezTo>
                  <a:cubicBezTo>
                    <a:pt x="148" y="440"/>
                    <a:pt x="197" y="515"/>
                    <a:pt x="197" y="601"/>
                  </a:cubicBezTo>
                  <a:cubicBezTo>
                    <a:pt x="197" y="687"/>
                    <a:pt x="149" y="761"/>
                    <a:pt x="79" y="800"/>
                  </a:cubicBezTo>
                  <a:cubicBezTo>
                    <a:pt x="62" y="872"/>
                    <a:pt x="36" y="941"/>
                    <a:pt x="3" y="1005"/>
                  </a:cubicBezTo>
                  <a:cubicBezTo>
                    <a:pt x="344" y="1202"/>
                    <a:pt x="344" y="1202"/>
                    <a:pt x="344" y="1202"/>
                  </a:cubicBezTo>
                  <a:cubicBezTo>
                    <a:pt x="865" y="902"/>
                    <a:pt x="865" y="902"/>
                    <a:pt x="865" y="902"/>
                  </a:cubicBezTo>
                  <a:cubicBezTo>
                    <a:pt x="865" y="301"/>
                    <a:pt x="865" y="301"/>
                    <a:pt x="865" y="301"/>
                  </a:cubicBezTo>
                  <a:cubicBezTo>
                    <a:pt x="344" y="0"/>
                    <a:pt x="344" y="0"/>
                    <a:pt x="344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13">
              <a:extLst>
                <a:ext uri="{FF2B5EF4-FFF2-40B4-BE49-F238E27FC236}">
                  <a16:creationId xmlns:a16="http://schemas.microsoft.com/office/drawing/2014/main" id="{B6306254-C988-48B1-9F62-9E1494A84B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2040" y="3106457"/>
              <a:ext cx="813591" cy="582244"/>
            </a:xfrm>
            <a:custGeom>
              <a:avLst/>
              <a:gdLst>
                <a:gd name="T0" fmla="*/ 695 w 695"/>
                <a:gd name="T1" fmla="*/ 0 h 498"/>
                <a:gd name="T2" fmla="*/ 483 w 695"/>
                <a:gd name="T3" fmla="*/ 34 h 498"/>
                <a:gd name="T4" fmla="*/ 367 w 695"/>
                <a:gd name="T5" fmla="*/ 2 h 498"/>
                <a:gd name="T6" fmla="*/ 141 w 695"/>
                <a:gd name="T7" fmla="*/ 229 h 498"/>
                <a:gd name="T8" fmla="*/ 141 w 695"/>
                <a:gd name="T9" fmla="*/ 229 h 498"/>
                <a:gd name="T10" fmla="*/ 0 w 695"/>
                <a:gd name="T11" fmla="*/ 397 h 498"/>
                <a:gd name="T12" fmla="*/ 176 w 695"/>
                <a:gd name="T13" fmla="*/ 498 h 498"/>
                <a:gd name="T14" fmla="*/ 280 w 695"/>
                <a:gd name="T15" fmla="*/ 438 h 498"/>
                <a:gd name="T16" fmla="*/ 367 w 695"/>
                <a:gd name="T17" fmla="*/ 455 h 498"/>
                <a:gd name="T18" fmla="*/ 592 w 695"/>
                <a:gd name="T19" fmla="*/ 258 h 498"/>
                <a:gd name="T20" fmla="*/ 695 w 695"/>
                <a:gd name="T21" fmla="*/ 198 h 498"/>
                <a:gd name="T22" fmla="*/ 695 w 695"/>
                <a:gd name="T23" fmla="*/ 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5" h="498">
                  <a:moveTo>
                    <a:pt x="695" y="0"/>
                  </a:moveTo>
                  <a:cubicBezTo>
                    <a:pt x="622" y="2"/>
                    <a:pt x="551" y="14"/>
                    <a:pt x="483" y="34"/>
                  </a:cubicBezTo>
                  <a:cubicBezTo>
                    <a:pt x="449" y="14"/>
                    <a:pt x="410" y="2"/>
                    <a:pt x="367" y="2"/>
                  </a:cubicBezTo>
                  <a:cubicBezTo>
                    <a:pt x="242" y="2"/>
                    <a:pt x="141" y="104"/>
                    <a:pt x="141" y="229"/>
                  </a:cubicBezTo>
                  <a:cubicBezTo>
                    <a:pt x="141" y="229"/>
                    <a:pt x="141" y="229"/>
                    <a:pt x="141" y="229"/>
                  </a:cubicBezTo>
                  <a:cubicBezTo>
                    <a:pt x="87" y="279"/>
                    <a:pt x="40" y="335"/>
                    <a:pt x="0" y="397"/>
                  </a:cubicBezTo>
                  <a:cubicBezTo>
                    <a:pt x="176" y="498"/>
                    <a:pt x="176" y="498"/>
                    <a:pt x="176" y="498"/>
                  </a:cubicBezTo>
                  <a:cubicBezTo>
                    <a:pt x="280" y="438"/>
                    <a:pt x="280" y="438"/>
                    <a:pt x="280" y="438"/>
                  </a:cubicBezTo>
                  <a:cubicBezTo>
                    <a:pt x="307" y="449"/>
                    <a:pt x="337" y="455"/>
                    <a:pt x="367" y="455"/>
                  </a:cubicBezTo>
                  <a:cubicBezTo>
                    <a:pt x="483" y="455"/>
                    <a:pt x="578" y="369"/>
                    <a:pt x="592" y="258"/>
                  </a:cubicBezTo>
                  <a:cubicBezTo>
                    <a:pt x="695" y="198"/>
                    <a:pt x="695" y="198"/>
                    <a:pt x="695" y="198"/>
                  </a:cubicBezTo>
                  <a:lnTo>
                    <a:pt x="695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14">
              <a:extLst>
                <a:ext uri="{FF2B5EF4-FFF2-40B4-BE49-F238E27FC236}">
                  <a16:creationId xmlns:a16="http://schemas.microsoft.com/office/drawing/2014/main" id="{74156EA6-4677-4DD5-9A2F-B2168B8414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2747" y="3631253"/>
              <a:ext cx="529455" cy="951775"/>
            </a:xfrm>
            <a:custGeom>
              <a:avLst/>
              <a:gdLst>
                <a:gd name="T0" fmla="*/ 453 w 453"/>
                <a:gd name="T1" fmla="*/ 407 h 814"/>
                <a:gd name="T2" fmla="*/ 364 w 453"/>
                <a:gd name="T3" fmla="*/ 227 h 814"/>
                <a:gd name="T4" fmla="*/ 364 w 453"/>
                <a:gd name="T5" fmla="*/ 100 h 814"/>
                <a:gd name="T6" fmla="*/ 191 w 453"/>
                <a:gd name="T7" fmla="*/ 0 h 814"/>
                <a:gd name="T8" fmla="*/ 110 w 453"/>
                <a:gd name="T9" fmla="*/ 213 h 814"/>
                <a:gd name="T10" fmla="*/ 0 w 453"/>
                <a:gd name="T11" fmla="*/ 407 h 814"/>
                <a:gd name="T12" fmla="*/ 108 w 453"/>
                <a:gd name="T13" fmla="*/ 600 h 814"/>
                <a:gd name="T14" fmla="*/ 188 w 453"/>
                <a:gd name="T15" fmla="*/ 814 h 814"/>
                <a:gd name="T16" fmla="*/ 364 w 453"/>
                <a:gd name="T17" fmla="*/ 711 h 814"/>
                <a:gd name="T18" fmla="*/ 364 w 453"/>
                <a:gd name="T19" fmla="*/ 587 h 814"/>
                <a:gd name="T20" fmla="*/ 453 w 453"/>
                <a:gd name="T21" fmla="*/ 407 h 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814">
                  <a:moveTo>
                    <a:pt x="453" y="407"/>
                  </a:moveTo>
                  <a:cubicBezTo>
                    <a:pt x="453" y="334"/>
                    <a:pt x="418" y="269"/>
                    <a:pt x="364" y="227"/>
                  </a:cubicBezTo>
                  <a:cubicBezTo>
                    <a:pt x="364" y="100"/>
                    <a:pt x="364" y="100"/>
                    <a:pt x="364" y="100"/>
                  </a:cubicBezTo>
                  <a:cubicBezTo>
                    <a:pt x="191" y="0"/>
                    <a:pt x="191" y="0"/>
                    <a:pt x="191" y="0"/>
                  </a:cubicBezTo>
                  <a:cubicBezTo>
                    <a:pt x="155" y="66"/>
                    <a:pt x="127" y="138"/>
                    <a:pt x="110" y="213"/>
                  </a:cubicBezTo>
                  <a:cubicBezTo>
                    <a:pt x="44" y="253"/>
                    <a:pt x="0" y="325"/>
                    <a:pt x="0" y="407"/>
                  </a:cubicBezTo>
                  <a:cubicBezTo>
                    <a:pt x="0" y="489"/>
                    <a:pt x="43" y="560"/>
                    <a:pt x="108" y="600"/>
                  </a:cubicBezTo>
                  <a:cubicBezTo>
                    <a:pt x="125" y="675"/>
                    <a:pt x="152" y="747"/>
                    <a:pt x="188" y="814"/>
                  </a:cubicBezTo>
                  <a:cubicBezTo>
                    <a:pt x="364" y="711"/>
                    <a:pt x="364" y="711"/>
                    <a:pt x="364" y="711"/>
                  </a:cubicBezTo>
                  <a:cubicBezTo>
                    <a:pt x="364" y="587"/>
                    <a:pt x="364" y="587"/>
                    <a:pt x="364" y="587"/>
                  </a:cubicBezTo>
                  <a:cubicBezTo>
                    <a:pt x="418" y="545"/>
                    <a:pt x="453" y="480"/>
                    <a:pt x="453" y="407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Freeform 15">
              <a:extLst>
                <a:ext uri="{FF2B5EF4-FFF2-40B4-BE49-F238E27FC236}">
                  <a16:creationId xmlns:a16="http://schemas.microsoft.com/office/drawing/2014/main" id="{68EB730E-553D-4AAA-8919-CDBF66970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0488" y="4524030"/>
              <a:ext cx="821354" cy="591560"/>
            </a:xfrm>
            <a:custGeom>
              <a:avLst/>
              <a:gdLst>
                <a:gd name="T0" fmla="*/ 592 w 702"/>
                <a:gd name="T1" fmla="*/ 234 h 506"/>
                <a:gd name="T2" fmla="*/ 368 w 702"/>
                <a:gd name="T3" fmla="*/ 45 h 506"/>
                <a:gd name="T4" fmla="*/ 289 w 702"/>
                <a:gd name="T5" fmla="*/ 59 h 506"/>
                <a:gd name="T6" fmla="*/ 187 w 702"/>
                <a:gd name="T7" fmla="*/ 0 h 506"/>
                <a:gd name="T8" fmla="*/ 0 w 702"/>
                <a:gd name="T9" fmla="*/ 107 h 506"/>
                <a:gd name="T10" fmla="*/ 142 w 702"/>
                <a:gd name="T11" fmla="*/ 277 h 506"/>
                <a:gd name="T12" fmla="*/ 368 w 702"/>
                <a:gd name="T13" fmla="*/ 498 h 506"/>
                <a:gd name="T14" fmla="*/ 477 w 702"/>
                <a:gd name="T15" fmla="*/ 470 h 506"/>
                <a:gd name="T16" fmla="*/ 702 w 702"/>
                <a:gd name="T17" fmla="*/ 506 h 506"/>
                <a:gd name="T18" fmla="*/ 702 w 702"/>
                <a:gd name="T19" fmla="*/ 298 h 506"/>
                <a:gd name="T20" fmla="*/ 592 w 702"/>
                <a:gd name="T21" fmla="*/ 234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02" h="506">
                  <a:moveTo>
                    <a:pt x="592" y="234"/>
                  </a:moveTo>
                  <a:cubicBezTo>
                    <a:pt x="574" y="127"/>
                    <a:pt x="481" y="45"/>
                    <a:pt x="368" y="45"/>
                  </a:cubicBezTo>
                  <a:cubicBezTo>
                    <a:pt x="341" y="45"/>
                    <a:pt x="314" y="50"/>
                    <a:pt x="289" y="59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0" y="170"/>
                    <a:pt x="88" y="227"/>
                    <a:pt x="142" y="277"/>
                  </a:cubicBezTo>
                  <a:cubicBezTo>
                    <a:pt x="145" y="400"/>
                    <a:pt x="245" y="498"/>
                    <a:pt x="368" y="498"/>
                  </a:cubicBezTo>
                  <a:cubicBezTo>
                    <a:pt x="408" y="498"/>
                    <a:pt x="445" y="488"/>
                    <a:pt x="477" y="470"/>
                  </a:cubicBezTo>
                  <a:cubicBezTo>
                    <a:pt x="549" y="492"/>
                    <a:pt x="624" y="504"/>
                    <a:pt x="702" y="506"/>
                  </a:cubicBezTo>
                  <a:cubicBezTo>
                    <a:pt x="702" y="298"/>
                    <a:pt x="702" y="298"/>
                    <a:pt x="702" y="298"/>
                  </a:cubicBezTo>
                  <a:lnTo>
                    <a:pt x="592" y="234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16">
              <a:extLst>
                <a:ext uri="{FF2B5EF4-FFF2-40B4-BE49-F238E27FC236}">
                  <a16:creationId xmlns:a16="http://schemas.microsoft.com/office/drawing/2014/main" id="{3C65C55B-7065-4F85-AA9D-299E33CD8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947" y="4519371"/>
              <a:ext cx="818249" cy="596219"/>
            </a:xfrm>
            <a:custGeom>
              <a:avLst/>
              <a:gdLst>
                <a:gd name="T0" fmla="*/ 699 w 699"/>
                <a:gd name="T1" fmla="*/ 108 h 509"/>
                <a:gd name="T2" fmla="*/ 513 w 699"/>
                <a:gd name="T3" fmla="*/ 0 h 509"/>
                <a:gd name="T4" fmla="*/ 410 w 699"/>
                <a:gd name="T5" fmla="*/ 60 h 509"/>
                <a:gd name="T6" fmla="*/ 339 w 699"/>
                <a:gd name="T7" fmla="*/ 48 h 509"/>
                <a:gd name="T8" fmla="*/ 117 w 699"/>
                <a:gd name="T9" fmla="*/ 229 h 509"/>
                <a:gd name="T10" fmla="*/ 0 w 699"/>
                <a:gd name="T11" fmla="*/ 297 h 509"/>
                <a:gd name="T12" fmla="*/ 0 w 699"/>
                <a:gd name="T13" fmla="*/ 509 h 509"/>
                <a:gd name="T14" fmla="*/ 227 w 699"/>
                <a:gd name="T15" fmla="*/ 471 h 509"/>
                <a:gd name="T16" fmla="*/ 339 w 699"/>
                <a:gd name="T17" fmla="*/ 501 h 509"/>
                <a:gd name="T18" fmla="*/ 565 w 699"/>
                <a:gd name="T19" fmla="*/ 274 h 509"/>
                <a:gd name="T20" fmla="*/ 565 w 699"/>
                <a:gd name="T21" fmla="*/ 272 h 509"/>
                <a:gd name="T22" fmla="*/ 699 w 699"/>
                <a:gd name="T23" fmla="*/ 108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9" h="509">
                  <a:moveTo>
                    <a:pt x="699" y="108"/>
                  </a:moveTo>
                  <a:cubicBezTo>
                    <a:pt x="513" y="0"/>
                    <a:pt x="513" y="0"/>
                    <a:pt x="513" y="0"/>
                  </a:cubicBezTo>
                  <a:cubicBezTo>
                    <a:pt x="410" y="60"/>
                    <a:pt x="410" y="60"/>
                    <a:pt x="410" y="60"/>
                  </a:cubicBezTo>
                  <a:cubicBezTo>
                    <a:pt x="388" y="52"/>
                    <a:pt x="364" y="48"/>
                    <a:pt x="339" y="48"/>
                  </a:cubicBezTo>
                  <a:cubicBezTo>
                    <a:pt x="229" y="48"/>
                    <a:pt x="138" y="126"/>
                    <a:pt x="117" y="229"/>
                  </a:cubicBezTo>
                  <a:cubicBezTo>
                    <a:pt x="0" y="297"/>
                    <a:pt x="0" y="297"/>
                    <a:pt x="0" y="297"/>
                  </a:cubicBezTo>
                  <a:cubicBezTo>
                    <a:pt x="0" y="509"/>
                    <a:pt x="0" y="509"/>
                    <a:pt x="0" y="509"/>
                  </a:cubicBezTo>
                  <a:cubicBezTo>
                    <a:pt x="78" y="507"/>
                    <a:pt x="155" y="494"/>
                    <a:pt x="227" y="471"/>
                  </a:cubicBezTo>
                  <a:cubicBezTo>
                    <a:pt x="260" y="490"/>
                    <a:pt x="298" y="501"/>
                    <a:pt x="339" y="501"/>
                  </a:cubicBezTo>
                  <a:cubicBezTo>
                    <a:pt x="464" y="501"/>
                    <a:pt x="565" y="399"/>
                    <a:pt x="565" y="274"/>
                  </a:cubicBezTo>
                  <a:cubicBezTo>
                    <a:pt x="565" y="274"/>
                    <a:pt x="565" y="273"/>
                    <a:pt x="565" y="272"/>
                  </a:cubicBezTo>
                  <a:cubicBezTo>
                    <a:pt x="616" y="223"/>
                    <a:pt x="661" y="168"/>
                    <a:pt x="699" y="108"/>
                  </a:cubicBez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17">
              <a:extLst>
                <a:ext uri="{FF2B5EF4-FFF2-40B4-BE49-F238E27FC236}">
                  <a16:creationId xmlns:a16="http://schemas.microsoft.com/office/drawing/2014/main" id="{76E95A6B-B7EC-41AF-85F3-5856760ACC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797" y="3637464"/>
              <a:ext cx="529455" cy="940908"/>
            </a:xfrm>
            <a:custGeom>
              <a:avLst/>
              <a:gdLst>
                <a:gd name="T0" fmla="*/ 333 w 453"/>
                <a:gd name="T1" fmla="*/ 202 h 805"/>
                <a:gd name="T2" fmla="*/ 256 w 453"/>
                <a:gd name="T3" fmla="*/ 0 h 805"/>
                <a:gd name="T4" fmla="*/ 77 w 453"/>
                <a:gd name="T5" fmla="*/ 105 h 805"/>
                <a:gd name="T6" fmla="*/ 77 w 453"/>
                <a:gd name="T7" fmla="*/ 232 h 805"/>
                <a:gd name="T8" fmla="*/ 0 w 453"/>
                <a:gd name="T9" fmla="*/ 401 h 805"/>
                <a:gd name="T10" fmla="*/ 77 w 453"/>
                <a:gd name="T11" fmla="*/ 571 h 805"/>
                <a:gd name="T12" fmla="*/ 77 w 453"/>
                <a:gd name="T13" fmla="*/ 700 h 805"/>
                <a:gd name="T14" fmla="*/ 259 w 453"/>
                <a:gd name="T15" fmla="*/ 805 h 805"/>
                <a:gd name="T16" fmla="*/ 335 w 453"/>
                <a:gd name="T17" fmla="*/ 600 h 805"/>
                <a:gd name="T18" fmla="*/ 453 w 453"/>
                <a:gd name="T19" fmla="*/ 401 h 805"/>
                <a:gd name="T20" fmla="*/ 333 w 453"/>
                <a:gd name="T21" fmla="*/ 202 h 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3" h="805">
                  <a:moveTo>
                    <a:pt x="333" y="202"/>
                  </a:moveTo>
                  <a:cubicBezTo>
                    <a:pt x="316" y="131"/>
                    <a:pt x="290" y="63"/>
                    <a:pt x="256" y="0"/>
                  </a:cubicBezTo>
                  <a:cubicBezTo>
                    <a:pt x="77" y="105"/>
                    <a:pt x="77" y="105"/>
                    <a:pt x="77" y="105"/>
                  </a:cubicBezTo>
                  <a:cubicBezTo>
                    <a:pt x="77" y="232"/>
                    <a:pt x="77" y="232"/>
                    <a:pt x="77" y="232"/>
                  </a:cubicBezTo>
                  <a:cubicBezTo>
                    <a:pt x="30" y="273"/>
                    <a:pt x="0" y="334"/>
                    <a:pt x="0" y="401"/>
                  </a:cubicBezTo>
                  <a:cubicBezTo>
                    <a:pt x="0" y="469"/>
                    <a:pt x="30" y="529"/>
                    <a:pt x="77" y="571"/>
                  </a:cubicBezTo>
                  <a:cubicBezTo>
                    <a:pt x="77" y="700"/>
                    <a:pt x="77" y="700"/>
                    <a:pt x="77" y="700"/>
                  </a:cubicBezTo>
                  <a:cubicBezTo>
                    <a:pt x="259" y="805"/>
                    <a:pt x="259" y="805"/>
                    <a:pt x="259" y="805"/>
                  </a:cubicBezTo>
                  <a:cubicBezTo>
                    <a:pt x="292" y="741"/>
                    <a:pt x="318" y="672"/>
                    <a:pt x="335" y="600"/>
                  </a:cubicBezTo>
                  <a:cubicBezTo>
                    <a:pt x="405" y="561"/>
                    <a:pt x="453" y="487"/>
                    <a:pt x="453" y="401"/>
                  </a:cubicBezTo>
                  <a:cubicBezTo>
                    <a:pt x="453" y="315"/>
                    <a:pt x="404" y="240"/>
                    <a:pt x="333" y="202"/>
                  </a:cubicBez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18">
              <a:extLst>
                <a:ext uri="{FF2B5EF4-FFF2-40B4-BE49-F238E27FC236}">
                  <a16:creationId xmlns:a16="http://schemas.microsoft.com/office/drawing/2014/main" id="{4F4D9A00-C416-4B14-A3EA-CCD16EF637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947" y="3106457"/>
              <a:ext cx="816696" cy="583797"/>
            </a:xfrm>
            <a:custGeom>
              <a:avLst/>
              <a:gdLst>
                <a:gd name="T0" fmla="*/ 697 w 697"/>
                <a:gd name="T1" fmla="*/ 397 h 499"/>
                <a:gd name="T2" fmla="*/ 565 w 697"/>
                <a:gd name="T3" fmla="*/ 236 h 499"/>
                <a:gd name="T4" fmla="*/ 565 w 697"/>
                <a:gd name="T5" fmla="*/ 229 h 499"/>
                <a:gd name="T6" fmla="*/ 339 w 697"/>
                <a:gd name="T7" fmla="*/ 2 h 499"/>
                <a:gd name="T8" fmla="*/ 220 w 697"/>
                <a:gd name="T9" fmla="*/ 36 h 499"/>
                <a:gd name="T10" fmla="*/ 0 w 697"/>
                <a:gd name="T11" fmla="*/ 0 h 499"/>
                <a:gd name="T12" fmla="*/ 0 w 697"/>
                <a:gd name="T13" fmla="*/ 199 h 499"/>
                <a:gd name="T14" fmla="*/ 115 w 697"/>
                <a:gd name="T15" fmla="*/ 266 h 499"/>
                <a:gd name="T16" fmla="*/ 339 w 697"/>
                <a:gd name="T17" fmla="*/ 455 h 499"/>
                <a:gd name="T18" fmla="*/ 418 w 697"/>
                <a:gd name="T19" fmla="*/ 440 h 499"/>
                <a:gd name="T20" fmla="*/ 519 w 697"/>
                <a:gd name="T21" fmla="*/ 499 h 499"/>
                <a:gd name="T22" fmla="*/ 697 w 697"/>
                <a:gd name="T23" fmla="*/ 397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97" h="499">
                  <a:moveTo>
                    <a:pt x="697" y="397"/>
                  </a:moveTo>
                  <a:cubicBezTo>
                    <a:pt x="659" y="338"/>
                    <a:pt x="615" y="284"/>
                    <a:pt x="565" y="236"/>
                  </a:cubicBezTo>
                  <a:cubicBezTo>
                    <a:pt x="565" y="234"/>
                    <a:pt x="565" y="231"/>
                    <a:pt x="565" y="229"/>
                  </a:cubicBezTo>
                  <a:cubicBezTo>
                    <a:pt x="565" y="104"/>
                    <a:pt x="464" y="2"/>
                    <a:pt x="339" y="2"/>
                  </a:cubicBezTo>
                  <a:cubicBezTo>
                    <a:pt x="295" y="2"/>
                    <a:pt x="254" y="15"/>
                    <a:pt x="220" y="36"/>
                  </a:cubicBezTo>
                  <a:cubicBezTo>
                    <a:pt x="150" y="15"/>
                    <a:pt x="76" y="2"/>
                    <a:pt x="0" y="0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115" y="266"/>
                    <a:pt x="115" y="266"/>
                    <a:pt x="115" y="266"/>
                  </a:cubicBezTo>
                  <a:cubicBezTo>
                    <a:pt x="133" y="373"/>
                    <a:pt x="226" y="455"/>
                    <a:pt x="339" y="455"/>
                  </a:cubicBezTo>
                  <a:cubicBezTo>
                    <a:pt x="367" y="455"/>
                    <a:pt x="393" y="450"/>
                    <a:pt x="418" y="440"/>
                  </a:cubicBezTo>
                  <a:cubicBezTo>
                    <a:pt x="519" y="499"/>
                    <a:pt x="519" y="499"/>
                    <a:pt x="519" y="499"/>
                  </a:cubicBezTo>
                  <a:lnTo>
                    <a:pt x="697" y="397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Oval 85">
              <a:extLst>
                <a:ext uri="{FF2B5EF4-FFF2-40B4-BE49-F238E27FC236}">
                  <a16:creationId xmlns:a16="http://schemas.microsoft.com/office/drawing/2014/main" id="{5F3F1E4C-CF15-4642-B5F1-1DF4824BD9F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14" y="3162353"/>
              <a:ext cx="423875" cy="42232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Oval 86">
              <a:extLst>
                <a:ext uri="{FF2B5EF4-FFF2-40B4-BE49-F238E27FC236}">
                  <a16:creationId xmlns:a16="http://schemas.microsoft.com/office/drawing/2014/main" id="{69223204-94E4-4533-A065-C73C61FE0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2587" y="3895204"/>
              <a:ext cx="423875" cy="42232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Oval 87">
              <a:extLst>
                <a:ext uri="{FF2B5EF4-FFF2-40B4-BE49-F238E27FC236}">
                  <a16:creationId xmlns:a16="http://schemas.microsoft.com/office/drawing/2014/main" id="{800ADDBC-5063-47AF-8D92-5AF1050A15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08714" y="4629610"/>
              <a:ext cx="423875" cy="42232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Oval 88">
              <a:extLst>
                <a:ext uri="{FF2B5EF4-FFF2-40B4-BE49-F238E27FC236}">
                  <a16:creationId xmlns:a16="http://schemas.microsoft.com/office/drawing/2014/main" id="{57697477-7459-4D63-BEE4-8E3023F7F2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964" y="4629610"/>
              <a:ext cx="422322" cy="42232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Oval 89">
              <a:extLst>
                <a:ext uri="{FF2B5EF4-FFF2-40B4-BE49-F238E27FC236}">
                  <a16:creationId xmlns:a16="http://schemas.microsoft.com/office/drawing/2014/main" id="{56431A50-1045-4A19-8258-FD3394F7AB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37090" y="3895204"/>
              <a:ext cx="422322" cy="423874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Oval 90">
              <a:extLst>
                <a:ext uri="{FF2B5EF4-FFF2-40B4-BE49-F238E27FC236}">
                  <a16:creationId xmlns:a16="http://schemas.microsoft.com/office/drawing/2014/main" id="{81088555-7475-45EF-8D8A-E7D0E071BD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60964" y="3162353"/>
              <a:ext cx="422322" cy="422321"/>
            </a:xfrm>
            <a:prstGeom prst="ellipse">
              <a:avLst/>
            </a:pr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TextBox 104">
              <a:extLst>
                <a:ext uri="{FF2B5EF4-FFF2-40B4-BE49-F238E27FC236}">
                  <a16:creationId xmlns:a16="http://schemas.microsoft.com/office/drawing/2014/main" id="{0D717B5B-AABE-4A6B-A5D0-3A0DC0F14EFC}"/>
                </a:ext>
              </a:extLst>
            </p:cNvPr>
            <p:cNvSpPr txBox="1"/>
            <p:nvPr/>
          </p:nvSpPr>
          <p:spPr>
            <a:xfrm>
              <a:off x="6159974" y="3172340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  <p:sp>
          <p:nvSpPr>
            <p:cNvPr id="117" name="TextBox 105">
              <a:extLst>
                <a:ext uri="{FF2B5EF4-FFF2-40B4-BE49-F238E27FC236}">
                  <a16:creationId xmlns:a16="http://schemas.microsoft.com/office/drawing/2014/main" id="{ACE9AF6F-8865-4046-B9D9-ADB666BB7706}"/>
                </a:ext>
              </a:extLst>
            </p:cNvPr>
            <p:cNvSpPr txBox="1"/>
            <p:nvPr/>
          </p:nvSpPr>
          <p:spPr>
            <a:xfrm>
              <a:off x="6573910" y="3905968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  <p:sp>
          <p:nvSpPr>
            <p:cNvPr id="118" name="TextBox 106">
              <a:extLst>
                <a:ext uri="{FF2B5EF4-FFF2-40B4-BE49-F238E27FC236}">
                  <a16:creationId xmlns:a16="http://schemas.microsoft.com/office/drawing/2014/main" id="{3E1AE829-44C2-4865-BEE1-6731E4F559FA}"/>
                </a:ext>
              </a:extLst>
            </p:cNvPr>
            <p:cNvSpPr txBox="1"/>
            <p:nvPr/>
          </p:nvSpPr>
          <p:spPr>
            <a:xfrm>
              <a:off x="6153917" y="4639597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  <p:sp>
          <p:nvSpPr>
            <p:cNvPr id="119" name="TextBox 107">
              <a:extLst>
                <a:ext uri="{FF2B5EF4-FFF2-40B4-BE49-F238E27FC236}">
                  <a16:creationId xmlns:a16="http://schemas.microsoft.com/office/drawing/2014/main" id="{9AB8389C-D646-41F2-8CDD-44A3FE3330E7}"/>
                </a:ext>
              </a:extLst>
            </p:cNvPr>
            <p:cNvSpPr txBox="1"/>
            <p:nvPr/>
          </p:nvSpPr>
          <p:spPr>
            <a:xfrm>
              <a:off x="5306989" y="4639597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  <p:sp>
          <p:nvSpPr>
            <p:cNvPr id="120" name="TextBox 108">
              <a:extLst>
                <a:ext uri="{FF2B5EF4-FFF2-40B4-BE49-F238E27FC236}">
                  <a16:creationId xmlns:a16="http://schemas.microsoft.com/office/drawing/2014/main" id="{23BB6B6E-00BF-435B-8433-D42349331E5E}"/>
                </a:ext>
              </a:extLst>
            </p:cNvPr>
            <p:cNvSpPr txBox="1"/>
            <p:nvPr/>
          </p:nvSpPr>
          <p:spPr>
            <a:xfrm>
              <a:off x="4875329" y="3905968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5</a:t>
              </a:r>
            </a:p>
          </p:txBody>
        </p:sp>
        <p:sp>
          <p:nvSpPr>
            <p:cNvPr id="121" name="TextBox 109">
              <a:extLst>
                <a:ext uri="{FF2B5EF4-FFF2-40B4-BE49-F238E27FC236}">
                  <a16:creationId xmlns:a16="http://schemas.microsoft.com/office/drawing/2014/main" id="{F9284069-E6E1-4B14-835E-DB268A9BD578}"/>
                </a:ext>
              </a:extLst>
            </p:cNvPr>
            <p:cNvSpPr txBox="1"/>
            <p:nvPr/>
          </p:nvSpPr>
          <p:spPr>
            <a:xfrm>
              <a:off x="5308329" y="3172340"/>
              <a:ext cx="733465" cy="4023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3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6</a:t>
              </a:r>
            </a:p>
          </p:txBody>
        </p:sp>
        <p:sp>
          <p:nvSpPr>
            <p:cNvPr id="122" name="Shape 2430">
              <a:extLst>
                <a:ext uri="{FF2B5EF4-FFF2-40B4-BE49-F238E27FC236}">
                  <a16:creationId xmlns:a16="http://schemas.microsoft.com/office/drawing/2014/main" id="{4C60AA6C-6BDB-4D76-839F-A82577252DD8}"/>
                </a:ext>
              </a:extLst>
            </p:cNvPr>
            <p:cNvSpPr/>
            <p:nvPr/>
          </p:nvSpPr>
          <p:spPr>
            <a:xfrm>
              <a:off x="5121880" y="2665418"/>
              <a:ext cx="357291" cy="35726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Shape 2370">
              <a:extLst>
                <a:ext uri="{FF2B5EF4-FFF2-40B4-BE49-F238E27FC236}">
                  <a16:creationId xmlns:a16="http://schemas.microsoft.com/office/drawing/2014/main" id="{792BCAD7-0C04-4416-9C2C-5315598426D2}"/>
                </a:ext>
              </a:extLst>
            </p:cNvPr>
            <p:cNvSpPr/>
            <p:nvPr/>
          </p:nvSpPr>
          <p:spPr>
            <a:xfrm>
              <a:off x="6632268" y="2618158"/>
              <a:ext cx="350820" cy="35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4236" y="10309"/>
                  </a:moveTo>
                  <a:lnTo>
                    <a:pt x="12694" y="10309"/>
                  </a:lnTo>
                  <a:cubicBezTo>
                    <a:pt x="12516" y="9622"/>
                    <a:pt x="11979" y="9084"/>
                    <a:pt x="11291" y="8906"/>
                  </a:cubicBezTo>
                  <a:lnTo>
                    <a:pt x="11291" y="5400"/>
                  </a:lnTo>
                  <a:cubicBezTo>
                    <a:pt x="11291" y="5129"/>
                    <a:pt x="11071" y="4909"/>
                    <a:pt x="10800" y="4909"/>
                  </a:cubicBezTo>
                  <a:cubicBezTo>
                    <a:pt x="10529" y="4909"/>
                    <a:pt x="10309" y="5129"/>
                    <a:pt x="10309" y="5400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4236" y="11291"/>
                  </a:lnTo>
                  <a:cubicBezTo>
                    <a:pt x="14507" y="11291"/>
                    <a:pt x="14727" y="11072"/>
                    <a:pt x="14727" y="10800"/>
                  </a:cubicBezTo>
                  <a:cubicBezTo>
                    <a:pt x="14727" y="10529"/>
                    <a:pt x="14507" y="10309"/>
                    <a:pt x="14236" y="10309"/>
                  </a:cubicBezTo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0800" y="18655"/>
                  </a:moveTo>
                  <a:cubicBezTo>
                    <a:pt x="6462" y="18655"/>
                    <a:pt x="2945" y="15138"/>
                    <a:pt x="2945" y="10800"/>
                  </a:cubicBezTo>
                  <a:cubicBezTo>
                    <a:pt x="2945" y="6462"/>
                    <a:pt x="6462" y="2945"/>
                    <a:pt x="10800" y="2945"/>
                  </a:cubicBezTo>
                  <a:cubicBezTo>
                    <a:pt x="15138" y="2945"/>
                    <a:pt x="18655" y="6462"/>
                    <a:pt x="18655" y="10800"/>
                  </a:cubicBezTo>
                  <a:cubicBezTo>
                    <a:pt x="18655" y="15138"/>
                    <a:pt x="15138" y="18655"/>
                    <a:pt x="10800" y="18655"/>
                  </a:cubicBezTo>
                  <a:moveTo>
                    <a:pt x="10800" y="1964"/>
                  </a:moveTo>
                  <a:cubicBezTo>
                    <a:pt x="5920" y="1964"/>
                    <a:pt x="1964" y="5920"/>
                    <a:pt x="1964" y="10800"/>
                  </a:cubicBezTo>
                  <a:cubicBezTo>
                    <a:pt x="1964" y="15680"/>
                    <a:pt x="5920" y="19636"/>
                    <a:pt x="10800" y="19636"/>
                  </a:cubicBezTo>
                  <a:cubicBezTo>
                    <a:pt x="15680" y="19636"/>
                    <a:pt x="19636" y="15680"/>
                    <a:pt x="19636" y="10800"/>
                  </a:cubicBezTo>
                  <a:cubicBezTo>
                    <a:pt x="19636" y="5920"/>
                    <a:pt x="15680" y="1964"/>
                    <a:pt x="10800" y="1964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Shape 2371">
              <a:extLst>
                <a:ext uri="{FF2B5EF4-FFF2-40B4-BE49-F238E27FC236}">
                  <a16:creationId xmlns:a16="http://schemas.microsoft.com/office/drawing/2014/main" id="{933E7974-3C8C-4D2F-8F80-0F46D5765EDF}"/>
                </a:ext>
              </a:extLst>
            </p:cNvPr>
            <p:cNvSpPr/>
            <p:nvPr/>
          </p:nvSpPr>
          <p:spPr>
            <a:xfrm>
              <a:off x="5204270" y="5196522"/>
              <a:ext cx="255142" cy="35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8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8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4050" y="5891"/>
                  </a:move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4050" y="8836"/>
                  </a:lnTo>
                  <a:cubicBezTo>
                    <a:pt x="4050" y="8836"/>
                    <a:pt x="4050" y="5891"/>
                    <a:pt x="4050" y="5891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2"/>
                    <a:pt x="11172" y="16691"/>
                    <a:pt x="10800" y="16691"/>
                  </a:cubicBezTo>
                  <a:cubicBezTo>
                    <a:pt x="10428" y="16691"/>
                    <a:pt x="10125" y="16472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6"/>
                    <a:pt x="10055" y="13745"/>
                    <a:pt x="10800" y="13745"/>
                  </a:cubicBezTo>
                  <a:cubicBezTo>
                    <a:pt x="11545" y="13745"/>
                    <a:pt x="12150" y="14186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7"/>
                    <a:pt x="8798" y="16034"/>
                  </a:cubicBezTo>
                  <a:cubicBezTo>
                    <a:pt x="8789" y="16089"/>
                    <a:pt x="8775" y="16144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4"/>
                    <a:pt x="12810" y="16089"/>
                    <a:pt x="12802" y="16034"/>
                  </a:cubicBezTo>
                  <a:cubicBezTo>
                    <a:pt x="13231" y="15686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Shape 2390">
              <a:extLst>
                <a:ext uri="{FF2B5EF4-FFF2-40B4-BE49-F238E27FC236}">
                  <a16:creationId xmlns:a16="http://schemas.microsoft.com/office/drawing/2014/main" id="{AE32E43C-0B83-4B39-A844-3D956B560D41}"/>
                </a:ext>
              </a:extLst>
            </p:cNvPr>
            <p:cNvSpPr/>
            <p:nvPr/>
          </p:nvSpPr>
          <p:spPr>
            <a:xfrm>
              <a:off x="4404567" y="3895204"/>
              <a:ext cx="374170" cy="37414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73" y="17379"/>
                  </a:moveTo>
                  <a:lnTo>
                    <a:pt x="15643" y="14949"/>
                  </a:lnTo>
                  <a:cubicBezTo>
                    <a:pt x="16600" y="13832"/>
                    <a:pt x="17182" y="12386"/>
                    <a:pt x="17182" y="10800"/>
                  </a:cubicBezTo>
                  <a:cubicBezTo>
                    <a:pt x="17182" y="9214"/>
                    <a:pt x="16600" y="7767"/>
                    <a:pt x="15643" y="6651"/>
                  </a:cubicBezTo>
                  <a:lnTo>
                    <a:pt x="18073" y="4221"/>
                  </a:lnTo>
                  <a:cubicBezTo>
                    <a:pt x="19649" y="5963"/>
                    <a:pt x="20618" y="8266"/>
                    <a:pt x="20618" y="10800"/>
                  </a:cubicBezTo>
                  <a:cubicBezTo>
                    <a:pt x="20618" y="13335"/>
                    <a:pt x="19649" y="15637"/>
                    <a:pt x="18073" y="17379"/>
                  </a:cubicBezTo>
                  <a:moveTo>
                    <a:pt x="10800" y="20619"/>
                  </a:moveTo>
                  <a:cubicBezTo>
                    <a:pt x="8265" y="20619"/>
                    <a:pt x="5963" y="19650"/>
                    <a:pt x="4221" y="18073"/>
                  </a:cubicBezTo>
                  <a:lnTo>
                    <a:pt x="6651" y="15643"/>
                  </a:lnTo>
                  <a:cubicBezTo>
                    <a:pt x="7767" y="16600"/>
                    <a:pt x="9214" y="17182"/>
                    <a:pt x="10800" y="17182"/>
                  </a:cubicBezTo>
                  <a:cubicBezTo>
                    <a:pt x="12386" y="17182"/>
                    <a:pt x="13833" y="16600"/>
                    <a:pt x="14949" y="15643"/>
                  </a:cubicBezTo>
                  <a:lnTo>
                    <a:pt x="17379" y="18073"/>
                  </a:lnTo>
                  <a:cubicBezTo>
                    <a:pt x="15637" y="19650"/>
                    <a:pt x="13334" y="20619"/>
                    <a:pt x="10800" y="20619"/>
                  </a:cubicBezTo>
                  <a:moveTo>
                    <a:pt x="982" y="10800"/>
                  </a:moveTo>
                  <a:cubicBezTo>
                    <a:pt x="982" y="8266"/>
                    <a:pt x="1950" y="5963"/>
                    <a:pt x="3527" y="4221"/>
                  </a:cubicBezTo>
                  <a:lnTo>
                    <a:pt x="5957" y="6651"/>
                  </a:lnTo>
                  <a:cubicBezTo>
                    <a:pt x="4999" y="7767"/>
                    <a:pt x="4418" y="9214"/>
                    <a:pt x="4418" y="10800"/>
                  </a:cubicBezTo>
                  <a:cubicBezTo>
                    <a:pt x="4418" y="12386"/>
                    <a:pt x="4999" y="13832"/>
                    <a:pt x="5957" y="14949"/>
                  </a:cubicBezTo>
                  <a:lnTo>
                    <a:pt x="3527" y="17379"/>
                  </a:lnTo>
                  <a:cubicBezTo>
                    <a:pt x="1950" y="15637"/>
                    <a:pt x="982" y="13335"/>
                    <a:pt x="982" y="10800"/>
                  </a:cubicBezTo>
                  <a:moveTo>
                    <a:pt x="16200" y="10800"/>
                  </a:moveTo>
                  <a:cubicBezTo>
                    <a:pt x="16200" y="13782"/>
                    <a:pt x="13782" y="16200"/>
                    <a:pt x="10800" y="16200"/>
                  </a:cubicBezTo>
                  <a:cubicBezTo>
                    <a:pt x="7817" y="16200"/>
                    <a:pt x="5400" y="13782"/>
                    <a:pt x="5400" y="10800"/>
                  </a:cubicBezTo>
                  <a:cubicBezTo>
                    <a:pt x="5400" y="7817"/>
                    <a:pt x="7817" y="5400"/>
                    <a:pt x="10800" y="5400"/>
                  </a:cubicBezTo>
                  <a:cubicBezTo>
                    <a:pt x="13782" y="5400"/>
                    <a:pt x="16200" y="7817"/>
                    <a:pt x="16200" y="10800"/>
                  </a:cubicBezTo>
                  <a:moveTo>
                    <a:pt x="10800" y="982"/>
                  </a:moveTo>
                  <a:cubicBezTo>
                    <a:pt x="13334" y="982"/>
                    <a:pt x="15637" y="1950"/>
                    <a:pt x="17379" y="3527"/>
                  </a:cubicBezTo>
                  <a:lnTo>
                    <a:pt x="14949" y="5957"/>
                  </a:lnTo>
                  <a:cubicBezTo>
                    <a:pt x="13832" y="4999"/>
                    <a:pt x="12386" y="4418"/>
                    <a:pt x="10800" y="4418"/>
                  </a:cubicBezTo>
                  <a:cubicBezTo>
                    <a:pt x="9214" y="4418"/>
                    <a:pt x="7767" y="4999"/>
                    <a:pt x="6651" y="5957"/>
                  </a:cubicBezTo>
                  <a:lnTo>
                    <a:pt x="4221" y="3527"/>
                  </a:lnTo>
                  <a:cubicBezTo>
                    <a:pt x="5963" y="1950"/>
                    <a:pt x="8265" y="982"/>
                    <a:pt x="10800" y="982"/>
                  </a:cubicBezTo>
                  <a:moveTo>
                    <a:pt x="10800" y="0"/>
                  </a:moveTo>
                  <a:cubicBezTo>
                    <a:pt x="4835" y="0"/>
                    <a:pt x="0" y="4835"/>
                    <a:pt x="0" y="10800"/>
                  </a:cubicBezTo>
                  <a:cubicBezTo>
                    <a:pt x="0" y="16764"/>
                    <a:pt x="4835" y="21600"/>
                    <a:pt x="10800" y="21600"/>
                  </a:cubicBezTo>
                  <a:cubicBezTo>
                    <a:pt x="16764" y="21600"/>
                    <a:pt x="21600" y="16764"/>
                    <a:pt x="21600" y="10800"/>
                  </a:cubicBezTo>
                  <a:cubicBezTo>
                    <a:pt x="21600" y="4835"/>
                    <a:pt x="16764" y="0"/>
                    <a:pt x="10800" y="0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Shape 2431">
              <a:extLst>
                <a:ext uri="{FF2B5EF4-FFF2-40B4-BE49-F238E27FC236}">
                  <a16:creationId xmlns:a16="http://schemas.microsoft.com/office/drawing/2014/main" id="{FB445C0B-E4BF-4F4C-8399-623AF07990D2}"/>
                </a:ext>
              </a:extLst>
            </p:cNvPr>
            <p:cNvSpPr/>
            <p:nvPr/>
          </p:nvSpPr>
          <p:spPr>
            <a:xfrm>
              <a:off x="7378838" y="3917144"/>
              <a:ext cx="350820" cy="318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182" y="12420"/>
                  </a:moveTo>
                  <a:cubicBezTo>
                    <a:pt x="16368" y="12420"/>
                    <a:pt x="15709" y="11694"/>
                    <a:pt x="15709" y="10800"/>
                  </a:cubicBezTo>
                  <a:cubicBezTo>
                    <a:pt x="15709" y="9906"/>
                    <a:pt x="16368" y="9180"/>
                    <a:pt x="17182" y="9180"/>
                  </a:cubicBezTo>
                  <a:cubicBezTo>
                    <a:pt x="17995" y="9180"/>
                    <a:pt x="18655" y="9906"/>
                    <a:pt x="18655" y="10800"/>
                  </a:cubicBezTo>
                  <a:cubicBezTo>
                    <a:pt x="18655" y="11694"/>
                    <a:pt x="17995" y="12420"/>
                    <a:pt x="17182" y="12420"/>
                  </a:cubicBezTo>
                  <a:moveTo>
                    <a:pt x="21109" y="10260"/>
                  </a:moveTo>
                  <a:lnTo>
                    <a:pt x="19587" y="10260"/>
                  </a:lnTo>
                  <a:cubicBezTo>
                    <a:pt x="19360" y="9028"/>
                    <a:pt x="18369" y="8100"/>
                    <a:pt x="17182" y="8100"/>
                  </a:cubicBezTo>
                  <a:cubicBezTo>
                    <a:pt x="15994" y="8100"/>
                    <a:pt x="15004" y="9028"/>
                    <a:pt x="14777" y="10260"/>
                  </a:cubicBezTo>
                  <a:lnTo>
                    <a:pt x="491" y="10260"/>
                  </a:lnTo>
                  <a:cubicBezTo>
                    <a:pt x="220" y="10260"/>
                    <a:pt x="0" y="10502"/>
                    <a:pt x="0" y="10800"/>
                  </a:cubicBezTo>
                  <a:cubicBezTo>
                    <a:pt x="0" y="11098"/>
                    <a:pt x="220" y="11340"/>
                    <a:pt x="491" y="11340"/>
                  </a:cubicBezTo>
                  <a:lnTo>
                    <a:pt x="14777" y="11340"/>
                  </a:lnTo>
                  <a:cubicBezTo>
                    <a:pt x="15004" y="12572"/>
                    <a:pt x="15994" y="13500"/>
                    <a:pt x="17182" y="13500"/>
                  </a:cubicBezTo>
                  <a:cubicBezTo>
                    <a:pt x="18369" y="13500"/>
                    <a:pt x="19360" y="12572"/>
                    <a:pt x="19587" y="11340"/>
                  </a:cubicBezTo>
                  <a:lnTo>
                    <a:pt x="21109" y="11340"/>
                  </a:lnTo>
                  <a:cubicBezTo>
                    <a:pt x="21380" y="11340"/>
                    <a:pt x="21600" y="11098"/>
                    <a:pt x="21600" y="10800"/>
                  </a:cubicBezTo>
                  <a:cubicBezTo>
                    <a:pt x="21600" y="10502"/>
                    <a:pt x="21380" y="10260"/>
                    <a:pt x="21109" y="10260"/>
                  </a:cubicBezTo>
                  <a:moveTo>
                    <a:pt x="5400" y="1080"/>
                  </a:moveTo>
                  <a:cubicBezTo>
                    <a:pt x="6214" y="1080"/>
                    <a:pt x="6873" y="1806"/>
                    <a:pt x="6873" y="2700"/>
                  </a:cubicBezTo>
                  <a:cubicBezTo>
                    <a:pt x="6873" y="3595"/>
                    <a:pt x="6214" y="4320"/>
                    <a:pt x="5400" y="4320"/>
                  </a:cubicBezTo>
                  <a:cubicBezTo>
                    <a:pt x="4586" y="4320"/>
                    <a:pt x="3927" y="3595"/>
                    <a:pt x="3927" y="2700"/>
                  </a:cubicBezTo>
                  <a:cubicBezTo>
                    <a:pt x="3927" y="1806"/>
                    <a:pt x="4586" y="1080"/>
                    <a:pt x="5400" y="1080"/>
                  </a:cubicBezTo>
                  <a:moveTo>
                    <a:pt x="491" y="3240"/>
                  </a:moveTo>
                  <a:lnTo>
                    <a:pt x="2995" y="3240"/>
                  </a:lnTo>
                  <a:cubicBezTo>
                    <a:pt x="3222" y="4472"/>
                    <a:pt x="4213" y="5400"/>
                    <a:pt x="5400" y="5400"/>
                  </a:cubicBezTo>
                  <a:cubicBezTo>
                    <a:pt x="6587" y="5400"/>
                    <a:pt x="7578" y="4472"/>
                    <a:pt x="7805" y="3240"/>
                  </a:cubicBezTo>
                  <a:lnTo>
                    <a:pt x="21109" y="3240"/>
                  </a:lnTo>
                  <a:cubicBezTo>
                    <a:pt x="21380" y="3240"/>
                    <a:pt x="21600" y="2999"/>
                    <a:pt x="21600" y="2700"/>
                  </a:cubicBezTo>
                  <a:cubicBezTo>
                    <a:pt x="21600" y="2402"/>
                    <a:pt x="21380" y="2160"/>
                    <a:pt x="21109" y="2160"/>
                  </a:cubicBezTo>
                  <a:lnTo>
                    <a:pt x="7805" y="2160"/>
                  </a:lnTo>
                  <a:cubicBezTo>
                    <a:pt x="7578" y="928"/>
                    <a:pt x="6587" y="0"/>
                    <a:pt x="5400" y="0"/>
                  </a:cubicBezTo>
                  <a:cubicBezTo>
                    <a:pt x="4213" y="0"/>
                    <a:pt x="3222" y="928"/>
                    <a:pt x="2995" y="2160"/>
                  </a:cubicBezTo>
                  <a:lnTo>
                    <a:pt x="491" y="2160"/>
                  </a:lnTo>
                  <a:cubicBezTo>
                    <a:pt x="220" y="2160"/>
                    <a:pt x="0" y="2402"/>
                    <a:pt x="0" y="2700"/>
                  </a:cubicBezTo>
                  <a:cubicBezTo>
                    <a:pt x="0" y="2999"/>
                    <a:pt x="220" y="3240"/>
                    <a:pt x="491" y="3240"/>
                  </a:cubicBezTo>
                  <a:moveTo>
                    <a:pt x="9327" y="20519"/>
                  </a:moveTo>
                  <a:cubicBezTo>
                    <a:pt x="8514" y="20519"/>
                    <a:pt x="7855" y="19794"/>
                    <a:pt x="7855" y="18899"/>
                  </a:cubicBezTo>
                  <a:cubicBezTo>
                    <a:pt x="7855" y="18005"/>
                    <a:pt x="8514" y="17279"/>
                    <a:pt x="9327" y="17279"/>
                  </a:cubicBezTo>
                  <a:cubicBezTo>
                    <a:pt x="10141" y="17279"/>
                    <a:pt x="10800" y="18005"/>
                    <a:pt x="10800" y="18899"/>
                  </a:cubicBezTo>
                  <a:cubicBezTo>
                    <a:pt x="10800" y="19794"/>
                    <a:pt x="10141" y="20519"/>
                    <a:pt x="9327" y="20519"/>
                  </a:cubicBezTo>
                  <a:moveTo>
                    <a:pt x="21109" y="18359"/>
                  </a:moveTo>
                  <a:lnTo>
                    <a:pt x="11732" y="18359"/>
                  </a:lnTo>
                  <a:cubicBezTo>
                    <a:pt x="11505" y="17127"/>
                    <a:pt x="10515" y="16199"/>
                    <a:pt x="9327" y="16199"/>
                  </a:cubicBezTo>
                  <a:cubicBezTo>
                    <a:pt x="8140" y="16199"/>
                    <a:pt x="7150" y="17127"/>
                    <a:pt x="6922" y="18359"/>
                  </a:cubicBezTo>
                  <a:lnTo>
                    <a:pt x="491" y="18359"/>
                  </a:lnTo>
                  <a:cubicBezTo>
                    <a:pt x="220" y="18359"/>
                    <a:pt x="0" y="18601"/>
                    <a:pt x="0" y="18899"/>
                  </a:cubicBezTo>
                  <a:cubicBezTo>
                    <a:pt x="0" y="19198"/>
                    <a:pt x="220" y="19439"/>
                    <a:pt x="491" y="19439"/>
                  </a:cubicBezTo>
                  <a:lnTo>
                    <a:pt x="6922" y="19439"/>
                  </a:lnTo>
                  <a:cubicBezTo>
                    <a:pt x="7150" y="20672"/>
                    <a:pt x="8140" y="21600"/>
                    <a:pt x="9327" y="21600"/>
                  </a:cubicBezTo>
                  <a:cubicBezTo>
                    <a:pt x="10515" y="21600"/>
                    <a:pt x="11505" y="20672"/>
                    <a:pt x="11732" y="19439"/>
                  </a:cubicBezTo>
                  <a:lnTo>
                    <a:pt x="21109" y="19439"/>
                  </a:lnTo>
                  <a:cubicBezTo>
                    <a:pt x="21380" y="19439"/>
                    <a:pt x="21600" y="19198"/>
                    <a:pt x="21600" y="18899"/>
                  </a:cubicBezTo>
                  <a:cubicBezTo>
                    <a:pt x="21600" y="18601"/>
                    <a:pt x="21380" y="18359"/>
                    <a:pt x="21109" y="18359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Shape 2435">
              <a:extLst>
                <a:ext uri="{FF2B5EF4-FFF2-40B4-BE49-F238E27FC236}">
                  <a16:creationId xmlns:a16="http://schemas.microsoft.com/office/drawing/2014/main" id="{D22DF177-4535-46B5-97AC-EE767780ECA0}"/>
                </a:ext>
              </a:extLst>
            </p:cNvPr>
            <p:cNvSpPr/>
            <p:nvPr/>
          </p:nvSpPr>
          <p:spPr>
            <a:xfrm>
              <a:off x="6732587" y="5196522"/>
              <a:ext cx="350820" cy="35079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E7E6E6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3091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217" name="Group 1">
            <a:extLst>
              <a:ext uri="{FF2B5EF4-FFF2-40B4-BE49-F238E27FC236}">
                <a16:creationId xmlns:a16="http://schemas.microsoft.com/office/drawing/2014/main" id="{3417CB0E-ABD8-4881-9F5B-7B4BCE349D23}"/>
              </a:ext>
            </a:extLst>
          </p:cNvPr>
          <p:cNvGrpSpPr/>
          <p:nvPr/>
        </p:nvGrpSpPr>
        <p:grpSpPr>
          <a:xfrm>
            <a:off x="5027409" y="1653230"/>
            <a:ext cx="2594382" cy="3986228"/>
            <a:chOff x="1873251" y="1387476"/>
            <a:chExt cx="3089275" cy="4746624"/>
          </a:xfrm>
        </p:grpSpPr>
        <p:sp>
          <p:nvSpPr>
            <p:cNvPr id="218" name="Freeform 5">
              <a:extLst>
                <a:ext uri="{FF2B5EF4-FFF2-40B4-BE49-F238E27FC236}">
                  <a16:creationId xmlns:a16="http://schemas.microsoft.com/office/drawing/2014/main" id="{C76ABE3D-A371-4FE7-9CA5-ABE5BED5D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4962525"/>
              <a:ext cx="1249363" cy="215900"/>
            </a:xfrm>
            <a:custGeom>
              <a:avLst/>
              <a:gdLst>
                <a:gd name="T0" fmla="*/ 656 w 656"/>
                <a:gd name="T1" fmla="*/ 56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6 h 113"/>
                <a:gd name="T8" fmla="*/ 0 w 656"/>
                <a:gd name="T9" fmla="*/ 56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6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9" name="Freeform 6">
              <a:extLst>
                <a:ext uri="{FF2B5EF4-FFF2-40B4-BE49-F238E27FC236}">
                  <a16:creationId xmlns:a16="http://schemas.microsoft.com/office/drawing/2014/main" id="{079667D2-5A6B-4CDC-87C0-AE93E3DC5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238750"/>
              <a:ext cx="1249363" cy="214312"/>
            </a:xfrm>
            <a:custGeom>
              <a:avLst/>
              <a:gdLst>
                <a:gd name="T0" fmla="*/ 656 w 656"/>
                <a:gd name="T1" fmla="*/ 57 h 113"/>
                <a:gd name="T2" fmla="*/ 600 w 656"/>
                <a:gd name="T3" fmla="*/ 113 h 113"/>
                <a:gd name="T4" fmla="*/ 57 w 656"/>
                <a:gd name="T5" fmla="*/ 113 h 113"/>
                <a:gd name="T6" fmla="*/ 0 w 656"/>
                <a:gd name="T7" fmla="*/ 57 h 113"/>
                <a:gd name="T8" fmla="*/ 0 w 656"/>
                <a:gd name="T9" fmla="*/ 57 h 113"/>
                <a:gd name="T10" fmla="*/ 57 w 656"/>
                <a:gd name="T11" fmla="*/ 0 h 113"/>
                <a:gd name="T12" fmla="*/ 600 w 656"/>
                <a:gd name="T13" fmla="*/ 0 h 113"/>
                <a:gd name="T14" fmla="*/ 656 w 656"/>
                <a:gd name="T15" fmla="*/ 5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3">
                  <a:moveTo>
                    <a:pt x="656" y="57"/>
                  </a:moveTo>
                  <a:cubicBezTo>
                    <a:pt x="656" y="88"/>
                    <a:pt x="631" y="113"/>
                    <a:pt x="600" y="113"/>
                  </a:cubicBezTo>
                  <a:cubicBezTo>
                    <a:pt x="57" y="113"/>
                    <a:pt x="57" y="113"/>
                    <a:pt x="57" y="113"/>
                  </a:cubicBezTo>
                  <a:cubicBezTo>
                    <a:pt x="26" y="113"/>
                    <a:pt x="0" y="88"/>
                    <a:pt x="0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26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6"/>
                    <a:pt x="656" y="57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0" name="Freeform 7">
              <a:extLst>
                <a:ext uri="{FF2B5EF4-FFF2-40B4-BE49-F238E27FC236}">
                  <a16:creationId xmlns:a16="http://schemas.microsoft.com/office/drawing/2014/main" id="{7187AF6B-955F-4D37-8C24-A1D268FC7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1776" y="5516563"/>
              <a:ext cx="1249363" cy="212725"/>
            </a:xfrm>
            <a:custGeom>
              <a:avLst/>
              <a:gdLst>
                <a:gd name="T0" fmla="*/ 656 w 656"/>
                <a:gd name="T1" fmla="*/ 56 h 112"/>
                <a:gd name="T2" fmla="*/ 600 w 656"/>
                <a:gd name="T3" fmla="*/ 112 h 112"/>
                <a:gd name="T4" fmla="*/ 57 w 656"/>
                <a:gd name="T5" fmla="*/ 112 h 112"/>
                <a:gd name="T6" fmla="*/ 0 w 656"/>
                <a:gd name="T7" fmla="*/ 56 h 112"/>
                <a:gd name="T8" fmla="*/ 0 w 656"/>
                <a:gd name="T9" fmla="*/ 56 h 112"/>
                <a:gd name="T10" fmla="*/ 57 w 656"/>
                <a:gd name="T11" fmla="*/ 0 h 112"/>
                <a:gd name="T12" fmla="*/ 600 w 656"/>
                <a:gd name="T13" fmla="*/ 0 h 112"/>
                <a:gd name="T14" fmla="*/ 656 w 656"/>
                <a:gd name="T15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6" h="112">
                  <a:moveTo>
                    <a:pt x="656" y="56"/>
                  </a:moveTo>
                  <a:cubicBezTo>
                    <a:pt x="656" y="87"/>
                    <a:pt x="631" y="112"/>
                    <a:pt x="600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26" y="112"/>
                    <a:pt x="0" y="87"/>
                    <a:pt x="0" y="56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25"/>
                    <a:pt x="26" y="0"/>
                    <a:pt x="57" y="0"/>
                  </a:cubicBezTo>
                  <a:cubicBezTo>
                    <a:pt x="600" y="0"/>
                    <a:pt x="600" y="0"/>
                    <a:pt x="600" y="0"/>
                  </a:cubicBezTo>
                  <a:cubicBezTo>
                    <a:pt x="631" y="0"/>
                    <a:pt x="656" y="25"/>
                    <a:pt x="656" y="56"/>
                  </a:cubicBez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1" name="Freeform 8">
              <a:extLst>
                <a:ext uri="{FF2B5EF4-FFF2-40B4-BE49-F238E27FC236}">
                  <a16:creationId xmlns:a16="http://schemas.microsoft.com/office/drawing/2014/main" id="{F34117BC-A141-49F1-9F9E-D9D219155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5138" y="5795963"/>
              <a:ext cx="782638" cy="338137"/>
            </a:xfrm>
            <a:custGeom>
              <a:avLst/>
              <a:gdLst>
                <a:gd name="T0" fmla="*/ 0 w 411"/>
                <a:gd name="T1" fmla="*/ 0 h 178"/>
                <a:gd name="T2" fmla="*/ 0 w 411"/>
                <a:gd name="T3" fmla="*/ 32 h 178"/>
                <a:gd name="T4" fmla="*/ 146 w 411"/>
                <a:gd name="T5" fmla="*/ 178 h 178"/>
                <a:gd name="T6" fmla="*/ 265 w 411"/>
                <a:gd name="T7" fmla="*/ 178 h 178"/>
                <a:gd name="T8" fmla="*/ 411 w 411"/>
                <a:gd name="T9" fmla="*/ 32 h 178"/>
                <a:gd name="T10" fmla="*/ 411 w 411"/>
                <a:gd name="T11" fmla="*/ 0 h 178"/>
                <a:gd name="T12" fmla="*/ 0 w 411"/>
                <a:gd name="T13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1" h="178">
                  <a:moveTo>
                    <a:pt x="0" y="0"/>
                  </a:moveTo>
                  <a:cubicBezTo>
                    <a:pt x="0" y="32"/>
                    <a:pt x="0" y="32"/>
                    <a:pt x="0" y="32"/>
                  </a:cubicBezTo>
                  <a:cubicBezTo>
                    <a:pt x="0" y="113"/>
                    <a:pt x="65" y="178"/>
                    <a:pt x="146" y="178"/>
                  </a:cubicBezTo>
                  <a:cubicBezTo>
                    <a:pt x="265" y="178"/>
                    <a:pt x="265" y="178"/>
                    <a:pt x="265" y="178"/>
                  </a:cubicBezTo>
                  <a:cubicBezTo>
                    <a:pt x="345" y="178"/>
                    <a:pt x="411" y="113"/>
                    <a:pt x="411" y="32"/>
                  </a:cubicBezTo>
                  <a:cubicBezTo>
                    <a:pt x="411" y="0"/>
                    <a:pt x="411" y="0"/>
                    <a:pt x="411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56D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2" name="Freeform 9">
              <a:extLst>
                <a:ext uri="{FF2B5EF4-FFF2-40B4-BE49-F238E27FC236}">
                  <a16:creationId xmlns:a16="http://schemas.microsoft.com/office/drawing/2014/main" id="{19ECB07F-1041-431D-987E-A18E76902F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79801" y="3224213"/>
              <a:ext cx="847725" cy="842962"/>
            </a:xfrm>
            <a:custGeom>
              <a:avLst/>
              <a:gdLst>
                <a:gd name="T0" fmla="*/ 445 w 445"/>
                <a:gd name="T1" fmla="*/ 250 h 444"/>
                <a:gd name="T2" fmla="*/ 445 w 445"/>
                <a:gd name="T3" fmla="*/ 194 h 444"/>
                <a:gd name="T4" fmla="*/ 401 w 445"/>
                <a:gd name="T5" fmla="*/ 194 h 444"/>
                <a:gd name="T6" fmla="*/ 391 w 445"/>
                <a:gd name="T7" fmla="*/ 157 h 444"/>
                <a:gd name="T8" fmla="*/ 429 w 445"/>
                <a:gd name="T9" fmla="*/ 135 h 444"/>
                <a:gd name="T10" fmla="*/ 401 w 445"/>
                <a:gd name="T11" fmla="*/ 87 h 444"/>
                <a:gd name="T12" fmla="*/ 363 w 445"/>
                <a:gd name="T13" fmla="*/ 109 h 444"/>
                <a:gd name="T14" fmla="*/ 336 w 445"/>
                <a:gd name="T15" fmla="*/ 82 h 444"/>
                <a:gd name="T16" fmla="*/ 358 w 445"/>
                <a:gd name="T17" fmla="*/ 44 h 444"/>
                <a:gd name="T18" fmla="*/ 310 w 445"/>
                <a:gd name="T19" fmla="*/ 16 h 444"/>
                <a:gd name="T20" fmla="*/ 288 w 445"/>
                <a:gd name="T21" fmla="*/ 54 h 444"/>
                <a:gd name="T22" fmla="*/ 250 w 445"/>
                <a:gd name="T23" fmla="*/ 44 h 444"/>
                <a:gd name="T24" fmla="*/ 250 w 445"/>
                <a:gd name="T25" fmla="*/ 0 h 444"/>
                <a:gd name="T26" fmla="*/ 195 w 445"/>
                <a:gd name="T27" fmla="*/ 0 h 444"/>
                <a:gd name="T28" fmla="*/ 195 w 445"/>
                <a:gd name="T29" fmla="*/ 44 h 444"/>
                <a:gd name="T30" fmla="*/ 158 w 445"/>
                <a:gd name="T31" fmla="*/ 54 h 444"/>
                <a:gd name="T32" fmla="*/ 136 w 445"/>
                <a:gd name="T33" fmla="*/ 16 h 444"/>
                <a:gd name="T34" fmla="*/ 87 w 445"/>
                <a:gd name="T35" fmla="*/ 44 h 444"/>
                <a:gd name="T36" fmla="*/ 109 w 445"/>
                <a:gd name="T37" fmla="*/ 82 h 444"/>
                <a:gd name="T38" fmla="*/ 82 w 445"/>
                <a:gd name="T39" fmla="*/ 109 h 444"/>
                <a:gd name="T40" fmla="*/ 44 w 445"/>
                <a:gd name="T41" fmla="*/ 87 h 444"/>
                <a:gd name="T42" fmla="*/ 16 w 445"/>
                <a:gd name="T43" fmla="*/ 135 h 444"/>
                <a:gd name="T44" fmla="*/ 54 w 445"/>
                <a:gd name="T45" fmla="*/ 157 h 444"/>
                <a:gd name="T46" fmla="*/ 44 w 445"/>
                <a:gd name="T47" fmla="*/ 194 h 444"/>
                <a:gd name="T48" fmla="*/ 0 w 445"/>
                <a:gd name="T49" fmla="*/ 194 h 444"/>
                <a:gd name="T50" fmla="*/ 0 w 445"/>
                <a:gd name="T51" fmla="*/ 250 h 444"/>
                <a:gd name="T52" fmla="*/ 44 w 445"/>
                <a:gd name="T53" fmla="*/ 250 h 444"/>
                <a:gd name="T54" fmla="*/ 54 w 445"/>
                <a:gd name="T55" fmla="*/ 287 h 444"/>
                <a:gd name="T56" fmla="*/ 16 w 445"/>
                <a:gd name="T57" fmla="*/ 309 h 444"/>
                <a:gd name="T58" fmla="*/ 44 w 445"/>
                <a:gd name="T59" fmla="*/ 357 h 444"/>
                <a:gd name="T60" fmla="*/ 82 w 445"/>
                <a:gd name="T61" fmla="*/ 335 h 444"/>
                <a:gd name="T62" fmla="*/ 109 w 445"/>
                <a:gd name="T63" fmla="*/ 362 h 444"/>
                <a:gd name="T64" fmla="*/ 87 w 445"/>
                <a:gd name="T65" fmla="*/ 400 h 444"/>
                <a:gd name="T66" fmla="*/ 136 w 445"/>
                <a:gd name="T67" fmla="*/ 428 h 444"/>
                <a:gd name="T68" fmla="*/ 158 w 445"/>
                <a:gd name="T69" fmla="*/ 390 h 444"/>
                <a:gd name="T70" fmla="*/ 195 w 445"/>
                <a:gd name="T71" fmla="*/ 400 h 444"/>
                <a:gd name="T72" fmla="*/ 195 w 445"/>
                <a:gd name="T73" fmla="*/ 444 h 444"/>
                <a:gd name="T74" fmla="*/ 250 w 445"/>
                <a:gd name="T75" fmla="*/ 444 h 444"/>
                <a:gd name="T76" fmla="*/ 250 w 445"/>
                <a:gd name="T77" fmla="*/ 400 h 444"/>
                <a:gd name="T78" fmla="*/ 288 w 445"/>
                <a:gd name="T79" fmla="*/ 390 h 444"/>
                <a:gd name="T80" fmla="*/ 310 w 445"/>
                <a:gd name="T81" fmla="*/ 428 h 444"/>
                <a:gd name="T82" fmla="*/ 358 w 445"/>
                <a:gd name="T83" fmla="*/ 400 h 444"/>
                <a:gd name="T84" fmla="*/ 336 w 445"/>
                <a:gd name="T85" fmla="*/ 362 h 444"/>
                <a:gd name="T86" fmla="*/ 363 w 445"/>
                <a:gd name="T87" fmla="*/ 335 h 444"/>
                <a:gd name="T88" fmla="*/ 401 w 445"/>
                <a:gd name="T89" fmla="*/ 357 h 444"/>
                <a:gd name="T90" fmla="*/ 429 w 445"/>
                <a:gd name="T91" fmla="*/ 309 h 444"/>
                <a:gd name="T92" fmla="*/ 391 w 445"/>
                <a:gd name="T93" fmla="*/ 287 h 444"/>
                <a:gd name="T94" fmla="*/ 401 w 445"/>
                <a:gd name="T95" fmla="*/ 250 h 444"/>
                <a:gd name="T96" fmla="*/ 445 w 445"/>
                <a:gd name="T97" fmla="*/ 250 h 444"/>
                <a:gd name="T98" fmla="*/ 223 w 445"/>
                <a:gd name="T99" fmla="*/ 347 h 444"/>
                <a:gd name="T100" fmla="*/ 98 w 445"/>
                <a:gd name="T101" fmla="*/ 222 h 444"/>
                <a:gd name="T102" fmla="*/ 223 w 445"/>
                <a:gd name="T103" fmla="*/ 97 h 444"/>
                <a:gd name="T104" fmla="*/ 347 w 445"/>
                <a:gd name="T105" fmla="*/ 222 h 444"/>
                <a:gd name="T106" fmla="*/ 223 w 445"/>
                <a:gd name="T107" fmla="*/ 34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45" h="444">
                  <a:moveTo>
                    <a:pt x="445" y="250"/>
                  </a:moveTo>
                  <a:cubicBezTo>
                    <a:pt x="445" y="194"/>
                    <a:pt x="445" y="194"/>
                    <a:pt x="445" y="194"/>
                  </a:cubicBezTo>
                  <a:cubicBezTo>
                    <a:pt x="401" y="194"/>
                    <a:pt x="401" y="194"/>
                    <a:pt x="401" y="194"/>
                  </a:cubicBezTo>
                  <a:cubicBezTo>
                    <a:pt x="399" y="181"/>
                    <a:pt x="395" y="169"/>
                    <a:pt x="391" y="157"/>
                  </a:cubicBezTo>
                  <a:cubicBezTo>
                    <a:pt x="429" y="135"/>
                    <a:pt x="429" y="135"/>
                    <a:pt x="429" y="135"/>
                  </a:cubicBezTo>
                  <a:cubicBezTo>
                    <a:pt x="401" y="87"/>
                    <a:pt x="401" y="87"/>
                    <a:pt x="401" y="87"/>
                  </a:cubicBezTo>
                  <a:cubicBezTo>
                    <a:pt x="363" y="109"/>
                    <a:pt x="363" y="109"/>
                    <a:pt x="363" y="109"/>
                  </a:cubicBezTo>
                  <a:cubicBezTo>
                    <a:pt x="355" y="99"/>
                    <a:pt x="346" y="90"/>
                    <a:pt x="336" y="82"/>
                  </a:cubicBezTo>
                  <a:cubicBezTo>
                    <a:pt x="358" y="44"/>
                    <a:pt x="358" y="44"/>
                    <a:pt x="358" y="44"/>
                  </a:cubicBezTo>
                  <a:cubicBezTo>
                    <a:pt x="310" y="16"/>
                    <a:pt x="310" y="16"/>
                    <a:pt x="310" y="16"/>
                  </a:cubicBezTo>
                  <a:cubicBezTo>
                    <a:pt x="288" y="54"/>
                    <a:pt x="288" y="54"/>
                    <a:pt x="288" y="54"/>
                  </a:cubicBezTo>
                  <a:cubicBezTo>
                    <a:pt x="276" y="49"/>
                    <a:pt x="263" y="46"/>
                    <a:pt x="250" y="44"/>
                  </a:cubicBezTo>
                  <a:cubicBezTo>
                    <a:pt x="250" y="0"/>
                    <a:pt x="250" y="0"/>
                    <a:pt x="250" y="0"/>
                  </a:cubicBezTo>
                  <a:cubicBezTo>
                    <a:pt x="195" y="0"/>
                    <a:pt x="195" y="0"/>
                    <a:pt x="195" y="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82" y="46"/>
                    <a:pt x="169" y="49"/>
                    <a:pt x="158" y="54"/>
                  </a:cubicBezTo>
                  <a:cubicBezTo>
                    <a:pt x="136" y="16"/>
                    <a:pt x="136" y="16"/>
                    <a:pt x="136" y="16"/>
                  </a:cubicBezTo>
                  <a:cubicBezTo>
                    <a:pt x="87" y="44"/>
                    <a:pt x="87" y="44"/>
                    <a:pt x="87" y="44"/>
                  </a:cubicBezTo>
                  <a:cubicBezTo>
                    <a:pt x="109" y="82"/>
                    <a:pt x="109" y="82"/>
                    <a:pt x="109" y="82"/>
                  </a:cubicBezTo>
                  <a:cubicBezTo>
                    <a:pt x="99" y="90"/>
                    <a:pt x="90" y="99"/>
                    <a:pt x="82" y="109"/>
                  </a:cubicBezTo>
                  <a:cubicBezTo>
                    <a:pt x="44" y="87"/>
                    <a:pt x="44" y="87"/>
                    <a:pt x="44" y="87"/>
                  </a:cubicBezTo>
                  <a:cubicBezTo>
                    <a:pt x="16" y="135"/>
                    <a:pt x="16" y="135"/>
                    <a:pt x="16" y="135"/>
                  </a:cubicBezTo>
                  <a:cubicBezTo>
                    <a:pt x="54" y="157"/>
                    <a:pt x="54" y="157"/>
                    <a:pt x="54" y="157"/>
                  </a:cubicBezTo>
                  <a:cubicBezTo>
                    <a:pt x="50" y="169"/>
                    <a:pt x="46" y="181"/>
                    <a:pt x="44" y="194"/>
                  </a:cubicBezTo>
                  <a:cubicBezTo>
                    <a:pt x="0" y="194"/>
                    <a:pt x="0" y="194"/>
                    <a:pt x="0" y="194"/>
                  </a:cubicBezTo>
                  <a:cubicBezTo>
                    <a:pt x="0" y="250"/>
                    <a:pt x="0" y="250"/>
                    <a:pt x="0" y="250"/>
                  </a:cubicBezTo>
                  <a:cubicBezTo>
                    <a:pt x="44" y="250"/>
                    <a:pt x="44" y="250"/>
                    <a:pt x="44" y="250"/>
                  </a:cubicBezTo>
                  <a:cubicBezTo>
                    <a:pt x="46" y="263"/>
                    <a:pt x="50" y="275"/>
                    <a:pt x="54" y="287"/>
                  </a:cubicBezTo>
                  <a:cubicBezTo>
                    <a:pt x="16" y="309"/>
                    <a:pt x="16" y="309"/>
                    <a:pt x="16" y="309"/>
                  </a:cubicBezTo>
                  <a:cubicBezTo>
                    <a:pt x="44" y="357"/>
                    <a:pt x="44" y="357"/>
                    <a:pt x="44" y="357"/>
                  </a:cubicBezTo>
                  <a:cubicBezTo>
                    <a:pt x="82" y="335"/>
                    <a:pt x="82" y="335"/>
                    <a:pt x="82" y="335"/>
                  </a:cubicBezTo>
                  <a:cubicBezTo>
                    <a:pt x="90" y="345"/>
                    <a:pt x="99" y="354"/>
                    <a:pt x="109" y="362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36" y="428"/>
                    <a:pt x="136" y="428"/>
                    <a:pt x="136" y="428"/>
                  </a:cubicBezTo>
                  <a:cubicBezTo>
                    <a:pt x="158" y="390"/>
                    <a:pt x="158" y="390"/>
                    <a:pt x="158" y="390"/>
                  </a:cubicBezTo>
                  <a:cubicBezTo>
                    <a:pt x="169" y="395"/>
                    <a:pt x="182" y="398"/>
                    <a:pt x="195" y="400"/>
                  </a:cubicBezTo>
                  <a:cubicBezTo>
                    <a:pt x="195" y="444"/>
                    <a:pt x="195" y="444"/>
                    <a:pt x="195" y="444"/>
                  </a:cubicBezTo>
                  <a:cubicBezTo>
                    <a:pt x="250" y="444"/>
                    <a:pt x="250" y="444"/>
                    <a:pt x="250" y="444"/>
                  </a:cubicBezTo>
                  <a:cubicBezTo>
                    <a:pt x="250" y="400"/>
                    <a:pt x="250" y="400"/>
                    <a:pt x="250" y="400"/>
                  </a:cubicBezTo>
                  <a:cubicBezTo>
                    <a:pt x="263" y="398"/>
                    <a:pt x="276" y="395"/>
                    <a:pt x="288" y="390"/>
                  </a:cubicBezTo>
                  <a:cubicBezTo>
                    <a:pt x="310" y="428"/>
                    <a:pt x="310" y="428"/>
                    <a:pt x="310" y="428"/>
                  </a:cubicBezTo>
                  <a:cubicBezTo>
                    <a:pt x="358" y="400"/>
                    <a:pt x="358" y="400"/>
                    <a:pt x="358" y="400"/>
                  </a:cubicBezTo>
                  <a:cubicBezTo>
                    <a:pt x="336" y="362"/>
                    <a:pt x="336" y="362"/>
                    <a:pt x="336" y="362"/>
                  </a:cubicBezTo>
                  <a:cubicBezTo>
                    <a:pt x="346" y="354"/>
                    <a:pt x="355" y="345"/>
                    <a:pt x="363" y="335"/>
                  </a:cubicBezTo>
                  <a:cubicBezTo>
                    <a:pt x="401" y="357"/>
                    <a:pt x="401" y="357"/>
                    <a:pt x="401" y="357"/>
                  </a:cubicBezTo>
                  <a:cubicBezTo>
                    <a:pt x="429" y="309"/>
                    <a:pt x="429" y="309"/>
                    <a:pt x="429" y="309"/>
                  </a:cubicBezTo>
                  <a:cubicBezTo>
                    <a:pt x="391" y="287"/>
                    <a:pt x="391" y="287"/>
                    <a:pt x="391" y="287"/>
                  </a:cubicBezTo>
                  <a:cubicBezTo>
                    <a:pt x="395" y="275"/>
                    <a:pt x="399" y="263"/>
                    <a:pt x="401" y="250"/>
                  </a:cubicBezTo>
                  <a:cubicBezTo>
                    <a:pt x="445" y="250"/>
                    <a:pt x="445" y="250"/>
                    <a:pt x="445" y="250"/>
                  </a:cubicBezTo>
                  <a:close/>
                  <a:moveTo>
                    <a:pt x="223" y="347"/>
                  </a:moveTo>
                  <a:cubicBezTo>
                    <a:pt x="154" y="347"/>
                    <a:pt x="98" y="291"/>
                    <a:pt x="98" y="222"/>
                  </a:cubicBezTo>
                  <a:cubicBezTo>
                    <a:pt x="98" y="153"/>
                    <a:pt x="154" y="97"/>
                    <a:pt x="223" y="97"/>
                  </a:cubicBezTo>
                  <a:cubicBezTo>
                    <a:pt x="291" y="97"/>
                    <a:pt x="347" y="153"/>
                    <a:pt x="347" y="222"/>
                  </a:cubicBezTo>
                  <a:cubicBezTo>
                    <a:pt x="347" y="291"/>
                    <a:pt x="291" y="347"/>
                    <a:pt x="223" y="347"/>
                  </a:cubicBezTo>
                  <a:close/>
                </a:path>
              </a:pathLst>
            </a:custGeom>
            <a:solidFill>
              <a:srgbClr val="2D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3" name="Freeform 10">
              <a:extLst>
                <a:ext uri="{FF2B5EF4-FFF2-40B4-BE49-F238E27FC236}">
                  <a16:creationId xmlns:a16="http://schemas.microsoft.com/office/drawing/2014/main" id="{2865D17A-781B-40AE-AF2B-F577371B818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44838" y="4672013"/>
              <a:ext cx="230188" cy="228600"/>
            </a:xfrm>
            <a:custGeom>
              <a:avLst/>
              <a:gdLst>
                <a:gd name="T0" fmla="*/ 121 w 121"/>
                <a:gd name="T1" fmla="*/ 68 h 120"/>
                <a:gd name="T2" fmla="*/ 121 w 121"/>
                <a:gd name="T3" fmla="*/ 52 h 120"/>
                <a:gd name="T4" fmla="*/ 109 w 121"/>
                <a:gd name="T5" fmla="*/ 52 h 120"/>
                <a:gd name="T6" fmla="*/ 106 w 121"/>
                <a:gd name="T7" fmla="*/ 42 h 120"/>
                <a:gd name="T8" fmla="*/ 116 w 121"/>
                <a:gd name="T9" fmla="*/ 36 h 120"/>
                <a:gd name="T10" fmla="*/ 109 w 121"/>
                <a:gd name="T11" fmla="*/ 23 h 120"/>
                <a:gd name="T12" fmla="*/ 98 w 121"/>
                <a:gd name="T13" fmla="*/ 29 h 120"/>
                <a:gd name="T14" fmla="*/ 91 w 121"/>
                <a:gd name="T15" fmla="*/ 22 h 120"/>
                <a:gd name="T16" fmla="*/ 97 w 121"/>
                <a:gd name="T17" fmla="*/ 11 h 120"/>
                <a:gd name="T18" fmla="*/ 84 w 121"/>
                <a:gd name="T19" fmla="*/ 4 h 120"/>
                <a:gd name="T20" fmla="*/ 78 w 121"/>
                <a:gd name="T21" fmla="*/ 14 h 120"/>
                <a:gd name="T22" fmla="*/ 68 w 121"/>
                <a:gd name="T23" fmla="*/ 12 h 120"/>
                <a:gd name="T24" fmla="*/ 68 w 121"/>
                <a:gd name="T25" fmla="*/ 0 h 120"/>
                <a:gd name="T26" fmla="*/ 53 w 121"/>
                <a:gd name="T27" fmla="*/ 0 h 120"/>
                <a:gd name="T28" fmla="*/ 53 w 121"/>
                <a:gd name="T29" fmla="*/ 12 h 120"/>
                <a:gd name="T30" fmla="*/ 42 w 121"/>
                <a:gd name="T31" fmla="*/ 14 h 120"/>
                <a:gd name="T32" fmla="*/ 36 w 121"/>
                <a:gd name="T33" fmla="*/ 4 h 120"/>
                <a:gd name="T34" fmla="*/ 23 w 121"/>
                <a:gd name="T35" fmla="*/ 11 h 120"/>
                <a:gd name="T36" fmla="*/ 29 w 121"/>
                <a:gd name="T37" fmla="*/ 22 h 120"/>
                <a:gd name="T38" fmla="*/ 22 w 121"/>
                <a:gd name="T39" fmla="*/ 29 h 120"/>
                <a:gd name="T40" fmla="*/ 12 w 121"/>
                <a:gd name="T41" fmla="*/ 23 h 120"/>
                <a:gd name="T42" fmla="*/ 4 w 121"/>
                <a:gd name="T43" fmla="*/ 36 h 120"/>
                <a:gd name="T44" fmla="*/ 14 w 121"/>
                <a:gd name="T45" fmla="*/ 42 h 120"/>
                <a:gd name="T46" fmla="*/ 12 w 121"/>
                <a:gd name="T47" fmla="*/ 52 h 120"/>
                <a:gd name="T48" fmla="*/ 0 w 121"/>
                <a:gd name="T49" fmla="*/ 52 h 120"/>
                <a:gd name="T50" fmla="*/ 0 w 121"/>
                <a:gd name="T51" fmla="*/ 68 h 120"/>
                <a:gd name="T52" fmla="*/ 12 w 121"/>
                <a:gd name="T53" fmla="*/ 68 h 120"/>
                <a:gd name="T54" fmla="*/ 14 w 121"/>
                <a:gd name="T55" fmla="*/ 78 h 120"/>
                <a:gd name="T56" fmla="*/ 4 w 121"/>
                <a:gd name="T57" fmla="*/ 84 h 120"/>
                <a:gd name="T58" fmla="*/ 12 w 121"/>
                <a:gd name="T59" fmla="*/ 97 h 120"/>
                <a:gd name="T60" fmla="*/ 22 w 121"/>
                <a:gd name="T61" fmla="*/ 91 h 120"/>
                <a:gd name="T62" fmla="*/ 29 w 121"/>
                <a:gd name="T63" fmla="*/ 98 h 120"/>
                <a:gd name="T64" fmla="*/ 23 w 121"/>
                <a:gd name="T65" fmla="*/ 109 h 120"/>
                <a:gd name="T66" fmla="*/ 36 w 121"/>
                <a:gd name="T67" fmla="*/ 116 h 120"/>
                <a:gd name="T68" fmla="*/ 42 w 121"/>
                <a:gd name="T69" fmla="*/ 106 h 120"/>
                <a:gd name="T70" fmla="*/ 53 w 121"/>
                <a:gd name="T71" fmla="*/ 108 h 120"/>
                <a:gd name="T72" fmla="*/ 53 w 121"/>
                <a:gd name="T73" fmla="*/ 120 h 120"/>
                <a:gd name="T74" fmla="*/ 68 w 121"/>
                <a:gd name="T75" fmla="*/ 120 h 120"/>
                <a:gd name="T76" fmla="*/ 68 w 121"/>
                <a:gd name="T77" fmla="*/ 108 h 120"/>
                <a:gd name="T78" fmla="*/ 78 w 121"/>
                <a:gd name="T79" fmla="*/ 106 h 120"/>
                <a:gd name="T80" fmla="*/ 84 w 121"/>
                <a:gd name="T81" fmla="*/ 116 h 120"/>
                <a:gd name="T82" fmla="*/ 97 w 121"/>
                <a:gd name="T83" fmla="*/ 109 h 120"/>
                <a:gd name="T84" fmla="*/ 91 w 121"/>
                <a:gd name="T85" fmla="*/ 98 h 120"/>
                <a:gd name="T86" fmla="*/ 98 w 121"/>
                <a:gd name="T87" fmla="*/ 91 h 120"/>
                <a:gd name="T88" fmla="*/ 109 w 121"/>
                <a:gd name="T89" fmla="*/ 97 h 120"/>
                <a:gd name="T90" fmla="*/ 116 w 121"/>
                <a:gd name="T91" fmla="*/ 84 h 120"/>
                <a:gd name="T92" fmla="*/ 106 w 121"/>
                <a:gd name="T93" fmla="*/ 78 h 120"/>
                <a:gd name="T94" fmla="*/ 109 w 121"/>
                <a:gd name="T95" fmla="*/ 68 h 120"/>
                <a:gd name="T96" fmla="*/ 121 w 121"/>
                <a:gd name="T97" fmla="*/ 68 h 120"/>
                <a:gd name="T98" fmla="*/ 60 w 121"/>
                <a:gd name="T99" fmla="*/ 94 h 120"/>
                <a:gd name="T100" fmla="*/ 26 w 121"/>
                <a:gd name="T101" fmla="*/ 60 h 120"/>
                <a:gd name="T102" fmla="*/ 60 w 121"/>
                <a:gd name="T103" fmla="*/ 26 h 120"/>
                <a:gd name="T104" fmla="*/ 94 w 121"/>
                <a:gd name="T105" fmla="*/ 60 h 120"/>
                <a:gd name="T106" fmla="*/ 60 w 121"/>
                <a:gd name="T107" fmla="*/ 94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21" h="120">
                  <a:moveTo>
                    <a:pt x="121" y="68"/>
                  </a:moveTo>
                  <a:cubicBezTo>
                    <a:pt x="121" y="52"/>
                    <a:pt x="121" y="52"/>
                    <a:pt x="121" y="52"/>
                  </a:cubicBezTo>
                  <a:cubicBezTo>
                    <a:pt x="109" y="52"/>
                    <a:pt x="109" y="52"/>
                    <a:pt x="109" y="52"/>
                  </a:cubicBezTo>
                  <a:cubicBezTo>
                    <a:pt x="108" y="49"/>
                    <a:pt x="107" y="46"/>
                    <a:pt x="106" y="42"/>
                  </a:cubicBezTo>
                  <a:cubicBezTo>
                    <a:pt x="116" y="36"/>
                    <a:pt x="116" y="36"/>
                    <a:pt x="116" y="36"/>
                  </a:cubicBezTo>
                  <a:cubicBezTo>
                    <a:pt x="109" y="23"/>
                    <a:pt x="109" y="23"/>
                    <a:pt x="109" y="23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6" y="26"/>
                    <a:pt x="94" y="24"/>
                    <a:pt x="91" y="22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4" y="4"/>
                    <a:pt x="84" y="4"/>
                    <a:pt x="84" y="4"/>
                  </a:cubicBezTo>
                  <a:cubicBezTo>
                    <a:pt x="78" y="14"/>
                    <a:pt x="78" y="14"/>
                    <a:pt x="78" y="14"/>
                  </a:cubicBezTo>
                  <a:cubicBezTo>
                    <a:pt x="75" y="13"/>
                    <a:pt x="71" y="12"/>
                    <a:pt x="68" y="1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49" y="12"/>
                    <a:pt x="46" y="13"/>
                    <a:pt x="42" y="1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7" y="24"/>
                    <a:pt x="24" y="26"/>
                    <a:pt x="22" y="29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14" y="42"/>
                    <a:pt x="14" y="42"/>
                    <a:pt x="14" y="42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2" y="68"/>
                    <a:pt x="12" y="68"/>
                    <a:pt x="12" y="68"/>
                  </a:cubicBezTo>
                  <a:cubicBezTo>
                    <a:pt x="12" y="71"/>
                    <a:pt x="13" y="74"/>
                    <a:pt x="14" y="78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12" y="97"/>
                    <a:pt x="12" y="97"/>
                    <a:pt x="12" y="97"/>
                  </a:cubicBezTo>
                  <a:cubicBezTo>
                    <a:pt x="22" y="91"/>
                    <a:pt x="22" y="91"/>
                    <a:pt x="22" y="91"/>
                  </a:cubicBezTo>
                  <a:cubicBezTo>
                    <a:pt x="24" y="94"/>
                    <a:pt x="27" y="96"/>
                    <a:pt x="29" y="98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36" y="116"/>
                    <a:pt x="36" y="116"/>
                    <a:pt x="36" y="116"/>
                  </a:cubicBezTo>
                  <a:cubicBezTo>
                    <a:pt x="42" y="106"/>
                    <a:pt x="42" y="106"/>
                    <a:pt x="42" y="106"/>
                  </a:cubicBezTo>
                  <a:cubicBezTo>
                    <a:pt x="46" y="107"/>
                    <a:pt x="49" y="108"/>
                    <a:pt x="53" y="108"/>
                  </a:cubicBezTo>
                  <a:cubicBezTo>
                    <a:pt x="53" y="120"/>
                    <a:pt x="53" y="120"/>
                    <a:pt x="53" y="120"/>
                  </a:cubicBezTo>
                  <a:cubicBezTo>
                    <a:pt x="68" y="120"/>
                    <a:pt x="68" y="120"/>
                    <a:pt x="68" y="120"/>
                  </a:cubicBezTo>
                  <a:cubicBezTo>
                    <a:pt x="68" y="108"/>
                    <a:pt x="68" y="108"/>
                    <a:pt x="68" y="108"/>
                  </a:cubicBezTo>
                  <a:cubicBezTo>
                    <a:pt x="71" y="108"/>
                    <a:pt x="75" y="107"/>
                    <a:pt x="78" y="106"/>
                  </a:cubicBezTo>
                  <a:cubicBezTo>
                    <a:pt x="84" y="116"/>
                    <a:pt x="84" y="116"/>
                    <a:pt x="84" y="116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94" y="96"/>
                    <a:pt x="96" y="94"/>
                    <a:pt x="98" y="91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16" y="84"/>
                    <a:pt x="116" y="84"/>
                    <a:pt x="116" y="84"/>
                  </a:cubicBezTo>
                  <a:cubicBezTo>
                    <a:pt x="106" y="78"/>
                    <a:pt x="106" y="78"/>
                    <a:pt x="106" y="78"/>
                  </a:cubicBezTo>
                  <a:cubicBezTo>
                    <a:pt x="107" y="74"/>
                    <a:pt x="108" y="71"/>
                    <a:pt x="109" y="68"/>
                  </a:cubicBezTo>
                  <a:cubicBezTo>
                    <a:pt x="121" y="68"/>
                    <a:pt x="121" y="68"/>
                    <a:pt x="121" y="68"/>
                  </a:cubicBezTo>
                  <a:close/>
                  <a:moveTo>
                    <a:pt x="60" y="94"/>
                  </a:moveTo>
                  <a:cubicBezTo>
                    <a:pt x="41" y="94"/>
                    <a:pt x="26" y="79"/>
                    <a:pt x="26" y="60"/>
                  </a:cubicBezTo>
                  <a:cubicBezTo>
                    <a:pt x="26" y="41"/>
                    <a:pt x="41" y="26"/>
                    <a:pt x="60" y="26"/>
                  </a:cubicBezTo>
                  <a:cubicBezTo>
                    <a:pt x="79" y="26"/>
                    <a:pt x="94" y="41"/>
                    <a:pt x="94" y="60"/>
                  </a:cubicBezTo>
                  <a:cubicBezTo>
                    <a:pt x="94" y="79"/>
                    <a:pt x="79" y="94"/>
                    <a:pt x="60" y="9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4" name="Freeform 11">
              <a:extLst>
                <a:ext uri="{FF2B5EF4-FFF2-40B4-BE49-F238E27FC236}">
                  <a16:creationId xmlns:a16="http://schemas.microsoft.com/office/drawing/2014/main" id="{8B15BDF5-63FB-4AC6-BFC1-74819154473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24351" y="3765550"/>
              <a:ext cx="206375" cy="206375"/>
            </a:xfrm>
            <a:custGeom>
              <a:avLst/>
              <a:gdLst>
                <a:gd name="T0" fmla="*/ 109 w 109"/>
                <a:gd name="T1" fmla="*/ 61 h 109"/>
                <a:gd name="T2" fmla="*/ 109 w 109"/>
                <a:gd name="T3" fmla="*/ 48 h 109"/>
                <a:gd name="T4" fmla="*/ 98 w 109"/>
                <a:gd name="T5" fmla="*/ 48 h 109"/>
                <a:gd name="T6" fmla="*/ 95 w 109"/>
                <a:gd name="T7" fmla="*/ 38 h 109"/>
                <a:gd name="T8" fmla="*/ 105 w 109"/>
                <a:gd name="T9" fmla="*/ 33 h 109"/>
                <a:gd name="T10" fmla="*/ 98 w 109"/>
                <a:gd name="T11" fmla="*/ 21 h 109"/>
                <a:gd name="T12" fmla="*/ 89 w 109"/>
                <a:gd name="T13" fmla="*/ 27 h 109"/>
                <a:gd name="T14" fmla="*/ 82 w 109"/>
                <a:gd name="T15" fmla="*/ 20 h 109"/>
                <a:gd name="T16" fmla="*/ 87 w 109"/>
                <a:gd name="T17" fmla="*/ 11 h 109"/>
                <a:gd name="T18" fmla="*/ 75 w 109"/>
                <a:gd name="T19" fmla="*/ 4 h 109"/>
                <a:gd name="T20" fmla="*/ 70 w 109"/>
                <a:gd name="T21" fmla="*/ 13 h 109"/>
                <a:gd name="T22" fmla="*/ 61 w 109"/>
                <a:gd name="T23" fmla="*/ 11 h 109"/>
                <a:gd name="T24" fmla="*/ 61 w 109"/>
                <a:gd name="T25" fmla="*/ 0 h 109"/>
                <a:gd name="T26" fmla="*/ 47 w 109"/>
                <a:gd name="T27" fmla="*/ 0 h 109"/>
                <a:gd name="T28" fmla="*/ 47 w 109"/>
                <a:gd name="T29" fmla="*/ 11 h 109"/>
                <a:gd name="T30" fmla="*/ 38 w 109"/>
                <a:gd name="T31" fmla="*/ 13 h 109"/>
                <a:gd name="T32" fmla="*/ 33 w 109"/>
                <a:gd name="T33" fmla="*/ 4 h 109"/>
                <a:gd name="T34" fmla="*/ 21 w 109"/>
                <a:gd name="T35" fmla="*/ 11 h 109"/>
                <a:gd name="T36" fmla="*/ 26 w 109"/>
                <a:gd name="T37" fmla="*/ 20 h 109"/>
                <a:gd name="T38" fmla="*/ 20 w 109"/>
                <a:gd name="T39" fmla="*/ 27 h 109"/>
                <a:gd name="T40" fmla="*/ 11 w 109"/>
                <a:gd name="T41" fmla="*/ 21 h 109"/>
                <a:gd name="T42" fmla="*/ 4 w 109"/>
                <a:gd name="T43" fmla="*/ 33 h 109"/>
                <a:gd name="T44" fmla="*/ 13 w 109"/>
                <a:gd name="T45" fmla="*/ 38 h 109"/>
                <a:gd name="T46" fmla="*/ 11 w 109"/>
                <a:gd name="T47" fmla="*/ 48 h 109"/>
                <a:gd name="T48" fmla="*/ 0 w 109"/>
                <a:gd name="T49" fmla="*/ 48 h 109"/>
                <a:gd name="T50" fmla="*/ 0 w 109"/>
                <a:gd name="T51" fmla="*/ 61 h 109"/>
                <a:gd name="T52" fmla="*/ 11 w 109"/>
                <a:gd name="T53" fmla="*/ 61 h 109"/>
                <a:gd name="T54" fmla="*/ 13 w 109"/>
                <a:gd name="T55" fmla="*/ 70 h 109"/>
                <a:gd name="T56" fmla="*/ 4 w 109"/>
                <a:gd name="T57" fmla="*/ 76 h 109"/>
                <a:gd name="T58" fmla="*/ 11 w 109"/>
                <a:gd name="T59" fmla="*/ 87 h 109"/>
                <a:gd name="T60" fmla="*/ 20 w 109"/>
                <a:gd name="T61" fmla="*/ 82 h 109"/>
                <a:gd name="T62" fmla="*/ 26 w 109"/>
                <a:gd name="T63" fmla="*/ 89 h 109"/>
                <a:gd name="T64" fmla="*/ 21 w 109"/>
                <a:gd name="T65" fmla="*/ 98 h 109"/>
                <a:gd name="T66" fmla="*/ 33 w 109"/>
                <a:gd name="T67" fmla="*/ 105 h 109"/>
                <a:gd name="T68" fmla="*/ 38 w 109"/>
                <a:gd name="T69" fmla="*/ 96 h 109"/>
                <a:gd name="T70" fmla="*/ 47 w 109"/>
                <a:gd name="T71" fmla="*/ 98 h 109"/>
                <a:gd name="T72" fmla="*/ 47 w 109"/>
                <a:gd name="T73" fmla="*/ 109 h 109"/>
                <a:gd name="T74" fmla="*/ 61 w 109"/>
                <a:gd name="T75" fmla="*/ 109 h 109"/>
                <a:gd name="T76" fmla="*/ 61 w 109"/>
                <a:gd name="T77" fmla="*/ 98 h 109"/>
                <a:gd name="T78" fmla="*/ 70 w 109"/>
                <a:gd name="T79" fmla="*/ 96 h 109"/>
                <a:gd name="T80" fmla="*/ 75 w 109"/>
                <a:gd name="T81" fmla="*/ 105 h 109"/>
                <a:gd name="T82" fmla="*/ 87 w 109"/>
                <a:gd name="T83" fmla="*/ 98 h 109"/>
                <a:gd name="T84" fmla="*/ 82 w 109"/>
                <a:gd name="T85" fmla="*/ 89 h 109"/>
                <a:gd name="T86" fmla="*/ 89 w 109"/>
                <a:gd name="T87" fmla="*/ 82 h 109"/>
                <a:gd name="T88" fmla="*/ 98 w 109"/>
                <a:gd name="T89" fmla="*/ 87 h 109"/>
                <a:gd name="T90" fmla="*/ 105 w 109"/>
                <a:gd name="T91" fmla="*/ 76 h 109"/>
                <a:gd name="T92" fmla="*/ 95 w 109"/>
                <a:gd name="T93" fmla="*/ 70 h 109"/>
                <a:gd name="T94" fmla="*/ 98 w 109"/>
                <a:gd name="T95" fmla="*/ 61 h 109"/>
                <a:gd name="T96" fmla="*/ 109 w 109"/>
                <a:gd name="T97" fmla="*/ 61 h 109"/>
                <a:gd name="T98" fmla="*/ 54 w 109"/>
                <a:gd name="T99" fmla="*/ 85 h 109"/>
                <a:gd name="T100" fmla="*/ 24 w 109"/>
                <a:gd name="T101" fmla="*/ 54 h 109"/>
                <a:gd name="T102" fmla="*/ 54 w 109"/>
                <a:gd name="T103" fmla="*/ 24 h 109"/>
                <a:gd name="T104" fmla="*/ 85 w 109"/>
                <a:gd name="T105" fmla="*/ 54 h 109"/>
                <a:gd name="T106" fmla="*/ 54 w 109"/>
                <a:gd name="T107" fmla="*/ 8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9">
                  <a:moveTo>
                    <a:pt x="109" y="61"/>
                  </a:moveTo>
                  <a:cubicBezTo>
                    <a:pt x="109" y="48"/>
                    <a:pt x="109" y="48"/>
                    <a:pt x="109" y="48"/>
                  </a:cubicBezTo>
                  <a:cubicBezTo>
                    <a:pt x="98" y="48"/>
                    <a:pt x="98" y="48"/>
                    <a:pt x="98" y="48"/>
                  </a:cubicBezTo>
                  <a:cubicBezTo>
                    <a:pt x="97" y="44"/>
                    <a:pt x="96" y="41"/>
                    <a:pt x="95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7"/>
                    <a:pt x="89" y="27"/>
                    <a:pt x="89" y="27"/>
                  </a:cubicBezTo>
                  <a:cubicBezTo>
                    <a:pt x="87" y="24"/>
                    <a:pt x="84" y="22"/>
                    <a:pt x="82" y="20"/>
                  </a:cubicBezTo>
                  <a:cubicBezTo>
                    <a:pt x="87" y="11"/>
                    <a:pt x="87" y="11"/>
                    <a:pt x="87" y="11"/>
                  </a:cubicBezTo>
                  <a:cubicBezTo>
                    <a:pt x="75" y="4"/>
                    <a:pt x="75" y="4"/>
                    <a:pt x="75" y="4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7" y="12"/>
                    <a:pt x="64" y="11"/>
                    <a:pt x="61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4" y="11"/>
                    <a:pt x="41" y="12"/>
                    <a:pt x="38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4" y="22"/>
                    <a:pt x="22" y="24"/>
                    <a:pt x="20" y="27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41"/>
                    <a:pt x="11" y="44"/>
                    <a:pt x="11" y="48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1" y="64"/>
                    <a:pt x="12" y="67"/>
                    <a:pt x="13" y="70"/>
                  </a:cubicBezTo>
                  <a:cubicBezTo>
                    <a:pt x="4" y="76"/>
                    <a:pt x="4" y="76"/>
                    <a:pt x="4" y="76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5"/>
                    <a:pt x="24" y="87"/>
                    <a:pt x="26" y="89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41" y="97"/>
                    <a:pt x="44" y="98"/>
                    <a:pt x="47" y="98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61" y="109"/>
                    <a:pt x="61" y="109"/>
                    <a:pt x="61" y="109"/>
                  </a:cubicBezTo>
                  <a:cubicBezTo>
                    <a:pt x="61" y="98"/>
                    <a:pt x="61" y="98"/>
                    <a:pt x="61" y="98"/>
                  </a:cubicBezTo>
                  <a:cubicBezTo>
                    <a:pt x="64" y="98"/>
                    <a:pt x="67" y="97"/>
                    <a:pt x="70" y="96"/>
                  </a:cubicBezTo>
                  <a:cubicBezTo>
                    <a:pt x="75" y="105"/>
                    <a:pt x="75" y="105"/>
                    <a:pt x="75" y="105"/>
                  </a:cubicBezTo>
                  <a:cubicBezTo>
                    <a:pt x="87" y="98"/>
                    <a:pt x="87" y="98"/>
                    <a:pt x="87" y="98"/>
                  </a:cubicBezTo>
                  <a:cubicBezTo>
                    <a:pt x="82" y="89"/>
                    <a:pt x="82" y="89"/>
                    <a:pt x="82" y="89"/>
                  </a:cubicBezTo>
                  <a:cubicBezTo>
                    <a:pt x="84" y="87"/>
                    <a:pt x="87" y="85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6"/>
                    <a:pt x="105" y="76"/>
                    <a:pt x="105" y="76"/>
                  </a:cubicBezTo>
                  <a:cubicBezTo>
                    <a:pt x="95" y="70"/>
                    <a:pt x="95" y="70"/>
                    <a:pt x="95" y="70"/>
                  </a:cubicBezTo>
                  <a:cubicBezTo>
                    <a:pt x="96" y="67"/>
                    <a:pt x="97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4" y="85"/>
                  </a:moveTo>
                  <a:cubicBezTo>
                    <a:pt x="37" y="85"/>
                    <a:pt x="24" y="71"/>
                    <a:pt x="24" y="54"/>
                  </a:cubicBezTo>
                  <a:cubicBezTo>
                    <a:pt x="24" y="38"/>
                    <a:pt x="37" y="24"/>
                    <a:pt x="54" y="24"/>
                  </a:cubicBezTo>
                  <a:cubicBezTo>
                    <a:pt x="71" y="24"/>
                    <a:pt x="85" y="38"/>
                    <a:pt x="85" y="54"/>
                  </a:cubicBezTo>
                  <a:cubicBezTo>
                    <a:pt x="85" y="71"/>
                    <a:pt x="71" y="85"/>
                    <a:pt x="54" y="85"/>
                  </a:cubicBezTo>
                  <a:close/>
                </a:path>
              </a:pathLst>
            </a:custGeom>
            <a:solidFill>
              <a:srgbClr val="2D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5" name="Freeform 12">
              <a:extLst>
                <a:ext uri="{FF2B5EF4-FFF2-40B4-BE49-F238E27FC236}">
                  <a16:creationId xmlns:a16="http://schemas.microsoft.com/office/drawing/2014/main" id="{04785F14-288C-4B32-9954-5248AE57E44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4876" y="3965575"/>
              <a:ext cx="207963" cy="204787"/>
            </a:xfrm>
            <a:custGeom>
              <a:avLst/>
              <a:gdLst>
                <a:gd name="T0" fmla="*/ 109 w 109"/>
                <a:gd name="T1" fmla="*/ 61 h 108"/>
                <a:gd name="T2" fmla="*/ 109 w 109"/>
                <a:gd name="T3" fmla="*/ 47 h 108"/>
                <a:gd name="T4" fmla="*/ 98 w 109"/>
                <a:gd name="T5" fmla="*/ 47 h 108"/>
                <a:gd name="T6" fmla="*/ 96 w 109"/>
                <a:gd name="T7" fmla="*/ 38 h 108"/>
                <a:gd name="T8" fmla="*/ 105 w 109"/>
                <a:gd name="T9" fmla="*/ 33 h 108"/>
                <a:gd name="T10" fmla="*/ 98 w 109"/>
                <a:gd name="T11" fmla="*/ 21 h 108"/>
                <a:gd name="T12" fmla="*/ 89 w 109"/>
                <a:gd name="T13" fmla="*/ 26 h 108"/>
                <a:gd name="T14" fmla="*/ 82 w 109"/>
                <a:gd name="T15" fmla="*/ 20 h 108"/>
                <a:gd name="T16" fmla="*/ 88 w 109"/>
                <a:gd name="T17" fmla="*/ 10 h 108"/>
                <a:gd name="T18" fmla="*/ 76 w 109"/>
                <a:gd name="T19" fmla="*/ 4 h 108"/>
                <a:gd name="T20" fmla="*/ 71 w 109"/>
                <a:gd name="T21" fmla="*/ 13 h 108"/>
                <a:gd name="T22" fmla="*/ 62 w 109"/>
                <a:gd name="T23" fmla="*/ 10 h 108"/>
                <a:gd name="T24" fmla="*/ 62 w 109"/>
                <a:gd name="T25" fmla="*/ 0 h 108"/>
                <a:gd name="T26" fmla="*/ 48 w 109"/>
                <a:gd name="T27" fmla="*/ 0 h 108"/>
                <a:gd name="T28" fmla="*/ 48 w 109"/>
                <a:gd name="T29" fmla="*/ 10 h 108"/>
                <a:gd name="T30" fmla="*/ 39 w 109"/>
                <a:gd name="T31" fmla="*/ 13 h 108"/>
                <a:gd name="T32" fmla="*/ 33 w 109"/>
                <a:gd name="T33" fmla="*/ 4 h 108"/>
                <a:gd name="T34" fmla="*/ 22 w 109"/>
                <a:gd name="T35" fmla="*/ 10 h 108"/>
                <a:gd name="T36" fmla="*/ 27 w 109"/>
                <a:gd name="T37" fmla="*/ 20 h 108"/>
                <a:gd name="T38" fmla="*/ 20 w 109"/>
                <a:gd name="T39" fmla="*/ 26 h 108"/>
                <a:gd name="T40" fmla="*/ 11 w 109"/>
                <a:gd name="T41" fmla="*/ 21 h 108"/>
                <a:gd name="T42" fmla="*/ 4 w 109"/>
                <a:gd name="T43" fmla="*/ 33 h 108"/>
                <a:gd name="T44" fmla="*/ 14 w 109"/>
                <a:gd name="T45" fmla="*/ 38 h 108"/>
                <a:gd name="T46" fmla="*/ 11 w 109"/>
                <a:gd name="T47" fmla="*/ 47 h 108"/>
                <a:gd name="T48" fmla="*/ 0 w 109"/>
                <a:gd name="T49" fmla="*/ 47 h 108"/>
                <a:gd name="T50" fmla="*/ 0 w 109"/>
                <a:gd name="T51" fmla="*/ 61 h 108"/>
                <a:gd name="T52" fmla="*/ 11 w 109"/>
                <a:gd name="T53" fmla="*/ 61 h 108"/>
                <a:gd name="T54" fmla="*/ 14 w 109"/>
                <a:gd name="T55" fmla="*/ 70 h 108"/>
                <a:gd name="T56" fmla="*/ 4 w 109"/>
                <a:gd name="T57" fmla="*/ 75 h 108"/>
                <a:gd name="T58" fmla="*/ 11 w 109"/>
                <a:gd name="T59" fmla="*/ 87 h 108"/>
                <a:gd name="T60" fmla="*/ 20 w 109"/>
                <a:gd name="T61" fmla="*/ 82 h 108"/>
                <a:gd name="T62" fmla="*/ 27 w 109"/>
                <a:gd name="T63" fmla="*/ 88 h 108"/>
                <a:gd name="T64" fmla="*/ 22 w 109"/>
                <a:gd name="T65" fmla="*/ 98 h 108"/>
                <a:gd name="T66" fmla="*/ 33 w 109"/>
                <a:gd name="T67" fmla="*/ 105 h 108"/>
                <a:gd name="T68" fmla="*/ 39 w 109"/>
                <a:gd name="T69" fmla="*/ 95 h 108"/>
                <a:gd name="T70" fmla="*/ 48 w 109"/>
                <a:gd name="T71" fmla="*/ 98 h 108"/>
                <a:gd name="T72" fmla="*/ 48 w 109"/>
                <a:gd name="T73" fmla="*/ 108 h 108"/>
                <a:gd name="T74" fmla="*/ 62 w 109"/>
                <a:gd name="T75" fmla="*/ 108 h 108"/>
                <a:gd name="T76" fmla="*/ 62 w 109"/>
                <a:gd name="T77" fmla="*/ 98 h 108"/>
                <a:gd name="T78" fmla="*/ 71 w 109"/>
                <a:gd name="T79" fmla="*/ 95 h 108"/>
                <a:gd name="T80" fmla="*/ 76 w 109"/>
                <a:gd name="T81" fmla="*/ 105 h 108"/>
                <a:gd name="T82" fmla="*/ 88 w 109"/>
                <a:gd name="T83" fmla="*/ 98 h 108"/>
                <a:gd name="T84" fmla="*/ 82 w 109"/>
                <a:gd name="T85" fmla="*/ 88 h 108"/>
                <a:gd name="T86" fmla="*/ 89 w 109"/>
                <a:gd name="T87" fmla="*/ 82 h 108"/>
                <a:gd name="T88" fmla="*/ 98 w 109"/>
                <a:gd name="T89" fmla="*/ 87 h 108"/>
                <a:gd name="T90" fmla="*/ 105 w 109"/>
                <a:gd name="T91" fmla="*/ 75 h 108"/>
                <a:gd name="T92" fmla="*/ 96 w 109"/>
                <a:gd name="T93" fmla="*/ 70 h 108"/>
                <a:gd name="T94" fmla="*/ 98 w 109"/>
                <a:gd name="T95" fmla="*/ 61 h 108"/>
                <a:gd name="T96" fmla="*/ 109 w 109"/>
                <a:gd name="T97" fmla="*/ 61 h 108"/>
                <a:gd name="T98" fmla="*/ 55 w 109"/>
                <a:gd name="T99" fmla="*/ 85 h 108"/>
                <a:gd name="T100" fmla="*/ 24 w 109"/>
                <a:gd name="T101" fmla="*/ 54 h 108"/>
                <a:gd name="T102" fmla="*/ 55 w 109"/>
                <a:gd name="T103" fmla="*/ 23 h 108"/>
                <a:gd name="T104" fmla="*/ 85 w 109"/>
                <a:gd name="T105" fmla="*/ 54 h 108"/>
                <a:gd name="T106" fmla="*/ 55 w 109"/>
                <a:gd name="T107" fmla="*/ 85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9" h="108">
                  <a:moveTo>
                    <a:pt x="109" y="61"/>
                  </a:moveTo>
                  <a:cubicBezTo>
                    <a:pt x="109" y="47"/>
                    <a:pt x="109" y="47"/>
                    <a:pt x="109" y="47"/>
                  </a:cubicBezTo>
                  <a:cubicBezTo>
                    <a:pt x="98" y="47"/>
                    <a:pt x="98" y="47"/>
                    <a:pt x="98" y="47"/>
                  </a:cubicBezTo>
                  <a:cubicBezTo>
                    <a:pt x="98" y="44"/>
                    <a:pt x="97" y="41"/>
                    <a:pt x="96" y="38"/>
                  </a:cubicBezTo>
                  <a:cubicBezTo>
                    <a:pt x="105" y="33"/>
                    <a:pt x="105" y="33"/>
                    <a:pt x="105" y="33"/>
                  </a:cubicBezTo>
                  <a:cubicBezTo>
                    <a:pt x="98" y="21"/>
                    <a:pt x="98" y="21"/>
                    <a:pt x="98" y="21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87" y="24"/>
                    <a:pt x="85" y="22"/>
                    <a:pt x="82" y="20"/>
                  </a:cubicBezTo>
                  <a:cubicBezTo>
                    <a:pt x="88" y="10"/>
                    <a:pt x="88" y="10"/>
                    <a:pt x="88" y="10"/>
                  </a:cubicBezTo>
                  <a:cubicBezTo>
                    <a:pt x="76" y="4"/>
                    <a:pt x="76" y="4"/>
                    <a:pt x="76" y="4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5" y="11"/>
                    <a:pt x="42" y="12"/>
                    <a:pt x="39" y="1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5" y="22"/>
                    <a:pt x="22" y="24"/>
                    <a:pt x="20" y="26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2" y="41"/>
                    <a:pt x="12" y="44"/>
                    <a:pt x="11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2" y="67"/>
                    <a:pt x="14" y="70"/>
                  </a:cubicBezTo>
                  <a:cubicBezTo>
                    <a:pt x="4" y="75"/>
                    <a:pt x="4" y="75"/>
                    <a:pt x="4" y="75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20" y="82"/>
                    <a:pt x="20" y="82"/>
                    <a:pt x="20" y="82"/>
                  </a:cubicBezTo>
                  <a:cubicBezTo>
                    <a:pt x="22" y="84"/>
                    <a:pt x="25" y="86"/>
                    <a:pt x="27" y="88"/>
                  </a:cubicBezTo>
                  <a:cubicBezTo>
                    <a:pt x="22" y="98"/>
                    <a:pt x="22" y="98"/>
                    <a:pt x="22" y="98"/>
                  </a:cubicBezTo>
                  <a:cubicBezTo>
                    <a:pt x="33" y="105"/>
                    <a:pt x="33" y="105"/>
                    <a:pt x="33" y="10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2" y="96"/>
                    <a:pt x="45" y="97"/>
                    <a:pt x="48" y="9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62" y="108"/>
                    <a:pt x="62" y="108"/>
                    <a:pt x="62" y="10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65" y="97"/>
                    <a:pt x="68" y="96"/>
                    <a:pt x="71" y="95"/>
                  </a:cubicBezTo>
                  <a:cubicBezTo>
                    <a:pt x="76" y="105"/>
                    <a:pt x="76" y="105"/>
                    <a:pt x="76" y="105"/>
                  </a:cubicBezTo>
                  <a:cubicBezTo>
                    <a:pt x="88" y="98"/>
                    <a:pt x="88" y="98"/>
                    <a:pt x="88" y="9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5" y="86"/>
                    <a:pt x="87" y="84"/>
                    <a:pt x="89" y="82"/>
                  </a:cubicBezTo>
                  <a:cubicBezTo>
                    <a:pt x="98" y="87"/>
                    <a:pt x="98" y="87"/>
                    <a:pt x="98" y="87"/>
                  </a:cubicBezTo>
                  <a:cubicBezTo>
                    <a:pt x="105" y="75"/>
                    <a:pt x="105" y="75"/>
                    <a:pt x="105" y="75"/>
                  </a:cubicBezTo>
                  <a:cubicBezTo>
                    <a:pt x="96" y="70"/>
                    <a:pt x="96" y="70"/>
                    <a:pt x="96" y="70"/>
                  </a:cubicBezTo>
                  <a:cubicBezTo>
                    <a:pt x="97" y="67"/>
                    <a:pt x="98" y="64"/>
                    <a:pt x="98" y="61"/>
                  </a:cubicBezTo>
                  <a:cubicBezTo>
                    <a:pt x="109" y="61"/>
                    <a:pt x="109" y="61"/>
                    <a:pt x="109" y="61"/>
                  </a:cubicBezTo>
                  <a:close/>
                  <a:moveTo>
                    <a:pt x="55" y="85"/>
                  </a:moveTo>
                  <a:cubicBezTo>
                    <a:pt x="38" y="85"/>
                    <a:pt x="24" y="71"/>
                    <a:pt x="24" y="54"/>
                  </a:cubicBezTo>
                  <a:cubicBezTo>
                    <a:pt x="24" y="37"/>
                    <a:pt x="38" y="23"/>
                    <a:pt x="55" y="23"/>
                  </a:cubicBezTo>
                  <a:cubicBezTo>
                    <a:pt x="72" y="23"/>
                    <a:pt x="85" y="37"/>
                    <a:pt x="85" y="54"/>
                  </a:cubicBezTo>
                  <a:cubicBezTo>
                    <a:pt x="85" y="71"/>
                    <a:pt x="72" y="85"/>
                    <a:pt x="55" y="8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6" name="Freeform 13">
              <a:extLst>
                <a:ext uri="{FF2B5EF4-FFF2-40B4-BE49-F238E27FC236}">
                  <a16:creationId xmlns:a16="http://schemas.microsoft.com/office/drawing/2014/main" id="{9954C291-E8E4-4D57-A2D0-2A8B3F67C6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44951" y="1662113"/>
              <a:ext cx="434975" cy="433387"/>
            </a:xfrm>
            <a:custGeom>
              <a:avLst/>
              <a:gdLst>
                <a:gd name="T0" fmla="*/ 228 w 228"/>
                <a:gd name="T1" fmla="*/ 129 h 228"/>
                <a:gd name="T2" fmla="*/ 228 w 228"/>
                <a:gd name="T3" fmla="*/ 100 h 228"/>
                <a:gd name="T4" fmla="*/ 205 w 228"/>
                <a:gd name="T5" fmla="*/ 100 h 228"/>
                <a:gd name="T6" fmla="*/ 200 w 228"/>
                <a:gd name="T7" fmla="*/ 81 h 228"/>
                <a:gd name="T8" fmla="*/ 220 w 228"/>
                <a:gd name="T9" fmla="*/ 70 h 228"/>
                <a:gd name="T10" fmla="*/ 206 w 228"/>
                <a:gd name="T11" fmla="*/ 45 h 228"/>
                <a:gd name="T12" fmla="*/ 186 w 228"/>
                <a:gd name="T13" fmla="*/ 56 h 228"/>
                <a:gd name="T14" fmla="*/ 172 w 228"/>
                <a:gd name="T15" fmla="*/ 42 h 228"/>
                <a:gd name="T16" fmla="*/ 183 w 228"/>
                <a:gd name="T17" fmla="*/ 23 h 228"/>
                <a:gd name="T18" fmla="*/ 159 w 228"/>
                <a:gd name="T19" fmla="*/ 8 h 228"/>
                <a:gd name="T20" fmla="*/ 147 w 228"/>
                <a:gd name="T21" fmla="*/ 28 h 228"/>
                <a:gd name="T22" fmla="*/ 128 w 228"/>
                <a:gd name="T23" fmla="*/ 23 h 228"/>
                <a:gd name="T24" fmla="*/ 128 w 228"/>
                <a:gd name="T25" fmla="*/ 0 h 228"/>
                <a:gd name="T26" fmla="*/ 100 w 228"/>
                <a:gd name="T27" fmla="*/ 0 h 228"/>
                <a:gd name="T28" fmla="*/ 100 w 228"/>
                <a:gd name="T29" fmla="*/ 23 h 228"/>
                <a:gd name="T30" fmla="*/ 80 w 228"/>
                <a:gd name="T31" fmla="*/ 28 h 228"/>
                <a:gd name="T32" fmla="*/ 69 w 228"/>
                <a:gd name="T33" fmla="*/ 8 h 228"/>
                <a:gd name="T34" fmla="*/ 44 w 228"/>
                <a:gd name="T35" fmla="*/ 23 h 228"/>
                <a:gd name="T36" fmla="*/ 56 w 228"/>
                <a:gd name="T37" fmla="*/ 42 h 228"/>
                <a:gd name="T38" fmla="*/ 42 w 228"/>
                <a:gd name="T39" fmla="*/ 56 h 228"/>
                <a:gd name="T40" fmla="*/ 22 w 228"/>
                <a:gd name="T41" fmla="*/ 45 h 228"/>
                <a:gd name="T42" fmla="*/ 8 w 228"/>
                <a:gd name="T43" fmla="*/ 70 h 228"/>
                <a:gd name="T44" fmla="*/ 27 w 228"/>
                <a:gd name="T45" fmla="*/ 81 h 228"/>
                <a:gd name="T46" fmla="*/ 22 w 228"/>
                <a:gd name="T47" fmla="*/ 100 h 228"/>
                <a:gd name="T48" fmla="*/ 0 w 228"/>
                <a:gd name="T49" fmla="*/ 100 h 228"/>
                <a:gd name="T50" fmla="*/ 0 w 228"/>
                <a:gd name="T51" fmla="*/ 129 h 228"/>
                <a:gd name="T52" fmla="*/ 22 w 228"/>
                <a:gd name="T53" fmla="*/ 129 h 228"/>
                <a:gd name="T54" fmla="*/ 27 w 228"/>
                <a:gd name="T55" fmla="*/ 148 h 228"/>
                <a:gd name="T56" fmla="*/ 8 w 228"/>
                <a:gd name="T57" fmla="*/ 159 h 228"/>
                <a:gd name="T58" fmla="*/ 22 w 228"/>
                <a:gd name="T59" fmla="*/ 184 h 228"/>
                <a:gd name="T60" fmla="*/ 42 w 228"/>
                <a:gd name="T61" fmla="*/ 172 h 228"/>
                <a:gd name="T62" fmla="*/ 56 w 228"/>
                <a:gd name="T63" fmla="*/ 186 h 228"/>
                <a:gd name="T64" fmla="*/ 44 w 228"/>
                <a:gd name="T65" fmla="*/ 206 h 228"/>
                <a:gd name="T66" fmla="*/ 69 w 228"/>
                <a:gd name="T67" fmla="*/ 220 h 228"/>
                <a:gd name="T68" fmla="*/ 80 w 228"/>
                <a:gd name="T69" fmla="*/ 201 h 228"/>
                <a:gd name="T70" fmla="*/ 100 w 228"/>
                <a:gd name="T71" fmla="*/ 206 h 228"/>
                <a:gd name="T72" fmla="*/ 100 w 228"/>
                <a:gd name="T73" fmla="*/ 228 h 228"/>
                <a:gd name="T74" fmla="*/ 128 w 228"/>
                <a:gd name="T75" fmla="*/ 228 h 228"/>
                <a:gd name="T76" fmla="*/ 128 w 228"/>
                <a:gd name="T77" fmla="*/ 206 h 228"/>
                <a:gd name="T78" fmla="*/ 147 w 228"/>
                <a:gd name="T79" fmla="*/ 201 h 228"/>
                <a:gd name="T80" fmla="*/ 159 w 228"/>
                <a:gd name="T81" fmla="*/ 220 h 228"/>
                <a:gd name="T82" fmla="*/ 183 w 228"/>
                <a:gd name="T83" fmla="*/ 206 h 228"/>
                <a:gd name="T84" fmla="*/ 172 w 228"/>
                <a:gd name="T85" fmla="*/ 186 h 228"/>
                <a:gd name="T86" fmla="*/ 186 w 228"/>
                <a:gd name="T87" fmla="*/ 172 h 228"/>
                <a:gd name="T88" fmla="*/ 206 w 228"/>
                <a:gd name="T89" fmla="*/ 184 h 228"/>
                <a:gd name="T90" fmla="*/ 220 w 228"/>
                <a:gd name="T91" fmla="*/ 159 h 228"/>
                <a:gd name="T92" fmla="*/ 200 w 228"/>
                <a:gd name="T93" fmla="*/ 148 h 228"/>
                <a:gd name="T94" fmla="*/ 205 w 228"/>
                <a:gd name="T95" fmla="*/ 129 h 228"/>
                <a:gd name="T96" fmla="*/ 228 w 228"/>
                <a:gd name="T97" fmla="*/ 129 h 228"/>
                <a:gd name="T98" fmla="*/ 114 w 228"/>
                <a:gd name="T99" fmla="*/ 178 h 228"/>
                <a:gd name="T100" fmla="*/ 50 w 228"/>
                <a:gd name="T101" fmla="*/ 114 h 228"/>
                <a:gd name="T102" fmla="*/ 114 w 228"/>
                <a:gd name="T103" fmla="*/ 50 h 228"/>
                <a:gd name="T104" fmla="*/ 178 w 228"/>
                <a:gd name="T105" fmla="*/ 114 h 228"/>
                <a:gd name="T106" fmla="*/ 114 w 228"/>
                <a:gd name="T107" fmla="*/ 17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8" h="228">
                  <a:moveTo>
                    <a:pt x="228" y="129"/>
                  </a:moveTo>
                  <a:cubicBezTo>
                    <a:pt x="228" y="100"/>
                    <a:pt x="228" y="100"/>
                    <a:pt x="228" y="100"/>
                  </a:cubicBezTo>
                  <a:cubicBezTo>
                    <a:pt x="205" y="100"/>
                    <a:pt x="205" y="100"/>
                    <a:pt x="205" y="100"/>
                  </a:cubicBezTo>
                  <a:cubicBezTo>
                    <a:pt x="204" y="93"/>
                    <a:pt x="203" y="87"/>
                    <a:pt x="200" y="81"/>
                  </a:cubicBezTo>
                  <a:cubicBezTo>
                    <a:pt x="220" y="70"/>
                    <a:pt x="220" y="70"/>
                    <a:pt x="220" y="70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186" y="56"/>
                    <a:pt x="186" y="56"/>
                    <a:pt x="186" y="56"/>
                  </a:cubicBezTo>
                  <a:cubicBezTo>
                    <a:pt x="182" y="51"/>
                    <a:pt x="177" y="46"/>
                    <a:pt x="172" y="42"/>
                  </a:cubicBezTo>
                  <a:cubicBezTo>
                    <a:pt x="183" y="23"/>
                    <a:pt x="183" y="23"/>
                    <a:pt x="183" y="23"/>
                  </a:cubicBezTo>
                  <a:cubicBezTo>
                    <a:pt x="159" y="8"/>
                    <a:pt x="159" y="8"/>
                    <a:pt x="159" y="8"/>
                  </a:cubicBezTo>
                  <a:cubicBezTo>
                    <a:pt x="147" y="28"/>
                    <a:pt x="147" y="28"/>
                    <a:pt x="147" y="28"/>
                  </a:cubicBezTo>
                  <a:cubicBezTo>
                    <a:pt x="141" y="25"/>
                    <a:pt x="135" y="24"/>
                    <a:pt x="128" y="23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23"/>
                    <a:pt x="100" y="23"/>
                    <a:pt x="100" y="23"/>
                  </a:cubicBezTo>
                  <a:cubicBezTo>
                    <a:pt x="93" y="24"/>
                    <a:pt x="86" y="25"/>
                    <a:pt x="80" y="28"/>
                  </a:cubicBezTo>
                  <a:cubicBezTo>
                    <a:pt x="69" y="8"/>
                    <a:pt x="69" y="8"/>
                    <a:pt x="69" y="8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50" y="46"/>
                    <a:pt x="46" y="51"/>
                    <a:pt x="42" y="56"/>
                  </a:cubicBezTo>
                  <a:cubicBezTo>
                    <a:pt x="22" y="45"/>
                    <a:pt x="22" y="45"/>
                    <a:pt x="22" y="45"/>
                  </a:cubicBezTo>
                  <a:cubicBezTo>
                    <a:pt x="8" y="70"/>
                    <a:pt x="8" y="70"/>
                    <a:pt x="8" y="7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5" y="87"/>
                    <a:pt x="23" y="93"/>
                    <a:pt x="22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22" y="129"/>
                    <a:pt x="22" y="129"/>
                    <a:pt x="22" y="129"/>
                  </a:cubicBezTo>
                  <a:cubicBezTo>
                    <a:pt x="23" y="135"/>
                    <a:pt x="25" y="142"/>
                    <a:pt x="27" y="148"/>
                  </a:cubicBezTo>
                  <a:cubicBezTo>
                    <a:pt x="8" y="159"/>
                    <a:pt x="8" y="159"/>
                    <a:pt x="8" y="159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42" y="172"/>
                    <a:pt x="42" y="172"/>
                    <a:pt x="42" y="172"/>
                  </a:cubicBezTo>
                  <a:cubicBezTo>
                    <a:pt x="46" y="178"/>
                    <a:pt x="50" y="182"/>
                    <a:pt x="56" y="186"/>
                  </a:cubicBezTo>
                  <a:cubicBezTo>
                    <a:pt x="44" y="206"/>
                    <a:pt x="44" y="206"/>
                    <a:pt x="44" y="206"/>
                  </a:cubicBezTo>
                  <a:cubicBezTo>
                    <a:pt x="69" y="220"/>
                    <a:pt x="69" y="220"/>
                    <a:pt x="69" y="220"/>
                  </a:cubicBezTo>
                  <a:cubicBezTo>
                    <a:pt x="80" y="201"/>
                    <a:pt x="80" y="201"/>
                    <a:pt x="80" y="201"/>
                  </a:cubicBezTo>
                  <a:cubicBezTo>
                    <a:pt x="86" y="203"/>
                    <a:pt x="93" y="205"/>
                    <a:pt x="100" y="206"/>
                  </a:cubicBezTo>
                  <a:cubicBezTo>
                    <a:pt x="100" y="228"/>
                    <a:pt x="100" y="228"/>
                    <a:pt x="100" y="228"/>
                  </a:cubicBezTo>
                  <a:cubicBezTo>
                    <a:pt x="128" y="228"/>
                    <a:pt x="128" y="228"/>
                    <a:pt x="128" y="228"/>
                  </a:cubicBezTo>
                  <a:cubicBezTo>
                    <a:pt x="128" y="206"/>
                    <a:pt x="128" y="206"/>
                    <a:pt x="128" y="206"/>
                  </a:cubicBezTo>
                  <a:cubicBezTo>
                    <a:pt x="135" y="205"/>
                    <a:pt x="141" y="203"/>
                    <a:pt x="147" y="201"/>
                  </a:cubicBezTo>
                  <a:cubicBezTo>
                    <a:pt x="159" y="220"/>
                    <a:pt x="159" y="220"/>
                    <a:pt x="159" y="220"/>
                  </a:cubicBezTo>
                  <a:cubicBezTo>
                    <a:pt x="183" y="206"/>
                    <a:pt x="183" y="206"/>
                    <a:pt x="183" y="206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7" y="182"/>
                    <a:pt x="182" y="178"/>
                    <a:pt x="186" y="172"/>
                  </a:cubicBezTo>
                  <a:cubicBezTo>
                    <a:pt x="206" y="184"/>
                    <a:pt x="206" y="184"/>
                    <a:pt x="206" y="184"/>
                  </a:cubicBezTo>
                  <a:cubicBezTo>
                    <a:pt x="220" y="159"/>
                    <a:pt x="220" y="159"/>
                    <a:pt x="220" y="159"/>
                  </a:cubicBezTo>
                  <a:cubicBezTo>
                    <a:pt x="200" y="148"/>
                    <a:pt x="200" y="148"/>
                    <a:pt x="200" y="148"/>
                  </a:cubicBezTo>
                  <a:cubicBezTo>
                    <a:pt x="203" y="142"/>
                    <a:pt x="204" y="135"/>
                    <a:pt x="205" y="129"/>
                  </a:cubicBezTo>
                  <a:cubicBezTo>
                    <a:pt x="228" y="129"/>
                    <a:pt x="228" y="129"/>
                    <a:pt x="228" y="129"/>
                  </a:cubicBezTo>
                  <a:close/>
                  <a:moveTo>
                    <a:pt x="114" y="178"/>
                  </a:moveTo>
                  <a:cubicBezTo>
                    <a:pt x="78" y="178"/>
                    <a:pt x="50" y="150"/>
                    <a:pt x="50" y="114"/>
                  </a:cubicBezTo>
                  <a:cubicBezTo>
                    <a:pt x="50" y="79"/>
                    <a:pt x="78" y="50"/>
                    <a:pt x="114" y="50"/>
                  </a:cubicBezTo>
                  <a:cubicBezTo>
                    <a:pt x="149" y="50"/>
                    <a:pt x="178" y="79"/>
                    <a:pt x="178" y="114"/>
                  </a:cubicBezTo>
                  <a:cubicBezTo>
                    <a:pt x="178" y="150"/>
                    <a:pt x="149" y="178"/>
                    <a:pt x="114" y="1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7" name="Freeform 14">
              <a:extLst>
                <a:ext uri="{FF2B5EF4-FFF2-40B4-BE49-F238E27FC236}">
                  <a16:creationId xmlns:a16="http://schemas.microsoft.com/office/drawing/2014/main" id="{9893E9EB-26D5-4DCD-82D0-C045951F991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73251" y="2122488"/>
              <a:ext cx="939800" cy="938212"/>
            </a:xfrm>
            <a:custGeom>
              <a:avLst/>
              <a:gdLst>
                <a:gd name="T0" fmla="*/ 71 w 493"/>
                <a:gd name="T1" fmla="*/ 151 h 493"/>
                <a:gd name="T2" fmla="*/ 26 w 493"/>
                <a:gd name="T3" fmla="*/ 136 h 493"/>
                <a:gd name="T4" fmla="*/ 5 w 493"/>
                <a:gd name="T5" fmla="*/ 199 h 493"/>
                <a:gd name="T6" fmla="*/ 10 w 493"/>
                <a:gd name="T7" fmla="*/ 209 h 493"/>
                <a:gd name="T8" fmla="*/ 47 w 493"/>
                <a:gd name="T9" fmla="*/ 251 h 493"/>
                <a:gd name="T10" fmla="*/ 0 w 493"/>
                <a:gd name="T11" fmla="*/ 261 h 493"/>
                <a:gd name="T12" fmla="*/ 14 w 493"/>
                <a:gd name="T13" fmla="*/ 326 h 493"/>
                <a:gd name="T14" fmla="*/ 23 w 493"/>
                <a:gd name="T15" fmla="*/ 332 h 493"/>
                <a:gd name="T16" fmla="*/ 76 w 493"/>
                <a:gd name="T17" fmla="*/ 350 h 493"/>
                <a:gd name="T18" fmla="*/ 40 w 493"/>
                <a:gd name="T19" fmla="*/ 382 h 493"/>
                <a:gd name="T20" fmla="*/ 85 w 493"/>
                <a:gd name="T21" fmla="*/ 432 h 493"/>
                <a:gd name="T22" fmla="*/ 96 w 493"/>
                <a:gd name="T23" fmla="*/ 433 h 493"/>
                <a:gd name="T24" fmla="*/ 151 w 493"/>
                <a:gd name="T25" fmla="*/ 422 h 493"/>
                <a:gd name="T26" fmla="*/ 136 w 493"/>
                <a:gd name="T27" fmla="*/ 467 h 493"/>
                <a:gd name="T28" fmla="*/ 199 w 493"/>
                <a:gd name="T29" fmla="*/ 488 h 493"/>
                <a:gd name="T30" fmla="*/ 209 w 493"/>
                <a:gd name="T31" fmla="*/ 483 h 493"/>
                <a:gd name="T32" fmla="*/ 251 w 493"/>
                <a:gd name="T33" fmla="*/ 446 h 493"/>
                <a:gd name="T34" fmla="*/ 261 w 493"/>
                <a:gd name="T35" fmla="*/ 493 h 493"/>
                <a:gd name="T36" fmla="*/ 326 w 493"/>
                <a:gd name="T37" fmla="*/ 479 h 493"/>
                <a:gd name="T38" fmla="*/ 332 w 493"/>
                <a:gd name="T39" fmla="*/ 470 h 493"/>
                <a:gd name="T40" fmla="*/ 350 w 493"/>
                <a:gd name="T41" fmla="*/ 417 h 493"/>
                <a:gd name="T42" fmla="*/ 383 w 493"/>
                <a:gd name="T43" fmla="*/ 453 h 493"/>
                <a:gd name="T44" fmla="*/ 432 w 493"/>
                <a:gd name="T45" fmla="*/ 408 h 493"/>
                <a:gd name="T46" fmla="*/ 433 w 493"/>
                <a:gd name="T47" fmla="*/ 397 h 493"/>
                <a:gd name="T48" fmla="*/ 422 w 493"/>
                <a:gd name="T49" fmla="*/ 342 h 493"/>
                <a:gd name="T50" fmla="*/ 467 w 493"/>
                <a:gd name="T51" fmla="*/ 357 h 493"/>
                <a:gd name="T52" fmla="*/ 488 w 493"/>
                <a:gd name="T53" fmla="*/ 294 h 493"/>
                <a:gd name="T54" fmla="*/ 483 w 493"/>
                <a:gd name="T55" fmla="*/ 284 h 493"/>
                <a:gd name="T56" fmla="*/ 446 w 493"/>
                <a:gd name="T57" fmla="*/ 242 h 493"/>
                <a:gd name="T58" fmla="*/ 493 w 493"/>
                <a:gd name="T59" fmla="*/ 232 h 493"/>
                <a:gd name="T60" fmla="*/ 479 w 493"/>
                <a:gd name="T61" fmla="*/ 167 h 493"/>
                <a:gd name="T62" fmla="*/ 470 w 493"/>
                <a:gd name="T63" fmla="*/ 161 h 493"/>
                <a:gd name="T64" fmla="*/ 417 w 493"/>
                <a:gd name="T65" fmla="*/ 143 h 493"/>
                <a:gd name="T66" fmla="*/ 453 w 493"/>
                <a:gd name="T67" fmla="*/ 111 h 493"/>
                <a:gd name="T68" fmla="*/ 408 w 493"/>
                <a:gd name="T69" fmla="*/ 61 h 493"/>
                <a:gd name="T70" fmla="*/ 397 w 493"/>
                <a:gd name="T71" fmla="*/ 61 h 493"/>
                <a:gd name="T72" fmla="*/ 342 w 493"/>
                <a:gd name="T73" fmla="*/ 71 h 493"/>
                <a:gd name="T74" fmla="*/ 357 w 493"/>
                <a:gd name="T75" fmla="*/ 26 h 493"/>
                <a:gd name="T76" fmla="*/ 294 w 493"/>
                <a:gd name="T77" fmla="*/ 5 h 493"/>
                <a:gd name="T78" fmla="*/ 284 w 493"/>
                <a:gd name="T79" fmla="*/ 10 h 493"/>
                <a:gd name="T80" fmla="*/ 242 w 493"/>
                <a:gd name="T81" fmla="*/ 47 h 493"/>
                <a:gd name="T82" fmla="*/ 232 w 493"/>
                <a:gd name="T83" fmla="*/ 0 h 493"/>
                <a:gd name="T84" fmla="*/ 167 w 493"/>
                <a:gd name="T85" fmla="*/ 14 h 493"/>
                <a:gd name="T86" fmla="*/ 161 w 493"/>
                <a:gd name="T87" fmla="*/ 23 h 493"/>
                <a:gd name="T88" fmla="*/ 143 w 493"/>
                <a:gd name="T89" fmla="*/ 76 h 493"/>
                <a:gd name="T90" fmla="*/ 111 w 493"/>
                <a:gd name="T91" fmla="*/ 40 h 493"/>
                <a:gd name="T92" fmla="*/ 61 w 493"/>
                <a:gd name="T93" fmla="*/ 85 h 493"/>
                <a:gd name="T94" fmla="*/ 61 w 493"/>
                <a:gd name="T95" fmla="*/ 96 h 493"/>
                <a:gd name="T96" fmla="*/ 193 w 493"/>
                <a:gd name="T97" fmla="*/ 187 h 493"/>
                <a:gd name="T98" fmla="*/ 300 w 493"/>
                <a:gd name="T99" fmla="*/ 306 h 493"/>
                <a:gd name="T100" fmla="*/ 193 w 493"/>
                <a:gd name="T101" fmla="*/ 187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93" h="493">
                  <a:moveTo>
                    <a:pt x="88" y="126"/>
                  </a:moveTo>
                  <a:cubicBezTo>
                    <a:pt x="82" y="134"/>
                    <a:pt x="76" y="142"/>
                    <a:pt x="71" y="151"/>
                  </a:cubicBezTo>
                  <a:cubicBezTo>
                    <a:pt x="33" y="138"/>
                    <a:pt x="33" y="138"/>
                    <a:pt x="33" y="138"/>
                  </a:cubicBezTo>
                  <a:cubicBezTo>
                    <a:pt x="26" y="136"/>
                    <a:pt x="26" y="136"/>
                    <a:pt x="26" y="136"/>
                  </a:cubicBezTo>
                  <a:cubicBezTo>
                    <a:pt x="24" y="143"/>
                    <a:pt x="24" y="143"/>
                    <a:pt x="24" y="143"/>
                  </a:cubicBezTo>
                  <a:cubicBezTo>
                    <a:pt x="5" y="199"/>
                    <a:pt x="5" y="199"/>
                    <a:pt x="5" y="199"/>
                  </a:cubicBezTo>
                  <a:cubicBezTo>
                    <a:pt x="3" y="207"/>
                    <a:pt x="3" y="207"/>
                    <a:pt x="3" y="207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47" y="231"/>
                    <a:pt x="47" y="241"/>
                    <a:pt x="47" y="251"/>
                  </a:cubicBezTo>
                  <a:cubicBezTo>
                    <a:pt x="8" y="259"/>
                    <a:pt x="8" y="259"/>
                    <a:pt x="8" y="259"/>
                  </a:cubicBezTo>
                  <a:cubicBezTo>
                    <a:pt x="0" y="261"/>
                    <a:pt x="0" y="261"/>
                    <a:pt x="0" y="261"/>
                  </a:cubicBezTo>
                  <a:cubicBezTo>
                    <a:pt x="2" y="268"/>
                    <a:pt x="2" y="268"/>
                    <a:pt x="2" y="268"/>
                  </a:cubicBezTo>
                  <a:cubicBezTo>
                    <a:pt x="14" y="326"/>
                    <a:pt x="14" y="326"/>
                    <a:pt x="14" y="326"/>
                  </a:cubicBezTo>
                  <a:cubicBezTo>
                    <a:pt x="16" y="334"/>
                    <a:pt x="16" y="334"/>
                    <a:pt x="16" y="334"/>
                  </a:cubicBezTo>
                  <a:cubicBezTo>
                    <a:pt x="23" y="332"/>
                    <a:pt x="23" y="332"/>
                    <a:pt x="23" y="332"/>
                  </a:cubicBezTo>
                  <a:cubicBezTo>
                    <a:pt x="63" y="324"/>
                    <a:pt x="63" y="324"/>
                    <a:pt x="63" y="324"/>
                  </a:cubicBezTo>
                  <a:cubicBezTo>
                    <a:pt x="66" y="333"/>
                    <a:pt x="71" y="342"/>
                    <a:pt x="76" y="350"/>
                  </a:cubicBezTo>
                  <a:cubicBezTo>
                    <a:pt x="46" y="377"/>
                    <a:pt x="46" y="377"/>
                    <a:pt x="46" y="377"/>
                  </a:cubicBezTo>
                  <a:cubicBezTo>
                    <a:pt x="40" y="382"/>
                    <a:pt x="40" y="382"/>
                    <a:pt x="40" y="382"/>
                  </a:cubicBezTo>
                  <a:cubicBezTo>
                    <a:pt x="46" y="388"/>
                    <a:pt x="46" y="388"/>
                    <a:pt x="46" y="388"/>
                  </a:cubicBezTo>
                  <a:cubicBezTo>
                    <a:pt x="85" y="432"/>
                    <a:pt x="85" y="432"/>
                    <a:pt x="85" y="432"/>
                  </a:cubicBezTo>
                  <a:cubicBezTo>
                    <a:pt x="90" y="438"/>
                    <a:pt x="90" y="438"/>
                    <a:pt x="90" y="438"/>
                  </a:cubicBezTo>
                  <a:cubicBezTo>
                    <a:pt x="96" y="433"/>
                    <a:pt x="96" y="433"/>
                    <a:pt x="96" y="433"/>
                  </a:cubicBezTo>
                  <a:cubicBezTo>
                    <a:pt x="126" y="405"/>
                    <a:pt x="126" y="405"/>
                    <a:pt x="126" y="405"/>
                  </a:cubicBezTo>
                  <a:cubicBezTo>
                    <a:pt x="134" y="411"/>
                    <a:pt x="142" y="417"/>
                    <a:pt x="151" y="422"/>
                  </a:cubicBezTo>
                  <a:cubicBezTo>
                    <a:pt x="138" y="460"/>
                    <a:pt x="138" y="460"/>
                    <a:pt x="138" y="460"/>
                  </a:cubicBezTo>
                  <a:cubicBezTo>
                    <a:pt x="136" y="467"/>
                    <a:pt x="136" y="467"/>
                    <a:pt x="136" y="467"/>
                  </a:cubicBezTo>
                  <a:cubicBezTo>
                    <a:pt x="143" y="470"/>
                    <a:pt x="143" y="470"/>
                    <a:pt x="143" y="470"/>
                  </a:cubicBezTo>
                  <a:cubicBezTo>
                    <a:pt x="199" y="488"/>
                    <a:pt x="199" y="488"/>
                    <a:pt x="199" y="488"/>
                  </a:cubicBezTo>
                  <a:cubicBezTo>
                    <a:pt x="207" y="490"/>
                    <a:pt x="207" y="490"/>
                    <a:pt x="207" y="490"/>
                  </a:cubicBezTo>
                  <a:cubicBezTo>
                    <a:pt x="209" y="483"/>
                    <a:pt x="209" y="483"/>
                    <a:pt x="209" y="483"/>
                  </a:cubicBezTo>
                  <a:cubicBezTo>
                    <a:pt x="221" y="445"/>
                    <a:pt x="221" y="445"/>
                    <a:pt x="221" y="445"/>
                  </a:cubicBezTo>
                  <a:cubicBezTo>
                    <a:pt x="231" y="446"/>
                    <a:pt x="241" y="446"/>
                    <a:pt x="251" y="446"/>
                  </a:cubicBezTo>
                  <a:cubicBezTo>
                    <a:pt x="260" y="486"/>
                    <a:pt x="260" y="486"/>
                    <a:pt x="260" y="486"/>
                  </a:cubicBezTo>
                  <a:cubicBezTo>
                    <a:pt x="261" y="493"/>
                    <a:pt x="261" y="493"/>
                    <a:pt x="261" y="493"/>
                  </a:cubicBezTo>
                  <a:cubicBezTo>
                    <a:pt x="269" y="491"/>
                    <a:pt x="269" y="491"/>
                    <a:pt x="269" y="491"/>
                  </a:cubicBezTo>
                  <a:cubicBezTo>
                    <a:pt x="326" y="479"/>
                    <a:pt x="326" y="479"/>
                    <a:pt x="326" y="479"/>
                  </a:cubicBezTo>
                  <a:cubicBezTo>
                    <a:pt x="334" y="478"/>
                    <a:pt x="334" y="478"/>
                    <a:pt x="334" y="478"/>
                  </a:cubicBezTo>
                  <a:cubicBezTo>
                    <a:pt x="332" y="470"/>
                    <a:pt x="332" y="470"/>
                    <a:pt x="332" y="470"/>
                  </a:cubicBezTo>
                  <a:cubicBezTo>
                    <a:pt x="324" y="431"/>
                    <a:pt x="324" y="431"/>
                    <a:pt x="324" y="431"/>
                  </a:cubicBezTo>
                  <a:cubicBezTo>
                    <a:pt x="333" y="427"/>
                    <a:pt x="342" y="422"/>
                    <a:pt x="350" y="417"/>
                  </a:cubicBezTo>
                  <a:cubicBezTo>
                    <a:pt x="377" y="447"/>
                    <a:pt x="377" y="447"/>
                    <a:pt x="377" y="447"/>
                  </a:cubicBezTo>
                  <a:cubicBezTo>
                    <a:pt x="383" y="453"/>
                    <a:pt x="383" y="453"/>
                    <a:pt x="383" y="453"/>
                  </a:cubicBezTo>
                  <a:cubicBezTo>
                    <a:pt x="388" y="448"/>
                    <a:pt x="388" y="448"/>
                    <a:pt x="388" y="448"/>
                  </a:cubicBezTo>
                  <a:cubicBezTo>
                    <a:pt x="432" y="408"/>
                    <a:pt x="432" y="408"/>
                    <a:pt x="432" y="408"/>
                  </a:cubicBezTo>
                  <a:cubicBezTo>
                    <a:pt x="438" y="403"/>
                    <a:pt x="438" y="403"/>
                    <a:pt x="438" y="403"/>
                  </a:cubicBezTo>
                  <a:cubicBezTo>
                    <a:pt x="433" y="397"/>
                    <a:pt x="433" y="397"/>
                    <a:pt x="433" y="397"/>
                  </a:cubicBezTo>
                  <a:cubicBezTo>
                    <a:pt x="406" y="367"/>
                    <a:pt x="406" y="367"/>
                    <a:pt x="406" y="367"/>
                  </a:cubicBezTo>
                  <a:cubicBezTo>
                    <a:pt x="412" y="359"/>
                    <a:pt x="417" y="351"/>
                    <a:pt x="422" y="342"/>
                  </a:cubicBezTo>
                  <a:cubicBezTo>
                    <a:pt x="460" y="355"/>
                    <a:pt x="460" y="355"/>
                    <a:pt x="460" y="355"/>
                  </a:cubicBezTo>
                  <a:cubicBezTo>
                    <a:pt x="467" y="357"/>
                    <a:pt x="467" y="357"/>
                    <a:pt x="467" y="357"/>
                  </a:cubicBezTo>
                  <a:cubicBezTo>
                    <a:pt x="470" y="350"/>
                    <a:pt x="470" y="350"/>
                    <a:pt x="470" y="350"/>
                  </a:cubicBezTo>
                  <a:cubicBezTo>
                    <a:pt x="488" y="294"/>
                    <a:pt x="488" y="294"/>
                    <a:pt x="488" y="294"/>
                  </a:cubicBezTo>
                  <a:cubicBezTo>
                    <a:pt x="490" y="286"/>
                    <a:pt x="490" y="286"/>
                    <a:pt x="490" y="286"/>
                  </a:cubicBezTo>
                  <a:cubicBezTo>
                    <a:pt x="483" y="284"/>
                    <a:pt x="483" y="284"/>
                    <a:pt x="483" y="284"/>
                  </a:cubicBezTo>
                  <a:cubicBezTo>
                    <a:pt x="445" y="272"/>
                    <a:pt x="445" y="272"/>
                    <a:pt x="445" y="272"/>
                  </a:cubicBezTo>
                  <a:cubicBezTo>
                    <a:pt x="446" y="262"/>
                    <a:pt x="447" y="252"/>
                    <a:pt x="446" y="242"/>
                  </a:cubicBezTo>
                  <a:cubicBezTo>
                    <a:pt x="486" y="234"/>
                    <a:pt x="486" y="234"/>
                    <a:pt x="486" y="234"/>
                  </a:cubicBezTo>
                  <a:cubicBezTo>
                    <a:pt x="493" y="232"/>
                    <a:pt x="493" y="232"/>
                    <a:pt x="493" y="232"/>
                  </a:cubicBezTo>
                  <a:cubicBezTo>
                    <a:pt x="492" y="225"/>
                    <a:pt x="492" y="225"/>
                    <a:pt x="492" y="225"/>
                  </a:cubicBezTo>
                  <a:cubicBezTo>
                    <a:pt x="479" y="167"/>
                    <a:pt x="479" y="167"/>
                    <a:pt x="479" y="167"/>
                  </a:cubicBezTo>
                  <a:cubicBezTo>
                    <a:pt x="478" y="159"/>
                    <a:pt x="478" y="159"/>
                    <a:pt x="478" y="159"/>
                  </a:cubicBezTo>
                  <a:cubicBezTo>
                    <a:pt x="470" y="161"/>
                    <a:pt x="470" y="161"/>
                    <a:pt x="470" y="161"/>
                  </a:cubicBezTo>
                  <a:cubicBezTo>
                    <a:pt x="431" y="169"/>
                    <a:pt x="431" y="169"/>
                    <a:pt x="431" y="169"/>
                  </a:cubicBezTo>
                  <a:cubicBezTo>
                    <a:pt x="427" y="160"/>
                    <a:pt x="422" y="151"/>
                    <a:pt x="417" y="143"/>
                  </a:cubicBezTo>
                  <a:cubicBezTo>
                    <a:pt x="447" y="116"/>
                    <a:pt x="447" y="116"/>
                    <a:pt x="447" y="116"/>
                  </a:cubicBezTo>
                  <a:cubicBezTo>
                    <a:pt x="453" y="111"/>
                    <a:pt x="453" y="111"/>
                    <a:pt x="453" y="111"/>
                  </a:cubicBezTo>
                  <a:cubicBezTo>
                    <a:pt x="448" y="105"/>
                    <a:pt x="448" y="105"/>
                    <a:pt x="448" y="105"/>
                  </a:cubicBezTo>
                  <a:cubicBezTo>
                    <a:pt x="408" y="61"/>
                    <a:pt x="408" y="61"/>
                    <a:pt x="408" y="61"/>
                  </a:cubicBezTo>
                  <a:cubicBezTo>
                    <a:pt x="403" y="55"/>
                    <a:pt x="403" y="55"/>
                    <a:pt x="403" y="55"/>
                  </a:cubicBezTo>
                  <a:cubicBezTo>
                    <a:pt x="397" y="61"/>
                    <a:pt x="397" y="61"/>
                    <a:pt x="397" y="61"/>
                  </a:cubicBezTo>
                  <a:cubicBezTo>
                    <a:pt x="367" y="88"/>
                    <a:pt x="367" y="88"/>
                    <a:pt x="367" y="88"/>
                  </a:cubicBezTo>
                  <a:cubicBezTo>
                    <a:pt x="359" y="82"/>
                    <a:pt x="351" y="76"/>
                    <a:pt x="342" y="71"/>
                  </a:cubicBezTo>
                  <a:cubicBezTo>
                    <a:pt x="355" y="33"/>
                    <a:pt x="355" y="33"/>
                    <a:pt x="355" y="33"/>
                  </a:cubicBezTo>
                  <a:cubicBezTo>
                    <a:pt x="357" y="26"/>
                    <a:pt x="357" y="26"/>
                    <a:pt x="357" y="26"/>
                  </a:cubicBezTo>
                  <a:cubicBezTo>
                    <a:pt x="350" y="23"/>
                    <a:pt x="350" y="23"/>
                    <a:pt x="350" y="23"/>
                  </a:cubicBezTo>
                  <a:cubicBezTo>
                    <a:pt x="294" y="5"/>
                    <a:pt x="294" y="5"/>
                    <a:pt x="294" y="5"/>
                  </a:cubicBezTo>
                  <a:cubicBezTo>
                    <a:pt x="287" y="3"/>
                    <a:pt x="287" y="3"/>
                    <a:pt x="287" y="3"/>
                  </a:cubicBezTo>
                  <a:cubicBezTo>
                    <a:pt x="284" y="10"/>
                    <a:pt x="284" y="10"/>
                    <a:pt x="284" y="10"/>
                  </a:cubicBezTo>
                  <a:cubicBezTo>
                    <a:pt x="272" y="48"/>
                    <a:pt x="272" y="48"/>
                    <a:pt x="272" y="48"/>
                  </a:cubicBezTo>
                  <a:cubicBezTo>
                    <a:pt x="262" y="47"/>
                    <a:pt x="252" y="47"/>
                    <a:pt x="242" y="47"/>
                  </a:cubicBezTo>
                  <a:cubicBezTo>
                    <a:pt x="234" y="7"/>
                    <a:pt x="234" y="7"/>
                    <a:pt x="234" y="7"/>
                  </a:cubicBezTo>
                  <a:cubicBezTo>
                    <a:pt x="232" y="0"/>
                    <a:pt x="232" y="0"/>
                    <a:pt x="232" y="0"/>
                  </a:cubicBezTo>
                  <a:cubicBezTo>
                    <a:pt x="225" y="2"/>
                    <a:pt x="225" y="2"/>
                    <a:pt x="225" y="2"/>
                  </a:cubicBezTo>
                  <a:cubicBezTo>
                    <a:pt x="167" y="14"/>
                    <a:pt x="167" y="14"/>
                    <a:pt x="167" y="14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23"/>
                    <a:pt x="161" y="23"/>
                    <a:pt x="161" y="23"/>
                  </a:cubicBezTo>
                  <a:cubicBezTo>
                    <a:pt x="169" y="62"/>
                    <a:pt x="169" y="62"/>
                    <a:pt x="169" y="62"/>
                  </a:cubicBezTo>
                  <a:cubicBezTo>
                    <a:pt x="160" y="66"/>
                    <a:pt x="151" y="71"/>
                    <a:pt x="143" y="76"/>
                  </a:cubicBezTo>
                  <a:cubicBezTo>
                    <a:pt x="116" y="46"/>
                    <a:pt x="116" y="46"/>
                    <a:pt x="116" y="46"/>
                  </a:cubicBezTo>
                  <a:cubicBezTo>
                    <a:pt x="111" y="40"/>
                    <a:pt x="111" y="40"/>
                    <a:pt x="111" y="40"/>
                  </a:cubicBezTo>
                  <a:cubicBezTo>
                    <a:pt x="105" y="45"/>
                    <a:pt x="105" y="45"/>
                    <a:pt x="105" y="45"/>
                  </a:cubicBezTo>
                  <a:cubicBezTo>
                    <a:pt x="61" y="85"/>
                    <a:pt x="61" y="85"/>
                    <a:pt x="61" y="85"/>
                  </a:cubicBezTo>
                  <a:cubicBezTo>
                    <a:pt x="56" y="90"/>
                    <a:pt x="56" y="90"/>
                    <a:pt x="56" y="90"/>
                  </a:cubicBezTo>
                  <a:cubicBezTo>
                    <a:pt x="61" y="96"/>
                    <a:pt x="61" y="96"/>
                    <a:pt x="61" y="96"/>
                  </a:cubicBezTo>
                  <a:lnTo>
                    <a:pt x="88" y="126"/>
                  </a:lnTo>
                  <a:close/>
                  <a:moveTo>
                    <a:pt x="193" y="187"/>
                  </a:moveTo>
                  <a:cubicBezTo>
                    <a:pt x="226" y="157"/>
                    <a:pt x="277" y="160"/>
                    <a:pt x="306" y="193"/>
                  </a:cubicBezTo>
                  <a:cubicBezTo>
                    <a:pt x="336" y="226"/>
                    <a:pt x="333" y="276"/>
                    <a:pt x="300" y="306"/>
                  </a:cubicBezTo>
                  <a:cubicBezTo>
                    <a:pt x="268" y="336"/>
                    <a:pt x="217" y="333"/>
                    <a:pt x="187" y="300"/>
                  </a:cubicBezTo>
                  <a:cubicBezTo>
                    <a:pt x="157" y="267"/>
                    <a:pt x="160" y="217"/>
                    <a:pt x="193" y="187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8" name="Freeform 15">
              <a:extLst>
                <a:ext uri="{FF2B5EF4-FFF2-40B4-BE49-F238E27FC236}">
                  <a16:creationId xmlns:a16="http://schemas.microsoft.com/office/drawing/2014/main" id="{422AC587-D1F3-44A7-9208-D253B1FCD02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56051" y="2095500"/>
              <a:ext cx="330200" cy="330200"/>
            </a:xfrm>
            <a:custGeom>
              <a:avLst/>
              <a:gdLst>
                <a:gd name="T0" fmla="*/ 25 w 173"/>
                <a:gd name="T1" fmla="*/ 53 h 173"/>
                <a:gd name="T2" fmla="*/ 9 w 173"/>
                <a:gd name="T3" fmla="*/ 48 h 173"/>
                <a:gd name="T4" fmla="*/ 2 w 173"/>
                <a:gd name="T5" fmla="*/ 70 h 173"/>
                <a:gd name="T6" fmla="*/ 4 w 173"/>
                <a:gd name="T7" fmla="*/ 74 h 173"/>
                <a:gd name="T8" fmla="*/ 17 w 173"/>
                <a:gd name="T9" fmla="*/ 89 h 173"/>
                <a:gd name="T10" fmla="*/ 0 w 173"/>
                <a:gd name="T11" fmla="*/ 92 h 173"/>
                <a:gd name="T12" fmla="*/ 5 w 173"/>
                <a:gd name="T13" fmla="*/ 115 h 173"/>
                <a:gd name="T14" fmla="*/ 8 w 173"/>
                <a:gd name="T15" fmla="*/ 117 h 173"/>
                <a:gd name="T16" fmla="*/ 27 w 173"/>
                <a:gd name="T17" fmla="*/ 123 h 173"/>
                <a:gd name="T18" fmla="*/ 15 w 173"/>
                <a:gd name="T19" fmla="*/ 135 h 173"/>
                <a:gd name="T20" fmla="*/ 30 w 173"/>
                <a:gd name="T21" fmla="*/ 152 h 173"/>
                <a:gd name="T22" fmla="*/ 34 w 173"/>
                <a:gd name="T23" fmla="*/ 152 h 173"/>
                <a:gd name="T24" fmla="*/ 53 w 173"/>
                <a:gd name="T25" fmla="*/ 148 h 173"/>
                <a:gd name="T26" fmla="*/ 48 w 173"/>
                <a:gd name="T27" fmla="*/ 164 h 173"/>
                <a:gd name="T28" fmla="*/ 70 w 173"/>
                <a:gd name="T29" fmla="*/ 172 h 173"/>
                <a:gd name="T30" fmla="*/ 74 w 173"/>
                <a:gd name="T31" fmla="*/ 170 h 173"/>
                <a:gd name="T32" fmla="*/ 89 w 173"/>
                <a:gd name="T33" fmla="*/ 157 h 173"/>
                <a:gd name="T34" fmla="*/ 92 w 173"/>
                <a:gd name="T35" fmla="*/ 173 h 173"/>
                <a:gd name="T36" fmla="*/ 115 w 173"/>
                <a:gd name="T37" fmla="*/ 169 h 173"/>
                <a:gd name="T38" fmla="*/ 117 w 173"/>
                <a:gd name="T39" fmla="*/ 165 h 173"/>
                <a:gd name="T40" fmla="*/ 123 w 173"/>
                <a:gd name="T41" fmla="*/ 147 h 173"/>
                <a:gd name="T42" fmla="*/ 135 w 173"/>
                <a:gd name="T43" fmla="*/ 159 h 173"/>
                <a:gd name="T44" fmla="*/ 152 w 173"/>
                <a:gd name="T45" fmla="*/ 144 h 173"/>
                <a:gd name="T46" fmla="*/ 152 w 173"/>
                <a:gd name="T47" fmla="*/ 140 h 173"/>
                <a:gd name="T48" fmla="*/ 148 w 173"/>
                <a:gd name="T49" fmla="*/ 121 h 173"/>
                <a:gd name="T50" fmla="*/ 164 w 173"/>
                <a:gd name="T51" fmla="*/ 126 h 173"/>
                <a:gd name="T52" fmla="*/ 172 w 173"/>
                <a:gd name="T53" fmla="*/ 104 h 173"/>
                <a:gd name="T54" fmla="*/ 170 w 173"/>
                <a:gd name="T55" fmla="*/ 100 h 173"/>
                <a:gd name="T56" fmla="*/ 157 w 173"/>
                <a:gd name="T57" fmla="*/ 85 h 173"/>
                <a:gd name="T58" fmla="*/ 173 w 173"/>
                <a:gd name="T59" fmla="*/ 82 h 173"/>
                <a:gd name="T60" fmla="*/ 169 w 173"/>
                <a:gd name="T61" fmla="*/ 59 h 173"/>
                <a:gd name="T62" fmla="*/ 165 w 173"/>
                <a:gd name="T63" fmla="*/ 57 h 173"/>
                <a:gd name="T64" fmla="*/ 147 w 173"/>
                <a:gd name="T65" fmla="*/ 51 h 173"/>
                <a:gd name="T66" fmla="*/ 159 w 173"/>
                <a:gd name="T67" fmla="*/ 39 h 173"/>
                <a:gd name="T68" fmla="*/ 144 w 173"/>
                <a:gd name="T69" fmla="*/ 22 h 173"/>
                <a:gd name="T70" fmla="*/ 140 w 173"/>
                <a:gd name="T71" fmla="*/ 22 h 173"/>
                <a:gd name="T72" fmla="*/ 121 w 173"/>
                <a:gd name="T73" fmla="*/ 25 h 173"/>
                <a:gd name="T74" fmla="*/ 126 w 173"/>
                <a:gd name="T75" fmla="*/ 9 h 173"/>
                <a:gd name="T76" fmla="*/ 103 w 173"/>
                <a:gd name="T77" fmla="*/ 2 h 173"/>
                <a:gd name="T78" fmla="*/ 100 w 173"/>
                <a:gd name="T79" fmla="*/ 4 h 173"/>
                <a:gd name="T80" fmla="*/ 85 w 173"/>
                <a:gd name="T81" fmla="*/ 17 h 173"/>
                <a:gd name="T82" fmla="*/ 82 w 173"/>
                <a:gd name="T83" fmla="*/ 0 h 173"/>
                <a:gd name="T84" fmla="*/ 59 w 173"/>
                <a:gd name="T85" fmla="*/ 5 h 173"/>
                <a:gd name="T86" fmla="*/ 57 w 173"/>
                <a:gd name="T87" fmla="*/ 8 h 173"/>
                <a:gd name="T88" fmla="*/ 51 w 173"/>
                <a:gd name="T89" fmla="*/ 27 h 173"/>
                <a:gd name="T90" fmla="*/ 39 w 173"/>
                <a:gd name="T91" fmla="*/ 15 h 173"/>
                <a:gd name="T92" fmla="*/ 22 w 173"/>
                <a:gd name="T93" fmla="*/ 30 h 173"/>
                <a:gd name="T94" fmla="*/ 22 w 173"/>
                <a:gd name="T95" fmla="*/ 34 h 173"/>
                <a:gd name="T96" fmla="*/ 68 w 173"/>
                <a:gd name="T97" fmla="*/ 66 h 173"/>
                <a:gd name="T98" fmla="*/ 106 w 173"/>
                <a:gd name="T99" fmla="*/ 108 h 173"/>
                <a:gd name="T100" fmla="*/ 68 w 173"/>
                <a:gd name="T101" fmla="*/ 66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3" h="173">
                  <a:moveTo>
                    <a:pt x="31" y="45"/>
                  </a:moveTo>
                  <a:cubicBezTo>
                    <a:pt x="29" y="47"/>
                    <a:pt x="27" y="50"/>
                    <a:pt x="25" y="53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2" y="70"/>
                    <a:pt x="2" y="70"/>
                    <a:pt x="2" y="70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4" y="74"/>
                    <a:pt x="4" y="74"/>
                    <a:pt x="4" y="74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7" y="82"/>
                    <a:pt x="17" y="85"/>
                    <a:pt x="17" y="89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1" y="95"/>
                    <a:pt x="1" y="95"/>
                    <a:pt x="1" y="95"/>
                  </a:cubicBezTo>
                  <a:cubicBezTo>
                    <a:pt x="5" y="115"/>
                    <a:pt x="5" y="115"/>
                    <a:pt x="5" y="115"/>
                  </a:cubicBezTo>
                  <a:cubicBezTo>
                    <a:pt x="6" y="118"/>
                    <a:pt x="6" y="118"/>
                    <a:pt x="6" y="118"/>
                  </a:cubicBezTo>
                  <a:cubicBezTo>
                    <a:pt x="8" y="117"/>
                    <a:pt x="8" y="117"/>
                    <a:pt x="8" y="117"/>
                  </a:cubicBezTo>
                  <a:cubicBezTo>
                    <a:pt x="22" y="114"/>
                    <a:pt x="22" y="114"/>
                    <a:pt x="22" y="114"/>
                  </a:cubicBezTo>
                  <a:cubicBezTo>
                    <a:pt x="24" y="117"/>
                    <a:pt x="25" y="120"/>
                    <a:pt x="27" y="123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5" y="135"/>
                    <a:pt x="15" y="135"/>
                    <a:pt x="15" y="135"/>
                  </a:cubicBezTo>
                  <a:cubicBezTo>
                    <a:pt x="16" y="137"/>
                    <a:pt x="16" y="137"/>
                    <a:pt x="16" y="137"/>
                  </a:cubicBezTo>
                  <a:cubicBezTo>
                    <a:pt x="30" y="152"/>
                    <a:pt x="30" y="152"/>
                    <a:pt x="30" y="152"/>
                  </a:cubicBezTo>
                  <a:cubicBezTo>
                    <a:pt x="32" y="154"/>
                    <a:pt x="32" y="154"/>
                    <a:pt x="32" y="154"/>
                  </a:cubicBezTo>
                  <a:cubicBezTo>
                    <a:pt x="34" y="152"/>
                    <a:pt x="34" y="152"/>
                    <a:pt x="34" y="152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7" y="145"/>
                    <a:pt x="50" y="147"/>
                    <a:pt x="53" y="148"/>
                  </a:cubicBezTo>
                  <a:cubicBezTo>
                    <a:pt x="49" y="162"/>
                    <a:pt x="49" y="162"/>
                    <a:pt x="49" y="162"/>
                  </a:cubicBezTo>
                  <a:cubicBezTo>
                    <a:pt x="48" y="164"/>
                    <a:pt x="48" y="164"/>
                    <a:pt x="48" y="164"/>
                  </a:cubicBezTo>
                  <a:cubicBezTo>
                    <a:pt x="51" y="165"/>
                    <a:pt x="51" y="165"/>
                    <a:pt x="51" y="165"/>
                  </a:cubicBezTo>
                  <a:cubicBezTo>
                    <a:pt x="70" y="172"/>
                    <a:pt x="70" y="172"/>
                    <a:pt x="70" y="172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74" y="170"/>
                    <a:pt x="74" y="170"/>
                    <a:pt x="74" y="170"/>
                  </a:cubicBezTo>
                  <a:cubicBezTo>
                    <a:pt x="78" y="156"/>
                    <a:pt x="78" y="156"/>
                    <a:pt x="78" y="156"/>
                  </a:cubicBezTo>
                  <a:cubicBezTo>
                    <a:pt x="82" y="157"/>
                    <a:pt x="85" y="157"/>
                    <a:pt x="89" y="157"/>
                  </a:cubicBezTo>
                  <a:cubicBezTo>
                    <a:pt x="91" y="171"/>
                    <a:pt x="91" y="171"/>
                    <a:pt x="91" y="171"/>
                  </a:cubicBezTo>
                  <a:cubicBezTo>
                    <a:pt x="92" y="173"/>
                    <a:pt x="92" y="173"/>
                    <a:pt x="92" y="173"/>
                  </a:cubicBezTo>
                  <a:cubicBezTo>
                    <a:pt x="95" y="173"/>
                    <a:pt x="95" y="173"/>
                    <a:pt x="95" y="173"/>
                  </a:cubicBezTo>
                  <a:cubicBezTo>
                    <a:pt x="115" y="169"/>
                    <a:pt x="115" y="169"/>
                    <a:pt x="115" y="169"/>
                  </a:cubicBezTo>
                  <a:cubicBezTo>
                    <a:pt x="118" y="168"/>
                    <a:pt x="118" y="168"/>
                    <a:pt x="118" y="168"/>
                  </a:cubicBezTo>
                  <a:cubicBezTo>
                    <a:pt x="117" y="165"/>
                    <a:pt x="117" y="165"/>
                    <a:pt x="117" y="165"/>
                  </a:cubicBezTo>
                  <a:cubicBezTo>
                    <a:pt x="114" y="152"/>
                    <a:pt x="114" y="152"/>
                    <a:pt x="114" y="152"/>
                  </a:cubicBezTo>
                  <a:cubicBezTo>
                    <a:pt x="117" y="150"/>
                    <a:pt x="120" y="149"/>
                    <a:pt x="123" y="147"/>
                  </a:cubicBezTo>
                  <a:cubicBezTo>
                    <a:pt x="133" y="157"/>
                    <a:pt x="133" y="157"/>
                    <a:pt x="133" y="157"/>
                  </a:cubicBezTo>
                  <a:cubicBezTo>
                    <a:pt x="135" y="159"/>
                    <a:pt x="135" y="159"/>
                    <a:pt x="135" y="159"/>
                  </a:cubicBezTo>
                  <a:cubicBezTo>
                    <a:pt x="137" y="158"/>
                    <a:pt x="137" y="158"/>
                    <a:pt x="137" y="158"/>
                  </a:cubicBezTo>
                  <a:cubicBezTo>
                    <a:pt x="152" y="144"/>
                    <a:pt x="152" y="144"/>
                    <a:pt x="152" y="144"/>
                  </a:cubicBezTo>
                  <a:cubicBezTo>
                    <a:pt x="154" y="142"/>
                    <a:pt x="154" y="142"/>
                    <a:pt x="154" y="142"/>
                  </a:cubicBezTo>
                  <a:cubicBezTo>
                    <a:pt x="152" y="140"/>
                    <a:pt x="152" y="140"/>
                    <a:pt x="152" y="140"/>
                  </a:cubicBezTo>
                  <a:cubicBezTo>
                    <a:pt x="143" y="129"/>
                    <a:pt x="143" y="129"/>
                    <a:pt x="143" y="129"/>
                  </a:cubicBezTo>
                  <a:cubicBezTo>
                    <a:pt x="145" y="127"/>
                    <a:pt x="147" y="124"/>
                    <a:pt x="148" y="121"/>
                  </a:cubicBezTo>
                  <a:cubicBezTo>
                    <a:pt x="162" y="125"/>
                    <a:pt x="162" y="125"/>
                    <a:pt x="162" y="125"/>
                  </a:cubicBezTo>
                  <a:cubicBezTo>
                    <a:pt x="164" y="126"/>
                    <a:pt x="164" y="126"/>
                    <a:pt x="164" y="126"/>
                  </a:cubicBezTo>
                  <a:cubicBezTo>
                    <a:pt x="165" y="123"/>
                    <a:pt x="165" y="123"/>
                    <a:pt x="165" y="123"/>
                  </a:cubicBezTo>
                  <a:cubicBezTo>
                    <a:pt x="172" y="104"/>
                    <a:pt x="172" y="104"/>
                    <a:pt x="172" y="104"/>
                  </a:cubicBezTo>
                  <a:cubicBezTo>
                    <a:pt x="172" y="101"/>
                    <a:pt x="172" y="101"/>
                    <a:pt x="172" y="101"/>
                  </a:cubicBezTo>
                  <a:cubicBezTo>
                    <a:pt x="170" y="100"/>
                    <a:pt x="170" y="100"/>
                    <a:pt x="170" y="100"/>
                  </a:cubicBezTo>
                  <a:cubicBezTo>
                    <a:pt x="156" y="96"/>
                    <a:pt x="156" y="96"/>
                    <a:pt x="156" y="96"/>
                  </a:cubicBezTo>
                  <a:cubicBezTo>
                    <a:pt x="157" y="92"/>
                    <a:pt x="157" y="89"/>
                    <a:pt x="157" y="85"/>
                  </a:cubicBezTo>
                  <a:cubicBezTo>
                    <a:pt x="171" y="82"/>
                    <a:pt x="171" y="82"/>
                    <a:pt x="171" y="82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69" y="59"/>
                    <a:pt x="169" y="59"/>
                    <a:pt x="169" y="59"/>
                  </a:cubicBezTo>
                  <a:cubicBezTo>
                    <a:pt x="168" y="56"/>
                    <a:pt x="168" y="56"/>
                    <a:pt x="168" y="56"/>
                  </a:cubicBezTo>
                  <a:cubicBezTo>
                    <a:pt x="165" y="57"/>
                    <a:pt x="165" y="57"/>
                    <a:pt x="165" y="57"/>
                  </a:cubicBezTo>
                  <a:cubicBezTo>
                    <a:pt x="152" y="60"/>
                    <a:pt x="152" y="60"/>
                    <a:pt x="152" y="60"/>
                  </a:cubicBezTo>
                  <a:cubicBezTo>
                    <a:pt x="150" y="57"/>
                    <a:pt x="149" y="54"/>
                    <a:pt x="147" y="51"/>
                  </a:cubicBezTo>
                  <a:cubicBezTo>
                    <a:pt x="157" y="41"/>
                    <a:pt x="157" y="41"/>
                    <a:pt x="157" y="41"/>
                  </a:cubicBezTo>
                  <a:cubicBezTo>
                    <a:pt x="159" y="39"/>
                    <a:pt x="159" y="39"/>
                    <a:pt x="159" y="39"/>
                  </a:cubicBezTo>
                  <a:cubicBezTo>
                    <a:pt x="158" y="37"/>
                    <a:pt x="158" y="37"/>
                    <a:pt x="158" y="37"/>
                  </a:cubicBezTo>
                  <a:cubicBezTo>
                    <a:pt x="144" y="22"/>
                    <a:pt x="144" y="22"/>
                    <a:pt x="144" y="22"/>
                  </a:cubicBezTo>
                  <a:cubicBezTo>
                    <a:pt x="142" y="20"/>
                    <a:pt x="142" y="20"/>
                    <a:pt x="142" y="20"/>
                  </a:cubicBezTo>
                  <a:cubicBezTo>
                    <a:pt x="140" y="22"/>
                    <a:pt x="140" y="22"/>
                    <a:pt x="140" y="22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7" y="29"/>
                    <a:pt x="124" y="27"/>
                    <a:pt x="121" y="25"/>
                  </a:cubicBezTo>
                  <a:cubicBezTo>
                    <a:pt x="125" y="12"/>
                    <a:pt x="125" y="12"/>
                    <a:pt x="125" y="12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3" y="9"/>
                    <a:pt x="123" y="9"/>
                    <a:pt x="123" y="9"/>
                  </a:cubicBezTo>
                  <a:cubicBezTo>
                    <a:pt x="103" y="2"/>
                    <a:pt x="103" y="2"/>
                    <a:pt x="103" y="2"/>
                  </a:cubicBezTo>
                  <a:cubicBezTo>
                    <a:pt x="101" y="1"/>
                    <a:pt x="101" y="1"/>
                    <a:pt x="101" y="1"/>
                  </a:cubicBezTo>
                  <a:cubicBezTo>
                    <a:pt x="100" y="4"/>
                    <a:pt x="100" y="4"/>
                    <a:pt x="100" y="4"/>
                  </a:cubicBezTo>
                  <a:cubicBezTo>
                    <a:pt x="96" y="17"/>
                    <a:pt x="96" y="17"/>
                    <a:pt x="96" y="17"/>
                  </a:cubicBezTo>
                  <a:cubicBezTo>
                    <a:pt x="92" y="17"/>
                    <a:pt x="89" y="17"/>
                    <a:pt x="85" y="17"/>
                  </a:cubicBezTo>
                  <a:cubicBezTo>
                    <a:pt x="82" y="3"/>
                    <a:pt x="82" y="3"/>
                    <a:pt x="82" y="3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79" y="1"/>
                    <a:pt x="79" y="1"/>
                    <a:pt x="79" y="1"/>
                  </a:cubicBezTo>
                  <a:cubicBezTo>
                    <a:pt x="59" y="5"/>
                    <a:pt x="59" y="5"/>
                    <a:pt x="59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4"/>
                    <a:pt x="54" y="25"/>
                    <a:pt x="51" y="27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37" y="16"/>
                    <a:pt x="37" y="16"/>
                    <a:pt x="37" y="16"/>
                  </a:cubicBezTo>
                  <a:cubicBezTo>
                    <a:pt x="22" y="30"/>
                    <a:pt x="22" y="30"/>
                    <a:pt x="22" y="30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2" y="34"/>
                    <a:pt x="22" y="34"/>
                    <a:pt x="22" y="34"/>
                  </a:cubicBezTo>
                  <a:lnTo>
                    <a:pt x="31" y="45"/>
                  </a:lnTo>
                  <a:close/>
                  <a:moveTo>
                    <a:pt x="68" y="66"/>
                  </a:moveTo>
                  <a:cubicBezTo>
                    <a:pt x="80" y="56"/>
                    <a:pt x="97" y="57"/>
                    <a:pt x="108" y="68"/>
                  </a:cubicBezTo>
                  <a:cubicBezTo>
                    <a:pt x="118" y="80"/>
                    <a:pt x="117" y="97"/>
                    <a:pt x="106" y="108"/>
                  </a:cubicBezTo>
                  <a:cubicBezTo>
                    <a:pt x="94" y="118"/>
                    <a:pt x="76" y="117"/>
                    <a:pt x="66" y="106"/>
                  </a:cubicBezTo>
                  <a:cubicBezTo>
                    <a:pt x="56" y="94"/>
                    <a:pt x="57" y="76"/>
                    <a:pt x="68" y="66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9" name="Freeform 16">
              <a:extLst>
                <a:ext uri="{FF2B5EF4-FFF2-40B4-BE49-F238E27FC236}">
                  <a16:creationId xmlns:a16="http://schemas.microsoft.com/office/drawing/2014/main" id="{43689CBC-CEF5-493F-A11A-B3F34CE2EB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09863" y="1387476"/>
              <a:ext cx="257175" cy="255587"/>
            </a:xfrm>
            <a:custGeom>
              <a:avLst/>
              <a:gdLst>
                <a:gd name="T0" fmla="*/ 19 w 135"/>
                <a:gd name="T1" fmla="*/ 41 h 135"/>
                <a:gd name="T2" fmla="*/ 7 w 135"/>
                <a:gd name="T3" fmla="*/ 37 h 135"/>
                <a:gd name="T4" fmla="*/ 1 w 135"/>
                <a:gd name="T5" fmla="*/ 55 h 135"/>
                <a:gd name="T6" fmla="*/ 3 w 135"/>
                <a:gd name="T7" fmla="*/ 57 h 135"/>
                <a:gd name="T8" fmla="*/ 13 w 135"/>
                <a:gd name="T9" fmla="*/ 69 h 135"/>
                <a:gd name="T10" fmla="*/ 0 w 135"/>
                <a:gd name="T11" fmla="*/ 72 h 135"/>
                <a:gd name="T12" fmla="*/ 4 w 135"/>
                <a:gd name="T13" fmla="*/ 89 h 135"/>
                <a:gd name="T14" fmla="*/ 6 w 135"/>
                <a:gd name="T15" fmla="*/ 91 h 135"/>
                <a:gd name="T16" fmla="*/ 21 w 135"/>
                <a:gd name="T17" fmla="*/ 96 h 135"/>
                <a:gd name="T18" fmla="*/ 11 w 135"/>
                <a:gd name="T19" fmla="*/ 105 h 135"/>
                <a:gd name="T20" fmla="*/ 23 w 135"/>
                <a:gd name="T21" fmla="*/ 119 h 135"/>
                <a:gd name="T22" fmla="*/ 26 w 135"/>
                <a:gd name="T23" fmla="*/ 119 h 135"/>
                <a:gd name="T24" fmla="*/ 41 w 135"/>
                <a:gd name="T25" fmla="*/ 116 h 135"/>
                <a:gd name="T26" fmla="*/ 37 w 135"/>
                <a:gd name="T27" fmla="*/ 128 h 135"/>
                <a:gd name="T28" fmla="*/ 55 w 135"/>
                <a:gd name="T29" fmla="*/ 134 h 135"/>
                <a:gd name="T30" fmla="*/ 57 w 135"/>
                <a:gd name="T31" fmla="*/ 133 h 135"/>
                <a:gd name="T32" fmla="*/ 69 w 135"/>
                <a:gd name="T33" fmla="*/ 122 h 135"/>
                <a:gd name="T34" fmla="*/ 72 w 135"/>
                <a:gd name="T35" fmla="*/ 135 h 135"/>
                <a:gd name="T36" fmla="*/ 90 w 135"/>
                <a:gd name="T37" fmla="*/ 131 h 135"/>
                <a:gd name="T38" fmla="*/ 91 w 135"/>
                <a:gd name="T39" fmla="*/ 129 h 135"/>
                <a:gd name="T40" fmla="*/ 96 w 135"/>
                <a:gd name="T41" fmla="*/ 114 h 135"/>
                <a:gd name="T42" fmla="*/ 105 w 135"/>
                <a:gd name="T43" fmla="*/ 124 h 135"/>
                <a:gd name="T44" fmla="*/ 119 w 135"/>
                <a:gd name="T45" fmla="*/ 112 h 135"/>
                <a:gd name="T46" fmla="*/ 119 w 135"/>
                <a:gd name="T47" fmla="*/ 109 h 135"/>
                <a:gd name="T48" fmla="*/ 116 w 135"/>
                <a:gd name="T49" fmla="*/ 94 h 135"/>
                <a:gd name="T50" fmla="*/ 128 w 135"/>
                <a:gd name="T51" fmla="*/ 98 h 135"/>
                <a:gd name="T52" fmla="*/ 134 w 135"/>
                <a:gd name="T53" fmla="*/ 80 h 135"/>
                <a:gd name="T54" fmla="*/ 133 w 135"/>
                <a:gd name="T55" fmla="*/ 78 h 135"/>
                <a:gd name="T56" fmla="*/ 122 w 135"/>
                <a:gd name="T57" fmla="*/ 66 h 135"/>
                <a:gd name="T58" fmla="*/ 135 w 135"/>
                <a:gd name="T59" fmla="*/ 64 h 135"/>
                <a:gd name="T60" fmla="*/ 132 w 135"/>
                <a:gd name="T61" fmla="*/ 46 h 135"/>
                <a:gd name="T62" fmla="*/ 129 w 135"/>
                <a:gd name="T63" fmla="*/ 44 h 135"/>
                <a:gd name="T64" fmla="*/ 114 w 135"/>
                <a:gd name="T65" fmla="*/ 39 h 135"/>
                <a:gd name="T66" fmla="*/ 124 w 135"/>
                <a:gd name="T67" fmla="*/ 30 h 135"/>
                <a:gd name="T68" fmla="*/ 112 w 135"/>
                <a:gd name="T69" fmla="*/ 17 h 135"/>
                <a:gd name="T70" fmla="*/ 109 w 135"/>
                <a:gd name="T71" fmla="*/ 16 h 135"/>
                <a:gd name="T72" fmla="*/ 94 w 135"/>
                <a:gd name="T73" fmla="*/ 19 h 135"/>
                <a:gd name="T74" fmla="*/ 98 w 135"/>
                <a:gd name="T75" fmla="*/ 7 h 135"/>
                <a:gd name="T76" fmla="*/ 81 w 135"/>
                <a:gd name="T77" fmla="*/ 1 h 135"/>
                <a:gd name="T78" fmla="*/ 78 w 135"/>
                <a:gd name="T79" fmla="*/ 2 h 135"/>
                <a:gd name="T80" fmla="*/ 66 w 135"/>
                <a:gd name="T81" fmla="*/ 13 h 135"/>
                <a:gd name="T82" fmla="*/ 64 w 135"/>
                <a:gd name="T83" fmla="*/ 0 h 135"/>
                <a:gd name="T84" fmla="*/ 46 w 135"/>
                <a:gd name="T85" fmla="*/ 4 h 135"/>
                <a:gd name="T86" fmla="*/ 44 w 135"/>
                <a:gd name="T87" fmla="*/ 6 h 135"/>
                <a:gd name="T88" fmla="*/ 39 w 135"/>
                <a:gd name="T89" fmla="*/ 21 h 135"/>
                <a:gd name="T90" fmla="*/ 30 w 135"/>
                <a:gd name="T91" fmla="*/ 11 h 135"/>
                <a:gd name="T92" fmla="*/ 17 w 135"/>
                <a:gd name="T93" fmla="*/ 23 h 135"/>
                <a:gd name="T94" fmla="*/ 16 w 135"/>
                <a:gd name="T95" fmla="*/ 26 h 135"/>
                <a:gd name="T96" fmla="*/ 53 w 135"/>
                <a:gd name="T97" fmla="*/ 51 h 135"/>
                <a:gd name="T98" fmla="*/ 82 w 135"/>
                <a:gd name="T99" fmla="*/ 84 h 135"/>
                <a:gd name="T100" fmla="*/ 53 w 135"/>
                <a:gd name="T101" fmla="*/ 5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35" h="135">
                  <a:moveTo>
                    <a:pt x="24" y="34"/>
                  </a:moveTo>
                  <a:cubicBezTo>
                    <a:pt x="22" y="36"/>
                    <a:pt x="21" y="39"/>
                    <a:pt x="19" y="41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9"/>
                    <a:pt x="6" y="39"/>
                    <a:pt x="6" y="39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3" y="57"/>
                    <a:pt x="3" y="57"/>
                    <a:pt x="3" y="57"/>
                  </a:cubicBezTo>
                  <a:cubicBezTo>
                    <a:pt x="13" y="61"/>
                    <a:pt x="13" y="61"/>
                    <a:pt x="13" y="61"/>
                  </a:cubicBezTo>
                  <a:cubicBezTo>
                    <a:pt x="13" y="63"/>
                    <a:pt x="13" y="66"/>
                    <a:pt x="13" y="69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17" y="89"/>
                    <a:pt x="17" y="89"/>
                    <a:pt x="17" y="89"/>
                  </a:cubicBezTo>
                  <a:cubicBezTo>
                    <a:pt x="18" y="91"/>
                    <a:pt x="19" y="94"/>
                    <a:pt x="21" y="96"/>
                  </a:cubicBezTo>
                  <a:cubicBezTo>
                    <a:pt x="12" y="103"/>
                    <a:pt x="12" y="103"/>
                    <a:pt x="12" y="103"/>
                  </a:cubicBezTo>
                  <a:cubicBezTo>
                    <a:pt x="11" y="105"/>
                    <a:pt x="11" y="105"/>
                    <a:pt x="11" y="105"/>
                  </a:cubicBezTo>
                  <a:cubicBezTo>
                    <a:pt x="12" y="106"/>
                    <a:pt x="12" y="106"/>
                    <a:pt x="12" y="106"/>
                  </a:cubicBezTo>
                  <a:cubicBezTo>
                    <a:pt x="23" y="119"/>
                    <a:pt x="23" y="119"/>
                    <a:pt x="23" y="119"/>
                  </a:cubicBezTo>
                  <a:cubicBezTo>
                    <a:pt x="25" y="120"/>
                    <a:pt x="25" y="120"/>
                    <a:pt x="25" y="120"/>
                  </a:cubicBezTo>
                  <a:cubicBezTo>
                    <a:pt x="26" y="119"/>
                    <a:pt x="26" y="119"/>
                    <a:pt x="26" y="119"/>
                  </a:cubicBezTo>
                  <a:cubicBezTo>
                    <a:pt x="34" y="111"/>
                    <a:pt x="34" y="111"/>
                    <a:pt x="34" y="111"/>
                  </a:cubicBezTo>
                  <a:cubicBezTo>
                    <a:pt x="37" y="113"/>
                    <a:pt x="39" y="114"/>
                    <a:pt x="41" y="116"/>
                  </a:cubicBezTo>
                  <a:cubicBezTo>
                    <a:pt x="38" y="126"/>
                    <a:pt x="38" y="126"/>
                    <a:pt x="38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9" y="129"/>
                    <a:pt x="39" y="129"/>
                    <a:pt x="39" y="129"/>
                  </a:cubicBezTo>
                  <a:cubicBezTo>
                    <a:pt x="55" y="134"/>
                    <a:pt x="55" y="134"/>
                    <a:pt x="55" y="134"/>
                  </a:cubicBezTo>
                  <a:cubicBezTo>
                    <a:pt x="57" y="135"/>
                    <a:pt x="57" y="135"/>
                    <a:pt x="57" y="135"/>
                  </a:cubicBezTo>
                  <a:cubicBezTo>
                    <a:pt x="57" y="133"/>
                    <a:pt x="57" y="133"/>
                    <a:pt x="57" y="133"/>
                  </a:cubicBezTo>
                  <a:cubicBezTo>
                    <a:pt x="61" y="122"/>
                    <a:pt x="61" y="122"/>
                    <a:pt x="61" y="122"/>
                  </a:cubicBezTo>
                  <a:cubicBezTo>
                    <a:pt x="63" y="122"/>
                    <a:pt x="66" y="122"/>
                    <a:pt x="69" y="122"/>
                  </a:cubicBezTo>
                  <a:cubicBezTo>
                    <a:pt x="71" y="133"/>
                    <a:pt x="71" y="133"/>
                    <a:pt x="71" y="133"/>
                  </a:cubicBezTo>
                  <a:cubicBezTo>
                    <a:pt x="72" y="135"/>
                    <a:pt x="72" y="135"/>
                    <a:pt x="72" y="135"/>
                  </a:cubicBezTo>
                  <a:cubicBezTo>
                    <a:pt x="74" y="135"/>
                    <a:pt x="74" y="135"/>
                    <a:pt x="74" y="135"/>
                  </a:cubicBezTo>
                  <a:cubicBezTo>
                    <a:pt x="90" y="131"/>
                    <a:pt x="90" y="131"/>
                    <a:pt x="90" y="131"/>
                  </a:cubicBezTo>
                  <a:cubicBezTo>
                    <a:pt x="92" y="131"/>
                    <a:pt x="92" y="131"/>
                    <a:pt x="92" y="131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89" y="118"/>
                    <a:pt x="89" y="118"/>
                    <a:pt x="89" y="118"/>
                  </a:cubicBezTo>
                  <a:cubicBezTo>
                    <a:pt x="91" y="117"/>
                    <a:pt x="94" y="116"/>
                    <a:pt x="96" y="114"/>
                  </a:cubicBezTo>
                  <a:cubicBezTo>
                    <a:pt x="104" y="123"/>
                    <a:pt x="104" y="123"/>
                    <a:pt x="104" y="123"/>
                  </a:cubicBezTo>
                  <a:cubicBezTo>
                    <a:pt x="105" y="124"/>
                    <a:pt x="105" y="124"/>
                    <a:pt x="105" y="124"/>
                  </a:cubicBezTo>
                  <a:cubicBezTo>
                    <a:pt x="106" y="123"/>
                    <a:pt x="106" y="123"/>
                    <a:pt x="106" y="123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20" y="111"/>
                    <a:pt x="120" y="111"/>
                    <a:pt x="120" y="111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11" y="101"/>
                    <a:pt x="111" y="101"/>
                    <a:pt x="111" y="101"/>
                  </a:cubicBezTo>
                  <a:cubicBezTo>
                    <a:pt x="113" y="99"/>
                    <a:pt x="114" y="96"/>
                    <a:pt x="116" y="94"/>
                  </a:cubicBezTo>
                  <a:cubicBezTo>
                    <a:pt x="126" y="97"/>
                    <a:pt x="126" y="97"/>
                    <a:pt x="126" y="97"/>
                  </a:cubicBezTo>
                  <a:cubicBezTo>
                    <a:pt x="128" y="98"/>
                    <a:pt x="128" y="98"/>
                    <a:pt x="128" y="98"/>
                  </a:cubicBezTo>
                  <a:cubicBezTo>
                    <a:pt x="129" y="96"/>
                    <a:pt x="129" y="96"/>
                    <a:pt x="129" y="96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5" y="78"/>
                    <a:pt x="135" y="78"/>
                    <a:pt x="135" y="78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22" y="74"/>
                    <a:pt x="122" y="74"/>
                    <a:pt x="122" y="74"/>
                  </a:cubicBezTo>
                  <a:cubicBezTo>
                    <a:pt x="122" y="72"/>
                    <a:pt x="123" y="69"/>
                    <a:pt x="122" y="66"/>
                  </a:cubicBezTo>
                  <a:cubicBezTo>
                    <a:pt x="133" y="64"/>
                    <a:pt x="133" y="64"/>
                    <a:pt x="133" y="64"/>
                  </a:cubicBezTo>
                  <a:cubicBezTo>
                    <a:pt x="135" y="64"/>
                    <a:pt x="135" y="64"/>
                    <a:pt x="135" y="64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2" y="46"/>
                    <a:pt x="132" y="46"/>
                    <a:pt x="132" y="46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29" y="44"/>
                    <a:pt x="129" y="44"/>
                    <a:pt x="129" y="44"/>
                  </a:cubicBezTo>
                  <a:cubicBezTo>
                    <a:pt x="118" y="46"/>
                    <a:pt x="118" y="46"/>
                    <a:pt x="118" y="46"/>
                  </a:cubicBezTo>
                  <a:cubicBezTo>
                    <a:pt x="117" y="44"/>
                    <a:pt x="116" y="41"/>
                    <a:pt x="114" y="39"/>
                  </a:cubicBezTo>
                  <a:cubicBezTo>
                    <a:pt x="123" y="32"/>
                    <a:pt x="123" y="32"/>
                    <a:pt x="123" y="32"/>
                  </a:cubicBezTo>
                  <a:cubicBezTo>
                    <a:pt x="124" y="30"/>
                    <a:pt x="124" y="30"/>
                    <a:pt x="124" y="30"/>
                  </a:cubicBezTo>
                  <a:cubicBezTo>
                    <a:pt x="123" y="29"/>
                    <a:pt x="123" y="29"/>
                    <a:pt x="123" y="29"/>
                  </a:cubicBezTo>
                  <a:cubicBezTo>
                    <a:pt x="112" y="17"/>
                    <a:pt x="112" y="17"/>
                    <a:pt x="112" y="17"/>
                  </a:cubicBezTo>
                  <a:cubicBezTo>
                    <a:pt x="111" y="15"/>
                    <a:pt x="111" y="15"/>
                    <a:pt x="111" y="15"/>
                  </a:cubicBezTo>
                  <a:cubicBezTo>
                    <a:pt x="109" y="16"/>
                    <a:pt x="109" y="16"/>
                    <a:pt x="109" y="16"/>
                  </a:cubicBezTo>
                  <a:cubicBezTo>
                    <a:pt x="101" y="24"/>
                    <a:pt x="101" y="24"/>
                    <a:pt x="101" y="24"/>
                  </a:cubicBezTo>
                  <a:cubicBezTo>
                    <a:pt x="99" y="22"/>
                    <a:pt x="96" y="21"/>
                    <a:pt x="94" y="19"/>
                  </a:cubicBezTo>
                  <a:cubicBezTo>
                    <a:pt x="97" y="9"/>
                    <a:pt x="97" y="9"/>
                    <a:pt x="97" y="9"/>
                  </a:cubicBezTo>
                  <a:cubicBezTo>
                    <a:pt x="98" y="7"/>
                    <a:pt x="98" y="7"/>
                    <a:pt x="98" y="7"/>
                  </a:cubicBezTo>
                  <a:cubicBezTo>
                    <a:pt x="96" y="6"/>
                    <a:pt x="96" y="6"/>
                    <a:pt x="96" y="6"/>
                  </a:cubicBezTo>
                  <a:cubicBezTo>
                    <a:pt x="81" y="1"/>
                    <a:pt x="81" y="1"/>
                    <a:pt x="81" y="1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8" y="2"/>
                    <a:pt x="78" y="2"/>
                    <a:pt x="78" y="2"/>
                  </a:cubicBezTo>
                  <a:cubicBezTo>
                    <a:pt x="74" y="13"/>
                    <a:pt x="74" y="13"/>
                    <a:pt x="74" y="13"/>
                  </a:cubicBezTo>
                  <a:cubicBezTo>
                    <a:pt x="72" y="13"/>
                    <a:pt x="69" y="13"/>
                    <a:pt x="66" y="13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46" y="4"/>
                    <a:pt x="46" y="4"/>
                    <a:pt x="46" y="4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4" y="18"/>
                    <a:pt x="41" y="19"/>
                    <a:pt x="39" y="21"/>
                  </a:cubicBezTo>
                  <a:cubicBezTo>
                    <a:pt x="32" y="12"/>
                    <a:pt x="32" y="12"/>
                    <a:pt x="32" y="1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12"/>
                    <a:pt x="29" y="12"/>
                    <a:pt x="29" y="12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6" y="26"/>
                    <a:pt x="16" y="26"/>
                    <a:pt x="16" y="26"/>
                  </a:cubicBezTo>
                  <a:lnTo>
                    <a:pt x="24" y="34"/>
                  </a:lnTo>
                  <a:close/>
                  <a:moveTo>
                    <a:pt x="53" y="51"/>
                  </a:moveTo>
                  <a:cubicBezTo>
                    <a:pt x="62" y="43"/>
                    <a:pt x="76" y="44"/>
                    <a:pt x="84" y="53"/>
                  </a:cubicBezTo>
                  <a:cubicBezTo>
                    <a:pt x="92" y="62"/>
                    <a:pt x="91" y="76"/>
                    <a:pt x="82" y="84"/>
                  </a:cubicBezTo>
                  <a:cubicBezTo>
                    <a:pt x="73" y="92"/>
                    <a:pt x="59" y="91"/>
                    <a:pt x="51" y="82"/>
                  </a:cubicBezTo>
                  <a:cubicBezTo>
                    <a:pt x="43" y="73"/>
                    <a:pt x="44" y="59"/>
                    <a:pt x="53" y="5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0" name="Freeform 17">
              <a:extLst>
                <a:ext uri="{FF2B5EF4-FFF2-40B4-BE49-F238E27FC236}">
                  <a16:creationId xmlns:a16="http://schemas.microsoft.com/office/drawing/2014/main" id="{99D2FAD8-218B-42DA-B302-B1BEEE94D13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71763" y="4219575"/>
              <a:ext cx="381000" cy="381000"/>
            </a:xfrm>
            <a:custGeom>
              <a:avLst/>
              <a:gdLst>
                <a:gd name="T0" fmla="*/ 29 w 200"/>
                <a:gd name="T1" fmla="*/ 61 h 200"/>
                <a:gd name="T2" fmla="*/ 11 w 200"/>
                <a:gd name="T3" fmla="*/ 55 h 200"/>
                <a:gd name="T4" fmla="*/ 3 w 200"/>
                <a:gd name="T5" fmla="*/ 81 h 200"/>
                <a:gd name="T6" fmla="*/ 4 w 200"/>
                <a:gd name="T7" fmla="*/ 85 h 200"/>
                <a:gd name="T8" fmla="*/ 19 w 200"/>
                <a:gd name="T9" fmla="*/ 102 h 200"/>
                <a:gd name="T10" fmla="*/ 0 w 200"/>
                <a:gd name="T11" fmla="*/ 106 h 200"/>
                <a:gd name="T12" fmla="*/ 6 w 200"/>
                <a:gd name="T13" fmla="*/ 132 h 200"/>
                <a:gd name="T14" fmla="*/ 10 w 200"/>
                <a:gd name="T15" fmla="*/ 135 h 200"/>
                <a:gd name="T16" fmla="*/ 31 w 200"/>
                <a:gd name="T17" fmla="*/ 142 h 200"/>
                <a:gd name="T18" fmla="*/ 17 w 200"/>
                <a:gd name="T19" fmla="*/ 155 h 200"/>
                <a:gd name="T20" fmla="*/ 35 w 200"/>
                <a:gd name="T21" fmla="*/ 175 h 200"/>
                <a:gd name="T22" fmla="*/ 39 w 200"/>
                <a:gd name="T23" fmla="*/ 175 h 200"/>
                <a:gd name="T24" fmla="*/ 61 w 200"/>
                <a:gd name="T25" fmla="*/ 171 h 200"/>
                <a:gd name="T26" fmla="*/ 55 w 200"/>
                <a:gd name="T27" fmla="*/ 189 h 200"/>
                <a:gd name="T28" fmla="*/ 81 w 200"/>
                <a:gd name="T29" fmla="*/ 197 h 200"/>
                <a:gd name="T30" fmla="*/ 85 w 200"/>
                <a:gd name="T31" fmla="*/ 195 h 200"/>
                <a:gd name="T32" fmla="*/ 102 w 200"/>
                <a:gd name="T33" fmla="*/ 181 h 200"/>
                <a:gd name="T34" fmla="*/ 106 w 200"/>
                <a:gd name="T35" fmla="*/ 200 h 200"/>
                <a:gd name="T36" fmla="*/ 132 w 200"/>
                <a:gd name="T37" fmla="*/ 194 h 200"/>
                <a:gd name="T38" fmla="*/ 135 w 200"/>
                <a:gd name="T39" fmla="*/ 190 h 200"/>
                <a:gd name="T40" fmla="*/ 142 w 200"/>
                <a:gd name="T41" fmla="*/ 169 h 200"/>
                <a:gd name="T42" fmla="*/ 155 w 200"/>
                <a:gd name="T43" fmla="*/ 183 h 200"/>
                <a:gd name="T44" fmla="*/ 175 w 200"/>
                <a:gd name="T45" fmla="*/ 165 h 200"/>
                <a:gd name="T46" fmla="*/ 175 w 200"/>
                <a:gd name="T47" fmla="*/ 161 h 200"/>
                <a:gd name="T48" fmla="*/ 171 w 200"/>
                <a:gd name="T49" fmla="*/ 139 h 200"/>
                <a:gd name="T50" fmla="*/ 189 w 200"/>
                <a:gd name="T51" fmla="*/ 145 h 200"/>
                <a:gd name="T52" fmla="*/ 197 w 200"/>
                <a:gd name="T53" fmla="*/ 119 h 200"/>
                <a:gd name="T54" fmla="*/ 195 w 200"/>
                <a:gd name="T55" fmla="*/ 115 h 200"/>
                <a:gd name="T56" fmla="*/ 181 w 200"/>
                <a:gd name="T57" fmla="*/ 98 h 200"/>
                <a:gd name="T58" fmla="*/ 200 w 200"/>
                <a:gd name="T59" fmla="*/ 94 h 200"/>
                <a:gd name="T60" fmla="*/ 194 w 200"/>
                <a:gd name="T61" fmla="*/ 68 h 200"/>
                <a:gd name="T62" fmla="*/ 190 w 200"/>
                <a:gd name="T63" fmla="*/ 65 h 200"/>
                <a:gd name="T64" fmla="*/ 169 w 200"/>
                <a:gd name="T65" fmla="*/ 58 h 200"/>
                <a:gd name="T66" fmla="*/ 183 w 200"/>
                <a:gd name="T67" fmla="*/ 45 h 200"/>
                <a:gd name="T68" fmla="*/ 165 w 200"/>
                <a:gd name="T69" fmla="*/ 25 h 200"/>
                <a:gd name="T70" fmla="*/ 161 w 200"/>
                <a:gd name="T71" fmla="*/ 25 h 200"/>
                <a:gd name="T72" fmla="*/ 139 w 200"/>
                <a:gd name="T73" fmla="*/ 29 h 200"/>
                <a:gd name="T74" fmla="*/ 145 w 200"/>
                <a:gd name="T75" fmla="*/ 11 h 200"/>
                <a:gd name="T76" fmla="*/ 119 w 200"/>
                <a:gd name="T77" fmla="*/ 3 h 200"/>
                <a:gd name="T78" fmla="*/ 115 w 200"/>
                <a:gd name="T79" fmla="*/ 4 h 200"/>
                <a:gd name="T80" fmla="*/ 98 w 200"/>
                <a:gd name="T81" fmla="*/ 19 h 200"/>
                <a:gd name="T82" fmla="*/ 94 w 200"/>
                <a:gd name="T83" fmla="*/ 0 h 200"/>
                <a:gd name="T84" fmla="*/ 68 w 200"/>
                <a:gd name="T85" fmla="*/ 6 h 200"/>
                <a:gd name="T86" fmla="*/ 65 w 200"/>
                <a:gd name="T87" fmla="*/ 10 h 200"/>
                <a:gd name="T88" fmla="*/ 58 w 200"/>
                <a:gd name="T89" fmla="*/ 31 h 200"/>
                <a:gd name="T90" fmla="*/ 45 w 200"/>
                <a:gd name="T91" fmla="*/ 17 h 200"/>
                <a:gd name="T92" fmla="*/ 25 w 200"/>
                <a:gd name="T93" fmla="*/ 35 h 200"/>
                <a:gd name="T94" fmla="*/ 25 w 200"/>
                <a:gd name="T95" fmla="*/ 39 h 200"/>
                <a:gd name="T96" fmla="*/ 78 w 200"/>
                <a:gd name="T97" fmla="*/ 76 h 200"/>
                <a:gd name="T98" fmla="*/ 122 w 200"/>
                <a:gd name="T99" fmla="*/ 124 h 200"/>
                <a:gd name="T100" fmla="*/ 78 w 200"/>
                <a:gd name="T101" fmla="*/ 76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00" h="200">
                  <a:moveTo>
                    <a:pt x="36" y="51"/>
                  </a:moveTo>
                  <a:cubicBezTo>
                    <a:pt x="33" y="54"/>
                    <a:pt x="31" y="58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3" y="81"/>
                    <a:pt x="3" y="81"/>
                    <a:pt x="3" y="81"/>
                  </a:cubicBezTo>
                  <a:cubicBezTo>
                    <a:pt x="2" y="84"/>
                    <a:pt x="2" y="84"/>
                    <a:pt x="2" y="84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20" y="90"/>
                    <a:pt x="20" y="90"/>
                    <a:pt x="20" y="90"/>
                  </a:cubicBezTo>
                  <a:cubicBezTo>
                    <a:pt x="19" y="94"/>
                    <a:pt x="19" y="98"/>
                    <a:pt x="19" y="10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1" y="109"/>
                    <a:pt x="1" y="109"/>
                    <a:pt x="1" y="109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5"/>
                    <a:pt x="10" y="135"/>
                    <a:pt x="10" y="135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5"/>
                    <a:pt x="29" y="138"/>
                    <a:pt x="31" y="142"/>
                  </a:cubicBezTo>
                  <a:cubicBezTo>
                    <a:pt x="19" y="153"/>
                    <a:pt x="19" y="153"/>
                    <a:pt x="19" y="153"/>
                  </a:cubicBezTo>
                  <a:cubicBezTo>
                    <a:pt x="17" y="155"/>
                    <a:pt x="17" y="155"/>
                    <a:pt x="17" y="155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5"/>
                    <a:pt x="35" y="175"/>
                    <a:pt x="35" y="175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7"/>
                    <a:pt x="58" y="169"/>
                    <a:pt x="61" y="171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1"/>
                    <a:pt x="102" y="181"/>
                  </a:cubicBezTo>
                  <a:cubicBezTo>
                    <a:pt x="105" y="197"/>
                    <a:pt x="105" y="197"/>
                    <a:pt x="105" y="197"/>
                  </a:cubicBezTo>
                  <a:cubicBezTo>
                    <a:pt x="106" y="200"/>
                    <a:pt x="106" y="200"/>
                    <a:pt x="106" y="200"/>
                  </a:cubicBezTo>
                  <a:cubicBezTo>
                    <a:pt x="109" y="199"/>
                    <a:pt x="109" y="199"/>
                    <a:pt x="109" y="199"/>
                  </a:cubicBezTo>
                  <a:cubicBezTo>
                    <a:pt x="132" y="194"/>
                    <a:pt x="132" y="194"/>
                    <a:pt x="132" y="19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5" y="190"/>
                    <a:pt x="135" y="190"/>
                    <a:pt x="135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3"/>
                    <a:pt x="138" y="171"/>
                    <a:pt x="142" y="169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1"/>
                    <a:pt x="175" y="161"/>
                    <a:pt x="175" y="16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6"/>
                    <a:pt x="169" y="142"/>
                    <a:pt x="171" y="139"/>
                  </a:cubicBezTo>
                  <a:cubicBezTo>
                    <a:pt x="186" y="144"/>
                    <a:pt x="186" y="144"/>
                    <a:pt x="186" y="144"/>
                  </a:cubicBezTo>
                  <a:cubicBezTo>
                    <a:pt x="189" y="145"/>
                    <a:pt x="189" y="145"/>
                    <a:pt x="189" y="145"/>
                  </a:cubicBezTo>
                  <a:cubicBezTo>
                    <a:pt x="190" y="142"/>
                    <a:pt x="190" y="142"/>
                    <a:pt x="190" y="142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7" y="95"/>
                    <a:pt x="197" y="95"/>
                    <a:pt x="197" y="95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8"/>
                    <a:pt x="194" y="68"/>
                    <a:pt x="194" y="68"/>
                  </a:cubicBezTo>
                  <a:cubicBezTo>
                    <a:pt x="193" y="65"/>
                    <a:pt x="193" y="65"/>
                    <a:pt x="193" y="65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9"/>
                    <a:pt x="174" y="69"/>
                    <a:pt x="174" y="69"/>
                  </a:cubicBezTo>
                  <a:cubicBezTo>
                    <a:pt x="173" y="65"/>
                    <a:pt x="171" y="62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3"/>
                    <a:pt x="181" y="43"/>
                    <a:pt x="181" y="43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3"/>
                    <a:pt x="163" y="23"/>
                    <a:pt x="163" y="23"/>
                  </a:cubicBezTo>
                  <a:cubicBezTo>
                    <a:pt x="161" y="25"/>
                    <a:pt x="161" y="25"/>
                    <a:pt x="161" y="25"/>
                  </a:cubicBezTo>
                  <a:cubicBezTo>
                    <a:pt x="149" y="36"/>
                    <a:pt x="149" y="36"/>
                    <a:pt x="149" y="36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4"/>
                    <a:pt x="144" y="14"/>
                    <a:pt x="144" y="14"/>
                  </a:cubicBezTo>
                  <a:cubicBezTo>
                    <a:pt x="145" y="11"/>
                    <a:pt x="145" y="11"/>
                    <a:pt x="145" y="11"/>
                  </a:cubicBezTo>
                  <a:cubicBezTo>
                    <a:pt x="142" y="10"/>
                    <a:pt x="142" y="10"/>
                    <a:pt x="142" y="10"/>
                  </a:cubicBezTo>
                  <a:cubicBezTo>
                    <a:pt x="119" y="3"/>
                    <a:pt x="119" y="3"/>
                    <a:pt x="119" y="3"/>
                  </a:cubicBezTo>
                  <a:cubicBezTo>
                    <a:pt x="116" y="2"/>
                    <a:pt x="116" y="2"/>
                    <a:pt x="116" y="2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7"/>
                    <a:pt x="65" y="7"/>
                    <a:pt x="65" y="7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5" y="27"/>
                    <a:pt x="62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3" y="37"/>
                    <a:pt x="23" y="37"/>
                    <a:pt x="23" y="37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6"/>
                  </a:moveTo>
                  <a:cubicBezTo>
                    <a:pt x="92" y="64"/>
                    <a:pt x="112" y="65"/>
                    <a:pt x="124" y="78"/>
                  </a:cubicBezTo>
                  <a:cubicBezTo>
                    <a:pt x="136" y="92"/>
                    <a:pt x="135" y="112"/>
                    <a:pt x="122" y="124"/>
                  </a:cubicBezTo>
                  <a:cubicBezTo>
                    <a:pt x="108" y="136"/>
                    <a:pt x="88" y="135"/>
                    <a:pt x="76" y="122"/>
                  </a:cubicBezTo>
                  <a:cubicBezTo>
                    <a:pt x="64" y="108"/>
                    <a:pt x="65" y="88"/>
                    <a:pt x="78" y="76"/>
                  </a:cubicBezTo>
                  <a:close/>
                </a:path>
              </a:pathLst>
            </a:custGeom>
            <a:solidFill>
              <a:srgbClr val="2D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1" name="Freeform 18">
              <a:extLst>
                <a:ext uri="{FF2B5EF4-FFF2-40B4-BE49-F238E27FC236}">
                  <a16:creationId xmlns:a16="http://schemas.microsoft.com/office/drawing/2014/main" id="{1C4BEFA7-A093-46B0-80D6-CA35861511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06626" y="35560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1 w 199"/>
                <a:gd name="T3" fmla="*/ 55 h 199"/>
                <a:gd name="T4" fmla="*/ 2 w 199"/>
                <a:gd name="T5" fmla="*/ 80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10 w 199"/>
                <a:gd name="T15" fmla="*/ 134 h 199"/>
                <a:gd name="T16" fmla="*/ 31 w 199"/>
                <a:gd name="T17" fmla="*/ 141 h 199"/>
                <a:gd name="T18" fmla="*/ 17 w 199"/>
                <a:gd name="T19" fmla="*/ 154 h 199"/>
                <a:gd name="T20" fmla="*/ 35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5 w 199"/>
                <a:gd name="T31" fmla="*/ 195 h 199"/>
                <a:gd name="T32" fmla="*/ 102 w 199"/>
                <a:gd name="T33" fmla="*/ 180 h 199"/>
                <a:gd name="T34" fmla="*/ 106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2 w 199"/>
                <a:gd name="T41" fmla="*/ 168 h 199"/>
                <a:gd name="T42" fmla="*/ 155 w 199"/>
                <a:gd name="T43" fmla="*/ 183 h 199"/>
                <a:gd name="T44" fmla="*/ 175 w 199"/>
                <a:gd name="T45" fmla="*/ 165 h 199"/>
                <a:gd name="T46" fmla="*/ 175 w 199"/>
                <a:gd name="T47" fmla="*/ 160 h 199"/>
                <a:gd name="T48" fmla="*/ 171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1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9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9 w 199"/>
                <a:gd name="T73" fmla="*/ 29 h 199"/>
                <a:gd name="T74" fmla="*/ 145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8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2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6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7" y="135"/>
                    <a:pt x="7" y="135"/>
                    <a:pt x="7" y="135"/>
                  </a:cubicBezTo>
                  <a:cubicBezTo>
                    <a:pt x="10" y="134"/>
                    <a:pt x="10" y="134"/>
                    <a:pt x="10" y="134"/>
                  </a:cubicBezTo>
                  <a:cubicBezTo>
                    <a:pt x="26" y="131"/>
                    <a:pt x="26" y="131"/>
                    <a:pt x="26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7" y="154"/>
                    <a:pt x="17" y="154"/>
                    <a:pt x="17" y="154"/>
                  </a:cubicBezTo>
                  <a:cubicBezTo>
                    <a:pt x="19" y="157"/>
                    <a:pt x="19" y="157"/>
                    <a:pt x="19" y="157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37" y="177"/>
                    <a:pt x="37" y="177"/>
                    <a:pt x="37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8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4" y="198"/>
                    <a:pt x="84" y="198"/>
                    <a:pt x="84" y="198"/>
                  </a:cubicBezTo>
                  <a:cubicBezTo>
                    <a:pt x="85" y="195"/>
                    <a:pt x="85" y="195"/>
                    <a:pt x="85" y="195"/>
                  </a:cubicBezTo>
                  <a:cubicBezTo>
                    <a:pt x="90" y="180"/>
                    <a:pt x="90" y="180"/>
                    <a:pt x="90" y="180"/>
                  </a:cubicBezTo>
                  <a:cubicBezTo>
                    <a:pt x="94" y="180"/>
                    <a:pt x="98" y="180"/>
                    <a:pt x="102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6" y="199"/>
                    <a:pt x="106" y="199"/>
                    <a:pt x="106" y="199"/>
                  </a:cubicBezTo>
                  <a:cubicBezTo>
                    <a:pt x="109" y="198"/>
                    <a:pt x="109" y="198"/>
                    <a:pt x="109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5" y="172"/>
                    <a:pt x="138" y="170"/>
                    <a:pt x="142" y="168"/>
                  </a:cubicBezTo>
                  <a:cubicBezTo>
                    <a:pt x="153" y="181"/>
                    <a:pt x="153" y="181"/>
                    <a:pt x="153" y="181"/>
                  </a:cubicBezTo>
                  <a:cubicBezTo>
                    <a:pt x="155" y="183"/>
                    <a:pt x="155" y="183"/>
                    <a:pt x="155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5" y="165"/>
                    <a:pt x="175" y="165"/>
                    <a:pt x="175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9" y="142"/>
                    <a:pt x="171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1" y="102"/>
                    <a:pt x="181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3" y="65"/>
                    <a:pt x="171" y="61"/>
                    <a:pt x="169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5" y="33"/>
                    <a:pt x="142" y="31"/>
                    <a:pt x="139" y="29"/>
                  </a:cubicBezTo>
                  <a:cubicBezTo>
                    <a:pt x="144" y="13"/>
                    <a:pt x="144" y="13"/>
                    <a:pt x="144" y="13"/>
                  </a:cubicBezTo>
                  <a:cubicBezTo>
                    <a:pt x="145" y="10"/>
                    <a:pt x="145" y="10"/>
                    <a:pt x="145" y="10"/>
                  </a:cubicBezTo>
                  <a:cubicBezTo>
                    <a:pt x="142" y="9"/>
                    <a:pt x="142" y="9"/>
                    <a:pt x="142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8" y="6"/>
                    <a:pt x="68" y="6"/>
                    <a:pt x="68" y="6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9" y="25"/>
                    <a:pt x="69" y="25"/>
                    <a:pt x="69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3" y="18"/>
                    <a:pt x="43" y="18"/>
                    <a:pt x="43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6" y="51"/>
                  </a:lnTo>
                  <a:close/>
                  <a:moveTo>
                    <a:pt x="78" y="75"/>
                  </a:moveTo>
                  <a:cubicBezTo>
                    <a:pt x="91" y="63"/>
                    <a:pt x="112" y="65"/>
                    <a:pt x="124" y="78"/>
                  </a:cubicBezTo>
                  <a:cubicBezTo>
                    <a:pt x="136" y="91"/>
                    <a:pt x="135" y="112"/>
                    <a:pt x="122" y="124"/>
                  </a:cubicBezTo>
                  <a:cubicBezTo>
                    <a:pt x="108" y="136"/>
                    <a:pt x="88" y="134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rgbClr val="019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2" name="Freeform 19">
              <a:extLst>
                <a:ext uri="{FF2B5EF4-FFF2-40B4-BE49-F238E27FC236}">
                  <a16:creationId xmlns:a16="http://schemas.microsoft.com/office/drawing/2014/main" id="{45863BCA-B823-4765-8FFD-537E86E72AC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55863" y="3060700"/>
              <a:ext cx="379413" cy="377825"/>
            </a:xfrm>
            <a:custGeom>
              <a:avLst/>
              <a:gdLst>
                <a:gd name="T0" fmla="*/ 29 w 199"/>
                <a:gd name="T1" fmla="*/ 61 h 199"/>
                <a:gd name="T2" fmla="*/ 10 w 199"/>
                <a:gd name="T3" fmla="*/ 55 h 199"/>
                <a:gd name="T4" fmla="*/ 2 w 199"/>
                <a:gd name="T5" fmla="*/ 81 h 199"/>
                <a:gd name="T6" fmla="*/ 4 w 199"/>
                <a:gd name="T7" fmla="*/ 84 h 199"/>
                <a:gd name="T8" fmla="*/ 19 w 199"/>
                <a:gd name="T9" fmla="*/ 101 h 199"/>
                <a:gd name="T10" fmla="*/ 0 w 199"/>
                <a:gd name="T11" fmla="*/ 105 h 199"/>
                <a:gd name="T12" fmla="*/ 6 w 199"/>
                <a:gd name="T13" fmla="*/ 132 h 199"/>
                <a:gd name="T14" fmla="*/ 9 w 199"/>
                <a:gd name="T15" fmla="*/ 134 h 199"/>
                <a:gd name="T16" fmla="*/ 31 w 199"/>
                <a:gd name="T17" fmla="*/ 141 h 199"/>
                <a:gd name="T18" fmla="*/ 16 w 199"/>
                <a:gd name="T19" fmla="*/ 154 h 199"/>
                <a:gd name="T20" fmla="*/ 34 w 199"/>
                <a:gd name="T21" fmla="*/ 174 h 199"/>
                <a:gd name="T22" fmla="*/ 39 w 199"/>
                <a:gd name="T23" fmla="*/ 175 h 199"/>
                <a:gd name="T24" fmla="*/ 61 w 199"/>
                <a:gd name="T25" fmla="*/ 170 h 199"/>
                <a:gd name="T26" fmla="*/ 55 w 199"/>
                <a:gd name="T27" fmla="*/ 189 h 199"/>
                <a:gd name="T28" fmla="*/ 81 w 199"/>
                <a:gd name="T29" fmla="*/ 197 h 199"/>
                <a:gd name="T30" fmla="*/ 84 w 199"/>
                <a:gd name="T31" fmla="*/ 195 h 199"/>
                <a:gd name="T32" fmla="*/ 101 w 199"/>
                <a:gd name="T33" fmla="*/ 180 h 199"/>
                <a:gd name="T34" fmla="*/ 105 w 199"/>
                <a:gd name="T35" fmla="*/ 199 h 199"/>
                <a:gd name="T36" fmla="*/ 132 w 199"/>
                <a:gd name="T37" fmla="*/ 193 h 199"/>
                <a:gd name="T38" fmla="*/ 134 w 199"/>
                <a:gd name="T39" fmla="*/ 190 h 199"/>
                <a:gd name="T40" fmla="*/ 141 w 199"/>
                <a:gd name="T41" fmla="*/ 168 h 199"/>
                <a:gd name="T42" fmla="*/ 154 w 199"/>
                <a:gd name="T43" fmla="*/ 183 h 199"/>
                <a:gd name="T44" fmla="*/ 174 w 199"/>
                <a:gd name="T45" fmla="*/ 165 h 199"/>
                <a:gd name="T46" fmla="*/ 175 w 199"/>
                <a:gd name="T47" fmla="*/ 160 h 199"/>
                <a:gd name="T48" fmla="*/ 170 w 199"/>
                <a:gd name="T49" fmla="*/ 138 h 199"/>
                <a:gd name="T50" fmla="*/ 189 w 199"/>
                <a:gd name="T51" fmla="*/ 144 h 199"/>
                <a:gd name="T52" fmla="*/ 197 w 199"/>
                <a:gd name="T53" fmla="*/ 119 h 199"/>
                <a:gd name="T54" fmla="*/ 195 w 199"/>
                <a:gd name="T55" fmla="*/ 115 h 199"/>
                <a:gd name="T56" fmla="*/ 180 w 199"/>
                <a:gd name="T57" fmla="*/ 98 h 199"/>
                <a:gd name="T58" fmla="*/ 199 w 199"/>
                <a:gd name="T59" fmla="*/ 94 h 199"/>
                <a:gd name="T60" fmla="*/ 194 w 199"/>
                <a:gd name="T61" fmla="*/ 67 h 199"/>
                <a:gd name="T62" fmla="*/ 190 w 199"/>
                <a:gd name="T63" fmla="*/ 65 h 199"/>
                <a:gd name="T64" fmla="*/ 168 w 199"/>
                <a:gd name="T65" fmla="*/ 58 h 199"/>
                <a:gd name="T66" fmla="*/ 183 w 199"/>
                <a:gd name="T67" fmla="*/ 45 h 199"/>
                <a:gd name="T68" fmla="*/ 165 w 199"/>
                <a:gd name="T69" fmla="*/ 25 h 199"/>
                <a:gd name="T70" fmla="*/ 161 w 199"/>
                <a:gd name="T71" fmla="*/ 24 h 199"/>
                <a:gd name="T72" fmla="*/ 138 w 199"/>
                <a:gd name="T73" fmla="*/ 29 h 199"/>
                <a:gd name="T74" fmla="*/ 144 w 199"/>
                <a:gd name="T75" fmla="*/ 10 h 199"/>
                <a:gd name="T76" fmla="*/ 119 w 199"/>
                <a:gd name="T77" fmla="*/ 2 h 199"/>
                <a:gd name="T78" fmla="*/ 115 w 199"/>
                <a:gd name="T79" fmla="*/ 4 h 199"/>
                <a:gd name="T80" fmla="*/ 98 w 199"/>
                <a:gd name="T81" fmla="*/ 19 h 199"/>
                <a:gd name="T82" fmla="*/ 94 w 199"/>
                <a:gd name="T83" fmla="*/ 0 h 199"/>
                <a:gd name="T84" fmla="*/ 67 w 199"/>
                <a:gd name="T85" fmla="*/ 6 h 199"/>
                <a:gd name="T86" fmla="*/ 65 w 199"/>
                <a:gd name="T87" fmla="*/ 9 h 199"/>
                <a:gd name="T88" fmla="*/ 58 w 199"/>
                <a:gd name="T89" fmla="*/ 31 h 199"/>
                <a:gd name="T90" fmla="*/ 45 w 199"/>
                <a:gd name="T91" fmla="*/ 16 h 199"/>
                <a:gd name="T92" fmla="*/ 25 w 199"/>
                <a:gd name="T93" fmla="*/ 34 h 199"/>
                <a:gd name="T94" fmla="*/ 25 w 199"/>
                <a:gd name="T95" fmla="*/ 39 h 199"/>
                <a:gd name="T96" fmla="*/ 78 w 199"/>
                <a:gd name="T97" fmla="*/ 75 h 199"/>
                <a:gd name="T98" fmla="*/ 121 w 199"/>
                <a:gd name="T99" fmla="*/ 124 h 199"/>
                <a:gd name="T100" fmla="*/ 78 w 199"/>
                <a:gd name="T101" fmla="*/ 7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99" h="199">
                  <a:moveTo>
                    <a:pt x="35" y="51"/>
                  </a:moveTo>
                  <a:cubicBezTo>
                    <a:pt x="33" y="54"/>
                    <a:pt x="31" y="57"/>
                    <a:pt x="29" y="61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0" y="55"/>
                    <a:pt x="10" y="55"/>
                    <a:pt x="10" y="55"/>
                  </a:cubicBezTo>
                  <a:cubicBezTo>
                    <a:pt x="10" y="58"/>
                    <a:pt x="10" y="58"/>
                    <a:pt x="10" y="58"/>
                  </a:cubicBezTo>
                  <a:cubicBezTo>
                    <a:pt x="2" y="81"/>
                    <a:pt x="2" y="81"/>
                    <a:pt x="2" y="81"/>
                  </a:cubicBezTo>
                  <a:cubicBezTo>
                    <a:pt x="1" y="83"/>
                    <a:pt x="1" y="83"/>
                    <a:pt x="1" y="83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20" y="89"/>
                    <a:pt x="20" y="89"/>
                    <a:pt x="20" y="89"/>
                  </a:cubicBezTo>
                  <a:cubicBezTo>
                    <a:pt x="19" y="93"/>
                    <a:pt x="19" y="97"/>
                    <a:pt x="19" y="101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6" y="132"/>
                    <a:pt x="6" y="132"/>
                    <a:pt x="6" y="132"/>
                  </a:cubicBezTo>
                  <a:cubicBezTo>
                    <a:pt x="6" y="135"/>
                    <a:pt x="6" y="135"/>
                    <a:pt x="6" y="135"/>
                  </a:cubicBezTo>
                  <a:cubicBezTo>
                    <a:pt x="9" y="134"/>
                    <a:pt x="9" y="134"/>
                    <a:pt x="9" y="134"/>
                  </a:cubicBezTo>
                  <a:cubicBezTo>
                    <a:pt x="25" y="131"/>
                    <a:pt x="25" y="131"/>
                    <a:pt x="25" y="131"/>
                  </a:cubicBezTo>
                  <a:cubicBezTo>
                    <a:pt x="27" y="134"/>
                    <a:pt x="29" y="138"/>
                    <a:pt x="31" y="141"/>
                  </a:cubicBezTo>
                  <a:cubicBezTo>
                    <a:pt x="19" y="152"/>
                    <a:pt x="19" y="152"/>
                    <a:pt x="19" y="152"/>
                  </a:cubicBezTo>
                  <a:cubicBezTo>
                    <a:pt x="16" y="154"/>
                    <a:pt x="16" y="154"/>
                    <a:pt x="16" y="154"/>
                  </a:cubicBezTo>
                  <a:cubicBezTo>
                    <a:pt x="18" y="157"/>
                    <a:pt x="18" y="157"/>
                    <a:pt x="18" y="157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39" y="175"/>
                    <a:pt x="39" y="175"/>
                    <a:pt x="39" y="175"/>
                  </a:cubicBezTo>
                  <a:cubicBezTo>
                    <a:pt x="51" y="164"/>
                    <a:pt x="51" y="164"/>
                    <a:pt x="51" y="164"/>
                  </a:cubicBezTo>
                  <a:cubicBezTo>
                    <a:pt x="54" y="166"/>
                    <a:pt x="57" y="168"/>
                    <a:pt x="61" y="170"/>
                  </a:cubicBezTo>
                  <a:cubicBezTo>
                    <a:pt x="56" y="186"/>
                    <a:pt x="56" y="186"/>
                    <a:pt x="56" y="186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8" y="190"/>
                    <a:pt x="58" y="190"/>
                    <a:pt x="58" y="190"/>
                  </a:cubicBezTo>
                  <a:cubicBezTo>
                    <a:pt x="81" y="197"/>
                    <a:pt x="81" y="197"/>
                    <a:pt x="81" y="197"/>
                  </a:cubicBezTo>
                  <a:cubicBezTo>
                    <a:pt x="83" y="198"/>
                    <a:pt x="83" y="198"/>
                    <a:pt x="83" y="198"/>
                  </a:cubicBezTo>
                  <a:cubicBezTo>
                    <a:pt x="84" y="195"/>
                    <a:pt x="84" y="195"/>
                    <a:pt x="84" y="195"/>
                  </a:cubicBezTo>
                  <a:cubicBezTo>
                    <a:pt x="89" y="180"/>
                    <a:pt x="89" y="180"/>
                    <a:pt x="89" y="180"/>
                  </a:cubicBezTo>
                  <a:cubicBezTo>
                    <a:pt x="93" y="180"/>
                    <a:pt x="97" y="180"/>
                    <a:pt x="101" y="180"/>
                  </a:cubicBezTo>
                  <a:cubicBezTo>
                    <a:pt x="105" y="196"/>
                    <a:pt x="105" y="196"/>
                    <a:pt x="105" y="196"/>
                  </a:cubicBezTo>
                  <a:cubicBezTo>
                    <a:pt x="105" y="199"/>
                    <a:pt x="105" y="199"/>
                    <a:pt x="105" y="199"/>
                  </a:cubicBezTo>
                  <a:cubicBezTo>
                    <a:pt x="108" y="198"/>
                    <a:pt x="108" y="198"/>
                    <a:pt x="108" y="198"/>
                  </a:cubicBezTo>
                  <a:cubicBezTo>
                    <a:pt x="132" y="193"/>
                    <a:pt x="132" y="193"/>
                    <a:pt x="132" y="193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34" y="190"/>
                    <a:pt x="134" y="190"/>
                    <a:pt x="134" y="190"/>
                  </a:cubicBezTo>
                  <a:cubicBezTo>
                    <a:pt x="131" y="174"/>
                    <a:pt x="131" y="174"/>
                    <a:pt x="131" y="174"/>
                  </a:cubicBezTo>
                  <a:cubicBezTo>
                    <a:pt x="134" y="172"/>
                    <a:pt x="138" y="171"/>
                    <a:pt x="141" y="168"/>
                  </a:cubicBezTo>
                  <a:cubicBezTo>
                    <a:pt x="152" y="181"/>
                    <a:pt x="152" y="181"/>
                    <a:pt x="152" y="181"/>
                  </a:cubicBezTo>
                  <a:cubicBezTo>
                    <a:pt x="154" y="183"/>
                    <a:pt x="154" y="183"/>
                    <a:pt x="154" y="183"/>
                  </a:cubicBezTo>
                  <a:cubicBezTo>
                    <a:pt x="157" y="181"/>
                    <a:pt x="157" y="181"/>
                    <a:pt x="157" y="181"/>
                  </a:cubicBezTo>
                  <a:cubicBezTo>
                    <a:pt x="174" y="165"/>
                    <a:pt x="174" y="165"/>
                    <a:pt x="174" y="165"/>
                  </a:cubicBezTo>
                  <a:cubicBezTo>
                    <a:pt x="177" y="163"/>
                    <a:pt x="177" y="163"/>
                    <a:pt x="177" y="163"/>
                  </a:cubicBezTo>
                  <a:cubicBezTo>
                    <a:pt x="175" y="160"/>
                    <a:pt x="175" y="160"/>
                    <a:pt x="175" y="160"/>
                  </a:cubicBezTo>
                  <a:cubicBezTo>
                    <a:pt x="164" y="148"/>
                    <a:pt x="164" y="148"/>
                    <a:pt x="164" y="148"/>
                  </a:cubicBezTo>
                  <a:cubicBezTo>
                    <a:pt x="166" y="145"/>
                    <a:pt x="168" y="142"/>
                    <a:pt x="170" y="138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90" y="141"/>
                    <a:pt x="190" y="141"/>
                    <a:pt x="190" y="141"/>
                  </a:cubicBezTo>
                  <a:cubicBezTo>
                    <a:pt x="197" y="119"/>
                    <a:pt x="197" y="119"/>
                    <a:pt x="197" y="119"/>
                  </a:cubicBezTo>
                  <a:cubicBezTo>
                    <a:pt x="198" y="116"/>
                    <a:pt x="198" y="116"/>
                    <a:pt x="198" y="116"/>
                  </a:cubicBezTo>
                  <a:cubicBezTo>
                    <a:pt x="195" y="115"/>
                    <a:pt x="195" y="115"/>
                    <a:pt x="195" y="115"/>
                  </a:cubicBezTo>
                  <a:cubicBezTo>
                    <a:pt x="180" y="110"/>
                    <a:pt x="180" y="110"/>
                    <a:pt x="180" y="110"/>
                  </a:cubicBezTo>
                  <a:cubicBezTo>
                    <a:pt x="180" y="106"/>
                    <a:pt x="180" y="102"/>
                    <a:pt x="180" y="98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9" y="94"/>
                    <a:pt x="199" y="94"/>
                    <a:pt x="199" y="94"/>
                  </a:cubicBezTo>
                  <a:cubicBezTo>
                    <a:pt x="199" y="91"/>
                    <a:pt x="199" y="91"/>
                    <a:pt x="199" y="91"/>
                  </a:cubicBezTo>
                  <a:cubicBezTo>
                    <a:pt x="194" y="67"/>
                    <a:pt x="194" y="67"/>
                    <a:pt x="194" y="67"/>
                  </a:cubicBezTo>
                  <a:cubicBezTo>
                    <a:pt x="193" y="64"/>
                    <a:pt x="193" y="64"/>
                    <a:pt x="193" y="64"/>
                  </a:cubicBezTo>
                  <a:cubicBezTo>
                    <a:pt x="190" y="65"/>
                    <a:pt x="190" y="65"/>
                    <a:pt x="190" y="65"/>
                  </a:cubicBezTo>
                  <a:cubicBezTo>
                    <a:pt x="174" y="68"/>
                    <a:pt x="174" y="68"/>
                    <a:pt x="174" y="68"/>
                  </a:cubicBezTo>
                  <a:cubicBezTo>
                    <a:pt x="172" y="65"/>
                    <a:pt x="171" y="61"/>
                    <a:pt x="168" y="58"/>
                  </a:cubicBezTo>
                  <a:cubicBezTo>
                    <a:pt x="181" y="47"/>
                    <a:pt x="181" y="47"/>
                    <a:pt x="181" y="47"/>
                  </a:cubicBezTo>
                  <a:cubicBezTo>
                    <a:pt x="183" y="45"/>
                    <a:pt x="183" y="45"/>
                    <a:pt x="183" y="45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3" y="22"/>
                    <a:pt x="163" y="22"/>
                    <a:pt x="163" y="22"/>
                  </a:cubicBezTo>
                  <a:cubicBezTo>
                    <a:pt x="161" y="24"/>
                    <a:pt x="161" y="24"/>
                    <a:pt x="161" y="24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3"/>
                    <a:pt x="142" y="31"/>
                    <a:pt x="138" y="29"/>
                  </a:cubicBezTo>
                  <a:cubicBezTo>
                    <a:pt x="143" y="13"/>
                    <a:pt x="143" y="13"/>
                    <a:pt x="143" y="13"/>
                  </a:cubicBezTo>
                  <a:cubicBezTo>
                    <a:pt x="144" y="10"/>
                    <a:pt x="144" y="10"/>
                    <a:pt x="144" y="10"/>
                  </a:cubicBezTo>
                  <a:cubicBezTo>
                    <a:pt x="141" y="9"/>
                    <a:pt x="141" y="9"/>
                    <a:pt x="141" y="9"/>
                  </a:cubicBezTo>
                  <a:cubicBezTo>
                    <a:pt x="119" y="2"/>
                    <a:pt x="119" y="2"/>
                    <a:pt x="119" y="2"/>
                  </a:cubicBezTo>
                  <a:cubicBezTo>
                    <a:pt x="116" y="1"/>
                    <a:pt x="116" y="1"/>
                    <a:pt x="116" y="1"/>
                  </a:cubicBezTo>
                  <a:cubicBezTo>
                    <a:pt x="115" y="4"/>
                    <a:pt x="115" y="4"/>
                    <a:pt x="115" y="4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6" y="19"/>
                    <a:pt x="102" y="19"/>
                    <a:pt x="98" y="19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1" y="1"/>
                    <a:pt x="91" y="1"/>
                    <a:pt x="91" y="1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4" y="6"/>
                    <a:pt x="64" y="6"/>
                    <a:pt x="64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8" y="25"/>
                    <a:pt x="68" y="25"/>
                    <a:pt x="68" y="25"/>
                  </a:cubicBezTo>
                  <a:cubicBezTo>
                    <a:pt x="65" y="27"/>
                    <a:pt x="61" y="29"/>
                    <a:pt x="58" y="31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8"/>
                    <a:pt x="42" y="18"/>
                    <a:pt x="42" y="18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5" y="39"/>
                    <a:pt x="25" y="39"/>
                    <a:pt x="25" y="39"/>
                  </a:cubicBezTo>
                  <a:lnTo>
                    <a:pt x="35" y="51"/>
                  </a:lnTo>
                  <a:close/>
                  <a:moveTo>
                    <a:pt x="78" y="75"/>
                  </a:moveTo>
                  <a:cubicBezTo>
                    <a:pt x="91" y="64"/>
                    <a:pt x="112" y="65"/>
                    <a:pt x="124" y="78"/>
                  </a:cubicBezTo>
                  <a:cubicBezTo>
                    <a:pt x="136" y="91"/>
                    <a:pt x="135" y="112"/>
                    <a:pt x="121" y="124"/>
                  </a:cubicBezTo>
                  <a:cubicBezTo>
                    <a:pt x="108" y="136"/>
                    <a:pt x="88" y="135"/>
                    <a:pt x="76" y="121"/>
                  </a:cubicBezTo>
                  <a:cubicBezTo>
                    <a:pt x="64" y="108"/>
                    <a:pt x="65" y="87"/>
                    <a:pt x="78" y="7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3" name="Freeform 20">
              <a:extLst>
                <a:ext uri="{FF2B5EF4-FFF2-40B4-BE49-F238E27FC236}">
                  <a16:creationId xmlns:a16="http://schemas.microsoft.com/office/drawing/2014/main" id="{65FE5C0F-424D-4033-BE34-44D441BC8D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98876" y="2938463"/>
              <a:ext cx="241300" cy="242887"/>
            </a:xfrm>
            <a:custGeom>
              <a:avLst/>
              <a:gdLst>
                <a:gd name="T0" fmla="*/ 18 w 127"/>
                <a:gd name="T1" fmla="*/ 39 h 128"/>
                <a:gd name="T2" fmla="*/ 7 w 127"/>
                <a:gd name="T3" fmla="*/ 35 h 128"/>
                <a:gd name="T4" fmla="*/ 1 w 127"/>
                <a:gd name="T5" fmla="*/ 52 h 128"/>
                <a:gd name="T6" fmla="*/ 3 w 127"/>
                <a:gd name="T7" fmla="*/ 54 h 128"/>
                <a:gd name="T8" fmla="*/ 12 w 127"/>
                <a:gd name="T9" fmla="*/ 65 h 128"/>
                <a:gd name="T10" fmla="*/ 0 w 127"/>
                <a:gd name="T11" fmla="*/ 68 h 128"/>
                <a:gd name="T12" fmla="*/ 4 w 127"/>
                <a:gd name="T13" fmla="*/ 85 h 128"/>
                <a:gd name="T14" fmla="*/ 6 w 127"/>
                <a:gd name="T15" fmla="*/ 86 h 128"/>
                <a:gd name="T16" fmla="*/ 20 w 127"/>
                <a:gd name="T17" fmla="*/ 91 h 128"/>
                <a:gd name="T18" fmla="*/ 10 w 127"/>
                <a:gd name="T19" fmla="*/ 99 h 128"/>
                <a:gd name="T20" fmla="*/ 22 w 127"/>
                <a:gd name="T21" fmla="*/ 112 h 128"/>
                <a:gd name="T22" fmla="*/ 25 w 127"/>
                <a:gd name="T23" fmla="*/ 112 h 128"/>
                <a:gd name="T24" fmla="*/ 39 w 127"/>
                <a:gd name="T25" fmla="*/ 109 h 128"/>
                <a:gd name="T26" fmla="*/ 35 w 127"/>
                <a:gd name="T27" fmla="*/ 121 h 128"/>
                <a:gd name="T28" fmla="*/ 51 w 127"/>
                <a:gd name="T29" fmla="*/ 126 h 128"/>
                <a:gd name="T30" fmla="*/ 54 w 127"/>
                <a:gd name="T31" fmla="*/ 125 h 128"/>
                <a:gd name="T32" fmla="*/ 65 w 127"/>
                <a:gd name="T33" fmla="*/ 116 h 128"/>
                <a:gd name="T34" fmla="*/ 67 w 127"/>
                <a:gd name="T35" fmla="*/ 128 h 128"/>
                <a:gd name="T36" fmla="*/ 84 w 127"/>
                <a:gd name="T37" fmla="*/ 124 h 128"/>
                <a:gd name="T38" fmla="*/ 86 w 127"/>
                <a:gd name="T39" fmla="*/ 122 h 128"/>
                <a:gd name="T40" fmla="*/ 90 w 127"/>
                <a:gd name="T41" fmla="*/ 108 h 128"/>
                <a:gd name="T42" fmla="*/ 99 w 127"/>
                <a:gd name="T43" fmla="*/ 117 h 128"/>
                <a:gd name="T44" fmla="*/ 111 w 127"/>
                <a:gd name="T45" fmla="*/ 106 h 128"/>
                <a:gd name="T46" fmla="*/ 112 w 127"/>
                <a:gd name="T47" fmla="*/ 103 h 128"/>
                <a:gd name="T48" fmla="*/ 109 w 127"/>
                <a:gd name="T49" fmla="*/ 89 h 128"/>
                <a:gd name="T50" fmla="*/ 121 w 127"/>
                <a:gd name="T51" fmla="*/ 93 h 128"/>
                <a:gd name="T52" fmla="*/ 126 w 127"/>
                <a:gd name="T53" fmla="*/ 76 h 128"/>
                <a:gd name="T54" fmla="*/ 125 w 127"/>
                <a:gd name="T55" fmla="*/ 74 h 128"/>
                <a:gd name="T56" fmla="*/ 115 w 127"/>
                <a:gd name="T57" fmla="*/ 63 h 128"/>
                <a:gd name="T58" fmla="*/ 127 w 127"/>
                <a:gd name="T59" fmla="*/ 60 h 128"/>
                <a:gd name="T60" fmla="*/ 124 w 127"/>
                <a:gd name="T61" fmla="*/ 43 h 128"/>
                <a:gd name="T62" fmla="*/ 121 w 127"/>
                <a:gd name="T63" fmla="*/ 42 h 128"/>
                <a:gd name="T64" fmla="*/ 108 w 127"/>
                <a:gd name="T65" fmla="*/ 37 h 128"/>
                <a:gd name="T66" fmla="*/ 117 w 127"/>
                <a:gd name="T67" fmla="*/ 29 h 128"/>
                <a:gd name="T68" fmla="*/ 105 w 127"/>
                <a:gd name="T69" fmla="*/ 16 h 128"/>
                <a:gd name="T70" fmla="*/ 102 w 127"/>
                <a:gd name="T71" fmla="*/ 16 h 128"/>
                <a:gd name="T72" fmla="*/ 88 w 127"/>
                <a:gd name="T73" fmla="*/ 19 h 128"/>
                <a:gd name="T74" fmla="*/ 92 w 127"/>
                <a:gd name="T75" fmla="*/ 7 h 128"/>
                <a:gd name="T76" fmla="*/ 76 w 127"/>
                <a:gd name="T77" fmla="*/ 2 h 128"/>
                <a:gd name="T78" fmla="*/ 73 w 127"/>
                <a:gd name="T79" fmla="*/ 3 h 128"/>
                <a:gd name="T80" fmla="*/ 62 w 127"/>
                <a:gd name="T81" fmla="*/ 12 h 128"/>
                <a:gd name="T82" fmla="*/ 60 w 127"/>
                <a:gd name="T83" fmla="*/ 0 h 128"/>
                <a:gd name="T84" fmla="*/ 43 w 127"/>
                <a:gd name="T85" fmla="*/ 4 h 128"/>
                <a:gd name="T86" fmla="*/ 41 w 127"/>
                <a:gd name="T87" fmla="*/ 6 h 128"/>
                <a:gd name="T88" fmla="*/ 37 w 127"/>
                <a:gd name="T89" fmla="*/ 20 h 128"/>
                <a:gd name="T90" fmla="*/ 28 w 127"/>
                <a:gd name="T91" fmla="*/ 11 h 128"/>
                <a:gd name="T92" fmla="*/ 16 w 127"/>
                <a:gd name="T93" fmla="*/ 22 h 128"/>
                <a:gd name="T94" fmla="*/ 16 w 127"/>
                <a:gd name="T95" fmla="*/ 25 h 128"/>
                <a:gd name="T96" fmla="*/ 50 w 127"/>
                <a:gd name="T97" fmla="*/ 49 h 128"/>
                <a:gd name="T98" fmla="*/ 77 w 127"/>
                <a:gd name="T99" fmla="*/ 79 h 128"/>
                <a:gd name="T100" fmla="*/ 50 w 127"/>
                <a:gd name="T101" fmla="*/ 49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27" h="128">
                  <a:moveTo>
                    <a:pt x="23" y="33"/>
                  </a:moveTo>
                  <a:cubicBezTo>
                    <a:pt x="21" y="35"/>
                    <a:pt x="20" y="37"/>
                    <a:pt x="18" y="39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60"/>
                    <a:pt x="12" y="63"/>
                    <a:pt x="12" y="65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4" y="85"/>
                    <a:pt x="4" y="85"/>
                    <a:pt x="4" y="85"/>
                  </a:cubicBezTo>
                  <a:cubicBezTo>
                    <a:pt x="4" y="87"/>
                    <a:pt x="4" y="87"/>
                    <a:pt x="4" y="87"/>
                  </a:cubicBezTo>
                  <a:cubicBezTo>
                    <a:pt x="6" y="86"/>
                    <a:pt x="6" y="86"/>
                    <a:pt x="6" y="86"/>
                  </a:cubicBezTo>
                  <a:cubicBezTo>
                    <a:pt x="16" y="84"/>
                    <a:pt x="16" y="84"/>
                    <a:pt x="16" y="84"/>
                  </a:cubicBezTo>
                  <a:cubicBezTo>
                    <a:pt x="17" y="86"/>
                    <a:pt x="18" y="89"/>
                    <a:pt x="20" y="91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22" y="112"/>
                    <a:pt x="22" y="112"/>
                    <a:pt x="22" y="112"/>
                  </a:cubicBezTo>
                  <a:cubicBezTo>
                    <a:pt x="23" y="113"/>
                    <a:pt x="23" y="113"/>
                    <a:pt x="23" y="113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32" y="105"/>
                    <a:pt x="32" y="105"/>
                    <a:pt x="32" y="105"/>
                  </a:cubicBezTo>
                  <a:cubicBezTo>
                    <a:pt x="34" y="107"/>
                    <a:pt x="37" y="108"/>
                    <a:pt x="39" y="109"/>
                  </a:cubicBezTo>
                  <a:cubicBezTo>
                    <a:pt x="36" y="119"/>
                    <a:pt x="36" y="119"/>
                    <a:pt x="36" y="119"/>
                  </a:cubicBezTo>
                  <a:cubicBezTo>
                    <a:pt x="35" y="121"/>
                    <a:pt x="35" y="121"/>
                    <a:pt x="35" y="121"/>
                  </a:cubicBezTo>
                  <a:cubicBezTo>
                    <a:pt x="37" y="122"/>
                    <a:pt x="37" y="122"/>
                    <a:pt x="37" y="122"/>
                  </a:cubicBezTo>
                  <a:cubicBezTo>
                    <a:pt x="51" y="126"/>
                    <a:pt x="51" y="126"/>
                    <a:pt x="51" y="126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54" y="125"/>
                    <a:pt x="54" y="125"/>
                    <a:pt x="54" y="125"/>
                  </a:cubicBezTo>
                  <a:cubicBezTo>
                    <a:pt x="57" y="115"/>
                    <a:pt x="57" y="115"/>
                    <a:pt x="57" y="115"/>
                  </a:cubicBezTo>
                  <a:cubicBezTo>
                    <a:pt x="60" y="115"/>
                    <a:pt x="62" y="116"/>
                    <a:pt x="65" y="116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7" y="128"/>
                    <a:pt x="67" y="128"/>
                    <a:pt x="67" y="128"/>
                  </a:cubicBezTo>
                  <a:cubicBezTo>
                    <a:pt x="69" y="127"/>
                    <a:pt x="69" y="127"/>
                    <a:pt x="69" y="127"/>
                  </a:cubicBezTo>
                  <a:cubicBezTo>
                    <a:pt x="84" y="124"/>
                    <a:pt x="84" y="124"/>
                    <a:pt x="84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2"/>
                    <a:pt x="86" y="122"/>
                    <a:pt x="86" y="122"/>
                  </a:cubicBezTo>
                  <a:cubicBezTo>
                    <a:pt x="83" y="112"/>
                    <a:pt x="83" y="112"/>
                    <a:pt x="83" y="112"/>
                  </a:cubicBezTo>
                  <a:cubicBezTo>
                    <a:pt x="86" y="111"/>
                    <a:pt x="88" y="109"/>
                    <a:pt x="90" y="108"/>
                  </a:cubicBezTo>
                  <a:cubicBezTo>
                    <a:pt x="97" y="116"/>
                    <a:pt x="97" y="116"/>
                    <a:pt x="97" y="116"/>
                  </a:cubicBezTo>
                  <a:cubicBezTo>
                    <a:pt x="99" y="117"/>
                    <a:pt x="99" y="117"/>
                    <a:pt x="99" y="117"/>
                  </a:cubicBezTo>
                  <a:cubicBezTo>
                    <a:pt x="100" y="116"/>
                    <a:pt x="100" y="116"/>
                    <a:pt x="100" y="116"/>
                  </a:cubicBezTo>
                  <a:cubicBezTo>
                    <a:pt x="111" y="106"/>
                    <a:pt x="111" y="106"/>
                    <a:pt x="111" y="106"/>
                  </a:cubicBezTo>
                  <a:cubicBezTo>
                    <a:pt x="113" y="104"/>
                    <a:pt x="113" y="104"/>
                    <a:pt x="113" y="104"/>
                  </a:cubicBezTo>
                  <a:cubicBezTo>
                    <a:pt x="112" y="103"/>
                    <a:pt x="112" y="103"/>
                    <a:pt x="112" y="103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106" y="93"/>
                    <a:pt x="108" y="91"/>
                    <a:pt x="109" y="89"/>
                  </a:cubicBezTo>
                  <a:cubicBezTo>
                    <a:pt x="119" y="92"/>
                    <a:pt x="119" y="92"/>
                    <a:pt x="119" y="92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21" y="91"/>
                    <a:pt x="121" y="91"/>
                    <a:pt x="121" y="91"/>
                  </a:cubicBezTo>
                  <a:cubicBezTo>
                    <a:pt x="126" y="76"/>
                    <a:pt x="126" y="76"/>
                    <a:pt x="126" y="76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25" y="74"/>
                    <a:pt x="125" y="74"/>
                    <a:pt x="125" y="74"/>
                  </a:cubicBezTo>
                  <a:cubicBezTo>
                    <a:pt x="115" y="71"/>
                    <a:pt x="115" y="71"/>
                    <a:pt x="115" y="71"/>
                  </a:cubicBezTo>
                  <a:cubicBezTo>
                    <a:pt x="115" y="68"/>
                    <a:pt x="115" y="65"/>
                    <a:pt x="115" y="63"/>
                  </a:cubicBezTo>
                  <a:cubicBezTo>
                    <a:pt x="125" y="61"/>
                    <a:pt x="125" y="61"/>
                    <a:pt x="125" y="61"/>
                  </a:cubicBezTo>
                  <a:cubicBezTo>
                    <a:pt x="127" y="60"/>
                    <a:pt x="127" y="60"/>
                    <a:pt x="127" y="60"/>
                  </a:cubicBezTo>
                  <a:cubicBezTo>
                    <a:pt x="127" y="58"/>
                    <a:pt x="127" y="58"/>
                    <a:pt x="127" y="58"/>
                  </a:cubicBezTo>
                  <a:cubicBezTo>
                    <a:pt x="124" y="43"/>
                    <a:pt x="124" y="43"/>
                    <a:pt x="124" y="43"/>
                  </a:cubicBezTo>
                  <a:cubicBezTo>
                    <a:pt x="123" y="41"/>
                    <a:pt x="123" y="41"/>
                    <a:pt x="123" y="41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0" y="42"/>
                    <a:pt x="109" y="39"/>
                    <a:pt x="108" y="37"/>
                  </a:cubicBezTo>
                  <a:cubicBezTo>
                    <a:pt x="115" y="30"/>
                    <a:pt x="115" y="30"/>
                    <a:pt x="115" y="30"/>
                  </a:cubicBezTo>
                  <a:cubicBezTo>
                    <a:pt x="117" y="29"/>
                    <a:pt x="117" y="29"/>
                    <a:pt x="117" y="29"/>
                  </a:cubicBezTo>
                  <a:cubicBezTo>
                    <a:pt x="115" y="27"/>
                    <a:pt x="115" y="27"/>
                    <a:pt x="115" y="27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95" y="23"/>
                    <a:pt x="95" y="23"/>
                    <a:pt x="95" y="23"/>
                  </a:cubicBezTo>
                  <a:cubicBezTo>
                    <a:pt x="93" y="21"/>
                    <a:pt x="90" y="20"/>
                    <a:pt x="88" y="19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92" y="7"/>
                    <a:pt x="92" y="7"/>
                    <a:pt x="92" y="7"/>
                  </a:cubicBezTo>
                  <a:cubicBezTo>
                    <a:pt x="90" y="6"/>
                    <a:pt x="90" y="6"/>
                    <a:pt x="90" y="6"/>
                  </a:cubicBezTo>
                  <a:cubicBezTo>
                    <a:pt x="76" y="2"/>
                    <a:pt x="76" y="2"/>
                    <a:pt x="76" y="2"/>
                  </a:cubicBezTo>
                  <a:cubicBezTo>
                    <a:pt x="74" y="1"/>
                    <a:pt x="74" y="1"/>
                    <a:pt x="74" y="1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13"/>
                    <a:pt x="65" y="12"/>
                    <a:pt x="62" y="12"/>
                  </a:cubicBezTo>
                  <a:cubicBezTo>
                    <a:pt x="60" y="2"/>
                    <a:pt x="60" y="2"/>
                    <a:pt x="60" y="2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1"/>
                    <a:pt x="58" y="1"/>
                    <a:pt x="58" y="1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1" y="17"/>
                    <a:pt x="39" y="19"/>
                    <a:pt x="37" y="20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7" y="12"/>
                    <a:pt x="27" y="12"/>
                    <a:pt x="27" y="1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6" y="25"/>
                    <a:pt x="16" y="25"/>
                    <a:pt x="16" y="25"/>
                  </a:cubicBezTo>
                  <a:lnTo>
                    <a:pt x="23" y="33"/>
                  </a:lnTo>
                  <a:close/>
                  <a:moveTo>
                    <a:pt x="50" y="49"/>
                  </a:moveTo>
                  <a:cubicBezTo>
                    <a:pt x="58" y="41"/>
                    <a:pt x="71" y="42"/>
                    <a:pt x="79" y="50"/>
                  </a:cubicBezTo>
                  <a:cubicBezTo>
                    <a:pt x="87" y="59"/>
                    <a:pt x="86" y="72"/>
                    <a:pt x="77" y="79"/>
                  </a:cubicBezTo>
                  <a:cubicBezTo>
                    <a:pt x="69" y="87"/>
                    <a:pt x="56" y="86"/>
                    <a:pt x="48" y="78"/>
                  </a:cubicBezTo>
                  <a:cubicBezTo>
                    <a:pt x="41" y="69"/>
                    <a:pt x="41" y="56"/>
                    <a:pt x="50" y="4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4" name="Freeform 21">
              <a:extLst>
                <a:ext uri="{FF2B5EF4-FFF2-40B4-BE49-F238E27FC236}">
                  <a16:creationId xmlns:a16="http://schemas.microsoft.com/office/drawing/2014/main" id="{DE5BF5E4-0F92-4058-BC10-848883E59A7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81301" y="2571750"/>
              <a:ext cx="871538" cy="869950"/>
            </a:xfrm>
            <a:custGeom>
              <a:avLst/>
              <a:gdLst>
                <a:gd name="T0" fmla="*/ 458 w 458"/>
                <a:gd name="T1" fmla="*/ 262 h 458"/>
                <a:gd name="T2" fmla="*/ 458 w 458"/>
                <a:gd name="T3" fmla="*/ 197 h 458"/>
                <a:gd name="T4" fmla="*/ 389 w 458"/>
                <a:gd name="T5" fmla="*/ 197 h 458"/>
                <a:gd name="T6" fmla="*/ 367 w 458"/>
                <a:gd name="T7" fmla="*/ 141 h 458"/>
                <a:gd name="T8" fmla="*/ 416 w 458"/>
                <a:gd name="T9" fmla="*/ 92 h 458"/>
                <a:gd name="T10" fmla="*/ 370 w 458"/>
                <a:gd name="T11" fmla="*/ 46 h 458"/>
                <a:gd name="T12" fmla="*/ 321 w 458"/>
                <a:gd name="T13" fmla="*/ 94 h 458"/>
                <a:gd name="T14" fmla="*/ 262 w 458"/>
                <a:gd name="T15" fmla="*/ 69 h 458"/>
                <a:gd name="T16" fmla="*/ 262 w 458"/>
                <a:gd name="T17" fmla="*/ 0 h 458"/>
                <a:gd name="T18" fmla="*/ 196 w 458"/>
                <a:gd name="T19" fmla="*/ 0 h 458"/>
                <a:gd name="T20" fmla="*/ 196 w 458"/>
                <a:gd name="T21" fmla="*/ 69 h 458"/>
                <a:gd name="T22" fmla="*/ 139 w 458"/>
                <a:gd name="T23" fmla="*/ 93 h 458"/>
                <a:gd name="T24" fmla="*/ 92 w 458"/>
                <a:gd name="T25" fmla="*/ 46 h 458"/>
                <a:gd name="T26" fmla="*/ 46 w 458"/>
                <a:gd name="T27" fmla="*/ 92 h 458"/>
                <a:gd name="T28" fmla="*/ 93 w 458"/>
                <a:gd name="T29" fmla="*/ 139 h 458"/>
                <a:gd name="T30" fmla="*/ 69 w 458"/>
                <a:gd name="T31" fmla="*/ 197 h 458"/>
                <a:gd name="T32" fmla="*/ 0 w 458"/>
                <a:gd name="T33" fmla="*/ 197 h 458"/>
                <a:gd name="T34" fmla="*/ 0 w 458"/>
                <a:gd name="T35" fmla="*/ 262 h 458"/>
                <a:gd name="T36" fmla="*/ 69 w 458"/>
                <a:gd name="T37" fmla="*/ 262 h 458"/>
                <a:gd name="T38" fmla="*/ 94 w 458"/>
                <a:gd name="T39" fmla="*/ 321 h 458"/>
                <a:gd name="T40" fmla="*/ 46 w 458"/>
                <a:gd name="T41" fmla="*/ 370 h 458"/>
                <a:gd name="T42" fmla="*/ 92 w 458"/>
                <a:gd name="T43" fmla="*/ 416 h 458"/>
                <a:gd name="T44" fmla="*/ 141 w 458"/>
                <a:gd name="T45" fmla="*/ 367 h 458"/>
                <a:gd name="T46" fmla="*/ 196 w 458"/>
                <a:gd name="T47" fmla="*/ 390 h 458"/>
                <a:gd name="T48" fmla="*/ 196 w 458"/>
                <a:gd name="T49" fmla="*/ 458 h 458"/>
                <a:gd name="T50" fmla="*/ 262 w 458"/>
                <a:gd name="T51" fmla="*/ 458 h 458"/>
                <a:gd name="T52" fmla="*/ 262 w 458"/>
                <a:gd name="T53" fmla="*/ 390 h 458"/>
                <a:gd name="T54" fmla="*/ 319 w 458"/>
                <a:gd name="T55" fmla="*/ 366 h 458"/>
                <a:gd name="T56" fmla="*/ 370 w 458"/>
                <a:gd name="T57" fmla="*/ 416 h 458"/>
                <a:gd name="T58" fmla="*/ 416 w 458"/>
                <a:gd name="T59" fmla="*/ 370 h 458"/>
                <a:gd name="T60" fmla="*/ 366 w 458"/>
                <a:gd name="T61" fmla="*/ 319 h 458"/>
                <a:gd name="T62" fmla="*/ 389 w 458"/>
                <a:gd name="T63" fmla="*/ 262 h 458"/>
                <a:gd name="T64" fmla="*/ 458 w 458"/>
                <a:gd name="T65" fmla="*/ 262 h 458"/>
                <a:gd name="T66" fmla="*/ 229 w 458"/>
                <a:gd name="T67" fmla="*/ 327 h 458"/>
                <a:gd name="T68" fmla="*/ 131 w 458"/>
                <a:gd name="T69" fmla="*/ 229 h 458"/>
                <a:gd name="T70" fmla="*/ 229 w 458"/>
                <a:gd name="T71" fmla="*/ 131 h 458"/>
                <a:gd name="T72" fmla="*/ 327 w 458"/>
                <a:gd name="T73" fmla="*/ 229 h 458"/>
                <a:gd name="T74" fmla="*/ 229 w 458"/>
                <a:gd name="T75" fmla="*/ 327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8" h="458">
                  <a:moveTo>
                    <a:pt x="458" y="262"/>
                  </a:moveTo>
                  <a:cubicBezTo>
                    <a:pt x="458" y="197"/>
                    <a:pt x="458" y="197"/>
                    <a:pt x="458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8" y="158"/>
                    <a:pt x="367" y="141"/>
                  </a:cubicBezTo>
                  <a:cubicBezTo>
                    <a:pt x="416" y="92"/>
                    <a:pt x="416" y="92"/>
                    <a:pt x="416" y="92"/>
                  </a:cubicBezTo>
                  <a:cubicBezTo>
                    <a:pt x="370" y="46"/>
                    <a:pt x="370" y="46"/>
                    <a:pt x="370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4" y="82"/>
                    <a:pt x="284" y="74"/>
                    <a:pt x="262" y="69"/>
                  </a:cubicBezTo>
                  <a:cubicBezTo>
                    <a:pt x="262" y="0"/>
                    <a:pt x="262" y="0"/>
                    <a:pt x="262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6" y="73"/>
                    <a:pt x="156" y="82"/>
                    <a:pt x="139" y="93"/>
                  </a:cubicBezTo>
                  <a:cubicBezTo>
                    <a:pt x="92" y="46"/>
                    <a:pt x="92" y="46"/>
                    <a:pt x="92" y="46"/>
                  </a:cubicBezTo>
                  <a:cubicBezTo>
                    <a:pt x="46" y="92"/>
                    <a:pt x="46" y="92"/>
                    <a:pt x="46" y="92"/>
                  </a:cubicBezTo>
                  <a:cubicBezTo>
                    <a:pt x="93" y="139"/>
                    <a:pt x="93" y="139"/>
                    <a:pt x="93" y="139"/>
                  </a:cubicBezTo>
                  <a:cubicBezTo>
                    <a:pt x="81" y="156"/>
                    <a:pt x="73" y="176"/>
                    <a:pt x="69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9" y="262"/>
                    <a:pt x="69" y="262"/>
                    <a:pt x="69" y="262"/>
                  </a:cubicBezTo>
                  <a:cubicBezTo>
                    <a:pt x="73" y="284"/>
                    <a:pt x="82" y="304"/>
                    <a:pt x="94" y="321"/>
                  </a:cubicBezTo>
                  <a:cubicBezTo>
                    <a:pt x="46" y="370"/>
                    <a:pt x="46" y="370"/>
                    <a:pt x="46" y="370"/>
                  </a:cubicBezTo>
                  <a:cubicBezTo>
                    <a:pt x="92" y="416"/>
                    <a:pt x="92" y="416"/>
                    <a:pt x="92" y="416"/>
                  </a:cubicBezTo>
                  <a:cubicBezTo>
                    <a:pt x="141" y="367"/>
                    <a:pt x="141" y="367"/>
                    <a:pt x="141" y="367"/>
                  </a:cubicBezTo>
                  <a:cubicBezTo>
                    <a:pt x="158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2" y="458"/>
                    <a:pt x="262" y="458"/>
                    <a:pt x="262" y="458"/>
                  </a:cubicBezTo>
                  <a:cubicBezTo>
                    <a:pt x="262" y="390"/>
                    <a:pt x="262" y="390"/>
                    <a:pt x="262" y="390"/>
                  </a:cubicBezTo>
                  <a:cubicBezTo>
                    <a:pt x="283" y="385"/>
                    <a:pt x="302" y="377"/>
                    <a:pt x="319" y="366"/>
                  </a:cubicBezTo>
                  <a:cubicBezTo>
                    <a:pt x="370" y="416"/>
                    <a:pt x="370" y="416"/>
                    <a:pt x="370" y="416"/>
                  </a:cubicBezTo>
                  <a:cubicBezTo>
                    <a:pt x="416" y="370"/>
                    <a:pt x="416" y="370"/>
                    <a:pt x="416" y="370"/>
                  </a:cubicBezTo>
                  <a:cubicBezTo>
                    <a:pt x="366" y="319"/>
                    <a:pt x="366" y="319"/>
                    <a:pt x="366" y="319"/>
                  </a:cubicBezTo>
                  <a:cubicBezTo>
                    <a:pt x="377" y="302"/>
                    <a:pt x="385" y="283"/>
                    <a:pt x="389" y="262"/>
                  </a:cubicBezTo>
                  <a:lnTo>
                    <a:pt x="458" y="262"/>
                  </a:lnTo>
                  <a:close/>
                  <a:moveTo>
                    <a:pt x="229" y="327"/>
                  </a:moveTo>
                  <a:cubicBezTo>
                    <a:pt x="175" y="327"/>
                    <a:pt x="131" y="284"/>
                    <a:pt x="131" y="229"/>
                  </a:cubicBezTo>
                  <a:cubicBezTo>
                    <a:pt x="131" y="175"/>
                    <a:pt x="175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5" name="Freeform 22">
              <a:extLst>
                <a:ext uri="{FF2B5EF4-FFF2-40B4-BE49-F238E27FC236}">
                  <a16:creationId xmlns:a16="http://schemas.microsoft.com/office/drawing/2014/main" id="{BABCC125-D318-4F3C-B484-34BD445EC1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09851" y="3381375"/>
              <a:ext cx="869950" cy="869950"/>
            </a:xfrm>
            <a:custGeom>
              <a:avLst/>
              <a:gdLst>
                <a:gd name="T0" fmla="*/ 457 w 457"/>
                <a:gd name="T1" fmla="*/ 262 h 458"/>
                <a:gd name="T2" fmla="*/ 457 w 457"/>
                <a:gd name="T3" fmla="*/ 197 h 458"/>
                <a:gd name="T4" fmla="*/ 389 w 457"/>
                <a:gd name="T5" fmla="*/ 197 h 458"/>
                <a:gd name="T6" fmla="*/ 366 w 457"/>
                <a:gd name="T7" fmla="*/ 141 h 458"/>
                <a:gd name="T8" fmla="*/ 415 w 457"/>
                <a:gd name="T9" fmla="*/ 92 h 458"/>
                <a:gd name="T10" fmla="*/ 369 w 457"/>
                <a:gd name="T11" fmla="*/ 46 h 458"/>
                <a:gd name="T12" fmla="*/ 321 w 457"/>
                <a:gd name="T13" fmla="*/ 94 h 458"/>
                <a:gd name="T14" fmla="*/ 261 w 457"/>
                <a:gd name="T15" fmla="*/ 69 h 458"/>
                <a:gd name="T16" fmla="*/ 261 w 457"/>
                <a:gd name="T17" fmla="*/ 0 h 458"/>
                <a:gd name="T18" fmla="*/ 196 w 457"/>
                <a:gd name="T19" fmla="*/ 0 h 458"/>
                <a:gd name="T20" fmla="*/ 196 w 457"/>
                <a:gd name="T21" fmla="*/ 69 h 458"/>
                <a:gd name="T22" fmla="*/ 138 w 457"/>
                <a:gd name="T23" fmla="*/ 93 h 458"/>
                <a:gd name="T24" fmla="*/ 91 w 457"/>
                <a:gd name="T25" fmla="*/ 46 h 458"/>
                <a:gd name="T26" fmla="*/ 45 w 457"/>
                <a:gd name="T27" fmla="*/ 92 h 458"/>
                <a:gd name="T28" fmla="*/ 92 w 457"/>
                <a:gd name="T29" fmla="*/ 139 h 458"/>
                <a:gd name="T30" fmla="*/ 68 w 457"/>
                <a:gd name="T31" fmla="*/ 197 h 458"/>
                <a:gd name="T32" fmla="*/ 0 w 457"/>
                <a:gd name="T33" fmla="*/ 197 h 458"/>
                <a:gd name="T34" fmla="*/ 0 w 457"/>
                <a:gd name="T35" fmla="*/ 262 h 458"/>
                <a:gd name="T36" fmla="*/ 68 w 457"/>
                <a:gd name="T37" fmla="*/ 262 h 458"/>
                <a:gd name="T38" fmla="*/ 93 w 457"/>
                <a:gd name="T39" fmla="*/ 322 h 458"/>
                <a:gd name="T40" fmla="*/ 45 w 457"/>
                <a:gd name="T41" fmla="*/ 370 h 458"/>
                <a:gd name="T42" fmla="*/ 91 w 457"/>
                <a:gd name="T43" fmla="*/ 416 h 458"/>
                <a:gd name="T44" fmla="*/ 140 w 457"/>
                <a:gd name="T45" fmla="*/ 367 h 458"/>
                <a:gd name="T46" fmla="*/ 196 w 457"/>
                <a:gd name="T47" fmla="*/ 390 h 458"/>
                <a:gd name="T48" fmla="*/ 196 w 457"/>
                <a:gd name="T49" fmla="*/ 458 h 458"/>
                <a:gd name="T50" fmla="*/ 261 w 457"/>
                <a:gd name="T51" fmla="*/ 458 h 458"/>
                <a:gd name="T52" fmla="*/ 261 w 457"/>
                <a:gd name="T53" fmla="*/ 390 h 458"/>
                <a:gd name="T54" fmla="*/ 319 w 457"/>
                <a:gd name="T55" fmla="*/ 366 h 458"/>
                <a:gd name="T56" fmla="*/ 369 w 457"/>
                <a:gd name="T57" fmla="*/ 416 h 458"/>
                <a:gd name="T58" fmla="*/ 415 w 457"/>
                <a:gd name="T59" fmla="*/ 370 h 458"/>
                <a:gd name="T60" fmla="*/ 365 w 457"/>
                <a:gd name="T61" fmla="*/ 320 h 458"/>
                <a:gd name="T62" fmla="*/ 389 w 457"/>
                <a:gd name="T63" fmla="*/ 262 h 458"/>
                <a:gd name="T64" fmla="*/ 457 w 457"/>
                <a:gd name="T65" fmla="*/ 262 h 458"/>
                <a:gd name="T66" fmla="*/ 229 w 457"/>
                <a:gd name="T67" fmla="*/ 328 h 458"/>
                <a:gd name="T68" fmla="*/ 130 w 457"/>
                <a:gd name="T69" fmla="*/ 229 h 458"/>
                <a:gd name="T70" fmla="*/ 229 w 457"/>
                <a:gd name="T71" fmla="*/ 131 h 458"/>
                <a:gd name="T72" fmla="*/ 327 w 457"/>
                <a:gd name="T73" fmla="*/ 229 h 458"/>
                <a:gd name="T74" fmla="*/ 229 w 457"/>
                <a:gd name="T75" fmla="*/ 328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57" h="458">
                  <a:moveTo>
                    <a:pt x="457" y="262"/>
                  </a:moveTo>
                  <a:cubicBezTo>
                    <a:pt x="457" y="197"/>
                    <a:pt x="457" y="197"/>
                    <a:pt x="457" y="197"/>
                  </a:cubicBezTo>
                  <a:cubicBezTo>
                    <a:pt x="389" y="197"/>
                    <a:pt x="389" y="197"/>
                    <a:pt x="389" y="197"/>
                  </a:cubicBezTo>
                  <a:cubicBezTo>
                    <a:pt x="385" y="177"/>
                    <a:pt x="377" y="158"/>
                    <a:pt x="366" y="141"/>
                  </a:cubicBezTo>
                  <a:cubicBezTo>
                    <a:pt x="415" y="92"/>
                    <a:pt x="415" y="92"/>
                    <a:pt x="415" y="92"/>
                  </a:cubicBezTo>
                  <a:cubicBezTo>
                    <a:pt x="369" y="46"/>
                    <a:pt x="369" y="46"/>
                    <a:pt x="369" y="46"/>
                  </a:cubicBezTo>
                  <a:cubicBezTo>
                    <a:pt x="321" y="94"/>
                    <a:pt x="321" y="94"/>
                    <a:pt x="321" y="94"/>
                  </a:cubicBezTo>
                  <a:cubicBezTo>
                    <a:pt x="303" y="82"/>
                    <a:pt x="283" y="74"/>
                    <a:pt x="261" y="69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196" y="0"/>
                    <a:pt x="196" y="0"/>
                    <a:pt x="196" y="0"/>
                  </a:cubicBezTo>
                  <a:cubicBezTo>
                    <a:pt x="196" y="69"/>
                    <a:pt x="196" y="69"/>
                    <a:pt x="196" y="69"/>
                  </a:cubicBezTo>
                  <a:cubicBezTo>
                    <a:pt x="175" y="73"/>
                    <a:pt x="156" y="82"/>
                    <a:pt x="138" y="93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45" y="92"/>
                    <a:pt x="45" y="92"/>
                    <a:pt x="45" y="92"/>
                  </a:cubicBezTo>
                  <a:cubicBezTo>
                    <a:pt x="92" y="139"/>
                    <a:pt x="92" y="139"/>
                    <a:pt x="92" y="139"/>
                  </a:cubicBezTo>
                  <a:cubicBezTo>
                    <a:pt x="81" y="156"/>
                    <a:pt x="72" y="176"/>
                    <a:pt x="68" y="197"/>
                  </a:cubicBezTo>
                  <a:cubicBezTo>
                    <a:pt x="0" y="197"/>
                    <a:pt x="0" y="197"/>
                    <a:pt x="0" y="197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68" y="262"/>
                    <a:pt x="68" y="262"/>
                    <a:pt x="68" y="262"/>
                  </a:cubicBezTo>
                  <a:cubicBezTo>
                    <a:pt x="73" y="284"/>
                    <a:pt x="81" y="304"/>
                    <a:pt x="93" y="322"/>
                  </a:cubicBezTo>
                  <a:cubicBezTo>
                    <a:pt x="45" y="370"/>
                    <a:pt x="45" y="370"/>
                    <a:pt x="45" y="370"/>
                  </a:cubicBezTo>
                  <a:cubicBezTo>
                    <a:pt x="91" y="416"/>
                    <a:pt x="91" y="416"/>
                    <a:pt x="91" y="416"/>
                  </a:cubicBezTo>
                  <a:cubicBezTo>
                    <a:pt x="140" y="367"/>
                    <a:pt x="140" y="367"/>
                    <a:pt x="140" y="367"/>
                  </a:cubicBezTo>
                  <a:cubicBezTo>
                    <a:pt x="157" y="378"/>
                    <a:pt x="176" y="386"/>
                    <a:pt x="196" y="390"/>
                  </a:cubicBezTo>
                  <a:cubicBezTo>
                    <a:pt x="196" y="458"/>
                    <a:pt x="196" y="458"/>
                    <a:pt x="196" y="458"/>
                  </a:cubicBezTo>
                  <a:cubicBezTo>
                    <a:pt x="261" y="458"/>
                    <a:pt x="261" y="458"/>
                    <a:pt x="261" y="458"/>
                  </a:cubicBezTo>
                  <a:cubicBezTo>
                    <a:pt x="261" y="390"/>
                    <a:pt x="261" y="390"/>
                    <a:pt x="261" y="390"/>
                  </a:cubicBezTo>
                  <a:cubicBezTo>
                    <a:pt x="282" y="385"/>
                    <a:pt x="301" y="377"/>
                    <a:pt x="319" y="366"/>
                  </a:cubicBezTo>
                  <a:cubicBezTo>
                    <a:pt x="369" y="416"/>
                    <a:pt x="369" y="416"/>
                    <a:pt x="369" y="416"/>
                  </a:cubicBezTo>
                  <a:cubicBezTo>
                    <a:pt x="415" y="370"/>
                    <a:pt x="415" y="370"/>
                    <a:pt x="415" y="370"/>
                  </a:cubicBezTo>
                  <a:cubicBezTo>
                    <a:pt x="365" y="320"/>
                    <a:pt x="365" y="320"/>
                    <a:pt x="365" y="320"/>
                  </a:cubicBezTo>
                  <a:cubicBezTo>
                    <a:pt x="376" y="302"/>
                    <a:pt x="385" y="283"/>
                    <a:pt x="389" y="262"/>
                  </a:cubicBezTo>
                  <a:lnTo>
                    <a:pt x="457" y="262"/>
                  </a:lnTo>
                  <a:close/>
                  <a:moveTo>
                    <a:pt x="229" y="328"/>
                  </a:moveTo>
                  <a:cubicBezTo>
                    <a:pt x="174" y="327"/>
                    <a:pt x="130" y="284"/>
                    <a:pt x="130" y="229"/>
                  </a:cubicBezTo>
                  <a:cubicBezTo>
                    <a:pt x="130" y="175"/>
                    <a:pt x="174" y="131"/>
                    <a:pt x="229" y="131"/>
                  </a:cubicBezTo>
                  <a:cubicBezTo>
                    <a:pt x="283" y="131"/>
                    <a:pt x="327" y="175"/>
                    <a:pt x="327" y="229"/>
                  </a:cubicBezTo>
                  <a:cubicBezTo>
                    <a:pt x="327" y="284"/>
                    <a:pt x="283" y="327"/>
                    <a:pt x="229" y="328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6" name="Freeform 23">
              <a:extLst>
                <a:ext uri="{FF2B5EF4-FFF2-40B4-BE49-F238E27FC236}">
                  <a16:creationId xmlns:a16="http://schemas.microsoft.com/office/drawing/2014/main" id="{DBF728C8-D646-4454-BCC8-33AABBABB1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71976" y="1992313"/>
              <a:ext cx="398463" cy="398462"/>
            </a:xfrm>
            <a:custGeom>
              <a:avLst/>
              <a:gdLst>
                <a:gd name="T0" fmla="*/ 209 w 209"/>
                <a:gd name="T1" fmla="*/ 120 h 210"/>
                <a:gd name="T2" fmla="*/ 209 w 209"/>
                <a:gd name="T3" fmla="*/ 90 h 210"/>
                <a:gd name="T4" fmla="*/ 178 w 209"/>
                <a:gd name="T5" fmla="*/ 90 h 210"/>
                <a:gd name="T6" fmla="*/ 168 w 209"/>
                <a:gd name="T7" fmla="*/ 65 h 210"/>
                <a:gd name="T8" fmla="*/ 190 w 209"/>
                <a:gd name="T9" fmla="*/ 42 h 210"/>
                <a:gd name="T10" fmla="*/ 169 w 209"/>
                <a:gd name="T11" fmla="*/ 21 h 210"/>
                <a:gd name="T12" fmla="*/ 147 w 209"/>
                <a:gd name="T13" fmla="*/ 43 h 210"/>
                <a:gd name="T14" fmla="*/ 120 w 209"/>
                <a:gd name="T15" fmla="*/ 32 h 210"/>
                <a:gd name="T16" fmla="*/ 120 w 209"/>
                <a:gd name="T17" fmla="*/ 0 h 210"/>
                <a:gd name="T18" fmla="*/ 90 w 209"/>
                <a:gd name="T19" fmla="*/ 0 h 210"/>
                <a:gd name="T20" fmla="*/ 90 w 209"/>
                <a:gd name="T21" fmla="*/ 32 h 210"/>
                <a:gd name="T22" fmla="*/ 63 w 209"/>
                <a:gd name="T23" fmla="*/ 42 h 210"/>
                <a:gd name="T24" fmla="*/ 42 w 209"/>
                <a:gd name="T25" fmla="*/ 21 h 210"/>
                <a:gd name="T26" fmla="*/ 21 w 209"/>
                <a:gd name="T27" fmla="*/ 42 h 210"/>
                <a:gd name="T28" fmla="*/ 42 w 209"/>
                <a:gd name="T29" fmla="*/ 64 h 210"/>
                <a:gd name="T30" fmla="*/ 31 w 209"/>
                <a:gd name="T31" fmla="*/ 90 h 210"/>
                <a:gd name="T32" fmla="*/ 0 w 209"/>
                <a:gd name="T33" fmla="*/ 90 h 210"/>
                <a:gd name="T34" fmla="*/ 0 w 209"/>
                <a:gd name="T35" fmla="*/ 120 h 210"/>
                <a:gd name="T36" fmla="*/ 31 w 209"/>
                <a:gd name="T37" fmla="*/ 120 h 210"/>
                <a:gd name="T38" fmla="*/ 43 w 209"/>
                <a:gd name="T39" fmla="*/ 147 h 210"/>
                <a:gd name="T40" fmla="*/ 21 w 209"/>
                <a:gd name="T41" fmla="*/ 169 h 210"/>
                <a:gd name="T42" fmla="*/ 42 w 209"/>
                <a:gd name="T43" fmla="*/ 190 h 210"/>
                <a:gd name="T44" fmla="*/ 64 w 209"/>
                <a:gd name="T45" fmla="*/ 168 h 210"/>
                <a:gd name="T46" fmla="*/ 90 w 209"/>
                <a:gd name="T47" fmla="*/ 178 h 210"/>
                <a:gd name="T48" fmla="*/ 90 w 209"/>
                <a:gd name="T49" fmla="*/ 210 h 210"/>
                <a:gd name="T50" fmla="*/ 120 w 209"/>
                <a:gd name="T51" fmla="*/ 210 h 210"/>
                <a:gd name="T52" fmla="*/ 120 w 209"/>
                <a:gd name="T53" fmla="*/ 178 h 210"/>
                <a:gd name="T54" fmla="*/ 146 w 209"/>
                <a:gd name="T55" fmla="*/ 167 h 210"/>
                <a:gd name="T56" fmla="*/ 169 w 209"/>
                <a:gd name="T57" fmla="*/ 190 h 210"/>
                <a:gd name="T58" fmla="*/ 190 w 209"/>
                <a:gd name="T59" fmla="*/ 169 h 210"/>
                <a:gd name="T60" fmla="*/ 167 w 209"/>
                <a:gd name="T61" fmla="*/ 146 h 210"/>
                <a:gd name="T62" fmla="*/ 178 w 209"/>
                <a:gd name="T63" fmla="*/ 120 h 210"/>
                <a:gd name="T64" fmla="*/ 209 w 209"/>
                <a:gd name="T65" fmla="*/ 120 h 210"/>
                <a:gd name="T66" fmla="*/ 105 w 209"/>
                <a:gd name="T67" fmla="*/ 150 h 210"/>
                <a:gd name="T68" fmla="*/ 60 w 209"/>
                <a:gd name="T69" fmla="*/ 105 h 210"/>
                <a:gd name="T70" fmla="*/ 105 w 209"/>
                <a:gd name="T71" fmla="*/ 60 h 210"/>
                <a:gd name="T72" fmla="*/ 150 w 209"/>
                <a:gd name="T73" fmla="*/ 105 h 210"/>
                <a:gd name="T74" fmla="*/ 105 w 209"/>
                <a:gd name="T75" fmla="*/ 15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09" h="210">
                  <a:moveTo>
                    <a:pt x="209" y="120"/>
                  </a:moveTo>
                  <a:cubicBezTo>
                    <a:pt x="209" y="90"/>
                    <a:pt x="209" y="90"/>
                    <a:pt x="209" y="90"/>
                  </a:cubicBezTo>
                  <a:cubicBezTo>
                    <a:pt x="178" y="90"/>
                    <a:pt x="178" y="90"/>
                    <a:pt x="178" y="90"/>
                  </a:cubicBezTo>
                  <a:cubicBezTo>
                    <a:pt x="176" y="81"/>
                    <a:pt x="173" y="72"/>
                    <a:pt x="168" y="65"/>
                  </a:cubicBezTo>
                  <a:cubicBezTo>
                    <a:pt x="190" y="42"/>
                    <a:pt x="190" y="42"/>
                    <a:pt x="190" y="42"/>
                  </a:cubicBezTo>
                  <a:cubicBezTo>
                    <a:pt x="169" y="21"/>
                    <a:pt x="169" y="21"/>
                    <a:pt x="169" y="21"/>
                  </a:cubicBezTo>
                  <a:cubicBezTo>
                    <a:pt x="147" y="43"/>
                    <a:pt x="147" y="43"/>
                    <a:pt x="147" y="43"/>
                  </a:cubicBezTo>
                  <a:cubicBezTo>
                    <a:pt x="139" y="38"/>
                    <a:pt x="130" y="34"/>
                    <a:pt x="120" y="3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90" y="32"/>
                    <a:pt x="90" y="32"/>
                    <a:pt x="90" y="32"/>
                  </a:cubicBezTo>
                  <a:cubicBezTo>
                    <a:pt x="80" y="34"/>
                    <a:pt x="71" y="37"/>
                    <a:pt x="63" y="4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21" y="42"/>
                    <a:pt x="21" y="42"/>
                    <a:pt x="21" y="42"/>
                  </a:cubicBezTo>
                  <a:cubicBezTo>
                    <a:pt x="42" y="64"/>
                    <a:pt x="42" y="64"/>
                    <a:pt x="42" y="64"/>
                  </a:cubicBezTo>
                  <a:cubicBezTo>
                    <a:pt x="37" y="72"/>
                    <a:pt x="33" y="80"/>
                    <a:pt x="31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3" y="130"/>
                    <a:pt x="37" y="139"/>
                    <a:pt x="43" y="147"/>
                  </a:cubicBezTo>
                  <a:cubicBezTo>
                    <a:pt x="21" y="169"/>
                    <a:pt x="21" y="169"/>
                    <a:pt x="21" y="169"/>
                  </a:cubicBezTo>
                  <a:cubicBezTo>
                    <a:pt x="42" y="190"/>
                    <a:pt x="42" y="190"/>
                    <a:pt x="42" y="190"/>
                  </a:cubicBezTo>
                  <a:cubicBezTo>
                    <a:pt x="64" y="168"/>
                    <a:pt x="64" y="168"/>
                    <a:pt x="64" y="168"/>
                  </a:cubicBezTo>
                  <a:cubicBezTo>
                    <a:pt x="72" y="173"/>
                    <a:pt x="81" y="176"/>
                    <a:pt x="90" y="178"/>
                  </a:cubicBezTo>
                  <a:cubicBezTo>
                    <a:pt x="90" y="210"/>
                    <a:pt x="90" y="210"/>
                    <a:pt x="90" y="210"/>
                  </a:cubicBezTo>
                  <a:cubicBezTo>
                    <a:pt x="120" y="210"/>
                    <a:pt x="120" y="210"/>
                    <a:pt x="120" y="210"/>
                  </a:cubicBezTo>
                  <a:cubicBezTo>
                    <a:pt x="120" y="178"/>
                    <a:pt x="120" y="178"/>
                    <a:pt x="120" y="178"/>
                  </a:cubicBezTo>
                  <a:cubicBezTo>
                    <a:pt x="129" y="176"/>
                    <a:pt x="138" y="172"/>
                    <a:pt x="146" y="167"/>
                  </a:cubicBezTo>
                  <a:cubicBezTo>
                    <a:pt x="169" y="190"/>
                    <a:pt x="169" y="190"/>
                    <a:pt x="169" y="190"/>
                  </a:cubicBezTo>
                  <a:cubicBezTo>
                    <a:pt x="190" y="169"/>
                    <a:pt x="190" y="169"/>
                    <a:pt x="190" y="169"/>
                  </a:cubicBezTo>
                  <a:cubicBezTo>
                    <a:pt x="167" y="146"/>
                    <a:pt x="167" y="146"/>
                    <a:pt x="167" y="146"/>
                  </a:cubicBezTo>
                  <a:cubicBezTo>
                    <a:pt x="172" y="138"/>
                    <a:pt x="176" y="129"/>
                    <a:pt x="178" y="120"/>
                  </a:cubicBezTo>
                  <a:lnTo>
                    <a:pt x="209" y="120"/>
                  </a:lnTo>
                  <a:close/>
                  <a:moveTo>
                    <a:pt x="105" y="150"/>
                  </a:moveTo>
                  <a:cubicBezTo>
                    <a:pt x="80" y="150"/>
                    <a:pt x="60" y="130"/>
                    <a:pt x="60" y="105"/>
                  </a:cubicBezTo>
                  <a:cubicBezTo>
                    <a:pt x="60" y="80"/>
                    <a:pt x="80" y="60"/>
                    <a:pt x="105" y="60"/>
                  </a:cubicBezTo>
                  <a:cubicBezTo>
                    <a:pt x="129" y="60"/>
                    <a:pt x="149" y="80"/>
                    <a:pt x="150" y="105"/>
                  </a:cubicBezTo>
                  <a:cubicBezTo>
                    <a:pt x="149" y="130"/>
                    <a:pt x="129" y="150"/>
                    <a:pt x="105" y="15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7" name="Freeform 24">
              <a:extLst>
                <a:ext uri="{FF2B5EF4-FFF2-40B4-BE49-F238E27FC236}">
                  <a16:creationId xmlns:a16="http://schemas.microsoft.com/office/drawing/2014/main" id="{79BE6906-B9AB-4283-B782-4454BC13C8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03463" y="1590675"/>
              <a:ext cx="509588" cy="504825"/>
            </a:xfrm>
            <a:custGeom>
              <a:avLst/>
              <a:gdLst>
                <a:gd name="T0" fmla="*/ 267 w 267"/>
                <a:gd name="T1" fmla="*/ 163 h 266"/>
                <a:gd name="T2" fmla="*/ 267 w 267"/>
                <a:gd name="T3" fmla="*/ 109 h 266"/>
                <a:gd name="T4" fmla="*/ 263 w 267"/>
                <a:gd name="T5" fmla="*/ 105 h 266"/>
                <a:gd name="T6" fmla="*/ 221 w 267"/>
                <a:gd name="T7" fmla="*/ 85 h 266"/>
                <a:gd name="T8" fmla="*/ 248 w 267"/>
                <a:gd name="T9" fmla="*/ 59 h 266"/>
                <a:gd name="T10" fmla="*/ 210 w 267"/>
                <a:gd name="T11" fmla="*/ 21 h 266"/>
                <a:gd name="T12" fmla="*/ 204 w 267"/>
                <a:gd name="T13" fmla="*/ 21 h 266"/>
                <a:gd name="T14" fmla="*/ 162 w 267"/>
                <a:gd name="T15" fmla="*/ 37 h 266"/>
                <a:gd name="T16" fmla="*/ 162 w 267"/>
                <a:gd name="T17" fmla="*/ 0 h 266"/>
                <a:gd name="T18" fmla="*/ 108 w 267"/>
                <a:gd name="T19" fmla="*/ 0 h 266"/>
                <a:gd name="T20" fmla="*/ 104 w 267"/>
                <a:gd name="T21" fmla="*/ 4 h 266"/>
                <a:gd name="T22" fmla="*/ 87 w 267"/>
                <a:gd name="T23" fmla="*/ 44 h 266"/>
                <a:gd name="T24" fmla="*/ 60 w 267"/>
                <a:gd name="T25" fmla="*/ 18 h 266"/>
                <a:gd name="T26" fmla="*/ 22 w 267"/>
                <a:gd name="T27" fmla="*/ 56 h 266"/>
                <a:gd name="T28" fmla="*/ 22 w 267"/>
                <a:gd name="T29" fmla="*/ 62 h 266"/>
                <a:gd name="T30" fmla="*/ 37 w 267"/>
                <a:gd name="T31" fmla="*/ 103 h 266"/>
                <a:gd name="T32" fmla="*/ 0 w 267"/>
                <a:gd name="T33" fmla="*/ 103 h 266"/>
                <a:gd name="T34" fmla="*/ 0 w 267"/>
                <a:gd name="T35" fmla="*/ 157 h 266"/>
                <a:gd name="T36" fmla="*/ 5 w 267"/>
                <a:gd name="T37" fmla="*/ 161 h 266"/>
                <a:gd name="T38" fmla="*/ 45 w 267"/>
                <a:gd name="T39" fmla="*/ 182 h 266"/>
                <a:gd name="T40" fmla="*/ 19 w 267"/>
                <a:gd name="T41" fmla="*/ 207 h 266"/>
                <a:gd name="T42" fmla="*/ 57 w 267"/>
                <a:gd name="T43" fmla="*/ 245 h 266"/>
                <a:gd name="T44" fmla="*/ 63 w 267"/>
                <a:gd name="T45" fmla="*/ 245 h 266"/>
                <a:gd name="T46" fmla="*/ 106 w 267"/>
                <a:gd name="T47" fmla="*/ 230 h 266"/>
                <a:gd name="T48" fmla="*/ 106 w 267"/>
                <a:gd name="T49" fmla="*/ 266 h 266"/>
                <a:gd name="T50" fmla="*/ 159 w 267"/>
                <a:gd name="T51" fmla="*/ 266 h 266"/>
                <a:gd name="T52" fmla="*/ 163 w 267"/>
                <a:gd name="T53" fmla="*/ 262 h 266"/>
                <a:gd name="T54" fmla="*/ 180 w 267"/>
                <a:gd name="T55" fmla="*/ 221 h 266"/>
                <a:gd name="T56" fmla="*/ 207 w 267"/>
                <a:gd name="T57" fmla="*/ 248 h 266"/>
                <a:gd name="T58" fmla="*/ 245 w 267"/>
                <a:gd name="T59" fmla="*/ 210 h 266"/>
                <a:gd name="T60" fmla="*/ 245 w 267"/>
                <a:gd name="T61" fmla="*/ 204 h 266"/>
                <a:gd name="T62" fmla="*/ 229 w 267"/>
                <a:gd name="T63" fmla="*/ 163 h 266"/>
                <a:gd name="T64" fmla="*/ 193 w 267"/>
                <a:gd name="T65" fmla="*/ 133 h 266"/>
                <a:gd name="T66" fmla="*/ 73 w 267"/>
                <a:gd name="T67" fmla="*/ 133 h 266"/>
                <a:gd name="T68" fmla="*/ 193 w 267"/>
                <a:gd name="T69" fmla="*/ 133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67" h="266">
                  <a:moveTo>
                    <a:pt x="263" y="163"/>
                  </a:moveTo>
                  <a:cubicBezTo>
                    <a:pt x="267" y="163"/>
                    <a:pt x="267" y="163"/>
                    <a:pt x="267" y="163"/>
                  </a:cubicBezTo>
                  <a:cubicBezTo>
                    <a:pt x="267" y="158"/>
                    <a:pt x="267" y="158"/>
                    <a:pt x="267" y="158"/>
                  </a:cubicBezTo>
                  <a:cubicBezTo>
                    <a:pt x="267" y="109"/>
                    <a:pt x="267" y="109"/>
                    <a:pt x="267" y="109"/>
                  </a:cubicBezTo>
                  <a:cubicBezTo>
                    <a:pt x="267" y="105"/>
                    <a:pt x="267" y="105"/>
                    <a:pt x="267" y="105"/>
                  </a:cubicBezTo>
                  <a:cubicBezTo>
                    <a:pt x="263" y="105"/>
                    <a:pt x="263" y="105"/>
                    <a:pt x="263" y="105"/>
                  </a:cubicBezTo>
                  <a:cubicBezTo>
                    <a:pt x="229" y="105"/>
                    <a:pt x="229" y="105"/>
                    <a:pt x="229" y="105"/>
                  </a:cubicBezTo>
                  <a:cubicBezTo>
                    <a:pt x="227" y="98"/>
                    <a:pt x="225" y="91"/>
                    <a:pt x="221" y="85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8" y="59"/>
                    <a:pt x="248" y="59"/>
                    <a:pt x="248" y="59"/>
                  </a:cubicBezTo>
                  <a:cubicBezTo>
                    <a:pt x="245" y="56"/>
                    <a:pt x="245" y="56"/>
                    <a:pt x="245" y="56"/>
                  </a:cubicBezTo>
                  <a:cubicBezTo>
                    <a:pt x="210" y="21"/>
                    <a:pt x="210" y="21"/>
                    <a:pt x="210" y="21"/>
                  </a:cubicBezTo>
                  <a:cubicBezTo>
                    <a:pt x="207" y="18"/>
                    <a:pt x="207" y="18"/>
                    <a:pt x="207" y="18"/>
                  </a:cubicBezTo>
                  <a:cubicBezTo>
                    <a:pt x="204" y="21"/>
                    <a:pt x="204" y="21"/>
                    <a:pt x="204" y="21"/>
                  </a:cubicBezTo>
                  <a:cubicBezTo>
                    <a:pt x="180" y="44"/>
                    <a:pt x="180" y="44"/>
                    <a:pt x="180" y="44"/>
                  </a:cubicBezTo>
                  <a:cubicBezTo>
                    <a:pt x="174" y="41"/>
                    <a:pt x="168" y="39"/>
                    <a:pt x="162" y="37"/>
                  </a:cubicBezTo>
                  <a:cubicBezTo>
                    <a:pt x="162" y="4"/>
                    <a:pt x="162" y="4"/>
                    <a:pt x="162" y="4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58" y="0"/>
                    <a:pt x="158" y="0"/>
                    <a:pt x="158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04" y="4"/>
                    <a:pt x="104" y="4"/>
                    <a:pt x="104" y="4"/>
                  </a:cubicBezTo>
                  <a:cubicBezTo>
                    <a:pt x="104" y="37"/>
                    <a:pt x="104" y="37"/>
                    <a:pt x="104" y="37"/>
                  </a:cubicBezTo>
                  <a:cubicBezTo>
                    <a:pt x="98" y="39"/>
                    <a:pt x="92" y="41"/>
                    <a:pt x="87" y="44"/>
                  </a:cubicBezTo>
                  <a:cubicBezTo>
                    <a:pt x="63" y="21"/>
                    <a:pt x="63" y="21"/>
                    <a:pt x="63" y="21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19" y="59"/>
                    <a:pt x="19" y="59"/>
                    <a:pt x="19" y="5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42" y="90"/>
                    <a:pt x="39" y="97"/>
                    <a:pt x="37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0" y="108"/>
                    <a:pt x="0" y="108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5" y="161"/>
                    <a:pt x="5" y="161"/>
                    <a:pt x="5" y="161"/>
                  </a:cubicBezTo>
                  <a:cubicBezTo>
                    <a:pt x="37" y="161"/>
                    <a:pt x="37" y="161"/>
                    <a:pt x="37" y="161"/>
                  </a:cubicBezTo>
                  <a:cubicBezTo>
                    <a:pt x="39" y="168"/>
                    <a:pt x="42" y="175"/>
                    <a:pt x="45" y="182"/>
                  </a:cubicBezTo>
                  <a:cubicBezTo>
                    <a:pt x="22" y="204"/>
                    <a:pt x="22" y="204"/>
                    <a:pt x="22" y="204"/>
                  </a:cubicBezTo>
                  <a:cubicBezTo>
                    <a:pt x="19" y="207"/>
                    <a:pt x="19" y="207"/>
                    <a:pt x="19" y="207"/>
                  </a:cubicBezTo>
                  <a:cubicBezTo>
                    <a:pt x="22" y="210"/>
                    <a:pt x="22" y="210"/>
                    <a:pt x="22" y="210"/>
                  </a:cubicBezTo>
                  <a:cubicBezTo>
                    <a:pt x="57" y="245"/>
                    <a:pt x="57" y="245"/>
                    <a:pt x="57" y="245"/>
                  </a:cubicBezTo>
                  <a:cubicBezTo>
                    <a:pt x="60" y="248"/>
                    <a:pt x="60" y="248"/>
                    <a:pt x="60" y="248"/>
                  </a:cubicBezTo>
                  <a:cubicBezTo>
                    <a:pt x="63" y="245"/>
                    <a:pt x="63" y="245"/>
                    <a:pt x="63" y="245"/>
                  </a:cubicBezTo>
                  <a:cubicBezTo>
                    <a:pt x="87" y="222"/>
                    <a:pt x="87" y="222"/>
                    <a:pt x="87" y="222"/>
                  </a:cubicBezTo>
                  <a:cubicBezTo>
                    <a:pt x="93" y="225"/>
                    <a:pt x="99" y="228"/>
                    <a:pt x="106" y="230"/>
                  </a:cubicBezTo>
                  <a:cubicBezTo>
                    <a:pt x="106" y="262"/>
                    <a:pt x="106" y="262"/>
                    <a:pt x="106" y="262"/>
                  </a:cubicBezTo>
                  <a:cubicBezTo>
                    <a:pt x="106" y="266"/>
                    <a:pt x="106" y="266"/>
                    <a:pt x="106" y="266"/>
                  </a:cubicBezTo>
                  <a:cubicBezTo>
                    <a:pt x="110" y="266"/>
                    <a:pt x="110" y="266"/>
                    <a:pt x="110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3" y="266"/>
                    <a:pt x="163" y="266"/>
                    <a:pt x="163" y="266"/>
                  </a:cubicBezTo>
                  <a:cubicBezTo>
                    <a:pt x="163" y="262"/>
                    <a:pt x="163" y="262"/>
                    <a:pt x="163" y="262"/>
                  </a:cubicBezTo>
                  <a:cubicBezTo>
                    <a:pt x="163" y="229"/>
                    <a:pt x="163" y="229"/>
                    <a:pt x="163" y="229"/>
                  </a:cubicBezTo>
                  <a:cubicBezTo>
                    <a:pt x="169" y="227"/>
                    <a:pt x="175" y="224"/>
                    <a:pt x="180" y="221"/>
                  </a:cubicBezTo>
                  <a:cubicBezTo>
                    <a:pt x="204" y="245"/>
                    <a:pt x="204" y="245"/>
                    <a:pt x="204" y="245"/>
                  </a:cubicBezTo>
                  <a:cubicBezTo>
                    <a:pt x="207" y="248"/>
                    <a:pt x="207" y="248"/>
                    <a:pt x="207" y="248"/>
                  </a:cubicBezTo>
                  <a:cubicBezTo>
                    <a:pt x="210" y="245"/>
                    <a:pt x="210" y="245"/>
                    <a:pt x="210" y="245"/>
                  </a:cubicBezTo>
                  <a:cubicBezTo>
                    <a:pt x="245" y="210"/>
                    <a:pt x="245" y="210"/>
                    <a:pt x="245" y="210"/>
                  </a:cubicBezTo>
                  <a:cubicBezTo>
                    <a:pt x="248" y="207"/>
                    <a:pt x="248" y="207"/>
                    <a:pt x="248" y="207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21" y="181"/>
                    <a:pt x="221" y="181"/>
                    <a:pt x="221" y="181"/>
                  </a:cubicBezTo>
                  <a:cubicBezTo>
                    <a:pt x="224" y="175"/>
                    <a:pt x="227" y="169"/>
                    <a:pt x="229" y="163"/>
                  </a:cubicBezTo>
                  <a:cubicBezTo>
                    <a:pt x="263" y="163"/>
                    <a:pt x="263" y="163"/>
                    <a:pt x="263" y="163"/>
                  </a:cubicBezTo>
                  <a:close/>
                  <a:moveTo>
                    <a:pt x="193" y="133"/>
                  </a:moveTo>
                  <a:cubicBezTo>
                    <a:pt x="193" y="166"/>
                    <a:pt x="166" y="193"/>
                    <a:pt x="133" y="193"/>
                  </a:cubicBezTo>
                  <a:cubicBezTo>
                    <a:pt x="100" y="193"/>
                    <a:pt x="73" y="166"/>
                    <a:pt x="73" y="133"/>
                  </a:cubicBezTo>
                  <a:cubicBezTo>
                    <a:pt x="73" y="100"/>
                    <a:pt x="100" y="73"/>
                    <a:pt x="133" y="73"/>
                  </a:cubicBezTo>
                  <a:cubicBezTo>
                    <a:pt x="166" y="73"/>
                    <a:pt x="193" y="100"/>
                    <a:pt x="193" y="133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8" name="Freeform 25">
              <a:extLst>
                <a:ext uri="{FF2B5EF4-FFF2-40B4-BE49-F238E27FC236}">
                  <a16:creationId xmlns:a16="http://schemas.microsoft.com/office/drawing/2014/main" id="{B46DD77F-4EE5-4B21-BEC5-E6AF5F15F5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06801" y="2595563"/>
              <a:ext cx="298450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3 w 156"/>
                <a:gd name="T5" fmla="*/ 62 h 156"/>
                <a:gd name="T6" fmla="*/ 129 w 156"/>
                <a:gd name="T7" fmla="*/ 51 h 156"/>
                <a:gd name="T8" fmla="*/ 144 w 156"/>
                <a:gd name="T9" fmla="*/ 35 h 156"/>
                <a:gd name="T10" fmla="*/ 122 w 156"/>
                <a:gd name="T11" fmla="*/ 13 h 156"/>
                <a:gd name="T12" fmla="*/ 119 w 156"/>
                <a:gd name="T13" fmla="*/ 13 h 156"/>
                <a:gd name="T14" fmla="*/ 94 w 156"/>
                <a:gd name="T15" fmla="*/ 22 h 156"/>
                <a:gd name="T16" fmla="*/ 94 w 156"/>
                <a:gd name="T17" fmla="*/ 0 h 156"/>
                <a:gd name="T18" fmla="*/ 63 w 156"/>
                <a:gd name="T19" fmla="*/ 0 h 156"/>
                <a:gd name="T20" fmla="*/ 60 w 156"/>
                <a:gd name="T21" fmla="*/ 3 h 156"/>
                <a:gd name="T22" fmla="*/ 50 w 156"/>
                <a:gd name="T23" fmla="*/ 26 h 156"/>
                <a:gd name="T24" fmla="*/ 35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1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2 w 156"/>
                <a:gd name="T37" fmla="*/ 95 h 156"/>
                <a:gd name="T38" fmla="*/ 26 w 156"/>
                <a:gd name="T39" fmla="*/ 107 h 156"/>
                <a:gd name="T40" fmla="*/ 11 w 156"/>
                <a:gd name="T41" fmla="*/ 122 h 156"/>
                <a:gd name="T42" fmla="*/ 33 w 156"/>
                <a:gd name="T43" fmla="*/ 144 h 156"/>
                <a:gd name="T44" fmla="*/ 36 w 156"/>
                <a:gd name="T45" fmla="*/ 144 h 156"/>
                <a:gd name="T46" fmla="*/ 61 w 156"/>
                <a:gd name="T47" fmla="*/ 135 h 156"/>
                <a:gd name="T48" fmla="*/ 61 w 156"/>
                <a:gd name="T49" fmla="*/ 156 h 156"/>
                <a:gd name="T50" fmla="*/ 92 w 156"/>
                <a:gd name="T51" fmla="*/ 156 h 156"/>
                <a:gd name="T52" fmla="*/ 95 w 156"/>
                <a:gd name="T53" fmla="*/ 154 h 156"/>
                <a:gd name="T54" fmla="*/ 105 w 156"/>
                <a:gd name="T55" fmla="*/ 130 h 156"/>
                <a:gd name="T56" fmla="*/ 120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3 w 156"/>
                <a:gd name="T63" fmla="*/ 96 h 156"/>
                <a:gd name="T64" fmla="*/ 112 w 156"/>
                <a:gd name="T65" fmla="*/ 78 h 156"/>
                <a:gd name="T66" fmla="*/ 42 w 156"/>
                <a:gd name="T67" fmla="*/ 78 h 156"/>
                <a:gd name="T68" fmla="*/ 112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3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33" y="62"/>
                    <a:pt x="133" y="62"/>
                    <a:pt x="133" y="62"/>
                  </a:cubicBezTo>
                  <a:cubicBezTo>
                    <a:pt x="132" y="58"/>
                    <a:pt x="131" y="54"/>
                    <a:pt x="129" y="51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20" y="11"/>
                    <a:pt x="120" y="11"/>
                    <a:pt x="120" y="11"/>
                  </a:cubicBezTo>
                  <a:cubicBezTo>
                    <a:pt x="119" y="13"/>
                    <a:pt x="119" y="13"/>
                    <a:pt x="119" y="13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1" y="25"/>
                    <a:pt x="98" y="23"/>
                    <a:pt x="94" y="22"/>
                  </a:cubicBezTo>
                  <a:cubicBezTo>
                    <a:pt x="94" y="3"/>
                    <a:pt x="94" y="3"/>
                    <a:pt x="94" y="3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7" y="23"/>
                    <a:pt x="53" y="25"/>
                    <a:pt x="50" y="2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3" y="13"/>
                    <a:pt x="33" y="13"/>
                    <a:pt x="33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4" y="54"/>
                    <a:pt x="22" y="57"/>
                    <a:pt x="21" y="61"/>
                  </a:cubicBezTo>
                  <a:cubicBezTo>
                    <a:pt x="2" y="61"/>
                    <a:pt x="2" y="61"/>
                    <a:pt x="2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2" y="95"/>
                    <a:pt x="2" y="95"/>
                    <a:pt x="2" y="95"/>
                  </a:cubicBezTo>
                  <a:cubicBezTo>
                    <a:pt x="21" y="95"/>
                    <a:pt x="21" y="95"/>
                    <a:pt x="21" y="95"/>
                  </a:cubicBezTo>
                  <a:cubicBezTo>
                    <a:pt x="22" y="99"/>
                    <a:pt x="24" y="103"/>
                    <a:pt x="26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1" y="122"/>
                    <a:pt x="11" y="122"/>
                    <a:pt x="11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3" y="144"/>
                    <a:pt x="33" y="144"/>
                    <a:pt x="33" y="144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6" y="144"/>
                    <a:pt x="36" y="144"/>
                    <a:pt x="36" y="144"/>
                  </a:cubicBezTo>
                  <a:cubicBezTo>
                    <a:pt x="50" y="130"/>
                    <a:pt x="50" y="130"/>
                    <a:pt x="50" y="130"/>
                  </a:cubicBezTo>
                  <a:cubicBezTo>
                    <a:pt x="54" y="132"/>
                    <a:pt x="57" y="134"/>
                    <a:pt x="61" y="135"/>
                  </a:cubicBezTo>
                  <a:cubicBezTo>
                    <a:pt x="61" y="154"/>
                    <a:pt x="61" y="154"/>
                    <a:pt x="61" y="154"/>
                  </a:cubicBezTo>
                  <a:cubicBezTo>
                    <a:pt x="61" y="156"/>
                    <a:pt x="61" y="156"/>
                    <a:pt x="61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2" y="156"/>
                    <a:pt x="92" y="156"/>
                    <a:pt x="92" y="156"/>
                  </a:cubicBezTo>
                  <a:cubicBezTo>
                    <a:pt x="95" y="156"/>
                    <a:pt x="95" y="156"/>
                    <a:pt x="95" y="156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5" y="134"/>
                    <a:pt x="95" y="134"/>
                    <a:pt x="95" y="134"/>
                  </a:cubicBezTo>
                  <a:cubicBezTo>
                    <a:pt x="98" y="133"/>
                    <a:pt x="102" y="132"/>
                    <a:pt x="105" y="130"/>
                  </a:cubicBezTo>
                  <a:cubicBezTo>
                    <a:pt x="119" y="144"/>
                    <a:pt x="119" y="144"/>
                    <a:pt x="119" y="144"/>
                  </a:cubicBezTo>
                  <a:cubicBezTo>
                    <a:pt x="120" y="146"/>
                    <a:pt x="120" y="146"/>
                    <a:pt x="120" y="146"/>
                  </a:cubicBezTo>
                  <a:cubicBezTo>
                    <a:pt x="122" y="144"/>
                    <a:pt x="122" y="144"/>
                    <a:pt x="122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4" y="122"/>
                    <a:pt x="144" y="122"/>
                    <a:pt x="144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31" y="103"/>
                    <a:pt x="132" y="99"/>
                    <a:pt x="133" y="96"/>
                  </a:cubicBezTo>
                  <a:cubicBezTo>
                    <a:pt x="153" y="96"/>
                    <a:pt x="153" y="96"/>
                    <a:pt x="153" y="96"/>
                  </a:cubicBezTo>
                  <a:close/>
                  <a:moveTo>
                    <a:pt x="112" y="78"/>
                  </a:moveTo>
                  <a:cubicBezTo>
                    <a:pt x="112" y="98"/>
                    <a:pt x="96" y="113"/>
                    <a:pt x="77" y="113"/>
                  </a:cubicBezTo>
                  <a:cubicBezTo>
                    <a:pt x="58" y="113"/>
                    <a:pt x="42" y="98"/>
                    <a:pt x="42" y="78"/>
                  </a:cubicBezTo>
                  <a:cubicBezTo>
                    <a:pt x="42" y="59"/>
                    <a:pt x="58" y="43"/>
                    <a:pt x="77" y="43"/>
                  </a:cubicBezTo>
                  <a:cubicBezTo>
                    <a:pt x="96" y="43"/>
                    <a:pt x="112" y="59"/>
                    <a:pt x="112" y="7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9" name="Freeform 26">
              <a:extLst>
                <a:ext uri="{FF2B5EF4-FFF2-40B4-BE49-F238E27FC236}">
                  <a16:creationId xmlns:a16="http://schemas.microsoft.com/office/drawing/2014/main" id="{E10E38C5-ACFE-48BC-BF59-1BEA77CA09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71913" y="1417638"/>
              <a:ext cx="296863" cy="296862"/>
            </a:xfrm>
            <a:custGeom>
              <a:avLst/>
              <a:gdLst>
                <a:gd name="T0" fmla="*/ 156 w 156"/>
                <a:gd name="T1" fmla="*/ 96 h 156"/>
                <a:gd name="T2" fmla="*/ 156 w 156"/>
                <a:gd name="T3" fmla="*/ 64 h 156"/>
                <a:gd name="T4" fmla="*/ 154 w 156"/>
                <a:gd name="T5" fmla="*/ 62 h 156"/>
                <a:gd name="T6" fmla="*/ 130 w 156"/>
                <a:gd name="T7" fmla="*/ 50 h 156"/>
                <a:gd name="T8" fmla="*/ 145 w 156"/>
                <a:gd name="T9" fmla="*/ 35 h 156"/>
                <a:gd name="T10" fmla="*/ 123 w 156"/>
                <a:gd name="T11" fmla="*/ 13 h 156"/>
                <a:gd name="T12" fmla="*/ 120 w 156"/>
                <a:gd name="T13" fmla="*/ 13 h 156"/>
                <a:gd name="T14" fmla="*/ 95 w 156"/>
                <a:gd name="T15" fmla="*/ 22 h 156"/>
                <a:gd name="T16" fmla="*/ 95 w 156"/>
                <a:gd name="T17" fmla="*/ 0 h 156"/>
                <a:gd name="T18" fmla="*/ 64 w 156"/>
                <a:gd name="T19" fmla="*/ 0 h 156"/>
                <a:gd name="T20" fmla="*/ 61 w 156"/>
                <a:gd name="T21" fmla="*/ 3 h 156"/>
                <a:gd name="T22" fmla="*/ 51 w 156"/>
                <a:gd name="T23" fmla="*/ 26 h 156"/>
                <a:gd name="T24" fmla="*/ 36 w 156"/>
                <a:gd name="T25" fmla="*/ 11 h 156"/>
                <a:gd name="T26" fmla="*/ 13 w 156"/>
                <a:gd name="T27" fmla="*/ 33 h 156"/>
                <a:gd name="T28" fmla="*/ 13 w 156"/>
                <a:gd name="T29" fmla="*/ 37 h 156"/>
                <a:gd name="T30" fmla="*/ 22 w 156"/>
                <a:gd name="T31" fmla="*/ 61 h 156"/>
                <a:gd name="T32" fmla="*/ 0 w 156"/>
                <a:gd name="T33" fmla="*/ 61 h 156"/>
                <a:gd name="T34" fmla="*/ 0 w 156"/>
                <a:gd name="T35" fmla="*/ 92 h 156"/>
                <a:gd name="T36" fmla="*/ 3 w 156"/>
                <a:gd name="T37" fmla="*/ 95 h 156"/>
                <a:gd name="T38" fmla="*/ 27 w 156"/>
                <a:gd name="T39" fmla="*/ 107 h 156"/>
                <a:gd name="T40" fmla="*/ 12 w 156"/>
                <a:gd name="T41" fmla="*/ 122 h 156"/>
                <a:gd name="T42" fmla="*/ 34 w 156"/>
                <a:gd name="T43" fmla="*/ 144 h 156"/>
                <a:gd name="T44" fmla="*/ 37 w 156"/>
                <a:gd name="T45" fmla="*/ 144 h 156"/>
                <a:gd name="T46" fmla="*/ 62 w 156"/>
                <a:gd name="T47" fmla="*/ 135 h 156"/>
                <a:gd name="T48" fmla="*/ 62 w 156"/>
                <a:gd name="T49" fmla="*/ 156 h 156"/>
                <a:gd name="T50" fmla="*/ 93 w 156"/>
                <a:gd name="T51" fmla="*/ 156 h 156"/>
                <a:gd name="T52" fmla="*/ 96 w 156"/>
                <a:gd name="T53" fmla="*/ 154 h 156"/>
                <a:gd name="T54" fmla="*/ 106 w 156"/>
                <a:gd name="T55" fmla="*/ 130 h 156"/>
                <a:gd name="T56" fmla="*/ 121 w 156"/>
                <a:gd name="T57" fmla="*/ 146 h 156"/>
                <a:gd name="T58" fmla="*/ 143 w 156"/>
                <a:gd name="T59" fmla="*/ 124 h 156"/>
                <a:gd name="T60" fmla="*/ 143 w 156"/>
                <a:gd name="T61" fmla="*/ 120 h 156"/>
                <a:gd name="T62" fmla="*/ 134 w 156"/>
                <a:gd name="T63" fmla="*/ 96 h 156"/>
                <a:gd name="T64" fmla="*/ 113 w 156"/>
                <a:gd name="T65" fmla="*/ 78 h 156"/>
                <a:gd name="T66" fmla="*/ 43 w 156"/>
                <a:gd name="T67" fmla="*/ 78 h 156"/>
                <a:gd name="T68" fmla="*/ 113 w 156"/>
                <a:gd name="T69" fmla="*/ 7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56" h="156">
                  <a:moveTo>
                    <a:pt x="154" y="96"/>
                  </a:moveTo>
                  <a:cubicBezTo>
                    <a:pt x="156" y="96"/>
                    <a:pt x="156" y="96"/>
                    <a:pt x="156" y="96"/>
                  </a:cubicBezTo>
                  <a:cubicBezTo>
                    <a:pt x="156" y="93"/>
                    <a:pt x="156" y="93"/>
                    <a:pt x="156" y="93"/>
                  </a:cubicBezTo>
                  <a:cubicBezTo>
                    <a:pt x="156" y="64"/>
                    <a:pt x="156" y="64"/>
                    <a:pt x="156" y="64"/>
                  </a:cubicBezTo>
                  <a:cubicBezTo>
                    <a:pt x="156" y="62"/>
                    <a:pt x="156" y="62"/>
                    <a:pt x="156" y="62"/>
                  </a:cubicBezTo>
                  <a:cubicBezTo>
                    <a:pt x="154" y="62"/>
                    <a:pt x="154" y="62"/>
                    <a:pt x="154" y="62"/>
                  </a:cubicBezTo>
                  <a:cubicBezTo>
                    <a:pt x="134" y="62"/>
                    <a:pt x="134" y="62"/>
                    <a:pt x="134" y="62"/>
                  </a:cubicBezTo>
                  <a:cubicBezTo>
                    <a:pt x="133" y="58"/>
                    <a:pt x="132" y="54"/>
                    <a:pt x="130" y="50"/>
                  </a:cubicBezTo>
                  <a:cubicBezTo>
                    <a:pt x="143" y="37"/>
                    <a:pt x="143" y="37"/>
                    <a:pt x="143" y="37"/>
                  </a:cubicBezTo>
                  <a:cubicBezTo>
                    <a:pt x="145" y="35"/>
                    <a:pt x="145" y="35"/>
                    <a:pt x="145" y="35"/>
                  </a:cubicBezTo>
                  <a:cubicBezTo>
                    <a:pt x="143" y="33"/>
                    <a:pt x="143" y="33"/>
                    <a:pt x="143" y="33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1" y="11"/>
                    <a:pt x="121" y="11"/>
                    <a:pt x="121" y="11"/>
                  </a:cubicBezTo>
                  <a:cubicBezTo>
                    <a:pt x="120" y="13"/>
                    <a:pt x="120" y="13"/>
                    <a:pt x="120" y="13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2" y="25"/>
                    <a:pt x="99" y="23"/>
                    <a:pt x="95" y="22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22"/>
                    <a:pt x="61" y="22"/>
                    <a:pt x="61" y="22"/>
                  </a:cubicBezTo>
                  <a:cubicBezTo>
                    <a:pt x="58" y="23"/>
                    <a:pt x="54" y="25"/>
                    <a:pt x="51" y="26"/>
                  </a:cubicBezTo>
                  <a:cubicBezTo>
                    <a:pt x="37" y="13"/>
                    <a:pt x="37" y="13"/>
                    <a:pt x="37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27" y="50"/>
                    <a:pt x="27" y="50"/>
                    <a:pt x="27" y="50"/>
                  </a:cubicBezTo>
                  <a:cubicBezTo>
                    <a:pt x="25" y="53"/>
                    <a:pt x="23" y="57"/>
                    <a:pt x="22" y="61"/>
                  </a:cubicBezTo>
                  <a:cubicBezTo>
                    <a:pt x="3" y="61"/>
                    <a:pt x="3" y="61"/>
                    <a:pt x="3" y="61"/>
                  </a:cubicBezTo>
                  <a:cubicBezTo>
                    <a:pt x="0" y="61"/>
                    <a:pt x="0" y="61"/>
                    <a:pt x="0" y="61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5"/>
                    <a:pt x="0" y="95"/>
                    <a:pt x="0" y="95"/>
                  </a:cubicBezTo>
                  <a:cubicBezTo>
                    <a:pt x="3" y="95"/>
                    <a:pt x="3" y="95"/>
                    <a:pt x="3" y="95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3" y="99"/>
                    <a:pt x="25" y="103"/>
                    <a:pt x="27" y="107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12" y="122"/>
                    <a:pt x="12" y="122"/>
                    <a:pt x="12" y="122"/>
                  </a:cubicBezTo>
                  <a:cubicBezTo>
                    <a:pt x="13" y="124"/>
                    <a:pt x="13" y="124"/>
                    <a:pt x="13" y="124"/>
                  </a:cubicBezTo>
                  <a:cubicBezTo>
                    <a:pt x="34" y="144"/>
                    <a:pt x="34" y="144"/>
                    <a:pt x="34" y="144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7" y="144"/>
                    <a:pt x="37" y="144"/>
                    <a:pt x="37" y="144"/>
                  </a:cubicBezTo>
                  <a:cubicBezTo>
                    <a:pt x="51" y="130"/>
                    <a:pt x="51" y="130"/>
                    <a:pt x="51" y="130"/>
                  </a:cubicBezTo>
                  <a:cubicBezTo>
                    <a:pt x="54" y="132"/>
                    <a:pt x="58" y="134"/>
                    <a:pt x="62" y="135"/>
                  </a:cubicBezTo>
                  <a:cubicBezTo>
                    <a:pt x="62" y="154"/>
                    <a:pt x="62" y="154"/>
                    <a:pt x="62" y="154"/>
                  </a:cubicBezTo>
                  <a:cubicBezTo>
                    <a:pt x="62" y="156"/>
                    <a:pt x="62" y="156"/>
                    <a:pt x="62" y="156"/>
                  </a:cubicBezTo>
                  <a:cubicBezTo>
                    <a:pt x="64" y="156"/>
                    <a:pt x="64" y="156"/>
                    <a:pt x="64" y="156"/>
                  </a:cubicBezTo>
                  <a:cubicBezTo>
                    <a:pt x="93" y="156"/>
                    <a:pt x="93" y="156"/>
                    <a:pt x="93" y="156"/>
                  </a:cubicBezTo>
                  <a:cubicBezTo>
                    <a:pt x="96" y="156"/>
                    <a:pt x="96" y="156"/>
                    <a:pt x="96" y="15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96" y="134"/>
                    <a:pt x="96" y="134"/>
                    <a:pt x="96" y="134"/>
                  </a:cubicBezTo>
                  <a:cubicBezTo>
                    <a:pt x="99" y="133"/>
                    <a:pt x="102" y="132"/>
                    <a:pt x="106" y="130"/>
                  </a:cubicBezTo>
                  <a:cubicBezTo>
                    <a:pt x="120" y="144"/>
                    <a:pt x="120" y="144"/>
                    <a:pt x="120" y="144"/>
                  </a:cubicBezTo>
                  <a:cubicBezTo>
                    <a:pt x="121" y="146"/>
                    <a:pt x="121" y="146"/>
                    <a:pt x="121" y="146"/>
                  </a:cubicBezTo>
                  <a:cubicBezTo>
                    <a:pt x="123" y="144"/>
                    <a:pt x="123" y="144"/>
                    <a:pt x="123" y="144"/>
                  </a:cubicBezTo>
                  <a:cubicBezTo>
                    <a:pt x="143" y="124"/>
                    <a:pt x="143" y="124"/>
                    <a:pt x="143" y="124"/>
                  </a:cubicBezTo>
                  <a:cubicBezTo>
                    <a:pt x="145" y="122"/>
                    <a:pt x="145" y="122"/>
                    <a:pt x="145" y="122"/>
                  </a:cubicBezTo>
                  <a:cubicBezTo>
                    <a:pt x="143" y="120"/>
                    <a:pt x="143" y="120"/>
                    <a:pt x="143" y="120"/>
                  </a:cubicBezTo>
                  <a:cubicBezTo>
                    <a:pt x="130" y="106"/>
                    <a:pt x="130" y="106"/>
                    <a:pt x="130" y="106"/>
                  </a:cubicBezTo>
                  <a:cubicBezTo>
                    <a:pt x="131" y="103"/>
                    <a:pt x="133" y="99"/>
                    <a:pt x="134" y="96"/>
                  </a:cubicBezTo>
                  <a:cubicBezTo>
                    <a:pt x="154" y="96"/>
                    <a:pt x="154" y="96"/>
                    <a:pt x="154" y="96"/>
                  </a:cubicBezTo>
                  <a:close/>
                  <a:moveTo>
                    <a:pt x="113" y="78"/>
                  </a:moveTo>
                  <a:cubicBezTo>
                    <a:pt x="113" y="98"/>
                    <a:pt x="97" y="113"/>
                    <a:pt x="78" y="113"/>
                  </a:cubicBezTo>
                  <a:cubicBezTo>
                    <a:pt x="59" y="113"/>
                    <a:pt x="43" y="98"/>
                    <a:pt x="43" y="78"/>
                  </a:cubicBezTo>
                  <a:cubicBezTo>
                    <a:pt x="43" y="59"/>
                    <a:pt x="59" y="43"/>
                    <a:pt x="78" y="43"/>
                  </a:cubicBezTo>
                  <a:cubicBezTo>
                    <a:pt x="97" y="43"/>
                    <a:pt x="113" y="59"/>
                    <a:pt x="113" y="7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0" name="Freeform 27">
              <a:extLst>
                <a:ext uri="{FF2B5EF4-FFF2-40B4-BE49-F238E27FC236}">
                  <a16:creationId xmlns:a16="http://schemas.microsoft.com/office/drawing/2014/main" id="{7C6D0FC4-0D08-4104-88D3-91F3B6D83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063" y="2390775"/>
              <a:ext cx="219075" cy="219075"/>
            </a:xfrm>
            <a:custGeom>
              <a:avLst/>
              <a:gdLst>
                <a:gd name="T0" fmla="*/ 115 w 115"/>
                <a:gd name="T1" fmla="*/ 70 h 115"/>
                <a:gd name="T2" fmla="*/ 115 w 115"/>
                <a:gd name="T3" fmla="*/ 47 h 115"/>
                <a:gd name="T4" fmla="*/ 114 w 115"/>
                <a:gd name="T5" fmla="*/ 45 h 115"/>
                <a:gd name="T6" fmla="*/ 96 w 115"/>
                <a:gd name="T7" fmla="*/ 37 h 115"/>
                <a:gd name="T8" fmla="*/ 107 w 115"/>
                <a:gd name="T9" fmla="*/ 25 h 115"/>
                <a:gd name="T10" fmla="*/ 91 w 115"/>
                <a:gd name="T11" fmla="*/ 9 h 115"/>
                <a:gd name="T12" fmla="*/ 88 w 115"/>
                <a:gd name="T13" fmla="*/ 9 h 115"/>
                <a:gd name="T14" fmla="*/ 70 w 115"/>
                <a:gd name="T15" fmla="*/ 16 h 115"/>
                <a:gd name="T16" fmla="*/ 70 w 115"/>
                <a:gd name="T17" fmla="*/ 0 h 115"/>
                <a:gd name="T18" fmla="*/ 47 w 115"/>
                <a:gd name="T19" fmla="*/ 0 h 115"/>
                <a:gd name="T20" fmla="*/ 45 w 115"/>
                <a:gd name="T21" fmla="*/ 1 h 115"/>
                <a:gd name="T22" fmla="*/ 37 w 115"/>
                <a:gd name="T23" fmla="*/ 19 h 115"/>
                <a:gd name="T24" fmla="*/ 26 w 115"/>
                <a:gd name="T25" fmla="*/ 8 h 115"/>
                <a:gd name="T26" fmla="*/ 9 w 115"/>
                <a:gd name="T27" fmla="*/ 24 h 115"/>
                <a:gd name="T28" fmla="*/ 9 w 115"/>
                <a:gd name="T29" fmla="*/ 27 h 115"/>
                <a:gd name="T30" fmla="*/ 16 w 115"/>
                <a:gd name="T31" fmla="*/ 45 h 115"/>
                <a:gd name="T32" fmla="*/ 0 w 115"/>
                <a:gd name="T33" fmla="*/ 45 h 115"/>
                <a:gd name="T34" fmla="*/ 0 w 115"/>
                <a:gd name="T35" fmla="*/ 68 h 115"/>
                <a:gd name="T36" fmla="*/ 1 w 115"/>
                <a:gd name="T37" fmla="*/ 70 h 115"/>
                <a:gd name="T38" fmla="*/ 19 w 115"/>
                <a:gd name="T39" fmla="*/ 79 h 115"/>
                <a:gd name="T40" fmla="*/ 8 w 115"/>
                <a:gd name="T41" fmla="*/ 90 h 115"/>
                <a:gd name="T42" fmla="*/ 24 w 115"/>
                <a:gd name="T43" fmla="*/ 106 h 115"/>
                <a:gd name="T44" fmla="*/ 27 w 115"/>
                <a:gd name="T45" fmla="*/ 106 h 115"/>
                <a:gd name="T46" fmla="*/ 45 w 115"/>
                <a:gd name="T47" fmla="*/ 99 h 115"/>
                <a:gd name="T48" fmla="*/ 45 w 115"/>
                <a:gd name="T49" fmla="*/ 115 h 115"/>
                <a:gd name="T50" fmla="*/ 69 w 115"/>
                <a:gd name="T51" fmla="*/ 115 h 115"/>
                <a:gd name="T52" fmla="*/ 70 w 115"/>
                <a:gd name="T53" fmla="*/ 114 h 115"/>
                <a:gd name="T54" fmla="*/ 78 w 115"/>
                <a:gd name="T55" fmla="*/ 96 h 115"/>
                <a:gd name="T56" fmla="*/ 89 w 115"/>
                <a:gd name="T57" fmla="*/ 108 h 115"/>
                <a:gd name="T58" fmla="*/ 106 w 115"/>
                <a:gd name="T59" fmla="*/ 91 h 115"/>
                <a:gd name="T60" fmla="*/ 106 w 115"/>
                <a:gd name="T61" fmla="*/ 89 h 115"/>
                <a:gd name="T62" fmla="*/ 99 w 115"/>
                <a:gd name="T63" fmla="*/ 70 h 115"/>
                <a:gd name="T64" fmla="*/ 83 w 115"/>
                <a:gd name="T65" fmla="*/ 58 h 115"/>
                <a:gd name="T66" fmla="*/ 31 w 115"/>
                <a:gd name="T67" fmla="*/ 58 h 115"/>
                <a:gd name="T68" fmla="*/ 83 w 115"/>
                <a:gd name="T69" fmla="*/ 5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5" h="115">
                  <a:moveTo>
                    <a:pt x="114" y="70"/>
                  </a:moveTo>
                  <a:cubicBezTo>
                    <a:pt x="115" y="70"/>
                    <a:pt x="115" y="70"/>
                    <a:pt x="115" y="70"/>
                  </a:cubicBezTo>
                  <a:cubicBezTo>
                    <a:pt x="115" y="69"/>
                    <a:pt x="115" y="69"/>
                    <a:pt x="115" y="69"/>
                  </a:cubicBezTo>
                  <a:cubicBezTo>
                    <a:pt x="115" y="47"/>
                    <a:pt x="115" y="47"/>
                    <a:pt x="115" y="47"/>
                  </a:cubicBezTo>
                  <a:cubicBezTo>
                    <a:pt x="115" y="45"/>
                    <a:pt x="115" y="45"/>
                    <a:pt x="115" y="45"/>
                  </a:cubicBezTo>
                  <a:cubicBezTo>
                    <a:pt x="114" y="45"/>
                    <a:pt x="114" y="45"/>
                    <a:pt x="114" y="45"/>
                  </a:cubicBezTo>
                  <a:cubicBezTo>
                    <a:pt x="99" y="45"/>
                    <a:pt x="99" y="45"/>
                    <a:pt x="99" y="45"/>
                  </a:cubicBezTo>
                  <a:cubicBezTo>
                    <a:pt x="98" y="42"/>
                    <a:pt x="97" y="40"/>
                    <a:pt x="96" y="37"/>
                  </a:cubicBezTo>
                  <a:cubicBezTo>
                    <a:pt x="106" y="27"/>
                    <a:pt x="106" y="27"/>
                    <a:pt x="106" y="27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91" y="9"/>
                    <a:pt x="91" y="9"/>
                    <a:pt x="91" y="9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75" y="18"/>
                    <a:pt x="73" y="17"/>
                    <a:pt x="70" y="16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2" y="17"/>
                    <a:pt x="40" y="18"/>
                    <a:pt x="37" y="1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8" y="39"/>
                    <a:pt x="16" y="42"/>
                    <a:pt x="16" y="45"/>
                  </a:cubicBezTo>
                  <a:cubicBezTo>
                    <a:pt x="1" y="45"/>
                    <a:pt x="1" y="45"/>
                    <a:pt x="1" y="45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1" y="70"/>
                    <a:pt x="1" y="70"/>
                    <a:pt x="1" y="70"/>
                  </a:cubicBezTo>
                  <a:cubicBezTo>
                    <a:pt x="15" y="70"/>
                    <a:pt x="15" y="70"/>
                    <a:pt x="15" y="70"/>
                  </a:cubicBezTo>
                  <a:cubicBezTo>
                    <a:pt x="16" y="73"/>
                    <a:pt x="18" y="76"/>
                    <a:pt x="19" y="79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8" y="90"/>
                    <a:pt x="8" y="90"/>
                    <a:pt x="8" y="90"/>
                  </a:cubicBezTo>
                  <a:cubicBezTo>
                    <a:pt x="9" y="91"/>
                    <a:pt x="9" y="91"/>
                    <a:pt x="9" y="91"/>
                  </a:cubicBezTo>
                  <a:cubicBezTo>
                    <a:pt x="24" y="106"/>
                    <a:pt x="24" y="106"/>
                    <a:pt x="24" y="106"/>
                  </a:cubicBezTo>
                  <a:cubicBezTo>
                    <a:pt x="26" y="108"/>
                    <a:pt x="26" y="108"/>
                    <a:pt x="26" y="108"/>
                  </a:cubicBezTo>
                  <a:cubicBezTo>
                    <a:pt x="27" y="106"/>
                    <a:pt x="27" y="106"/>
                    <a:pt x="27" y="106"/>
                  </a:cubicBezTo>
                  <a:cubicBezTo>
                    <a:pt x="37" y="96"/>
                    <a:pt x="37" y="96"/>
                    <a:pt x="37" y="96"/>
                  </a:cubicBezTo>
                  <a:cubicBezTo>
                    <a:pt x="40" y="98"/>
                    <a:pt x="42" y="99"/>
                    <a:pt x="45" y="99"/>
                  </a:cubicBezTo>
                  <a:cubicBezTo>
                    <a:pt x="45" y="114"/>
                    <a:pt x="45" y="114"/>
                    <a:pt x="45" y="114"/>
                  </a:cubicBezTo>
                  <a:cubicBezTo>
                    <a:pt x="45" y="115"/>
                    <a:pt x="45" y="115"/>
                    <a:pt x="45" y="115"/>
                  </a:cubicBezTo>
                  <a:cubicBezTo>
                    <a:pt x="47" y="115"/>
                    <a:pt x="47" y="115"/>
                    <a:pt x="47" y="115"/>
                  </a:cubicBezTo>
                  <a:cubicBezTo>
                    <a:pt x="69" y="115"/>
                    <a:pt x="69" y="115"/>
                    <a:pt x="69" y="115"/>
                  </a:cubicBezTo>
                  <a:cubicBezTo>
                    <a:pt x="70" y="115"/>
                    <a:pt x="70" y="115"/>
                    <a:pt x="70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99"/>
                    <a:pt x="70" y="99"/>
                    <a:pt x="70" y="99"/>
                  </a:cubicBezTo>
                  <a:cubicBezTo>
                    <a:pt x="73" y="98"/>
                    <a:pt x="75" y="97"/>
                    <a:pt x="78" y="96"/>
                  </a:cubicBezTo>
                  <a:cubicBezTo>
                    <a:pt x="88" y="106"/>
                    <a:pt x="88" y="106"/>
                    <a:pt x="88" y="106"/>
                  </a:cubicBezTo>
                  <a:cubicBezTo>
                    <a:pt x="89" y="108"/>
                    <a:pt x="89" y="108"/>
                    <a:pt x="89" y="108"/>
                  </a:cubicBezTo>
                  <a:cubicBezTo>
                    <a:pt x="91" y="106"/>
                    <a:pt x="91" y="106"/>
                    <a:pt x="91" y="106"/>
                  </a:cubicBezTo>
                  <a:cubicBezTo>
                    <a:pt x="106" y="91"/>
                    <a:pt x="106" y="91"/>
                    <a:pt x="106" y="91"/>
                  </a:cubicBezTo>
                  <a:cubicBezTo>
                    <a:pt x="107" y="90"/>
                    <a:pt x="107" y="90"/>
                    <a:pt x="107" y="90"/>
                  </a:cubicBezTo>
                  <a:cubicBezTo>
                    <a:pt x="106" y="89"/>
                    <a:pt x="106" y="89"/>
                    <a:pt x="106" y="89"/>
                  </a:cubicBezTo>
                  <a:cubicBezTo>
                    <a:pt x="96" y="78"/>
                    <a:pt x="96" y="78"/>
                    <a:pt x="96" y="78"/>
                  </a:cubicBezTo>
                  <a:cubicBezTo>
                    <a:pt x="97" y="76"/>
                    <a:pt x="98" y="73"/>
                    <a:pt x="99" y="70"/>
                  </a:cubicBezTo>
                  <a:cubicBezTo>
                    <a:pt x="114" y="70"/>
                    <a:pt x="114" y="70"/>
                    <a:pt x="114" y="70"/>
                  </a:cubicBezTo>
                  <a:close/>
                  <a:moveTo>
                    <a:pt x="83" y="58"/>
                  </a:moveTo>
                  <a:cubicBezTo>
                    <a:pt x="83" y="72"/>
                    <a:pt x="72" y="84"/>
                    <a:pt x="57" y="84"/>
                  </a:cubicBezTo>
                  <a:cubicBezTo>
                    <a:pt x="43" y="84"/>
                    <a:pt x="31" y="72"/>
                    <a:pt x="31" y="58"/>
                  </a:cubicBezTo>
                  <a:cubicBezTo>
                    <a:pt x="31" y="43"/>
                    <a:pt x="43" y="32"/>
                    <a:pt x="57" y="32"/>
                  </a:cubicBezTo>
                  <a:cubicBezTo>
                    <a:pt x="72" y="32"/>
                    <a:pt x="83" y="43"/>
                    <a:pt x="83" y="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1" name="Freeform 28">
              <a:extLst>
                <a:ext uri="{FF2B5EF4-FFF2-40B4-BE49-F238E27FC236}">
                  <a16:creationId xmlns:a16="http://schemas.microsoft.com/office/drawing/2014/main" id="{8CF62157-9717-4384-8F4A-EDF0B2C6A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9126" y="3009900"/>
              <a:ext cx="173038" cy="173037"/>
            </a:xfrm>
            <a:custGeom>
              <a:avLst/>
              <a:gdLst>
                <a:gd name="T0" fmla="*/ 91 w 91"/>
                <a:gd name="T1" fmla="*/ 56 h 91"/>
                <a:gd name="T2" fmla="*/ 91 w 91"/>
                <a:gd name="T3" fmla="*/ 37 h 91"/>
                <a:gd name="T4" fmla="*/ 90 w 91"/>
                <a:gd name="T5" fmla="*/ 36 h 91"/>
                <a:gd name="T6" fmla="*/ 75 w 91"/>
                <a:gd name="T7" fmla="*/ 29 h 91"/>
                <a:gd name="T8" fmla="*/ 84 w 91"/>
                <a:gd name="T9" fmla="*/ 20 h 91"/>
                <a:gd name="T10" fmla="*/ 71 w 91"/>
                <a:gd name="T11" fmla="*/ 7 h 91"/>
                <a:gd name="T12" fmla="*/ 69 w 91"/>
                <a:gd name="T13" fmla="*/ 7 h 91"/>
                <a:gd name="T14" fmla="*/ 55 w 91"/>
                <a:gd name="T15" fmla="*/ 13 h 91"/>
                <a:gd name="T16" fmla="*/ 55 w 91"/>
                <a:gd name="T17" fmla="*/ 0 h 91"/>
                <a:gd name="T18" fmla="*/ 37 w 91"/>
                <a:gd name="T19" fmla="*/ 0 h 91"/>
                <a:gd name="T20" fmla="*/ 35 w 91"/>
                <a:gd name="T21" fmla="*/ 1 h 91"/>
                <a:gd name="T22" fmla="*/ 29 w 91"/>
                <a:gd name="T23" fmla="*/ 15 h 91"/>
                <a:gd name="T24" fmla="*/ 20 w 91"/>
                <a:gd name="T25" fmla="*/ 6 h 91"/>
                <a:gd name="T26" fmla="*/ 7 w 91"/>
                <a:gd name="T27" fmla="*/ 19 h 91"/>
                <a:gd name="T28" fmla="*/ 7 w 91"/>
                <a:gd name="T29" fmla="*/ 21 h 91"/>
                <a:gd name="T30" fmla="*/ 12 w 91"/>
                <a:gd name="T31" fmla="*/ 35 h 91"/>
                <a:gd name="T32" fmla="*/ 0 w 91"/>
                <a:gd name="T33" fmla="*/ 35 h 91"/>
                <a:gd name="T34" fmla="*/ 0 w 91"/>
                <a:gd name="T35" fmla="*/ 54 h 91"/>
                <a:gd name="T36" fmla="*/ 1 w 91"/>
                <a:gd name="T37" fmla="*/ 55 h 91"/>
                <a:gd name="T38" fmla="*/ 15 w 91"/>
                <a:gd name="T39" fmla="*/ 62 h 91"/>
                <a:gd name="T40" fmla="*/ 6 w 91"/>
                <a:gd name="T41" fmla="*/ 71 h 91"/>
                <a:gd name="T42" fmla="*/ 19 w 91"/>
                <a:gd name="T43" fmla="*/ 84 h 91"/>
                <a:gd name="T44" fmla="*/ 21 w 91"/>
                <a:gd name="T45" fmla="*/ 84 h 91"/>
                <a:gd name="T46" fmla="*/ 36 w 91"/>
                <a:gd name="T47" fmla="*/ 78 h 91"/>
                <a:gd name="T48" fmla="*/ 36 w 91"/>
                <a:gd name="T49" fmla="*/ 91 h 91"/>
                <a:gd name="T50" fmla="*/ 54 w 91"/>
                <a:gd name="T51" fmla="*/ 91 h 91"/>
                <a:gd name="T52" fmla="*/ 55 w 91"/>
                <a:gd name="T53" fmla="*/ 90 h 91"/>
                <a:gd name="T54" fmla="*/ 61 w 91"/>
                <a:gd name="T55" fmla="*/ 76 h 91"/>
                <a:gd name="T56" fmla="*/ 70 w 91"/>
                <a:gd name="T57" fmla="*/ 85 h 91"/>
                <a:gd name="T58" fmla="*/ 83 w 91"/>
                <a:gd name="T59" fmla="*/ 72 h 91"/>
                <a:gd name="T60" fmla="*/ 83 w 91"/>
                <a:gd name="T61" fmla="*/ 70 h 91"/>
                <a:gd name="T62" fmla="*/ 78 w 91"/>
                <a:gd name="T63" fmla="*/ 56 h 91"/>
                <a:gd name="T64" fmla="*/ 66 w 91"/>
                <a:gd name="T65" fmla="*/ 45 h 91"/>
                <a:gd name="T66" fmla="*/ 25 w 91"/>
                <a:gd name="T67" fmla="*/ 45 h 91"/>
                <a:gd name="T68" fmla="*/ 66 w 91"/>
                <a:gd name="T69" fmla="*/ 4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1" h="91">
                  <a:moveTo>
                    <a:pt x="90" y="56"/>
                  </a:moveTo>
                  <a:cubicBezTo>
                    <a:pt x="91" y="56"/>
                    <a:pt x="91" y="56"/>
                    <a:pt x="91" y="56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1" y="37"/>
                    <a:pt x="91" y="37"/>
                    <a:pt x="91" y="37"/>
                  </a:cubicBezTo>
                  <a:cubicBezTo>
                    <a:pt x="91" y="36"/>
                    <a:pt x="91" y="36"/>
                    <a:pt x="91" y="36"/>
                  </a:cubicBezTo>
                  <a:cubicBezTo>
                    <a:pt x="90" y="36"/>
                    <a:pt x="90" y="36"/>
                    <a:pt x="90" y="36"/>
                  </a:cubicBezTo>
                  <a:cubicBezTo>
                    <a:pt x="78" y="36"/>
                    <a:pt x="78" y="36"/>
                    <a:pt x="78" y="36"/>
                  </a:cubicBezTo>
                  <a:cubicBezTo>
                    <a:pt x="77" y="33"/>
                    <a:pt x="76" y="31"/>
                    <a:pt x="75" y="29"/>
                  </a:cubicBezTo>
                  <a:cubicBezTo>
                    <a:pt x="83" y="21"/>
                    <a:pt x="83" y="21"/>
                    <a:pt x="83" y="21"/>
                  </a:cubicBezTo>
                  <a:cubicBezTo>
                    <a:pt x="84" y="20"/>
                    <a:pt x="84" y="20"/>
                    <a:pt x="84" y="20"/>
                  </a:cubicBezTo>
                  <a:cubicBezTo>
                    <a:pt x="83" y="19"/>
                    <a:pt x="83" y="19"/>
                    <a:pt x="83" y="19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9" y="7"/>
                    <a:pt x="69" y="7"/>
                    <a:pt x="69" y="7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9" y="14"/>
                    <a:pt x="57" y="13"/>
                    <a:pt x="55" y="13"/>
                  </a:cubicBezTo>
                  <a:cubicBezTo>
                    <a:pt x="55" y="1"/>
                    <a:pt x="55" y="1"/>
                    <a:pt x="55" y="1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1" y="14"/>
                    <a:pt x="29" y="1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1"/>
                    <a:pt x="13" y="33"/>
                    <a:pt x="12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" y="55"/>
                    <a:pt x="1" y="55"/>
                    <a:pt x="1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3" y="57"/>
                    <a:pt x="14" y="60"/>
                    <a:pt x="15" y="62"/>
                  </a:cubicBezTo>
                  <a:cubicBezTo>
                    <a:pt x="7" y="70"/>
                    <a:pt x="7" y="70"/>
                    <a:pt x="7" y="70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7" y="72"/>
                    <a:pt x="7" y="72"/>
                    <a:pt x="7" y="72"/>
                  </a:cubicBezTo>
                  <a:cubicBezTo>
                    <a:pt x="19" y="84"/>
                    <a:pt x="19" y="84"/>
                    <a:pt x="19" y="84"/>
                  </a:cubicBezTo>
                  <a:cubicBezTo>
                    <a:pt x="20" y="85"/>
                    <a:pt x="20" y="85"/>
                    <a:pt x="20" y="85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31" y="77"/>
                    <a:pt x="33" y="78"/>
                    <a:pt x="36" y="78"/>
                  </a:cubicBezTo>
                  <a:cubicBezTo>
                    <a:pt x="36" y="90"/>
                    <a:pt x="36" y="90"/>
                    <a:pt x="36" y="90"/>
                  </a:cubicBezTo>
                  <a:cubicBezTo>
                    <a:pt x="36" y="91"/>
                    <a:pt x="36" y="91"/>
                    <a:pt x="36" y="91"/>
                  </a:cubicBezTo>
                  <a:cubicBezTo>
                    <a:pt x="37" y="91"/>
                    <a:pt x="37" y="91"/>
                    <a:pt x="37" y="91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5" y="91"/>
                    <a:pt x="55" y="91"/>
                    <a:pt x="55" y="9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78"/>
                    <a:pt x="55" y="78"/>
                    <a:pt x="55" y="78"/>
                  </a:cubicBezTo>
                  <a:cubicBezTo>
                    <a:pt x="57" y="78"/>
                    <a:pt x="59" y="77"/>
                    <a:pt x="61" y="76"/>
                  </a:cubicBezTo>
                  <a:cubicBezTo>
                    <a:pt x="69" y="84"/>
                    <a:pt x="69" y="84"/>
                    <a:pt x="69" y="84"/>
                  </a:cubicBezTo>
                  <a:cubicBezTo>
                    <a:pt x="70" y="85"/>
                    <a:pt x="70" y="85"/>
                    <a:pt x="70" y="85"/>
                  </a:cubicBezTo>
                  <a:cubicBezTo>
                    <a:pt x="71" y="84"/>
                    <a:pt x="71" y="84"/>
                    <a:pt x="71" y="84"/>
                  </a:cubicBezTo>
                  <a:cubicBezTo>
                    <a:pt x="83" y="72"/>
                    <a:pt x="83" y="72"/>
                    <a:pt x="83" y="72"/>
                  </a:cubicBezTo>
                  <a:cubicBezTo>
                    <a:pt x="84" y="71"/>
                    <a:pt x="84" y="71"/>
                    <a:pt x="84" y="71"/>
                  </a:cubicBezTo>
                  <a:cubicBezTo>
                    <a:pt x="83" y="70"/>
                    <a:pt x="83" y="70"/>
                    <a:pt x="83" y="70"/>
                  </a:cubicBezTo>
                  <a:cubicBezTo>
                    <a:pt x="75" y="62"/>
                    <a:pt x="75" y="62"/>
                    <a:pt x="75" y="62"/>
                  </a:cubicBezTo>
                  <a:cubicBezTo>
                    <a:pt x="76" y="60"/>
                    <a:pt x="77" y="58"/>
                    <a:pt x="78" y="56"/>
                  </a:cubicBezTo>
                  <a:cubicBezTo>
                    <a:pt x="90" y="56"/>
                    <a:pt x="90" y="56"/>
                    <a:pt x="90" y="56"/>
                  </a:cubicBezTo>
                  <a:close/>
                  <a:moveTo>
                    <a:pt x="66" y="45"/>
                  </a:moveTo>
                  <a:cubicBezTo>
                    <a:pt x="66" y="57"/>
                    <a:pt x="56" y="66"/>
                    <a:pt x="45" y="66"/>
                  </a:cubicBezTo>
                  <a:cubicBezTo>
                    <a:pt x="34" y="66"/>
                    <a:pt x="25" y="57"/>
                    <a:pt x="25" y="45"/>
                  </a:cubicBezTo>
                  <a:cubicBezTo>
                    <a:pt x="25" y="34"/>
                    <a:pt x="34" y="25"/>
                    <a:pt x="45" y="25"/>
                  </a:cubicBezTo>
                  <a:cubicBezTo>
                    <a:pt x="56" y="25"/>
                    <a:pt x="66" y="34"/>
                    <a:pt x="66" y="4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2" name="Freeform 29">
              <a:extLst>
                <a:ext uri="{FF2B5EF4-FFF2-40B4-BE49-F238E27FC236}">
                  <a16:creationId xmlns:a16="http://schemas.microsoft.com/office/drawing/2014/main" id="{DACF2F42-F58E-41DE-AFAD-A538E9494C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40113" y="4700588"/>
              <a:ext cx="212725" cy="214312"/>
            </a:xfrm>
            <a:custGeom>
              <a:avLst/>
              <a:gdLst>
                <a:gd name="T0" fmla="*/ 112 w 112"/>
                <a:gd name="T1" fmla="*/ 69 h 113"/>
                <a:gd name="T2" fmla="*/ 112 w 112"/>
                <a:gd name="T3" fmla="*/ 46 h 113"/>
                <a:gd name="T4" fmla="*/ 110 w 112"/>
                <a:gd name="T5" fmla="*/ 45 h 113"/>
                <a:gd name="T6" fmla="*/ 93 w 112"/>
                <a:gd name="T7" fmla="*/ 36 h 113"/>
                <a:gd name="T8" fmla="*/ 104 w 112"/>
                <a:gd name="T9" fmla="*/ 25 h 113"/>
                <a:gd name="T10" fmla="*/ 88 w 112"/>
                <a:gd name="T11" fmla="*/ 9 h 113"/>
                <a:gd name="T12" fmla="*/ 86 w 112"/>
                <a:gd name="T13" fmla="*/ 9 h 113"/>
                <a:gd name="T14" fmla="*/ 68 w 112"/>
                <a:gd name="T15" fmla="*/ 16 h 113"/>
                <a:gd name="T16" fmla="*/ 68 w 112"/>
                <a:gd name="T17" fmla="*/ 0 h 113"/>
                <a:gd name="T18" fmla="*/ 45 w 112"/>
                <a:gd name="T19" fmla="*/ 0 h 113"/>
                <a:gd name="T20" fmla="*/ 43 w 112"/>
                <a:gd name="T21" fmla="*/ 2 h 113"/>
                <a:gd name="T22" fmla="*/ 36 w 112"/>
                <a:gd name="T23" fmla="*/ 19 h 113"/>
                <a:gd name="T24" fmla="*/ 25 w 112"/>
                <a:gd name="T25" fmla="*/ 8 h 113"/>
                <a:gd name="T26" fmla="*/ 9 w 112"/>
                <a:gd name="T27" fmla="*/ 24 h 113"/>
                <a:gd name="T28" fmla="*/ 9 w 112"/>
                <a:gd name="T29" fmla="*/ 26 h 113"/>
                <a:gd name="T30" fmla="*/ 15 w 112"/>
                <a:gd name="T31" fmla="*/ 44 h 113"/>
                <a:gd name="T32" fmla="*/ 0 w 112"/>
                <a:gd name="T33" fmla="*/ 44 h 113"/>
                <a:gd name="T34" fmla="*/ 0 w 112"/>
                <a:gd name="T35" fmla="*/ 67 h 113"/>
                <a:gd name="T36" fmla="*/ 1 w 112"/>
                <a:gd name="T37" fmla="*/ 68 h 113"/>
                <a:gd name="T38" fmla="*/ 18 w 112"/>
                <a:gd name="T39" fmla="*/ 77 h 113"/>
                <a:gd name="T40" fmla="*/ 8 w 112"/>
                <a:gd name="T41" fmla="*/ 88 h 113"/>
                <a:gd name="T42" fmla="*/ 24 w 112"/>
                <a:gd name="T43" fmla="*/ 104 h 113"/>
                <a:gd name="T44" fmla="*/ 26 w 112"/>
                <a:gd name="T45" fmla="*/ 104 h 113"/>
                <a:gd name="T46" fmla="*/ 44 w 112"/>
                <a:gd name="T47" fmla="*/ 97 h 113"/>
                <a:gd name="T48" fmla="*/ 44 w 112"/>
                <a:gd name="T49" fmla="*/ 113 h 113"/>
                <a:gd name="T50" fmla="*/ 67 w 112"/>
                <a:gd name="T51" fmla="*/ 113 h 113"/>
                <a:gd name="T52" fmla="*/ 68 w 112"/>
                <a:gd name="T53" fmla="*/ 111 h 113"/>
                <a:gd name="T54" fmla="*/ 76 w 112"/>
                <a:gd name="T55" fmla="*/ 94 h 113"/>
                <a:gd name="T56" fmla="*/ 87 w 112"/>
                <a:gd name="T57" fmla="*/ 105 h 113"/>
                <a:gd name="T58" fmla="*/ 103 w 112"/>
                <a:gd name="T59" fmla="*/ 89 h 113"/>
                <a:gd name="T60" fmla="*/ 103 w 112"/>
                <a:gd name="T61" fmla="*/ 87 h 113"/>
                <a:gd name="T62" fmla="*/ 96 w 112"/>
                <a:gd name="T63" fmla="*/ 69 h 113"/>
                <a:gd name="T64" fmla="*/ 81 w 112"/>
                <a:gd name="T65" fmla="*/ 56 h 113"/>
                <a:gd name="T66" fmla="*/ 30 w 112"/>
                <a:gd name="T67" fmla="*/ 56 h 113"/>
                <a:gd name="T68" fmla="*/ 81 w 112"/>
                <a:gd name="T69" fmla="*/ 5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12" h="113">
                  <a:moveTo>
                    <a:pt x="110" y="69"/>
                  </a:moveTo>
                  <a:cubicBezTo>
                    <a:pt x="112" y="69"/>
                    <a:pt x="112" y="69"/>
                    <a:pt x="112" y="69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10" y="45"/>
                    <a:pt x="110" y="45"/>
                    <a:pt x="110" y="4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5" y="42"/>
                    <a:pt x="94" y="39"/>
                    <a:pt x="93" y="3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4" y="25"/>
                    <a:pt x="104" y="25"/>
                    <a:pt x="104" y="25"/>
                  </a:cubicBezTo>
                  <a:cubicBezTo>
                    <a:pt x="103" y="24"/>
                    <a:pt x="103" y="24"/>
                    <a:pt x="103" y="24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7" y="8"/>
                    <a:pt x="87" y="8"/>
                    <a:pt x="87" y="8"/>
                  </a:cubicBezTo>
                  <a:cubicBezTo>
                    <a:pt x="86" y="9"/>
                    <a:pt x="86" y="9"/>
                    <a:pt x="86" y="9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3" y="18"/>
                    <a:pt x="70" y="17"/>
                    <a:pt x="68" y="16"/>
                  </a:cubicBezTo>
                  <a:cubicBezTo>
                    <a:pt x="68" y="2"/>
                    <a:pt x="68" y="2"/>
                    <a:pt x="68" y="2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6" y="0"/>
                    <a:pt x="66" y="0"/>
                    <a:pt x="6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41" y="17"/>
                    <a:pt x="38" y="18"/>
                    <a:pt x="36" y="1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7" y="38"/>
                    <a:pt x="16" y="41"/>
                    <a:pt x="15" y="44"/>
                  </a:cubicBezTo>
                  <a:cubicBezTo>
                    <a:pt x="1" y="44"/>
                    <a:pt x="1" y="44"/>
                    <a:pt x="1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1" y="68"/>
                    <a:pt x="1" y="68"/>
                    <a:pt x="1" y="68"/>
                  </a:cubicBezTo>
                  <a:cubicBezTo>
                    <a:pt x="15" y="68"/>
                    <a:pt x="15" y="68"/>
                    <a:pt x="15" y="68"/>
                  </a:cubicBezTo>
                  <a:cubicBezTo>
                    <a:pt x="16" y="71"/>
                    <a:pt x="17" y="74"/>
                    <a:pt x="18" y="77"/>
                  </a:cubicBezTo>
                  <a:cubicBezTo>
                    <a:pt x="9" y="87"/>
                    <a:pt x="9" y="87"/>
                    <a:pt x="9" y="87"/>
                  </a:cubicBezTo>
                  <a:cubicBezTo>
                    <a:pt x="8" y="88"/>
                    <a:pt x="8" y="88"/>
                    <a:pt x="8" y="88"/>
                  </a:cubicBezTo>
                  <a:cubicBezTo>
                    <a:pt x="9" y="89"/>
                    <a:pt x="9" y="89"/>
                    <a:pt x="9" y="89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5" y="105"/>
                    <a:pt x="25" y="105"/>
                    <a:pt x="25" y="105"/>
                  </a:cubicBezTo>
                  <a:cubicBezTo>
                    <a:pt x="26" y="104"/>
                    <a:pt x="26" y="104"/>
                    <a:pt x="26" y="104"/>
                  </a:cubicBezTo>
                  <a:cubicBezTo>
                    <a:pt x="36" y="94"/>
                    <a:pt x="36" y="94"/>
                    <a:pt x="36" y="94"/>
                  </a:cubicBezTo>
                  <a:cubicBezTo>
                    <a:pt x="38" y="95"/>
                    <a:pt x="41" y="96"/>
                    <a:pt x="44" y="97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6" y="113"/>
                    <a:pt x="46" y="113"/>
                    <a:pt x="4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3"/>
                    <a:pt x="68" y="113"/>
                  </a:cubicBezTo>
                  <a:cubicBezTo>
                    <a:pt x="68" y="111"/>
                    <a:pt x="68" y="111"/>
                    <a:pt x="68" y="111"/>
                  </a:cubicBezTo>
                  <a:cubicBezTo>
                    <a:pt x="68" y="97"/>
                    <a:pt x="68" y="97"/>
                    <a:pt x="68" y="97"/>
                  </a:cubicBezTo>
                  <a:cubicBezTo>
                    <a:pt x="71" y="96"/>
                    <a:pt x="73" y="95"/>
                    <a:pt x="76" y="94"/>
                  </a:cubicBezTo>
                  <a:cubicBezTo>
                    <a:pt x="86" y="104"/>
                    <a:pt x="86" y="104"/>
                    <a:pt x="86" y="104"/>
                  </a:cubicBezTo>
                  <a:cubicBezTo>
                    <a:pt x="87" y="105"/>
                    <a:pt x="87" y="105"/>
                    <a:pt x="87" y="105"/>
                  </a:cubicBezTo>
                  <a:cubicBezTo>
                    <a:pt x="88" y="104"/>
                    <a:pt x="88" y="104"/>
                    <a:pt x="88" y="104"/>
                  </a:cubicBezTo>
                  <a:cubicBezTo>
                    <a:pt x="103" y="89"/>
                    <a:pt x="103" y="89"/>
                    <a:pt x="103" y="89"/>
                  </a:cubicBezTo>
                  <a:cubicBezTo>
                    <a:pt x="104" y="88"/>
                    <a:pt x="104" y="88"/>
                    <a:pt x="104" y="88"/>
                  </a:cubicBezTo>
                  <a:cubicBezTo>
                    <a:pt x="103" y="87"/>
                    <a:pt x="103" y="87"/>
                    <a:pt x="103" y="87"/>
                  </a:cubicBezTo>
                  <a:cubicBezTo>
                    <a:pt x="93" y="77"/>
                    <a:pt x="93" y="77"/>
                    <a:pt x="93" y="77"/>
                  </a:cubicBezTo>
                  <a:cubicBezTo>
                    <a:pt x="94" y="74"/>
                    <a:pt x="95" y="72"/>
                    <a:pt x="96" y="69"/>
                  </a:cubicBezTo>
                  <a:cubicBezTo>
                    <a:pt x="110" y="69"/>
                    <a:pt x="110" y="69"/>
                    <a:pt x="110" y="69"/>
                  </a:cubicBezTo>
                  <a:close/>
                  <a:moveTo>
                    <a:pt x="81" y="56"/>
                  </a:moveTo>
                  <a:cubicBezTo>
                    <a:pt x="81" y="70"/>
                    <a:pt x="69" y="82"/>
                    <a:pt x="56" y="82"/>
                  </a:cubicBezTo>
                  <a:cubicBezTo>
                    <a:pt x="42" y="82"/>
                    <a:pt x="30" y="70"/>
                    <a:pt x="30" y="56"/>
                  </a:cubicBezTo>
                  <a:cubicBezTo>
                    <a:pt x="30" y="42"/>
                    <a:pt x="42" y="31"/>
                    <a:pt x="56" y="31"/>
                  </a:cubicBezTo>
                  <a:cubicBezTo>
                    <a:pt x="69" y="31"/>
                    <a:pt x="81" y="42"/>
                    <a:pt x="81" y="56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3" name="Freeform 30">
              <a:extLst>
                <a:ext uri="{FF2B5EF4-FFF2-40B4-BE49-F238E27FC236}">
                  <a16:creationId xmlns:a16="http://schemas.microsoft.com/office/drawing/2014/main" id="{BD935A85-8DB1-46E2-9B3D-3A22BE2489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173413" y="4167188"/>
              <a:ext cx="487363" cy="485775"/>
            </a:xfrm>
            <a:custGeom>
              <a:avLst/>
              <a:gdLst>
                <a:gd name="T0" fmla="*/ 256 w 256"/>
                <a:gd name="T1" fmla="*/ 156 h 256"/>
                <a:gd name="T2" fmla="*/ 256 w 256"/>
                <a:gd name="T3" fmla="*/ 105 h 256"/>
                <a:gd name="T4" fmla="*/ 252 w 256"/>
                <a:gd name="T5" fmla="*/ 101 h 256"/>
                <a:gd name="T6" fmla="*/ 212 w 256"/>
                <a:gd name="T7" fmla="*/ 82 h 256"/>
                <a:gd name="T8" fmla="*/ 237 w 256"/>
                <a:gd name="T9" fmla="*/ 57 h 256"/>
                <a:gd name="T10" fmla="*/ 201 w 256"/>
                <a:gd name="T11" fmla="*/ 20 h 256"/>
                <a:gd name="T12" fmla="*/ 195 w 256"/>
                <a:gd name="T13" fmla="*/ 20 h 256"/>
                <a:gd name="T14" fmla="*/ 155 w 256"/>
                <a:gd name="T15" fmla="*/ 36 h 256"/>
                <a:gd name="T16" fmla="*/ 155 w 256"/>
                <a:gd name="T17" fmla="*/ 0 h 256"/>
                <a:gd name="T18" fmla="*/ 103 w 256"/>
                <a:gd name="T19" fmla="*/ 0 h 256"/>
                <a:gd name="T20" fmla="*/ 99 w 256"/>
                <a:gd name="T21" fmla="*/ 4 h 256"/>
                <a:gd name="T22" fmla="*/ 82 w 256"/>
                <a:gd name="T23" fmla="*/ 43 h 256"/>
                <a:gd name="T24" fmla="*/ 57 w 256"/>
                <a:gd name="T25" fmla="*/ 17 h 256"/>
                <a:gd name="T26" fmla="*/ 21 w 256"/>
                <a:gd name="T27" fmla="*/ 54 h 256"/>
                <a:gd name="T28" fmla="*/ 21 w 256"/>
                <a:gd name="T29" fmla="*/ 59 h 256"/>
                <a:gd name="T30" fmla="*/ 35 w 256"/>
                <a:gd name="T31" fmla="*/ 100 h 256"/>
                <a:gd name="T32" fmla="*/ 0 w 256"/>
                <a:gd name="T33" fmla="*/ 100 h 256"/>
                <a:gd name="T34" fmla="*/ 0 w 256"/>
                <a:gd name="T35" fmla="*/ 151 h 256"/>
                <a:gd name="T36" fmla="*/ 4 w 256"/>
                <a:gd name="T37" fmla="*/ 155 h 256"/>
                <a:gd name="T38" fmla="*/ 43 w 256"/>
                <a:gd name="T39" fmla="*/ 175 h 256"/>
                <a:gd name="T40" fmla="*/ 18 w 256"/>
                <a:gd name="T41" fmla="*/ 199 h 256"/>
                <a:gd name="T42" fmla="*/ 54 w 256"/>
                <a:gd name="T43" fmla="*/ 236 h 256"/>
                <a:gd name="T44" fmla="*/ 60 w 256"/>
                <a:gd name="T45" fmla="*/ 236 h 256"/>
                <a:gd name="T46" fmla="*/ 101 w 256"/>
                <a:gd name="T47" fmla="*/ 221 h 256"/>
                <a:gd name="T48" fmla="*/ 101 w 256"/>
                <a:gd name="T49" fmla="*/ 256 h 256"/>
                <a:gd name="T50" fmla="*/ 152 w 256"/>
                <a:gd name="T51" fmla="*/ 256 h 256"/>
                <a:gd name="T52" fmla="*/ 156 w 256"/>
                <a:gd name="T53" fmla="*/ 252 h 256"/>
                <a:gd name="T54" fmla="*/ 172 w 256"/>
                <a:gd name="T55" fmla="*/ 213 h 256"/>
                <a:gd name="T56" fmla="*/ 198 w 256"/>
                <a:gd name="T57" fmla="*/ 239 h 256"/>
                <a:gd name="T58" fmla="*/ 234 w 256"/>
                <a:gd name="T59" fmla="*/ 202 h 256"/>
                <a:gd name="T60" fmla="*/ 234 w 256"/>
                <a:gd name="T61" fmla="*/ 197 h 256"/>
                <a:gd name="T62" fmla="*/ 219 w 256"/>
                <a:gd name="T63" fmla="*/ 156 h 256"/>
                <a:gd name="T64" fmla="*/ 184 w 256"/>
                <a:gd name="T65" fmla="*/ 128 h 256"/>
                <a:gd name="T66" fmla="*/ 69 w 256"/>
                <a:gd name="T67" fmla="*/ 128 h 256"/>
                <a:gd name="T68" fmla="*/ 184 w 256"/>
                <a:gd name="T69" fmla="*/ 128 h 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56" h="256">
                  <a:moveTo>
                    <a:pt x="252" y="156"/>
                  </a:moveTo>
                  <a:cubicBezTo>
                    <a:pt x="256" y="156"/>
                    <a:pt x="256" y="156"/>
                    <a:pt x="256" y="156"/>
                  </a:cubicBezTo>
                  <a:cubicBezTo>
                    <a:pt x="256" y="152"/>
                    <a:pt x="256" y="152"/>
                    <a:pt x="256" y="152"/>
                  </a:cubicBezTo>
                  <a:cubicBezTo>
                    <a:pt x="256" y="105"/>
                    <a:pt x="256" y="105"/>
                    <a:pt x="256" y="105"/>
                  </a:cubicBezTo>
                  <a:cubicBezTo>
                    <a:pt x="256" y="101"/>
                    <a:pt x="256" y="101"/>
                    <a:pt x="256" y="101"/>
                  </a:cubicBezTo>
                  <a:cubicBezTo>
                    <a:pt x="252" y="101"/>
                    <a:pt x="252" y="101"/>
                    <a:pt x="252" y="101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8" y="94"/>
                    <a:pt x="215" y="88"/>
                    <a:pt x="212" y="82"/>
                  </a:cubicBezTo>
                  <a:cubicBezTo>
                    <a:pt x="234" y="59"/>
                    <a:pt x="234" y="59"/>
                    <a:pt x="234" y="59"/>
                  </a:cubicBezTo>
                  <a:cubicBezTo>
                    <a:pt x="237" y="57"/>
                    <a:pt x="237" y="57"/>
                    <a:pt x="237" y="57"/>
                  </a:cubicBezTo>
                  <a:cubicBezTo>
                    <a:pt x="234" y="54"/>
                    <a:pt x="234" y="54"/>
                    <a:pt x="234" y="54"/>
                  </a:cubicBezTo>
                  <a:cubicBezTo>
                    <a:pt x="201" y="20"/>
                    <a:pt x="201" y="20"/>
                    <a:pt x="201" y="20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5" y="20"/>
                    <a:pt x="195" y="20"/>
                    <a:pt x="195" y="20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67" y="40"/>
                    <a:pt x="161" y="38"/>
                    <a:pt x="155" y="36"/>
                  </a:cubicBezTo>
                  <a:cubicBezTo>
                    <a:pt x="155" y="4"/>
                    <a:pt x="155" y="4"/>
                    <a:pt x="155" y="4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99" y="0"/>
                    <a:pt x="99" y="0"/>
                    <a:pt x="99" y="0"/>
                  </a:cubicBezTo>
                  <a:cubicBezTo>
                    <a:pt x="99" y="4"/>
                    <a:pt x="99" y="4"/>
                    <a:pt x="99" y="4"/>
                  </a:cubicBezTo>
                  <a:cubicBezTo>
                    <a:pt x="99" y="36"/>
                    <a:pt x="99" y="36"/>
                    <a:pt x="99" y="36"/>
                  </a:cubicBezTo>
                  <a:cubicBezTo>
                    <a:pt x="93" y="37"/>
                    <a:pt x="88" y="40"/>
                    <a:pt x="82" y="43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7" y="17"/>
                    <a:pt x="57" y="17"/>
                    <a:pt x="57" y="17"/>
                  </a:cubicBezTo>
                  <a:cubicBezTo>
                    <a:pt x="54" y="20"/>
                    <a:pt x="54" y="20"/>
                    <a:pt x="54" y="20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18" y="57"/>
                    <a:pt x="18" y="57"/>
                    <a:pt x="18" y="57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39" y="87"/>
                    <a:pt x="37" y="93"/>
                    <a:pt x="35" y="100"/>
                  </a:cubicBezTo>
                  <a:cubicBezTo>
                    <a:pt x="4" y="100"/>
                    <a:pt x="4" y="100"/>
                    <a:pt x="4" y="10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4" y="155"/>
                    <a:pt x="4" y="155"/>
                    <a:pt x="4" y="155"/>
                  </a:cubicBezTo>
                  <a:cubicBezTo>
                    <a:pt x="34" y="155"/>
                    <a:pt x="34" y="155"/>
                    <a:pt x="34" y="155"/>
                  </a:cubicBezTo>
                  <a:cubicBezTo>
                    <a:pt x="36" y="162"/>
                    <a:pt x="39" y="168"/>
                    <a:pt x="43" y="175"/>
                  </a:cubicBezTo>
                  <a:cubicBezTo>
                    <a:pt x="21" y="197"/>
                    <a:pt x="21" y="197"/>
                    <a:pt x="21" y="197"/>
                  </a:cubicBezTo>
                  <a:cubicBezTo>
                    <a:pt x="18" y="199"/>
                    <a:pt x="18" y="199"/>
                    <a:pt x="18" y="199"/>
                  </a:cubicBezTo>
                  <a:cubicBezTo>
                    <a:pt x="21" y="202"/>
                    <a:pt x="21" y="202"/>
                    <a:pt x="21" y="202"/>
                  </a:cubicBezTo>
                  <a:cubicBezTo>
                    <a:pt x="54" y="236"/>
                    <a:pt x="54" y="236"/>
                    <a:pt x="54" y="236"/>
                  </a:cubicBezTo>
                  <a:cubicBezTo>
                    <a:pt x="57" y="239"/>
                    <a:pt x="57" y="239"/>
                    <a:pt x="57" y="239"/>
                  </a:cubicBezTo>
                  <a:cubicBezTo>
                    <a:pt x="60" y="236"/>
                    <a:pt x="60" y="236"/>
                    <a:pt x="60" y="236"/>
                  </a:cubicBezTo>
                  <a:cubicBezTo>
                    <a:pt x="82" y="213"/>
                    <a:pt x="82" y="213"/>
                    <a:pt x="82" y="213"/>
                  </a:cubicBezTo>
                  <a:cubicBezTo>
                    <a:pt x="88" y="216"/>
                    <a:pt x="94" y="219"/>
                    <a:pt x="101" y="221"/>
                  </a:cubicBezTo>
                  <a:cubicBezTo>
                    <a:pt x="101" y="252"/>
                    <a:pt x="101" y="252"/>
                    <a:pt x="101" y="252"/>
                  </a:cubicBezTo>
                  <a:cubicBezTo>
                    <a:pt x="101" y="256"/>
                    <a:pt x="101" y="256"/>
                    <a:pt x="101" y="256"/>
                  </a:cubicBezTo>
                  <a:cubicBezTo>
                    <a:pt x="105" y="256"/>
                    <a:pt x="105" y="256"/>
                    <a:pt x="105" y="256"/>
                  </a:cubicBezTo>
                  <a:cubicBezTo>
                    <a:pt x="152" y="256"/>
                    <a:pt x="152" y="256"/>
                    <a:pt x="152" y="256"/>
                  </a:cubicBezTo>
                  <a:cubicBezTo>
                    <a:pt x="156" y="256"/>
                    <a:pt x="156" y="256"/>
                    <a:pt x="156" y="256"/>
                  </a:cubicBezTo>
                  <a:cubicBezTo>
                    <a:pt x="156" y="252"/>
                    <a:pt x="156" y="252"/>
                    <a:pt x="156" y="252"/>
                  </a:cubicBezTo>
                  <a:cubicBezTo>
                    <a:pt x="156" y="220"/>
                    <a:pt x="156" y="220"/>
                    <a:pt x="156" y="220"/>
                  </a:cubicBezTo>
                  <a:cubicBezTo>
                    <a:pt x="162" y="218"/>
                    <a:pt x="167" y="216"/>
                    <a:pt x="172" y="213"/>
                  </a:cubicBezTo>
                  <a:cubicBezTo>
                    <a:pt x="195" y="236"/>
                    <a:pt x="195" y="236"/>
                    <a:pt x="195" y="236"/>
                  </a:cubicBezTo>
                  <a:cubicBezTo>
                    <a:pt x="198" y="239"/>
                    <a:pt x="198" y="239"/>
                    <a:pt x="198" y="239"/>
                  </a:cubicBezTo>
                  <a:cubicBezTo>
                    <a:pt x="201" y="236"/>
                    <a:pt x="201" y="236"/>
                    <a:pt x="201" y="236"/>
                  </a:cubicBezTo>
                  <a:cubicBezTo>
                    <a:pt x="234" y="202"/>
                    <a:pt x="234" y="202"/>
                    <a:pt x="234" y="202"/>
                  </a:cubicBezTo>
                  <a:cubicBezTo>
                    <a:pt x="237" y="199"/>
                    <a:pt x="237" y="199"/>
                    <a:pt x="237" y="199"/>
                  </a:cubicBezTo>
                  <a:cubicBezTo>
                    <a:pt x="234" y="197"/>
                    <a:pt x="234" y="197"/>
                    <a:pt x="234" y="197"/>
                  </a:cubicBezTo>
                  <a:cubicBezTo>
                    <a:pt x="212" y="174"/>
                    <a:pt x="212" y="174"/>
                    <a:pt x="212" y="174"/>
                  </a:cubicBezTo>
                  <a:cubicBezTo>
                    <a:pt x="215" y="168"/>
                    <a:pt x="217" y="162"/>
                    <a:pt x="219" y="156"/>
                  </a:cubicBezTo>
                  <a:cubicBezTo>
                    <a:pt x="252" y="156"/>
                    <a:pt x="252" y="156"/>
                    <a:pt x="252" y="156"/>
                  </a:cubicBezTo>
                  <a:close/>
                  <a:moveTo>
                    <a:pt x="184" y="128"/>
                  </a:moveTo>
                  <a:cubicBezTo>
                    <a:pt x="184" y="160"/>
                    <a:pt x="159" y="185"/>
                    <a:pt x="127" y="185"/>
                  </a:cubicBezTo>
                  <a:cubicBezTo>
                    <a:pt x="95" y="185"/>
                    <a:pt x="69" y="160"/>
                    <a:pt x="69" y="128"/>
                  </a:cubicBezTo>
                  <a:cubicBezTo>
                    <a:pt x="69" y="96"/>
                    <a:pt x="95" y="70"/>
                    <a:pt x="127" y="70"/>
                  </a:cubicBezTo>
                  <a:cubicBezTo>
                    <a:pt x="159" y="70"/>
                    <a:pt x="184" y="96"/>
                    <a:pt x="184" y="128"/>
                  </a:cubicBezTo>
                  <a:close/>
                </a:path>
              </a:pathLst>
            </a:custGeom>
            <a:solidFill>
              <a:srgbClr val="6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4" name="Freeform 31">
              <a:extLst>
                <a:ext uri="{FF2B5EF4-FFF2-40B4-BE49-F238E27FC236}">
                  <a16:creationId xmlns:a16="http://schemas.microsoft.com/office/drawing/2014/main" id="{8B30540A-3374-4D73-B8B0-7F4E16FD5D7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19501" y="4524375"/>
              <a:ext cx="241300" cy="242887"/>
            </a:xfrm>
            <a:custGeom>
              <a:avLst/>
              <a:gdLst>
                <a:gd name="T0" fmla="*/ 127 w 127"/>
                <a:gd name="T1" fmla="*/ 78 h 128"/>
                <a:gd name="T2" fmla="*/ 127 w 127"/>
                <a:gd name="T3" fmla="*/ 53 h 128"/>
                <a:gd name="T4" fmla="*/ 125 w 127"/>
                <a:gd name="T5" fmla="*/ 51 h 128"/>
                <a:gd name="T6" fmla="*/ 105 w 127"/>
                <a:gd name="T7" fmla="*/ 41 h 128"/>
                <a:gd name="T8" fmla="*/ 118 w 127"/>
                <a:gd name="T9" fmla="*/ 29 h 128"/>
                <a:gd name="T10" fmla="*/ 100 w 127"/>
                <a:gd name="T11" fmla="*/ 11 h 128"/>
                <a:gd name="T12" fmla="*/ 97 w 127"/>
                <a:gd name="T13" fmla="*/ 11 h 128"/>
                <a:gd name="T14" fmla="*/ 77 w 127"/>
                <a:gd name="T15" fmla="*/ 18 h 128"/>
                <a:gd name="T16" fmla="*/ 77 w 127"/>
                <a:gd name="T17" fmla="*/ 0 h 128"/>
                <a:gd name="T18" fmla="*/ 52 w 127"/>
                <a:gd name="T19" fmla="*/ 0 h 128"/>
                <a:gd name="T20" fmla="*/ 49 w 127"/>
                <a:gd name="T21" fmla="*/ 2 h 128"/>
                <a:gd name="T22" fmla="*/ 41 w 127"/>
                <a:gd name="T23" fmla="*/ 22 h 128"/>
                <a:gd name="T24" fmla="*/ 29 w 127"/>
                <a:gd name="T25" fmla="*/ 9 h 128"/>
                <a:gd name="T26" fmla="*/ 10 w 127"/>
                <a:gd name="T27" fmla="*/ 27 h 128"/>
                <a:gd name="T28" fmla="*/ 10 w 127"/>
                <a:gd name="T29" fmla="*/ 30 h 128"/>
                <a:gd name="T30" fmla="*/ 17 w 127"/>
                <a:gd name="T31" fmla="*/ 50 h 128"/>
                <a:gd name="T32" fmla="*/ 0 w 127"/>
                <a:gd name="T33" fmla="*/ 50 h 128"/>
                <a:gd name="T34" fmla="*/ 0 w 127"/>
                <a:gd name="T35" fmla="*/ 76 h 128"/>
                <a:gd name="T36" fmla="*/ 2 w 127"/>
                <a:gd name="T37" fmla="*/ 78 h 128"/>
                <a:gd name="T38" fmla="*/ 21 w 127"/>
                <a:gd name="T39" fmla="*/ 87 h 128"/>
                <a:gd name="T40" fmla="*/ 9 w 127"/>
                <a:gd name="T41" fmla="*/ 100 h 128"/>
                <a:gd name="T42" fmla="*/ 27 w 127"/>
                <a:gd name="T43" fmla="*/ 118 h 128"/>
                <a:gd name="T44" fmla="*/ 30 w 127"/>
                <a:gd name="T45" fmla="*/ 118 h 128"/>
                <a:gd name="T46" fmla="*/ 50 w 127"/>
                <a:gd name="T47" fmla="*/ 110 h 128"/>
                <a:gd name="T48" fmla="*/ 50 w 127"/>
                <a:gd name="T49" fmla="*/ 128 h 128"/>
                <a:gd name="T50" fmla="*/ 76 w 127"/>
                <a:gd name="T51" fmla="*/ 128 h 128"/>
                <a:gd name="T52" fmla="*/ 78 w 127"/>
                <a:gd name="T53" fmla="*/ 126 h 128"/>
                <a:gd name="T54" fmla="*/ 86 w 127"/>
                <a:gd name="T55" fmla="*/ 107 h 128"/>
                <a:gd name="T56" fmla="*/ 99 w 127"/>
                <a:gd name="T57" fmla="*/ 119 h 128"/>
                <a:gd name="T58" fmla="*/ 117 w 127"/>
                <a:gd name="T59" fmla="*/ 101 h 128"/>
                <a:gd name="T60" fmla="*/ 117 w 127"/>
                <a:gd name="T61" fmla="*/ 98 h 128"/>
                <a:gd name="T62" fmla="*/ 109 w 127"/>
                <a:gd name="T63" fmla="*/ 78 h 128"/>
                <a:gd name="T64" fmla="*/ 92 w 127"/>
                <a:gd name="T65" fmla="*/ 64 h 128"/>
                <a:gd name="T66" fmla="*/ 35 w 127"/>
                <a:gd name="T67" fmla="*/ 64 h 128"/>
                <a:gd name="T68" fmla="*/ 92 w 127"/>
                <a:gd name="T69" fmla="*/ 64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7" h="128">
                  <a:moveTo>
                    <a:pt x="125" y="78"/>
                  </a:moveTo>
                  <a:cubicBezTo>
                    <a:pt x="127" y="78"/>
                    <a:pt x="127" y="78"/>
                    <a:pt x="127" y="78"/>
                  </a:cubicBezTo>
                  <a:cubicBezTo>
                    <a:pt x="127" y="76"/>
                    <a:pt x="127" y="76"/>
                    <a:pt x="127" y="76"/>
                  </a:cubicBezTo>
                  <a:cubicBezTo>
                    <a:pt x="127" y="53"/>
                    <a:pt x="127" y="53"/>
                    <a:pt x="127" y="53"/>
                  </a:cubicBezTo>
                  <a:cubicBezTo>
                    <a:pt x="127" y="51"/>
                    <a:pt x="127" y="51"/>
                    <a:pt x="127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09" y="51"/>
                    <a:pt x="109" y="51"/>
                    <a:pt x="109" y="51"/>
                  </a:cubicBezTo>
                  <a:cubicBezTo>
                    <a:pt x="108" y="47"/>
                    <a:pt x="107" y="44"/>
                    <a:pt x="105" y="41"/>
                  </a:cubicBezTo>
                  <a:cubicBezTo>
                    <a:pt x="117" y="30"/>
                    <a:pt x="117" y="30"/>
                    <a:pt x="117" y="30"/>
                  </a:cubicBezTo>
                  <a:cubicBezTo>
                    <a:pt x="118" y="29"/>
                    <a:pt x="118" y="29"/>
                    <a:pt x="118" y="29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00" y="11"/>
                    <a:pt x="100" y="11"/>
                    <a:pt x="100" y="11"/>
                  </a:cubicBezTo>
                  <a:cubicBezTo>
                    <a:pt x="99" y="9"/>
                    <a:pt x="99" y="9"/>
                    <a:pt x="99" y="9"/>
                  </a:cubicBezTo>
                  <a:cubicBezTo>
                    <a:pt x="97" y="11"/>
                    <a:pt x="97" y="11"/>
                    <a:pt x="97" y="11"/>
                  </a:cubicBezTo>
                  <a:cubicBezTo>
                    <a:pt x="86" y="22"/>
                    <a:pt x="86" y="22"/>
                    <a:pt x="86" y="22"/>
                  </a:cubicBezTo>
                  <a:cubicBezTo>
                    <a:pt x="83" y="20"/>
                    <a:pt x="80" y="19"/>
                    <a:pt x="77" y="18"/>
                  </a:cubicBezTo>
                  <a:cubicBezTo>
                    <a:pt x="77" y="2"/>
                    <a:pt x="77" y="2"/>
                    <a:pt x="77" y="2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7" y="19"/>
                    <a:pt x="44" y="20"/>
                    <a:pt x="41" y="22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9" y="29"/>
                    <a:pt x="9" y="29"/>
                    <a:pt x="9" y="29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20" y="44"/>
                    <a:pt x="18" y="47"/>
                    <a:pt x="17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17" y="78"/>
                    <a:pt x="17" y="78"/>
                    <a:pt x="17" y="78"/>
                  </a:cubicBezTo>
                  <a:cubicBezTo>
                    <a:pt x="18" y="81"/>
                    <a:pt x="20" y="84"/>
                    <a:pt x="21" y="87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9" y="100"/>
                    <a:pt x="9" y="100"/>
                    <a:pt x="9" y="100"/>
                  </a:cubicBezTo>
                  <a:cubicBezTo>
                    <a:pt x="10" y="101"/>
                    <a:pt x="10" y="101"/>
                    <a:pt x="10" y="101"/>
                  </a:cubicBezTo>
                  <a:cubicBezTo>
                    <a:pt x="27" y="118"/>
                    <a:pt x="27" y="118"/>
                    <a:pt x="27" y="118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41" y="107"/>
                    <a:pt x="41" y="107"/>
                    <a:pt x="41" y="107"/>
                  </a:cubicBezTo>
                  <a:cubicBezTo>
                    <a:pt x="44" y="108"/>
                    <a:pt x="47" y="109"/>
                    <a:pt x="50" y="110"/>
                  </a:cubicBezTo>
                  <a:cubicBezTo>
                    <a:pt x="50" y="126"/>
                    <a:pt x="50" y="126"/>
                    <a:pt x="50" y="126"/>
                  </a:cubicBezTo>
                  <a:cubicBezTo>
                    <a:pt x="50" y="128"/>
                    <a:pt x="50" y="128"/>
                    <a:pt x="50" y="128"/>
                  </a:cubicBezTo>
                  <a:cubicBezTo>
                    <a:pt x="52" y="128"/>
                    <a:pt x="52" y="128"/>
                    <a:pt x="52" y="128"/>
                  </a:cubicBezTo>
                  <a:cubicBezTo>
                    <a:pt x="76" y="128"/>
                    <a:pt x="76" y="128"/>
                    <a:pt x="76" y="128"/>
                  </a:cubicBezTo>
                  <a:cubicBezTo>
                    <a:pt x="78" y="128"/>
                    <a:pt x="78" y="128"/>
                    <a:pt x="78" y="128"/>
                  </a:cubicBezTo>
                  <a:cubicBezTo>
                    <a:pt x="78" y="126"/>
                    <a:pt x="78" y="126"/>
                    <a:pt x="78" y="126"/>
                  </a:cubicBezTo>
                  <a:cubicBezTo>
                    <a:pt x="78" y="110"/>
                    <a:pt x="78" y="110"/>
                    <a:pt x="78" y="110"/>
                  </a:cubicBezTo>
                  <a:cubicBezTo>
                    <a:pt x="81" y="109"/>
                    <a:pt x="83" y="108"/>
                    <a:pt x="86" y="107"/>
                  </a:cubicBezTo>
                  <a:cubicBezTo>
                    <a:pt x="97" y="118"/>
                    <a:pt x="97" y="118"/>
                    <a:pt x="97" y="118"/>
                  </a:cubicBezTo>
                  <a:cubicBezTo>
                    <a:pt x="99" y="119"/>
                    <a:pt x="99" y="119"/>
                    <a:pt x="99" y="119"/>
                  </a:cubicBezTo>
                  <a:cubicBezTo>
                    <a:pt x="100" y="118"/>
                    <a:pt x="100" y="118"/>
                    <a:pt x="100" y="118"/>
                  </a:cubicBezTo>
                  <a:cubicBezTo>
                    <a:pt x="117" y="101"/>
                    <a:pt x="117" y="101"/>
                    <a:pt x="117" y="101"/>
                  </a:cubicBezTo>
                  <a:cubicBezTo>
                    <a:pt x="118" y="100"/>
                    <a:pt x="118" y="100"/>
                    <a:pt x="118" y="100"/>
                  </a:cubicBezTo>
                  <a:cubicBezTo>
                    <a:pt x="117" y="98"/>
                    <a:pt x="117" y="98"/>
                    <a:pt x="117" y="98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07" y="84"/>
                    <a:pt x="108" y="81"/>
                    <a:pt x="109" y="78"/>
                  </a:cubicBezTo>
                  <a:cubicBezTo>
                    <a:pt x="125" y="78"/>
                    <a:pt x="125" y="78"/>
                    <a:pt x="125" y="78"/>
                  </a:cubicBezTo>
                  <a:close/>
                  <a:moveTo>
                    <a:pt x="92" y="64"/>
                  </a:moveTo>
                  <a:cubicBezTo>
                    <a:pt x="92" y="80"/>
                    <a:pt x="79" y="93"/>
                    <a:pt x="63" y="93"/>
                  </a:cubicBezTo>
                  <a:cubicBezTo>
                    <a:pt x="48" y="93"/>
                    <a:pt x="35" y="80"/>
                    <a:pt x="35" y="64"/>
                  </a:cubicBezTo>
                  <a:cubicBezTo>
                    <a:pt x="35" y="48"/>
                    <a:pt x="48" y="36"/>
                    <a:pt x="63" y="36"/>
                  </a:cubicBezTo>
                  <a:cubicBezTo>
                    <a:pt x="79" y="36"/>
                    <a:pt x="92" y="48"/>
                    <a:pt x="92" y="64"/>
                  </a:cubicBezTo>
                  <a:close/>
                </a:path>
              </a:pathLst>
            </a:custGeom>
            <a:solidFill>
              <a:srgbClr val="2DBA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5" name="Freeform 32">
              <a:extLst>
                <a:ext uri="{FF2B5EF4-FFF2-40B4-BE49-F238E27FC236}">
                  <a16:creationId xmlns:a16="http://schemas.microsoft.com/office/drawing/2014/main" id="{CF7F322D-F004-4B0D-BD0A-25967C8056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4326" y="4679950"/>
              <a:ext cx="257175" cy="257175"/>
            </a:xfrm>
            <a:custGeom>
              <a:avLst/>
              <a:gdLst>
                <a:gd name="T0" fmla="*/ 135 w 135"/>
                <a:gd name="T1" fmla="*/ 82 h 135"/>
                <a:gd name="T2" fmla="*/ 135 w 135"/>
                <a:gd name="T3" fmla="*/ 55 h 135"/>
                <a:gd name="T4" fmla="*/ 133 w 135"/>
                <a:gd name="T5" fmla="*/ 53 h 135"/>
                <a:gd name="T6" fmla="*/ 112 w 135"/>
                <a:gd name="T7" fmla="*/ 43 h 135"/>
                <a:gd name="T8" fmla="*/ 126 w 135"/>
                <a:gd name="T9" fmla="*/ 30 h 135"/>
                <a:gd name="T10" fmla="*/ 106 w 135"/>
                <a:gd name="T11" fmla="*/ 10 h 135"/>
                <a:gd name="T12" fmla="*/ 103 w 135"/>
                <a:gd name="T13" fmla="*/ 10 h 135"/>
                <a:gd name="T14" fmla="*/ 82 w 135"/>
                <a:gd name="T15" fmla="*/ 19 h 135"/>
                <a:gd name="T16" fmla="*/ 82 w 135"/>
                <a:gd name="T17" fmla="*/ 0 h 135"/>
                <a:gd name="T18" fmla="*/ 55 w 135"/>
                <a:gd name="T19" fmla="*/ 0 h 135"/>
                <a:gd name="T20" fmla="*/ 53 w 135"/>
                <a:gd name="T21" fmla="*/ 2 h 135"/>
                <a:gd name="T22" fmla="*/ 44 w 135"/>
                <a:gd name="T23" fmla="*/ 22 h 135"/>
                <a:gd name="T24" fmla="*/ 30 w 135"/>
                <a:gd name="T25" fmla="*/ 9 h 135"/>
                <a:gd name="T26" fmla="*/ 11 w 135"/>
                <a:gd name="T27" fmla="*/ 28 h 135"/>
                <a:gd name="T28" fmla="*/ 11 w 135"/>
                <a:gd name="T29" fmla="*/ 31 h 135"/>
                <a:gd name="T30" fmla="*/ 19 w 135"/>
                <a:gd name="T31" fmla="*/ 52 h 135"/>
                <a:gd name="T32" fmla="*/ 0 w 135"/>
                <a:gd name="T33" fmla="*/ 52 h 135"/>
                <a:gd name="T34" fmla="*/ 0 w 135"/>
                <a:gd name="T35" fmla="*/ 80 h 135"/>
                <a:gd name="T36" fmla="*/ 2 w 135"/>
                <a:gd name="T37" fmla="*/ 82 h 135"/>
                <a:gd name="T38" fmla="*/ 23 w 135"/>
                <a:gd name="T39" fmla="*/ 92 h 135"/>
                <a:gd name="T40" fmla="*/ 10 w 135"/>
                <a:gd name="T41" fmla="*/ 105 h 135"/>
                <a:gd name="T42" fmla="*/ 29 w 135"/>
                <a:gd name="T43" fmla="*/ 124 h 135"/>
                <a:gd name="T44" fmla="*/ 32 w 135"/>
                <a:gd name="T45" fmla="*/ 124 h 135"/>
                <a:gd name="T46" fmla="*/ 53 w 135"/>
                <a:gd name="T47" fmla="*/ 116 h 135"/>
                <a:gd name="T48" fmla="*/ 53 w 135"/>
                <a:gd name="T49" fmla="*/ 135 h 135"/>
                <a:gd name="T50" fmla="*/ 81 w 135"/>
                <a:gd name="T51" fmla="*/ 135 h 135"/>
                <a:gd name="T52" fmla="*/ 83 w 135"/>
                <a:gd name="T53" fmla="*/ 133 h 135"/>
                <a:gd name="T54" fmla="*/ 91 w 135"/>
                <a:gd name="T55" fmla="*/ 112 h 135"/>
                <a:gd name="T56" fmla="*/ 105 w 135"/>
                <a:gd name="T57" fmla="*/ 126 h 135"/>
                <a:gd name="T58" fmla="*/ 124 w 135"/>
                <a:gd name="T59" fmla="*/ 107 h 135"/>
                <a:gd name="T60" fmla="*/ 124 w 135"/>
                <a:gd name="T61" fmla="*/ 104 h 135"/>
                <a:gd name="T62" fmla="*/ 116 w 135"/>
                <a:gd name="T63" fmla="*/ 82 h 135"/>
                <a:gd name="T64" fmla="*/ 98 w 135"/>
                <a:gd name="T65" fmla="*/ 67 h 135"/>
                <a:gd name="T66" fmla="*/ 37 w 135"/>
                <a:gd name="T67" fmla="*/ 67 h 135"/>
                <a:gd name="T68" fmla="*/ 98 w 135"/>
                <a:gd name="T69" fmla="*/ 6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35" h="135">
                  <a:moveTo>
                    <a:pt x="133" y="82"/>
                  </a:moveTo>
                  <a:cubicBezTo>
                    <a:pt x="135" y="82"/>
                    <a:pt x="135" y="82"/>
                    <a:pt x="135" y="82"/>
                  </a:cubicBezTo>
                  <a:cubicBezTo>
                    <a:pt x="135" y="80"/>
                    <a:pt x="135" y="80"/>
                    <a:pt x="135" y="80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53"/>
                    <a:pt x="135" y="53"/>
                    <a:pt x="135" y="53"/>
                  </a:cubicBezTo>
                  <a:cubicBezTo>
                    <a:pt x="133" y="53"/>
                    <a:pt x="133" y="53"/>
                    <a:pt x="133" y="53"/>
                  </a:cubicBezTo>
                  <a:cubicBezTo>
                    <a:pt x="116" y="53"/>
                    <a:pt x="116" y="53"/>
                    <a:pt x="116" y="53"/>
                  </a:cubicBezTo>
                  <a:cubicBezTo>
                    <a:pt x="115" y="50"/>
                    <a:pt x="114" y="46"/>
                    <a:pt x="112" y="43"/>
                  </a:cubicBezTo>
                  <a:cubicBezTo>
                    <a:pt x="124" y="31"/>
                    <a:pt x="124" y="31"/>
                    <a:pt x="124" y="31"/>
                  </a:cubicBezTo>
                  <a:cubicBezTo>
                    <a:pt x="126" y="30"/>
                    <a:pt x="126" y="30"/>
                    <a:pt x="126" y="30"/>
                  </a:cubicBezTo>
                  <a:cubicBezTo>
                    <a:pt x="124" y="28"/>
                    <a:pt x="124" y="28"/>
                    <a:pt x="124" y="28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105" y="9"/>
                    <a:pt x="105" y="9"/>
                    <a:pt x="105" y="9"/>
                  </a:cubicBezTo>
                  <a:cubicBezTo>
                    <a:pt x="103" y="10"/>
                    <a:pt x="103" y="10"/>
                    <a:pt x="103" y="10"/>
                  </a:cubicBezTo>
                  <a:cubicBezTo>
                    <a:pt x="91" y="23"/>
                    <a:pt x="91" y="23"/>
                    <a:pt x="91" y="23"/>
                  </a:cubicBezTo>
                  <a:cubicBezTo>
                    <a:pt x="88" y="21"/>
                    <a:pt x="85" y="20"/>
                    <a:pt x="82" y="19"/>
                  </a:cubicBezTo>
                  <a:cubicBezTo>
                    <a:pt x="82" y="2"/>
                    <a:pt x="82" y="2"/>
                    <a:pt x="82" y="2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2"/>
                    <a:pt x="53" y="2"/>
                    <a:pt x="53" y="2"/>
                  </a:cubicBezTo>
                  <a:cubicBezTo>
                    <a:pt x="53" y="19"/>
                    <a:pt x="53" y="19"/>
                    <a:pt x="53" y="19"/>
                  </a:cubicBezTo>
                  <a:cubicBezTo>
                    <a:pt x="50" y="20"/>
                    <a:pt x="47" y="21"/>
                    <a:pt x="44" y="22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23" y="43"/>
                    <a:pt x="23" y="43"/>
                    <a:pt x="23" y="43"/>
                  </a:cubicBezTo>
                  <a:cubicBezTo>
                    <a:pt x="21" y="46"/>
                    <a:pt x="20" y="49"/>
                    <a:pt x="19" y="52"/>
                  </a:cubicBezTo>
                  <a:cubicBezTo>
                    <a:pt x="2" y="52"/>
                    <a:pt x="2" y="52"/>
                    <a:pt x="2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0" y="82"/>
                    <a:pt x="0" y="82"/>
                    <a:pt x="0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8" y="82"/>
                    <a:pt x="18" y="82"/>
                    <a:pt x="18" y="82"/>
                  </a:cubicBezTo>
                  <a:cubicBezTo>
                    <a:pt x="19" y="85"/>
                    <a:pt x="21" y="89"/>
                    <a:pt x="23" y="92"/>
                  </a:cubicBezTo>
                  <a:cubicBezTo>
                    <a:pt x="11" y="104"/>
                    <a:pt x="11" y="104"/>
                    <a:pt x="11" y="104"/>
                  </a:cubicBezTo>
                  <a:cubicBezTo>
                    <a:pt x="10" y="105"/>
                    <a:pt x="10" y="105"/>
                    <a:pt x="10" y="105"/>
                  </a:cubicBezTo>
                  <a:cubicBezTo>
                    <a:pt x="11" y="107"/>
                    <a:pt x="11" y="107"/>
                    <a:pt x="11" y="107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30" y="126"/>
                    <a:pt x="30" y="126"/>
                    <a:pt x="30" y="126"/>
                  </a:cubicBezTo>
                  <a:cubicBezTo>
                    <a:pt x="32" y="124"/>
                    <a:pt x="32" y="124"/>
                    <a:pt x="32" y="124"/>
                  </a:cubicBezTo>
                  <a:cubicBezTo>
                    <a:pt x="44" y="113"/>
                    <a:pt x="44" y="113"/>
                    <a:pt x="44" y="113"/>
                  </a:cubicBezTo>
                  <a:cubicBezTo>
                    <a:pt x="47" y="114"/>
                    <a:pt x="50" y="115"/>
                    <a:pt x="53" y="116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3" y="135"/>
                    <a:pt x="53" y="135"/>
                    <a:pt x="53" y="135"/>
                  </a:cubicBezTo>
                  <a:cubicBezTo>
                    <a:pt x="56" y="135"/>
                    <a:pt x="56" y="135"/>
                    <a:pt x="56" y="135"/>
                  </a:cubicBezTo>
                  <a:cubicBezTo>
                    <a:pt x="81" y="135"/>
                    <a:pt x="81" y="135"/>
                    <a:pt x="81" y="135"/>
                  </a:cubicBezTo>
                  <a:cubicBezTo>
                    <a:pt x="83" y="135"/>
                    <a:pt x="83" y="135"/>
                    <a:pt x="83" y="135"/>
                  </a:cubicBezTo>
                  <a:cubicBezTo>
                    <a:pt x="83" y="133"/>
                    <a:pt x="83" y="133"/>
                    <a:pt x="83" y="133"/>
                  </a:cubicBezTo>
                  <a:cubicBezTo>
                    <a:pt x="83" y="116"/>
                    <a:pt x="83" y="116"/>
                    <a:pt x="83" y="116"/>
                  </a:cubicBezTo>
                  <a:cubicBezTo>
                    <a:pt x="86" y="115"/>
                    <a:pt x="89" y="114"/>
                    <a:pt x="91" y="112"/>
                  </a:cubicBezTo>
                  <a:cubicBezTo>
                    <a:pt x="103" y="124"/>
                    <a:pt x="103" y="124"/>
                    <a:pt x="103" y="124"/>
                  </a:cubicBezTo>
                  <a:cubicBezTo>
                    <a:pt x="105" y="126"/>
                    <a:pt x="105" y="126"/>
                    <a:pt x="105" y="126"/>
                  </a:cubicBezTo>
                  <a:cubicBezTo>
                    <a:pt x="106" y="124"/>
                    <a:pt x="106" y="124"/>
                    <a:pt x="106" y="124"/>
                  </a:cubicBezTo>
                  <a:cubicBezTo>
                    <a:pt x="124" y="107"/>
                    <a:pt x="124" y="107"/>
                    <a:pt x="124" y="107"/>
                  </a:cubicBezTo>
                  <a:cubicBezTo>
                    <a:pt x="126" y="105"/>
                    <a:pt x="126" y="105"/>
                    <a:pt x="126" y="105"/>
                  </a:cubicBezTo>
                  <a:cubicBezTo>
                    <a:pt x="124" y="104"/>
                    <a:pt x="124" y="104"/>
                    <a:pt x="124" y="104"/>
                  </a:cubicBezTo>
                  <a:cubicBezTo>
                    <a:pt x="112" y="92"/>
                    <a:pt x="112" y="92"/>
                    <a:pt x="112" y="92"/>
                  </a:cubicBezTo>
                  <a:cubicBezTo>
                    <a:pt x="114" y="89"/>
                    <a:pt x="115" y="86"/>
                    <a:pt x="116" y="82"/>
                  </a:cubicBezTo>
                  <a:cubicBezTo>
                    <a:pt x="133" y="82"/>
                    <a:pt x="133" y="82"/>
                    <a:pt x="133" y="82"/>
                  </a:cubicBezTo>
                  <a:close/>
                  <a:moveTo>
                    <a:pt x="98" y="67"/>
                  </a:moveTo>
                  <a:cubicBezTo>
                    <a:pt x="98" y="84"/>
                    <a:pt x="84" y="98"/>
                    <a:pt x="67" y="98"/>
                  </a:cubicBezTo>
                  <a:cubicBezTo>
                    <a:pt x="51" y="98"/>
                    <a:pt x="37" y="84"/>
                    <a:pt x="37" y="67"/>
                  </a:cubicBezTo>
                  <a:cubicBezTo>
                    <a:pt x="37" y="51"/>
                    <a:pt x="51" y="37"/>
                    <a:pt x="67" y="37"/>
                  </a:cubicBezTo>
                  <a:cubicBezTo>
                    <a:pt x="84" y="37"/>
                    <a:pt x="98" y="51"/>
                    <a:pt x="98" y="67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6" name="Freeform 33">
              <a:extLst>
                <a:ext uri="{FF2B5EF4-FFF2-40B4-BE49-F238E27FC236}">
                  <a16:creationId xmlns:a16="http://schemas.microsoft.com/office/drawing/2014/main" id="{F09DAE14-A7ED-4D5F-8BF6-E775DC96B6A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352926" y="3397250"/>
              <a:ext cx="350838" cy="349250"/>
            </a:xfrm>
            <a:custGeom>
              <a:avLst/>
              <a:gdLst>
                <a:gd name="T0" fmla="*/ 181 w 184"/>
                <a:gd name="T1" fmla="*/ 117 h 184"/>
                <a:gd name="T2" fmla="*/ 184 w 184"/>
                <a:gd name="T3" fmla="*/ 81 h 184"/>
                <a:gd name="T4" fmla="*/ 181 w 184"/>
                <a:gd name="T5" fmla="*/ 78 h 184"/>
                <a:gd name="T6" fmla="*/ 153 w 184"/>
                <a:gd name="T7" fmla="*/ 63 h 184"/>
                <a:gd name="T8" fmla="*/ 173 w 184"/>
                <a:gd name="T9" fmla="*/ 46 h 184"/>
                <a:gd name="T10" fmla="*/ 148 w 184"/>
                <a:gd name="T11" fmla="*/ 18 h 184"/>
                <a:gd name="T12" fmla="*/ 144 w 184"/>
                <a:gd name="T13" fmla="*/ 18 h 184"/>
                <a:gd name="T14" fmla="*/ 115 w 184"/>
                <a:gd name="T15" fmla="*/ 27 h 184"/>
                <a:gd name="T16" fmla="*/ 117 w 184"/>
                <a:gd name="T17" fmla="*/ 2 h 184"/>
                <a:gd name="T18" fmla="*/ 80 w 184"/>
                <a:gd name="T19" fmla="*/ 0 h 184"/>
                <a:gd name="T20" fmla="*/ 77 w 184"/>
                <a:gd name="T21" fmla="*/ 3 h 184"/>
                <a:gd name="T22" fmla="*/ 64 w 184"/>
                <a:gd name="T23" fmla="*/ 29 h 184"/>
                <a:gd name="T24" fmla="*/ 47 w 184"/>
                <a:gd name="T25" fmla="*/ 10 h 184"/>
                <a:gd name="T26" fmla="*/ 19 w 184"/>
                <a:gd name="T27" fmla="*/ 35 h 184"/>
                <a:gd name="T28" fmla="*/ 19 w 184"/>
                <a:gd name="T29" fmla="*/ 39 h 184"/>
                <a:gd name="T30" fmla="*/ 28 w 184"/>
                <a:gd name="T31" fmla="*/ 68 h 184"/>
                <a:gd name="T32" fmla="*/ 2 w 184"/>
                <a:gd name="T33" fmla="*/ 66 h 184"/>
                <a:gd name="T34" fmla="*/ 0 w 184"/>
                <a:gd name="T35" fmla="*/ 103 h 184"/>
                <a:gd name="T36" fmla="*/ 3 w 184"/>
                <a:gd name="T37" fmla="*/ 106 h 184"/>
                <a:gd name="T38" fmla="*/ 30 w 184"/>
                <a:gd name="T39" fmla="*/ 121 h 184"/>
                <a:gd name="T40" fmla="*/ 11 w 184"/>
                <a:gd name="T41" fmla="*/ 138 h 184"/>
                <a:gd name="T42" fmla="*/ 35 w 184"/>
                <a:gd name="T43" fmla="*/ 165 h 184"/>
                <a:gd name="T44" fmla="*/ 40 w 184"/>
                <a:gd name="T45" fmla="*/ 165 h 184"/>
                <a:gd name="T46" fmla="*/ 69 w 184"/>
                <a:gd name="T47" fmla="*/ 156 h 184"/>
                <a:gd name="T48" fmla="*/ 67 w 184"/>
                <a:gd name="T49" fmla="*/ 181 h 184"/>
                <a:gd name="T50" fmla="*/ 104 w 184"/>
                <a:gd name="T51" fmla="*/ 183 h 184"/>
                <a:gd name="T52" fmla="*/ 107 w 184"/>
                <a:gd name="T53" fmla="*/ 181 h 184"/>
                <a:gd name="T54" fmla="*/ 120 w 184"/>
                <a:gd name="T55" fmla="*/ 154 h 184"/>
                <a:gd name="T56" fmla="*/ 137 w 184"/>
                <a:gd name="T57" fmla="*/ 173 h 184"/>
                <a:gd name="T58" fmla="*/ 164 w 184"/>
                <a:gd name="T59" fmla="*/ 149 h 184"/>
                <a:gd name="T60" fmla="*/ 165 w 184"/>
                <a:gd name="T61" fmla="*/ 145 h 184"/>
                <a:gd name="T62" fmla="*/ 155 w 184"/>
                <a:gd name="T63" fmla="*/ 116 h 184"/>
                <a:gd name="T64" fmla="*/ 132 w 184"/>
                <a:gd name="T65" fmla="*/ 94 h 184"/>
                <a:gd name="T66" fmla="*/ 51 w 184"/>
                <a:gd name="T67" fmla="*/ 89 h 184"/>
                <a:gd name="T68" fmla="*/ 132 w 184"/>
                <a:gd name="T69" fmla="*/ 9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4" h="184">
                  <a:moveTo>
                    <a:pt x="179" y="117"/>
                  </a:moveTo>
                  <a:cubicBezTo>
                    <a:pt x="181" y="117"/>
                    <a:pt x="181" y="117"/>
                    <a:pt x="181" y="117"/>
                  </a:cubicBezTo>
                  <a:cubicBezTo>
                    <a:pt x="182" y="114"/>
                    <a:pt x="182" y="114"/>
                    <a:pt x="182" y="114"/>
                  </a:cubicBezTo>
                  <a:cubicBezTo>
                    <a:pt x="184" y="81"/>
                    <a:pt x="184" y="81"/>
                    <a:pt x="184" y="81"/>
                  </a:cubicBezTo>
                  <a:cubicBezTo>
                    <a:pt x="184" y="78"/>
                    <a:pt x="184" y="78"/>
                    <a:pt x="184" y="78"/>
                  </a:cubicBezTo>
                  <a:cubicBezTo>
                    <a:pt x="181" y="78"/>
                    <a:pt x="181" y="78"/>
                    <a:pt x="181" y="78"/>
                  </a:cubicBezTo>
                  <a:cubicBezTo>
                    <a:pt x="158" y="76"/>
                    <a:pt x="158" y="76"/>
                    <a:pt x="158" y="76"/>
                  </a:cubicBezTo>
                  <a:cubicBezTo>
                    <a:pt x="157" y="72"/>
                    <a:pt x="155" y="67"/>
                    <a:pt x="153" y="63"/>
                  </a:cubicBezTo>
                  <a:cubicBezTo>
                    <a:pt x="171" y="48"/>
                    <a:pt x="171" y="48"/>
                    <a:pt x="171" y="48"/>
                  </a:cubicBezTo>
                  <a:cubicBezTo>
                    <a:pt x="173" y="46"/>
                    <a:pt x="173" y="46"/>
                    <a:pt x="173" y="46"/>
                  </a:cubicBezTo>
                  <a:cubicBezTo>
                    <a:pt x="171" y="44"/>
                    <a:pt x="171" y="44"/>
                    <a:pt x="171" y="44"/>
                  </a:cubicBezTo>
                  <a:cubicBezTo>
                    <a:pt x="148" y="18"/>
                    <a:pt x="148" y="18"/>
                    <a:pt x="148" y="18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4" y="18"/>
                    <a:pt x="144" y="18"/>
                    <a:pt x="144" y="18"/>
                  </a:cubicBezTo>
                  <a:cubicBezTo>
                    <a:pt x="127" y="33"/>
                    <a:pt x="127" y="33"/>
                    <a:pt x="127" y="33"/>
                  </a:cubicBezTo>
                  <a:cubicBezTo>
                    <a:pt x="123" y="31"/>
                    <a:pt x="119" y="29"/>
                    <a:pt x="115" y="27"/>
                  </a:cubicBezTo>
                  <a:cubicBezTo>
                    <a:pt x="116" y="5"/>
                    <a:pt x="116" y="5"/>
                    <a:pt x="116" y="5"/>
                  </a:cubicBezTo>
                  <a:cubicBezTo>
                    <a:pt x="117" y="2"/>
                    <a:pt x="117" y="2"/>
                    <a:pt x="117" y="2"/>
                  </a:cubicBezTo>
                  <a:cubicBezTo>
                    <a:pt x="114" y="2"/>
                    <a:pt x="114" y="2"/>
                    <a:pt x="114" y="2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77" y="3"/>
                    <a:pt x="77" y="3"/>
                    <a:pt x="77" y="3"/>
                  </a:cubicBezTo>
                  <a:cubicBezTo>
                    <a:pt x="76" y="25"/>
                    <a:pt x="76" y="25"/>
                    <a:pt x="76" y="25"/>
                  </a:cubicBezTo>
                  <a:cubicBezTo>
                    <a:pt x="72" y="26"/>
                    <a:pt x="67" y="27"/>
                    <a:pt x="64" y="29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7" y="10"/>
                    <a:pt x="47" y="10"/>
                    <a:pt x="47" y="10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9" y="39"/>
                    <a:pt x="19" y="39"/>
                    <a:pt x="19" y="39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1" y="59"/>
                    <a:pt x="29" y="63"/>
                    <a:pt x="28" y="68"/>
                  </a:cubicBezTo>
                  <a:cubicBezTo>
                    <a:pt x="5" y="66"/>
                    <a:pt x="5" y="66"/>
                    <a:pt x="5" y="66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2" y="69"/>
                    <a:pt x="2" y="69"/>
                    <a:pt x="2" y="69"/>
                  </a:cubicBezTo>
                  <a:cubicBezTo>
                    <a:pt x="0" y="103"/>
                    <a:pt x="0" y="103"/>
                    <a:pt x="0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3" y="106"/>
                    <a:pt x="3" y="106"/>
                    <a:pt x="3" y="106"/>
                  </a:cubicBezTo>
                  <a:cubicBezTo>
                    <a:pt x="25" y="107"/>
                    <a:pt x="25" y="107"/>
                    <a:pt x="25" y="107"/>
                  </a:cubicBezTo>
                  <a:cubicBezTo>
                    <a:pt x="26" y="112"/>
                    <a:pt x="28" y="117"/>
                    <a:pt x="30" y="121"/>
                  </a:cubicBezTo>
                  <a:cubicBezTo>
                    <a:pt x="13" y="136"/>
                    <a:pt x="13" y="136"/>
                    <a:pt x="13" y="136"/>
                  </a:cubicBezTo>
                  <a:cubicBezTo>
                    <a:pt x="11" y="138"/>
                    <a:pt x="11" y="138"/>
                    <a:pt x="11" y="138"/>
                  </a:cubicBezTo>
                  <a:cubicBezTo>
                    <a:pt x="13" y="140"/>
                    <a:pt x="13" y="140"/>
                    <a:pt x="13" y="140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40" y="165"/>
                    <a:pt x="40" y="165"/>
                    <a:pt x="40" y="165"/>
                  </a:cubicBezTo>
                  <a:cubicBezTo>
                    <a:pt x="56" y="150"/>
                    <a:pt x="56" y="150"/>
                    <a:pt x="56" y="150"/>
                  </a:cubicBezTo>
                  <a:cubicBezTo>
                    <a:pt x="60" y="153"/>
                    <a:pt x="64" y="155"/>
                    <a:pt x="69" y="156"/>
                  </a:cubicBezTo>
                  <a:cubicBezTo>
                    <a:pt x="68" y="178"/>
                    <a:pt x="68" y="178"/>
                    <a:pt x="68" y="178"/>
                  </a:cubicBezTo>
                  <a:cubicBezTo>
                    <a:pt x="67" y="181"/>
                    <a:pt x="67" y="181"/>
                    <a:pt x="67" y="181"/>
                  </a:cubicBezTo>
                  <a:cubicBezTo>
                    <a:pt x="70" y="181"/>
                    <a:pt x="70" y="181"/>
                    <a:pt x="70" y="181"/>
                  </a:cubicBezTo>
                  <a:cubicBezTo>
                    <a:pt x="104" y="183"/>
                    <a:pt x="104" y="183"/>
                    <a:pt x="104" y="183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1"/>
                    <a:pt x="107" y="181"/>
                  </a:cubicBezTo>
                  <a:cubicBezTo>
                    <a:pt x="108" y="158"/>
                    <a:pt x="108" y="158"/>
                    <a:pt x="108" y="158"/>
                  </a:cubicBezTo>
                  <a:cubicBezTo>
                    <a:pt x="112" y="157"/>
                    <a:pt x="116" y="155"/>
                    <a:pt x="120" y="154"/>
                  </a:cubicBezTo>
                  <a:cubicBezTo>
                    <a:pt x="135" y="171"/>
                    <a:pt x="135" y="171"/>
                    <a:pt x="135" y="171"/>
                  </a:cubicBezTo>
                  <a:cubicBezTo>
                    <a:pt x="137" y="173"/>
                    <a:pt x="137" y="173"/>
                    <a:pt x="137" y="173"/>
                  </a:cubicBezTo>
                  <a:cubicBezTo>
                    <a:pt x="139" y="171"/>
                    <a:pt x="139" y="171"/>
                    <a:pt x="139" y="171"/>
                  </a:cubicBezTo>
                  <a:cubicBezTo>
                    <a:pt x="164" y="149"/>
                    <a:pt x="164" y="149"/>
                    <a:pt x="164" y="149"/>
                  </a:cubicBezTo>
                  <a:cubicBezTo>
                    <a:pt x="167" y="147"/>
                    <a:pt x="167" y="147"/>
                    <a:pt x="167" y="147"/>
                  </a:cubicBezTo>
                  <a:cubicBezTo>
                    <a:pt x="165" y="145"/>
                    <a:pt x="165" y="145"/>
                    <a:pt x="165" y="145"/>
                  </a:cubicBezTo>
                  <a:cubicBezTo>
                    <a:pt x="150" y="128"/>
                    <a:pt x="150" y="128"/>
                    <a:pt x="150" y="128"/>
                  </a:cubicBezTo>
                  <a:cubicBezTo>
                    <a:pt x="152" y="124"/>
                    <a:pt x="154" y="120"/>
                    <a:pt x="155" y="116"/>
                  </a:cubicBezTo>
                  <a:cubicBezTo>
                    <a:pt x="179" y="117"/>
                    <a:pt x="179" y="117"/>
                    <a:pt x="179" y="117"/>
                  </a:cubicBezTo>
                  <a:close/>
                  <a:moveTo>
                    <a:pt x="132" y="94"/>
                  </a:moveTo>
                  <a:cubicBezTo>
                    <a:pt x="131" y="116"/>
                    <a:pt x="112" y="134"/>
                    <a:pt x="89" y="132"/>
                  </a:cubicBezTo>
                  <a:cubicBezTo>
                    <a:pt x="67" y="131"/>
                    <a:pt x="49" y="112"/>
                    <a:pt x="51" y="89"/>
                  </a:cubicBezTo>
                  <a:cubicBezTo>
                    <a:pt x="52" y="67"/>
                    <a:pt x="71" y="50"/>
                    <a:pt x="94" y="51"/>
                  </a:cubicBezTo>
                  <a:cubicBezTo>
                    <a:pt x="116" y="52"/>
                    <a:pt x="134" y="72"/>
                    <a:pt x="132" y="9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7" name="Freeform 34">
              <a:extLst>
                <a:ext uri="{FF2B5EF4-FFF2-40B4-BE49-F238E27FC236}">
                  <a16:creationId xmlns:a16="http://schemas.microsoft.com/office/drawing/2014/main" id="{1FE22758-330C-4C3D-B68D-4A5F36332B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794001" y="1417638"/>
              <a:ext cx="1155700" cy="1154112"/>
            </a:xfrm>
            <a:custGeom>
              <a:avLst/>
              <a:gdLst>
                <a:gd name="T0" fmla="*/ 607 w 607"/>
                <a:gd name="T1" fmla="*/ 342 h 607"/>
                <a:gd name="T2" fmla="*/ 607 w 607"/>
                <a:gd name="T3" fmla="*/ 266 h 607"/>
                <a:gd name="T4" fmla="*/ 546 w 607"/>
                <a:gd name="T5" fmla="*/ 266 h 607"/>
                <a:gd name="T6" fmla="*/ 533 w 607"/>
                <a:gd name="T7" fmla="*/ 215 h 607"/>
                <a:gd name="T8" fmla="*/ 585 w 607"/>
                <a:gd name="T9" fmla="*/ 185 h 607"/>
                <a:gd name="T10" fmla="*/ 547 w 607"/>
                <a:gd name="T11" fmla="*/ 119 h 607"/>
                <a:gd name="T12" fmla="*/ 495 w 607"/>
                <a:gd name="T13" fmla="*/ 149 h 607"/>
                <a:gd name="T14" fmla="*/ 458 w 607"/>
                <a:gd name="T15" fmla="*/ 112 h 607"/>
                <a:gd name="T16" fmla="*/ 488 w 607"/>
                <a:gd name="T17" fmla="*/ 60 h 607"/>
                <a:gd name="T18" fmla="*/ 422 w 607"/>
                <a:gd name="T19" fmla="*/ 22 h 607"/>
                <a:gd name="T20" fmla="*/ 392 w 607"/>
                <a:gd name="T21" fmla="*/ 74 h 607"/>
                <a:gd name="T22" fmla="*/ 341 w 607"/>
                <a:gd name="T23" fmla="*/ 61 h 607"/>
                <a:gd name="T24" fmla="*/ 341 w 607"/>
                <a:gd name="T25" fmla="*/ 0 h 607"/>
                <a:gd name="T26" fmla="*/ 265 w 607"/>
                <a:gd name="T27" fmla="*/ 0 h 607"/>
                <a:gd name="T28" fmla="*/ 265 w 607"/>
                <a:gd name="T29" fmla="*/ 61 h 607"/>
                <a:gd name="T30" fmla="*/ 214 w 607"/>
                <a:gd name="T31" fmla="*/ 74 h 607"/>
                <a:gd name="T32" fmla="*/ 184 w 607"/>
                <a:gd name="T33" fmla="*/ 22 h 607"/>
                <a:gd name="T34" fmla="*/ 118 w 607"/>
                <a:gd name="T35" fmla="*/ 60 h 607"/>
                <a:gd name="T36" fmla="*/ 148 w 607"/>
                <a:gd name="T37" fmla="*/ 112 h 607"/>
                <a:gd name="T38" fmla="*/ 111 w 607"/>
                <a:gd name="T39" fmla="*/ 149 h 607"/>
                <a:gd name="T40" fmla="*/ 59 w 607"/>
                <a:gd name="T41" fmla="*/ 119 h 607"/>
                <a:gd name="T42" fmla="*/ 21 w 607"/>
                <a:gd name="T43" fmla="*/ 185 h 607"/>
                <a:gd name="T44" fmla="*/ 73 w 607"/>
                <a:gd name="T45" fmla="*/ 215 h 607"/>
                <a:gd name="T46" fmla="*/ 60 w 607"/>
                <a:gd name="T47" fmla="*/ 266 h 607"/>
                <a:gd name="T48" fmla="*/ 0 w 607"/>
                <a:gd name="T49" fmla="*/ 266 h 607"/>
                <a:gd name="T50" fmla="*/ 0 w 607"/>
                <a:gd name="T51" fmla="*/ 342 h 607"/>
                <a:gd name="T52" fmla="*/ 60 w 607"/>
                <a:gd name="T53" fmla="*/ 342 h 607"/>
                <a:gd name="T54" fmla="*/ 73 w 607"/>
                <a:gd name="T55" fmla="*/ 393 h 607"/>
                <a:gd name="T56" fmla="*/ 21 w 607"/>
                <a:gd name="T57" fmla="*/ 423 h 607"/>
                <a:gd name="T58" fmla="*/ 59 w 607"/>
                <a:gd name="T59" fmla="*/ 489 h 607"/>
                <a:gd name="T60" fmla="*/ 111 w 607"/>
                <a:gd name="T61" fmla="*/ 459 h 607"/>
                <a:gd name="T62" fmla="*/ 148 w 607"/>
                <a:gd name="T63" fmla="*/ 496 h 607"/>
                <a:gd name="T64" fmla="*/ 118 w 607"/>
                <a:gd name="T65" fmla="*/ 548 h 607"/>
                <a:gd name="T66" fmla="*/ 184 w 607"/>
                <a:gd name="T67" fmla="*/ 586 h 607"/>
                <a:gd name="T68" fmla="*/ 214 w 607"/>
                <a:gd name="T69" fmla="*/ 534 h 607"/>
                <a:gd name="T70" fmla="*/ 265 w 607"/>
                <a:gd name="T71" fmla="*/ 547 h 607"/>
                <a:gd name="T72" fmla="*/ 265 w 607"/>
                <a:gd name="T73" fmla="*/ 607 h 607"/>
                <a:gd name="T74" fmla="*/ 341 w 607"/>
                <a:gd name="T75" fmla="*/ 607 h 607"/>
                <a:gd name="T76" fmla="*/ 341 w 607"/>
                <a:gd name="T77" fmla="*/ 547 h 607"/>
                <a:gd name="T78" fmla="*/ 392 w 607"/>
                <a:gd name="T79" fmla="*/ 534 h 607"/>
                <a:gd name="T80" fmla="*/ 422 w 607"/>
                <a:gd name="T81" fmla="*/ 586 h 607"/>
                <a:gd name="T82" fmla="*/ 488 w 607"/>
                <a:gd name="T83" fmla="*/ 548 h 607"/>
                <a:gd name="T84" fmla="*/ 458 w 607"/>
                <a:gd name="T85" fmla="*/ 496 h 607"/>
                <a:gd name="T86" fmla="*/ 495 w 607"/>
                <a:gd name="T87" fmla="*/ 458 h 607"/>
                <a:gd name="T88" fmla="*/ 547 w 607"/>
                <a:gd name="T89" fmla="*/ 488 h 607"/>
                <a:gd name="T90" fmla="*/ 585 w 607"/>
                <a:gd name="T91" fmla="*/ 423 h 607"/>
                <a:gd name="T92" fmla="*/ 533 w 607"/>
                <a:gd name="T93" fmla="*/ 393 h 607"/>
                <a:gd name="T94" fmla="*/ 546 w 607"/>
                <a:gd name="T95" fmla="*/ 342 h 607"/>
                <a:gd name="T96" fmla="*/ 607 w 607"/>
                <a:gd name="T97" fmla="*/ 342 h 607"/>
                <a:gd name="T98" fmla="*/ 303 w 607"/>
                <a:gd name="T99" fmla="*/ 475 h 607"/>
                <a:gd name="T100" fmla="*/ 132 w 607"/>
                <a:gd name="T101" fmla="*/ 304 h 607"/>
                <a:gd name="T102" fmla="*/ 303 w 607"/>
                <a:gd name="T103" fmla="*/ 133 h 607"/>
                <a:gd name="T104" fmla="*/ 474 w 607"/>
                <a:gd name="T105" fmla="*/ 304 h 607"/>
                <a:gd name="T106" fmla="*/ 303 w 607"/>
                <a:gd name="T107" fmla="*/ 475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7" h="607">
                  <a:moveTo>
                    <a:pt x="607" y="342"/>
                  </a:moveTo>
                  <a:cubicBezTo>
                    <a:pt x="607" y="266"/>
                    <a:pt x="607" y="266"/>
                    <a:pt x="607" y="266"/>
                  </a:cubicBezTo>
                  <a:cubicBezTo>
                    <a:pt x="546" y="266"/>
                    <a:pt x="546" y="266"/>
                    <a:pt x="546" y="266"/>
                  </a:cubicBezTo>
                  <a:cubicBezTo>
                    <a:pt x="544" y="248"/>
                    <a:pt x="539" y="231"/>
                    <a:pt x="533" y="215"/>
                  </a:cubicBezTo>
                  <a:cubicBezTo>
                    <a:pt x="585" y="185"/>
                    <a:pt x="585" y="185"/>
                    <a:pt x="585" y="185"/>
                  </a:cubicBezTo>
                  <a:cubicBezTo>
                    <a:pt x="547" y="119"/>
                    <a:pt x="547" y="119"/>
                    <a:pt x="547" y="119"/>
                  </a:cubicBezTo>
                  <a:cubicBezTo>
                    <a:pt x="495" y="149"/>
                    <a:pt x="495" y="149"/>
                    <a:pt x="495" y="149"/>
                  </a:cubicBezTo>
                  <a:cubicBezTo>
                    <a:pt x="484" y="136"/>
                    <a:pt x="471" y="123"/>
                    <a:pt x="458" y="112"/>
                  </a:cubicBezTo>
                  <a:cubicBezTo>
                    <a:pt x="488" y="60"/>
                    <a:pt x="488" y="60"/>
                    <a:pt x="488" y="60"/>
                  </a:cubicBezTo>
                  <a:cubicBezTo>
                    <a:pt x="422" y="22"/>
                    <a:pt x="422" y="22"/>
                    <a:pt x="422" y="22"/>
                  </a:cubicBezTo>
                  <a:cubicBezTo>
                    <a:pt x="392" y="74"/>
                    <a:pt x="392" y="74"/>
                    <a:pt x="392" y="74"/>
                  </a:cubicBezTo>
                  <a:cubicBezTo>
                    <a:pt x="376" y="68"/>
                    <a:pt x="359" y="63"/>
                    <a:pt x="341" y="61"/>
                  </a:cubicBezTo>
                  <a:cubicBezTo>
                    <a:pt x="341" y="0"/>
                    <a:pt x="341" y="0"/>
                    <a:pt x="341" y="0"/>
                  </a:cubicBezTo>
                  <a:cubicBezTo>
                    <a:pt x="265" y="0"/>
                    <a:pt x="265" y="0"/>
                    <a:pt x="265" y="0"/>
                  </a:cubicBezTo>
                  <a:cubicBezTo>
                    <a:pt x="265" y="61"/>
                    <a:pt x="265" y="61"/>
                    <a:pt x="265" y="61"/>
                  </a:cubicBezTo>
                  <a:cubicBezTo>
                    <a:pt x="247" y="63"/>
                    <a:pt x="230" y="68"/>
                    <a:pt x="214" y="74"/>
                  </a:cubicBezTo>
                  <a:cubicBezTo>
                    <a:pt x="184" y="22"/>
                    <a:pt x="184" y="22"/>
                    <a:pt x="184" y="22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48" y="112"/>
                    <a:pt x="148" y="112"/>
                    <a:pt x="148" y="112"/>
                  </a:cubicBezTo>
                  <a:cubicBezTo>
                    <a:pt x="135" y="123"/>
                    <a:pt x="122" y="136"/>
                    <a:pt x="111" y="14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21" y="185"/>
                    <a:pt x="21" y="185"/>
                    <a:pt x="21" y="185"/>
                  </a:cubicBezTo>
                  <a:cubicBezTo>
                    <a:pt x="73" y="215"/>
                    <a:pt x="73" y="215"/>
                    <a:pt x="73" y="215"/>
                  </a:cubicBezTo>
                  <a:cubicBezTo>
                    <a:pt x="67" y="231"/>
                    <a:pt x="62" y="248"/>
                    <a:pt x="60" y="266"/>
                  </a:cubicBezTo>
                  <a:cubicBezTo>
                    <a:pt x="0" y="266"/>
                    <a:pt x="0" y="266"/>
                    <a:pt x="0" y="266"/>
                  </a:cubicBezTo>
                  <a:cubicBezTo>
                    <a:pt x="0" y="342"/>
                    <a:pt x="0" y="342"/>
                    <a:pt x="0" y="342"/>
                  </a:cubicBezTo>
                  <a:cubicBezTo>
                    <a:pt x="60" y="342"/>
                    <a:pt x="60" y="342"/>
                    <a:pt x="60" y="342"/>
                  </a:cubicBezTo>
                  <a:cubicBezTo>
                    <a:pt x="62" y="359"/>
                    <a:pt x="67" y="377"/>
                    <a:pt x="73" y="393"/>
                  </a:cubicBezTo>
                  <a:cubicBezTo>
                    <a:pt x="21" y="423"/>
                    <a:pt x="21" y="423"/>
                    <a:pt x="21" y="423"/>
                  </a:cubicBezTo>
                  <a:cubicBezTo>
                    <a:pt x="59" y="489"/>
                    <a:pt x="59" y="489"/>
                    <a:pt x="59" y="489"/>
                  </a:cubicBezTo>
                  <a:cubicBezTo>
                    <a:pt x="111" y="459"/>
                    <a:pt x="111" y="459"/>
                    <a:pt x="111" y="459"/>
                  </a:cubicBezTo>
                  <a:cubicBezTo>
                    <a:pt x="122" y="472"/>
                    <a:pt x="135" y="485"/>
                    <a:pt x="148" y="496"/>
                  </a:cubicBezTo>
                  <a:cubicBezTo>
                    <a:pt x="118" y="548"/>
                    <a:pt x="118" y="548"/>
                    <a:pt x="118" y="548"/>
                  </a:cubicBezTo>
                  <a:cubicBezTo>
                    <a:pt x="184" y="586"/>
                    <a:pt x="184" y="586"/>
                    <a:pt x="184" y="586"/>
                  </a:cubicBezTo>
                  <a:cubicBezTo>
                    <a:pt x="214" y="534"/>
                    <a:pt x="214" y="534"/>
                    <a:pt x="214" y="534"/>
                  </a:cubicBezTo>
                  <a:cubicBezTo>
                    <a:pt x="230" y="540"/>
                    <a:pt x="247" y="545"/>
                    <a:pt x="265" y="547"/>
                  </a:cubicBezTo>
                  <a:cubicBezTo>
                    <a:pt x="265" y="607"/>
                    <a:pt x="265" y="607"/>
                    <a:pt x="265" y="607"/>
                  </a:cubicBezTo>
                  <a:cubicBezTo>
                    <a:pt x="341" y="607"/>
                    <a:pt x="341" y="607"/>
                    <a:pt x="341" y="607"/>
                  </a:cubicBezTo>
                  <a:cubicBezTo>
                    <a:pt x="341" y="547"/>
                    <a:pt x="341" y="547"/>
                    <a:pt x="341" y="547"/>
                  </a:cubicBezTo>
                  <a:cubicBezTo>
                    <a:pt x="359" y="545"/>
                    <a:pt x="376" y="540"/>
                    <a:pt x="392" y="534"/>
                  </a:cubicBezTo>
                  <a:cubicBezTo>
                    <a:pt x="422" y="586"/>
                    <a:pt x="422" y="586"/>
                    <a:pt x="422" y="586"/>
                  </a:cubicBezTo>
                  <a:cubicBezTo>
                    <a:pt x="488" y="548"/>
                    <a:pt x="488" y="548"/>
                    <a:pt x="488" y="548"/>
                  </a:cubicBezTo>
                  <a:cubicBezTo>
                    <a:pt x="458" y="496"/>
                    <a:pt x="458" y="496"/>
                    <a:pt x="458" y="496"/>
                  </a:cubicBezTo>
                  <a:cubicBezTo>
                    <a:pt x="471" y="485"/>
                    <a:pt x="484" y="472"/>
                    <a:pt x="495" y="458"/>
                  </a:cubicBezTo>
                  <a:cubicBezTo>
                    <a:pt x="547" y="488"/>
                    <a:pt x="547" y="488"/>
                    <a:pt x="547" y="488"/>
                  </a:cubicBezTo>
                  <a:cubicBezTo>
                    <a:pt x="585" y="423"/>
                    <a:pt x="585" y="423"/>
                    <a:pt x="585" y="423"/>
                  </a:cubicBezTo>
                  <a:cubicBezTo>
                    <a:pt x="533" y="393"/>
                    <a:pt x="533" y="393"/>
                    <a:pt x="533" y="393"/>
                  </a:cubicBezTo>
                  <a:cubicBezTo>
                    <a:pt x="539" y="377"/>
                    <a:pt x="544" y="359"/>
                    <a:pt x="546" y="342"/>
                  </a:cubicBezTo>
                  <a:cubicBezTo>
                    <a:pt x="607" y="342"/>
                    <a:pt x="607" y="342"/>
                    <a:pt x="607" y="342"/>
                  </a:cubicBezTo>
                  <a:close/>
                  <a:moveTo>
                    <a:pt x="303" y="475"/>
                  </a:moveTo>
                  <a:cubicBezTo>
                    <a:pt x="209" y="475"/>
                    <a:pt x="132" y="398"/>
                    <a:pt x="132" y="304"/>
                  </a:cubicBezTo>
                  <a:cubicBezTo>
                    <a:pt x="132" y="210"/>
                    <a:pt x="209" y="133"/>
                    <a:pt x="303" y="133"/>
                  </a:cubicBezTo>
                  <a:cubicBezTo>
                    <a:pt x="397" y="133"/>
                    <a:pt x="474" y="210"/>
                    <a:pt x="474" y="304"/>
                  </a:cubicBezTo>
                  <a:cubicBezTo>
                    <a:pt x="474" y="398"/>
                    <a:pt x="397" y="475"/>
                    <a:pt x="303" y="47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8" name="Oval 35">
              <a:extLst>
                <a:ext uri="{FF2B5EF4-FFF2-40B4-BE49-F238E27FC236}">
                  <a16:creationId xmlns:a16="http://schemas.microsoft.com/office/drawing/2014/main" id="{2FE9E4F7-40FA-436F-8B1A-9A1F73BB5B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05163" y="1830388"/>
              <a:ext cx="331788" cy="330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9" name="Freeform 36">
              <a:extLst>
                <a:ext uri="{FF2B5EF4-FFF2-40B4-BE49-F238E27FC236}">
                  <a16:creationId xmlns:a16="http://schemas.microsoft.com/office/drawing/2014/main" id="{5801201F-F0A0-43F1-B678-1DE77E7BC4A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7163" y="2390775"/>
              <a:ext cx="995363" cy="990600"/>
            </a:xfrm>
            <a:custGeom>
              <a:avLst/>
              <a:gdLst>
                <a:gd name="T0" fmla="*/ 522 w 522"/>
                <a:gd name="T1" fmla="*/ 278 h 521"/>
                <a:gd name="T2" fmla="*/ 518 w 522"/>
                <a:gd name="T3" fmla="*/ 213 h 521"/>
                <a:gd name="T4" fmla="*/ 467 w 522"/>
                <a:gd name="T5" fmla="*/ 216 h 521"/>
                <a:gd name="T6" fmla="*/ 453 w 522"/>
                <a:gd name="T7" fmla="*/ 174 h 521"/>
                <a:gd name="T8" fmla="*/ 496 w 522"/>
                <a:gd name="T9" fmla="*/ 145 h 521"/>
                <a:gd name="T10" fmla="*/ 460 w 522"/>
                <a:gd name="T11" fmla="*/ 91 h 521"/>
                <a:gd name="T12" fmla="*/ 417 w 522"/>
                <a:gd name="T13" fmla="*/ 119 h 521"/>
                <a:gd name="T14" fmla="*/ 384 w 522"/>
                <a:gd name="T15" fmla="*/ 89 h 521"/>
                <a:gd name="T16" fmla="*/ 407 w 522"/>
                <a:gd name="T17" fmla="*/ 43 h 521"/>
                <a:gd name="T18" fmla="*/ 349 w 522"/>
                <a:gd name="T19" fmla="*/ 14 h 521"/>
                <a:gd name="T20" fmla="*/ 326 w 522"/>
                <a:gd name="T21" fmla="*/ 60 h 521"/>
                <a:gd name="T22" fmla="*/ 282 w 522"/>
                <a:gd name="T23" fmla="*/ 51 h 521"/>
                <a:gd name="T24" fmla="*/ 279 w 522"/>
                <a:gd name="T25" fmla="*/ 0 h 521"/>
                <a:gd name="T26" fmla="*/ 214 w 522"/>
                <a:gd name="T27" fmla="*/ 3 h 521"/>
                <a:gd name="T28" fmla="*/ 217 w 522"/>
                <a:gd name="T29" fmla="*/ 55 h 521"/>
                <a:gd name="T30" fmla="*/ 174 w 522"/>
                <a:gd name="T31" fmla="*/ 69 h 521"/>
                <a:gd name="T32" fmla="*/ 146 w 522"/>
                <a:gd name="T33" fmla="*/ 26 h 521"/>
                <a:gd name="T34" fmla="*/ 92 w 522"/>
                <a:gd name="T35" fmla="*/ 61 h 521"/>
                <a:gd name="T36" fmla="*/ 120 w 522"/>
                <a:gd name="T37" fmla="*/ 104 h 521"/>
                <a:gd name="T38" fmla="*/ 90 w 522"/>
                <a:gd name="T39" fmla="*/ 138 h 521"/>
                <a:gd name="T40" fmla="*/ 44 w 522"/>
                <a:gd name="T41" fmla="*/ 115 h 521"/>
                <a:gd name="T42" fmla="*/ 15 w 522"/>
                <a:gd name="T43" fmla="*/ 173 h 521"/>
                <a:gd name="T44" fmla="*/ 61 w 522"/>
                <a:gd name="T45" fmla="*/ 196 h 521"/>
                <a:gd name="T46" fmla="*/ 51 w 522"/>
                <a:gd name="T47" fmla="*/ 240 h 521"/>
                <a:gd name="T48" fmla="*/ 0 w 522"/>
                <a:gd name="T49" fmla="*/ 243 h 521"/>
                <a:gd name="T50" fmla="*/ 4 w 522"/>
                <a:gd name="T51" fmla="*/ 308 h 521"/>
                <a:gd name="T52" fmla="*/ 55 w 522"/>
                <a:gd name="T53" fmla="*/ 305 h 521"/>
                <a:gd name="T54" fmla="*/ 69 w 522"/>
                <a:gd name="T55" fmla="*/ 348 h 521"/>
                <a:gd name="T56" fmla="*/ 26 w 522"/>
                <a:gd name="T57" fmla="*/ 376 h 521"/>
                <a:gd name="T58" fmla="*/ 62 w 522"/>
                <a:gd name="T59" fmla="*/ 430 h 521"/>
                <a:gd name="T60" fmla="*/ 105 w 522"/>
                <a:gd name="T61" fmla="*/ 402 h 521"/>
                <a:gd name="T62" fmla="*/ 138 w 522"/>
                <a:gd name="T63" fmla="*/ 432 h 521"/>
                <a:gd name="T64" fmla="*/ 115 w 522"/>
                <a:gd name="T65" fmla="*/ 478 h 521"/>
                <a:gd name="T66" fmla="*/ 173 w 522"/>
                <a:gd name="T67" fmla="*/ 507 h 521"/>
                <a:gd name="T68" fmla="*/ 196 w 522"/>
                <a:gd name="T69" fmla="*/ 461 h 521"/>
                <a:gd name="T70" fmla="*/ 240 w 522"/>
                <a:gd name="T71" fmla="*/ 470 h 521"/>
                <a:gd name="T72" fmla="*/ 243 w 522"/>
                <a:gd name="T73" fmla="*/ 521 h 521"/>
                <a:gd name="T74" fmla="*/ 308 w 522"/>
                <a:gd name="T75" fmla="*/ 518 h 521"/>
                <a:gd name="T76" fmla="*/ 305 w 522"/>
                <a:gd name="T77" fmla="*/ 466 h 521"/>
                <a:gd name="T78" fmla="*/ 348 w 522"/>
                <a:gd name="T79" fmla="*/ 452 h 521"/>
                <a:gd name="T80" fmla="*/ 376 w 522"/>
                <a:gd name="T81" fmla="*/ 495 h 521"/>
                <a:gd name="T82" fmla="*/ 430 w 522"/>
                <a:gd name="T83" fmla="*/ 460 h 521"/>
                <a:gd name="T84" fmla="*/ 402 w 522"/>
                <a:gd name="T85" fmla="*/ 417 h 521"/>
                <a:gd name="T86" fmla="*/ 432 w 522"/>
                <a:gd name="T87" fmla="*/ 383 h 521"/>
                <a:gd name="T88" fmla="*/ 478 w 522"/>
                <a:gd name="T89" fmla="*/ 406 h 521"/>
                <a:gd name="T90" fmla="*/ 507 w 522"/>
                <a:gd name="T91" fmla="*/ 348 h 521"/>
                <a:gd name="T92" fmla="*/ 461 w 522"/>
                <a:gd name="T93" fmla="*/ 325 h 521"/>
                <a:gd name="T94" fmla="*/ 471 w 522"/>
                <a:gd name="T95" fmla="*/ 281 h 521"/>
                <a:gd name="T96" fmla="*/ 522 w 522"/>
                <a:gd name="T97" fmla="*/ 278 h 521"/>
                <a:gd name="T98" fmla="*/ 269 w 522"/>
                <a:gd name="T99" fmla="*/ 406 h 521"/>
                <a:gd name="T100" fmla="*/ 115 w 522"/>
                <a:gd name="T101" fmla="*/ 269 h 521"/>
                <a:gd name="T102" fmla="*/ 253 w 522"/>
                <a:gd name="T103" fmla="*/ 115 h 521"/>
                <a:gd name="T104" fmla="*/ 407 w 522"/>
                <a:gd name="T105" fmla="*/ 252 h 521"/>
                <a:gd name="T106" fmla="*/ 269 w 522"/>
                <a:gd name="T107" fmla="*/ 406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22" h="521">
                  <a:moveTo>
                    <a:pt x="522" y="278"/>
                  </a:moveTo>
                  <a:cubicBezTo>
                    <a:pt x="518" y="213"/>
                    <a:pt x="518" y="213"/>
                    <a:pt x="518" y="213"/>
                  </a:cubicBezTo>
                  <a:cubicBezTo>
                    <a:pt x="467" y="216"/>
                    <a:pt x="467" y="216"/>
                    <a:pt x="467" y="216"/>
                  </a:cubicBezTo>
                  <a:cubicBezTo>
                    <a:pt x="464" y="201"/>
                    <a:pt x="459" y="187"/>
                    <a:pt x="453" y="174"/>
                  </a:cubicBezTo>
                  <a:cubicBezTo>
                    <a:pt x="496" y="145"/>
                    <a:pt x="496" y="145"/>
                    <a:pt x="496" y="145"/>
                  </a:cubicBezTo>
                  <a:cubicBezTo>
                    <a:pt x="460" y="91"/>
                    <a:pt x="460" y="91"/>
                    <a:pt x="460" y="91"/>
                  </a:cubicBezTo>
                  <a:cubicBezTo>
                    <a:pt x="417" y="119"/>
                    <a:pt x="417" y="119"/>
                    <a:pt x="417" y="119"/>
                  </a:cubicBezTo>
                  <a:cubicBezTo>
                    <a:pt x="407" y="108"/>
                    <a:pt x="396" y="98"/>
                    <a:pt x="384" y="89"/>
                  </a:cubicBezTo>
                  <a:cubicBezTo>
                    <a:pt x="407" y="43"/>
                    <a:pt x="407" y="43"/>
                    <a:pt x="407" y="43"/>
                  </a:cubicBezTo>
                  <a:cubicBezTo>
                    <a:pt x="349" y="14"/>
                    <a:pt x="349" y="14"/>
                    <a:pt x="349" y="14"/>
                  </a:cubicBezTo>
                  <a:cubicBezTo>
                    <a:pt x="326" y="60"/>
                    <a:pt x="326" y="60"/>
                    <a:pt x="326" y="60"/>
                  </a:cubicBezTo>
                  <a:cubicBezTo>
                    <a:pt x="312" y="55"/>
                    <a:pt x="297" y="52"/>
                    <a:pt x="282" y="51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14" y="3"/>
                    <a:pt x="214" y="3"/>
                    <a:pt x="214" y="3"/>
                  </a:cubicBezTo>
                  <a:cubicBezTo>
                    <a:pt x="217" y="55"/>
                    <a:pt x="217" y="55"/>
                    <a:pt x="217" y="55"/>
                  </a:cubicBezTo>
                  <a:cubicBezTo>
                    <a:pt x="202" y="58"/>
                    <a:pt x="188" y="63"/>
                    <a:pt x="174" y="69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92" y="61"/>
                    <a:pt x="92" y="61"/>
                    <a:pt x="92" y="61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08" y="114"/>
                    <a:pt x="98" y="126"/>
                    <a:pt x="90" y="138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15" y="173"/>
                    <a:pt x="15" y="173"/>
                    <a:pt x="15" y="173"/>
                  </a:cubicBezTo>
                  <a:cubicBezTo>
                    <a:pt x="61" y="196"/>
                    <a:pt x="61" y="196"/>
                    <a:pt x="61" y="196"/>
                  </a:cubicBezTo>
                  <a:cubicBezTo>
                    <a:pt x="56" y="210"/>
                    <a:pt x="53" y="225"/>
                    <a:pt x="51" y="240"/>
                  </a:cubicBezTo>
                  <a:cubicBezTo>
                    <a:pt x="0" y="243"/>
                    <a:pt x="0" y="243"/>
                    <a:pt x="0" y="243"/>
                  </a:cubicBezTo>
                  <a:cubicBezTo>
                    <a:pt x="4" y="308"/>
                    <a:pt x="4" y="308"/>
                    <a:pt x="4" y="308"/>
                  </a:cubicBezTo>
                  <a:cubicBezTo>
                    <a:pt x="55" y="305"/>
                    <a:pt x="55" y="305"/>
                    <a:pt x="55" y="305"/>
                  </a:cubicBezTo>
                  <a:cubicBezTo>
                    <a:pt x="58" y="320"/>
                    <a:pt x="63" y="334"/>
                    <a:pt x="69" y="348"/>
                  </a:cubicBezTo>
                  <a:cubicBezTo>
                    <a:pt x="26" y="376"/>
                    <a:pt x="26" y="376"/>
                    <a:pt x="26" y="376"/>
                  </a:cubicBezTo>
                  <a:cubicBezTo>
                    <a:pt x="62" y="430"/>
                    <a:pt x="62" y="430"/>
                    <a:pt x="62" y="430"/>
                  </a:cubicBezTo>
                  <a:cubicBezTo>
                    <a:pt x="105" y="402"/>
                    <a:pt x="105" y="402"/>
                    <a:pt x="105" y="402"/>
                  </a:cubicBezTo>
                  <a:cubicBezTo>
                    <a:pt x="115" y="413"/>
                    <a:pt x="126" y="423"/>
                    <a:pt x="138" y="432"/>
                  </a:cubicBezTo>
                  <a:cubicBezTo>
                    <a:pt x="115" y="478"/>
                    <a:pt x="115" y="478"/>
                    <a:pt x="115" y="478"/>
                  </a:cubicBezTo>
                  <a:cubicBezTo>
                    <a:pt x="173" y="507"/>
                    <a:pt x="173" y="507"/>
                    <a:pt x="173" y="507"/>
                  </a:cubicBezTo>
                  <a:cubicBezTo>
                    <a:pt x="196" y="461"/>
                    <a:pt x="196" y="461"/>
                    <a:pt x="196" y="461"/>
                  </a:cubicBezTo>
                  <a:cubicBezTo>
                    <a:pt x="210" y="466"/>
                    <a:pt x="225" y="469"/>
                    <a:pt x="240" y="470"/>
                  </a:cubicBezTo>
                  <a:cubicBezTo>
                    <a:pt x="243" y="521"/>
                    <a:pt x="243" y="521"/>
                    <a:pt x="243" y="521"/>
                  </a:cubicBezTo>
                  <a:cubicBezTo>
                    <a:pt x="308" y="518"/>
                    <a:pt x="308" y="518"/>
                    <a:pt x="308" y="518"/>
                  </a:cubicBezTo>
                  <a:cubicBezTo>
                    <a:pt x="305" y="466"/>
                    <a:pt x="305" y="466"/>
                    <a:pt x="305" y="466"/>
                  </a:cubicBezTo>
                  <a:cubicBezTo>
                    <a:pt x="320" y="463"/>
                    <a:pt x="334" y="459"/>
                    <a:pt x="348" y="452"/>
                  </a:cubicBezTo>
                  <a:cubicBezTo>
                    <a:pt x="376" y="495"/>
                    <a:pt x="376" y="495"/>
                    <a:pt x="376" y="495"/>
                  </a:cubicBezTo>
                  <a:cubicBezTo>
                    <a:pt x="430" y="460"/>
                    <a:pt x="430" y="460"/>
                    <a:pt x="430" y="460"/>
                  </a:cubicBezTo>
                  <a:cubicBezTo>
                    <a:pt x="402" y="417"/>
                    <a:pt x="402" y="417"/>
                    <a:pt x="402" y="417"/>
                  </a:cubicBezTo>
                  <a:cubicBezTo>
                    <a:pt x="413" y="407"/>
                    <a:pt x="424" y="396"/>
                    <a:pt x="432" y="383"/>
                  </a:cubicBezTo>
                  <a:cubicBezTo>
                    <a:pt x="478" y="406"/>
                    <a:pt x="478" y="406"/>
                    <a:pt x="478" y="406"/>
                  </a:cubicBezTo>
                  <a:cubicBezTo>
                    <a:pt x="507" y="348"/>
                    <a:pt x="507" y="348"/>
                    <a:pt x="507" y="348"/>
                  </a:cubicBezTo>
                  <a:cubicBezTo>
                    <a:pt x="461" y="325"/>
                    <a:pt x="461" y="325"/>
                    <a:pt x="461" y="325"/>
                  </a:cubicBezTo>
                  <a:cubicBezTo>
                    <a:pt x="466" y="311"/>
                    <a:pt x="469" y="296"/>
                    <a:pt x="471" y="281"/>
                  </a:cubicBezTo>
                  <a:cubicBezTo>
                    <a:pt x="522" y="278"/>
                    <a:pt x="522" y="278"/>
                    <a:pt x="522" y="278"/>
                  </a:cubicBezTo>
                  <a:close/>
                  <a:moveTo>
                    <a:pt x="269" y="406"/>
                  </a:moveTo>
                  <a:cubicBezTo>
                    <a:pt x="189" y="411"/>
                    <a:pt x="120" y="349"/>
                    <a:pt x="115" y="269"/>
                  </a:cubicBezTo>
                  <a:cubicBezTo>
                    <a:pt x="111" y="188"/>
                    <a:pt x="172" y="119"/>
                    <a:pt x="253" y="115"/>
                  </a:cubicBezTo>
                  <a:cubicBezTo>
                    <a:pt x="333" y="110"/>
                    <a:pt x="402" y="172"/>
                    <a:pt x="407" y="252"/>
                  </a:cubicBezTo>
                  <a:cubicBezTo>
                    <a:pt x="411" y="333"/>
                    <a:pt x="350" y="402"/>
                    <a:pt x="269" y="40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0" name="Freeform 37">
              <a:extLst>
                <a:ext uri="{FF2B5EF4-FFF2-40B4-BE49-F238E27FC236}">
                  <a16:creationId xmlns:a16="http://schemas.microsoft.com/office/drawing/2014/main" id="{6E5C903C-7BAA-4482-842C-7D971AC40F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2740025"/>
              <a:ext cx="290513" cy="292100"/>
            </a:xfrm>
            <a:custGeom>
              <a:avLst/>
              <a:gdLst>
                <a:gd name="T0" fmla="*/ 80 w 152"/>
                <a:gd name="T1" fmla="*/ 151 h 153"/>
                <a:gd name="T2" fmla="*/ 2 w 152"/>
                <a:gd name="T3" fmla="*/ 81 h 153"/>
                <a:gd name="T4" fmla="*/ 72 w 152"/>
                <a:gd name="T5" fmla="*/ 3 h 153"/>
                <a:gd name="T6" fmla="*/ 150 w 152"/>
                <a:gd name="T7" fmla="*/ 72 h 153"/>
                <a:gd name="T8" fmla="*/ 80 w 152"/>
                <a:gd name="T9" fmla="*/ 1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153">
                  <a:moveTo>
                    <a:pt x="80" y="151"/>
                  </a:moveTo>
                  <a:cubicBezTo>
                    <a:pt x="39" y="153"/>
                    <a:pt x="4" y="122"/>
                    <a:pt x="2" y="81"/>
                  </a:cubicBezTo>
                  <a:cubicBezTo>
                    <a:pt x="0" y="40"/>
                    <a:pt x="31" y="5"/>
                    <a:pt x="72" y="3"/>
                  </a:cubicBezTo>
                  <a:cubicBezTo>
                    <a:pt x="113" y="0"/>
                    <a:pt x="148" y="31"/>
                    <a:pt x="150" y="72"/>
                  </a:cubicBezTo>
                  <a:cubicBezTo>
                    <a:pt x="152" y="113"/>
                    <a:pt x="121" y="148"/>
                    <a:pt x="80" y="1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1" name="Freeform 38">
              <a:extLst>
                <a:ext uri="{FF2B5EF4-FFF2-40B4-BE49-F238E27FC236}">
                  <a16:creationId xmlns:a16="http://schemas.microsoft.com/office/drawing/2014/main" id="{7C955E52-ADE2-4074-8F27-81CA2C5F03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74851" y="3098800"/>
              <a:ext cx="465138" cy="463550"/>
            </a:xfrm>
            <a:custGeom>
              <a:avLst/>
              <a:gdLst>
                <a:gd name="T0" fmla="*/ 244 w 244"/>
                <a:gd name="T1" fmla="*/ 130 h 244"/>
                <a:gd name="T2" fmla="*/ 243 w 244"/>
                <a:gd name="T3" fmla="*/ 100 h 244"/>
                <a:gd name="T4" fmla="*/ 219 w 244"/>
                <a:gd name="T5" fmla="*/ 101 h 244"/>
                <a:gd name="T6" fmla="*/ 212 w 244"/>
                <a:gd name="T7" fmla="*/ 81 h 244"/>
                <a:gd name="T8" fmla="*/ 232 w 244"/>
                <a:gd name="T9" fmla="*/ 68 h 244"/>
                <a:gd name="T10" fmla="*/ 216 w 244"/>
                <a:gd name="T11" fmla="*/ 43 h 244"/>
                <a:gd name="T12" fmla="*/ 195 w 244"/>
                <a:gd name="T13" fmla="*/ 56 h 244"/>
                <a:gd name="T14" fmla="*/ 180 w 244"/>
                <a:gd name="T15" fmla="*/ 42 h 244"/>
                <a:gd name="T16" fmla="*/ 191 w 244"/>
                <a:gd name="T17" fmla="*/ 21 h 244"/>
                <a:gd name="T18" fmla="*/ 163 w 244"/>
                <a:gd name="T19" fmla="*/ 7 h 244"/>
                <a:gd name="T20" fmla="*/ 153 w 244"/>
                <a:gd name="T21" fmla="*/ 28 h 244"/>
                <a:gd name="T22" fmla="*/ 132 w 244"/>
                <a:gd name="T23" fmla="*/ 24 h 244"/>
                <a:gd name="T24" fmla="*/ 131 w 244"/>
                <a:gd name="T25" fmla="*/ 0 h 244"/>
                <a:gd name="T26" fmla="*/ 100 w 244"/>
                <a:gd name="T27" fmla="*/ 2 h 244"/>
                <a:gd name="T28" fmla="*/ 102 w 244"/>
                <a:gd name="T29" fmla="*/ 26 h 244"/>
                <a:gd name="T30" fmla="*/ 82 w 244"/>
                <a:gd name="T31" fmla="*/ 32 h 244"/>
                <a:gd name="T32" fmla="*/ 69 w 244"/>
                <a:gd name="T33" fmla="*/ 12 h 244"/>
                <a:gd name="T34" fmla="*/ 43 w 244"/>
                <a:gd name="T35" fmla="*/ 29 h 244"/>
                <a:gd name="T36" fmla="*/ 56 w 244"/>
                <a:gd name="T37" fmla="*/ 49 h 244"/>
                <a:gd name="T38" fmla="*/ 42 w 244"/>
                <a:gd name="T39" fmla="*/ 65 h 244"/>
                <a:gd name="T40" fmla="*/ 21 w 244"/>
                <a:gd name="T41" fmla="*/ 54 h 244"/>
                <a:gd name="T42" fmla="*/ 7 w 244"/>
                <a:gd name="T43" fmla="*/ 81 h 244"/>
                <a:gd name="T44" fmla="*/ 29 w 244"/>
                <a:gd name="T45" fmla="*/ 92 h 244"/>
                <a:gd name="T46" fmla="*/ 24 w 244"/>
                <a:gd name="T47" fmla="*/ 112 h 244"/>
                <a:gd name="T48" fmla="*/ 0 w 244"/>
                <a:gd name="T49" fmla="*/ 114 h 244"/>
                <a:gd name="T50" fmla="*/ 2 w 244"/>
                <a:gd name="T51" fmla="*/ 144 h 244"/>
                <a:gd name="T52" fmla="*/ 26 w 244"/>
                <a:gd name="T53" fmla="*/ 143 h 244"/>
                <a:gd name="T54" fmla="*/ 33 w 244"/>
                <a:gd name="T55" fmla="*/ 163 h 244"/>
                <a:gd name="T56" fmla="*/ 13 w 244"/>
                <a:gd name="T57" fmla="*/ 176 h 244"/>
                <a:gd name="T58" fmla="*/ 29 w 244"/>
                <a:gd name="T59" fmla="*/ 201 h 244"/>
                <a:gd name="T60" fmla="*/ 49 w 244"/>
                <a:gd name="T61" fmla="*/ 188 h 244"/>
                <a:gd name="T62" fmla="*/ 65 w 244"/>
                <a:gd name="T63" fmla="*/ 202 h 244"/>
                <a:gd name="T64" fmla="*/ 54 w 244"/>
                <a:gd name="T65" fmla="*/ 224 h 244"/>
                <a:gd name="T66" fmla="*/ 81 w 244"/>
                <a:gd name="T67" fmla="*/ 237 h 244"/>
                <a:gd name="T68" fmla="*/ 92 w 244"/>
                <a:gd name="T69" fmla="*/ 216 h 244"/>
                <a:gd name="T70" fmla="*/ 113 w 244"/>
                <a:gd name="T71" fmla="*/ 220 h 244"/>
                <a:gd name="T72" fmla="*/ 114 w 244"/>
                <a:gd name="T73" fmla="*/ 244 h 244"/>
                <a:gd name="T74" fmla="*/ 144 w 244"/>
                <a:gd name="T75" fmla="*/ 242 h 244"/>
                <a:gd name="T76" fmla="*/ 143 w 244"/>
                <a:gd name="T77" fmla="*/ 218 h 244"/>
                <a:gd name="T78" fmla="*/ 163 w 244"/>
                <a:gd name="T79" fmla="*/ 212 h 244"/>
                <a:gd name="T80" fmla="*/ 176 w 244"/>
                <a:gd name="T81" fmla="*/ 232 h 244"/>
                <a:gd name="T82" fmla="*/ 202 w 244"/>
                <a:gd name="T83" fmla="*/ 215 h 244"/>
                <a:gd name="T84" fmla="*/ 188 w 244"/>
                <a:gd name="T85" fmla="*/ 195 h 244"/>
                <a:gd name="T86" fmla="*/ 203 w 244"/>
                <a:gd name="T87" fmla="*/ 179 h 244"/>
                <a:gd name="T88" fmla="*/ 224 w 244"/>
                <a:gd name="T89" fmla="*/ 190 h 244"/>
                <a:gd name="T90" fmla="*/ 238 w 244"/>
                <a:gd name="T91" fmla="*/ 163 h 244"/>
                <a:gd name="T92" fmla="*/ 216 w 244"/>
                <a:gd name="T93" fmla="*/ 152 h 244"/>
                <a:gd name="T94" fmla="*/ 220 w 244"/>
                <a:gd name="T95" fmla="*/ 132 h 244"/>
                <a:gd name="T96" fmla="*/ 244 w 244"/>
                <a:gd name="T97" fmla="*/ 130 h 244"/>
                <a:gd name="T98" fmla="*/ 126 w 244"/>
                <a:gd name="T99" fmla="*/ 190 h 244"/>
                <a:gd name="T100" fmla="*/ 54 w 244"/>
                <a:gd name="T101" fmla="*/ 126 h 244"/>
                <a:gd name="T102" fmla="*/ 118 w 244"/>
                <a:gd name="T103" fmla="*/ 54 h 244"/>
                <a:gd name="T104" fmla="*/ 191 w 244"/>
                <a:gd name="T105" fmla="*/ 118 h 244"/>
                <a:gd name="T106" fmla="*/ 126 w 244"/>
                <a:gd name="T107" fmla="*/ 190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4" h="244">
                  <a:moveTo>
                    <a:pt x="244" y="130"/>
                  </a:moveTo>
                  <a:cubicBezTo>
                    <a:pt x="243" y="100"/>
                    <a:pt x="243" y="100"/>
                    <a:pt x="243" y="100"/>
                  </a:cubicBezTo>
                  <a:cubicBezTo>
                    <a:pt x="219" y="101"/>
                    <a:pt x="219" y="101"/>
                    <a:pt x="219" y="101"/>
                  </a:cubicBezTo>
                  <a:cubicBezTo>
                    <a:pt x="217" y="94"/>
                    <a:pt x="215" y="88"/>
                    <a:pt x="212" y="81"/>
                  </a:cubicBezTo>
                  <a:cubicBezTo>
                    <a:pt x="232" y="68"/>
                    <a:pt x="232" y="68"/>
                    <a:pt x="232" y="68"/>
                  </a:cubicBezTo>
                  <a:cubicBezTo>
                    <a:pt x="216" y="43"/>
                    <a:pt x="216" y="43"/>
                    <a:pt x="216" y="43"/>
                  </a:cubicBezTo>
                  <a:cubicBezTo>
                    <a:pt x="195" y="56"/>
                    <a:pt x="195" y="56"/>
                    <a:pt x="195" y="56"/>
                  </a:cubicBezTo>
                  <a:cubicBezTo>
                    <a:pt x="191" y="51"/>
                    <a:pt x="185" y="46"/>
                    <a:pt x="180" y="42"/>
                  </a:cubicBezTo>
                  <a:cubicBezTo>
                    <a:pt x="191" y="21"/>
                    <a:pt x="191" y="21"/>
                    <a:pt x="191" y="21"/>
                  </a:cubicBezTo>
                  <a:cubicBezTo>
                    <a:pt x="163" y="7"/>
                    <a:pt x="163" y="7"/>
                    <a:pt x="163" y="7"/>
                  </a:cubicBezTo>
                  <a:cubicBezTo>
                    <a:pt x="153" y="28"/>
                    <a:pt x="153" y="28"/>
                    <a:pt x="153" y="28"/>
                  </a:cubicBezTo>
                  <a:cubicBezTo>
                    <a:pt x="146" y="26"/>
                    <a:pt x="139" y="25"/>
                    <a:pt x="132" y="24"/>
                  </a:cubicBezTo>
                  <a:cubicBezTo>
                    <a:pt x="131" y="0"/>
                    <a:pt x="131" y="0"/>
                    <a:pt x="131" y="0"/>
                  </a:cubicBezTo>
                  <a:cubicBezTo>
                    <a:pt x="100" y="2"/>
                    <a:pt x="100" y="2"/>
                    <a:pt x="100" y="2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95" y="27"/>
                    <a:pt x="88" y="29"/>
                    <a:pt x="82" y="3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1" y="54"/>
                    <a:pt x="46" y="59"/>
                    <a:pt x="42" y="65"/>
                  </a:cubicBezTo>
                  <a:cubicBezTo>
                    <a:pt x="21" y="54"/>
                    <a:pt x="21" y="54"/>
                    <a:pt x="21" y="54"/>
                  </a:cubicBezTo>
                  <a:cubicBezTo>
                    <a:pt x="7" y="81"/>
                    <a:pt x="7" y="81"/>
                    <a:pt x="7" y="81"/>
                  </a:cubicBezTo>
                  <a:cubicBezTo>
                    <a:pt x="29" y="92"/>
                    <a:pt x="29" y="92"/>
                    <a:pt x="29" y="92"/>
                  </a:cubicBezTo>
                  <a:cubicBezTo>
                    <a:pt x="26" y="98"/>
                    <a:pt x="25" y="105"/>
                    <a:pt x="24" y="112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44"/>
                    <a:pt x="2" y="144"/>
                    <a:pt x="2" y="144"/>
                  </a:cubicBezTo>
                  <a:cubicBezTo>
                    <a:pt x="26" y="143"/>
                    <a:pt x="26" y="143"/>
                    <a:pt x="26" y="143"/>
                  </a:cubicBezTo>
                  <a:cubicBezTo>
                    <a:pt x="28" y="150"/>
                    <a:pt x="30" y="156"/>
                    <a:pt x="33" y="163"/>
                  </a:cubicBezTo>
                  <a:cubicBezTo>
                    <a:pt x="13" y="176"/>
                    <a:pt x="13" y="176"/>
                    <a:pt x="13" y="176"/>
                  </a:cubicBezTo>
                  <a:cubicBezTo>
                    <a:pt x="29" y="201"/>
                    <a:pt x="29" y="201"/>
                    <a:pt x="29" y="201"/>
                  </a:cubicBezTo>
                  <a:cubicBezTo>
                    <a:pt x="49" y="188"/>
                    <a:pt x="49" y="188"/>
                    <a:pt x="49" y="188"/>
                  </a:cubicBezTo>
                  <a:cubicBezTo>
                    <a:pt x="54" y="193"/>
                    <a:pt x="59" y="198"/>
                    <a:pt x="65" y="202"/>
                  </a:cubicBezTo>
                  <a:cubicBezTo>
                    <a:pt x="54" y="224"/>
                    <a:pt x="54" y="224"/>
                    <a:pt x="54" y="224"/>
                  </a:cubicBezTo>
                  <a:cubicBezTo>
                    <a:pt x="81" y="237"/>
                    <a:pt x="81" y="237"/>
                    <a:pt x="81" y="237"/>
                  </a:cubicBezTo>
                  <a:cubicBezTo>
                    <a:pt x="92" y="216"/>
                    <a:pt x="92" y="216"/>
                    <a:pt x="92" y="216"/>
                  </a:cubicBezTo>
                  <a:cubicBezTo>
                    <a:pt x="99" y="218"/>
                    <a:pt x="106" y="219"/>
                    <a:pt x="113" y="220"/>
                  </a:cubicBezTo>
                  <a:cubicBezTo>
                    <a:pt x="114" y="244"/>
                    <a:pt x="114" y="244"/>
                    <a:pt x="114" y="244"/>
                  </a:cubicBezTo>
                  <a:cubicBezTo>
                    <a:pt x="144" y="242"/>
                    <a:pt x="144" y="242"/>
                    <a:pt x="144" y="242"/>
                  </a:cubicBezTo>
                  <a:cubicBezTo>
                    <a:pt x="143" y="218"/>
                    <a:pt x="143" y="218"/>
                    <a:pt x="143" y="218"/>
                  </a:cubicBezTo>
                  <a:cubicBezTo>
                    <a:pt x="150" y="217"/>
                    <a:pt x="157" y="215"/>
                    <a:pt x="163" y="212"/>
                  </a:cubicBezTo>
                  <a:cubicBezTo>
                    <a:pt x="176" y="232"/>
                    <a:pt x="176" y="232"/>
                    <a:pt x="176" y="232"/>
                  </a:cubicBezTo>
                  <a:cubicBezTo>
                    <a:pt x="202" y="215"/>
                    <a:pt x="202" y="215"/>
                    <a:pt x="202" y="215"/>
                  </a:cubicBezTo>
                  <a:cubicBezTo>
                    <a:pt x="188" y="195"/>
                    <a:pt x="188" y="195"/>
                    <a:pt x="188" y="195"/>
                  </a:cubicBezTo>
                  <a:cubicBezTo>
                    <a:pt x="194" y="190"/>
                    <a:pt x="198" y="185"/>
                    <a:pt x="203" y="179"/>
                  </a:cubicBezTo>
                  <a:cubicBezTo>
                    <a:pt x="224" y="190"/>
                    <a:pt x="224" y="190"/>
                    <a:pt x="224" y="190"/>
                  </a:cubicBezTo>
                  <a:cubicBezTo>
                    <a:pt x="238" y="163"/>
                    <a:pt x="238" y="163"/>
                    <a:pt x="238" y="163"/>
                  </a:cubicBezTo>
                  <a:cubicBezTo>
                    <a:pt x="216" y="152"/>
                    <a:pt x="216" y="152"/>
                    <a:pt x="216" y="152"/>
                  </a:cubicBezTo>
                  <a:cubicBezTo>
                    <a:pt x="218" y="146"/>
                    <a:pt x="220" y="139"/>
                    <a:pt x="220" y="132"/>
                  </a:cubicBezTo>
                  <a:cubicBezTo>
                    <a:pt x="244" y="130"/>
                    <a:pt x="244" y="130"/>
                    <a:pt x="244" y="130"/>
                  </a:cubicBezTo>
                  <a:close/>
                  <a:moveTo>
                    <a:pt x="126" y="190"/>
                  </a:moveTo>
                  <a:cubicBezTo>
                    <a:pt x="89" y="192"/>
                    <a:pt x="56" y="164"/>
                    <a:pt x="54" y="126"/>
                  </a:cubicBezTo>
                  <a:cubicBezTo>
                    <a:pt x="52" y="88"/>
                    <a:pt x="81" y="56"/>
                    <a:pt x="118" y="54"/>
                  </a:cubicBezTo>
                  <a:cubicBezTo>
                    <a:pt x="156" y="52"/>
                    <a:pt x="188" y="81"/>
                    <a:pt x="191" y="118"/>
                  </a:cubicBezTo>
                  <a:cubicBezTo>
                    <a:pt x="193" y="156"/>
                    <a:pt x="164" y="188"/>
                    <a:pt x="126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2" name="Freeform 39">
              <a:extLst>
                <a:ext uri="{FF2B5EF4-FFF2-40B4-BE49-F238E27FC236}">
                  <a16:creationId xmlns:a16="http://schemas.microsoft.com/office/drawing/2014/main" id="{3481F2FC-34CB-4EE7-B079-95C1C8D255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9951" y="3262313"/>
              <a:ext cx="134938" cy="136525"/>
            </a:xfrm>
            <a:custGeom>
              <a:avLst/>
              <a:gdLst>
                <a:gd name="T0" fmla="*/ 37 w 71"/>
                <a:gd name="T1" fmla="*/ 71 h 72"/>
                <a:gd name="T2" fmla="*/ 1 w 71"/>
                <a:gd name="T3" fmla="*/ 38 h 72"/>
                <a:gd name="T4" fmla="*/ 33 w 71"/>
                <a:gd name="T5" fmla="*/ 1 h 72"/>
                <a:gd name="T6" fmla="*/ 70 w 71"/>
                <a:gd name="T7" fmla="*/ 34 h 72"/>
                <a:gd name="T8" fmla="*/ 37 w 71"/>
                <a:gd name="T9" fmla="*/ 7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72">
                  <a:moveTo>
                    <a:pt x="37" y="71"/>
                  </a:moveTo>
                  <a:cubicBezTo>
                    <a:pt x="18" y="72"/>
                    <a:pt x="2" y="57"/>
                    <a:pt x="1" y="38"/>
                  </a:cubicBezTo>
                  <a:cubicBezTo>
                    <a:pt x="0" y="19"/>
                    <a:pt x="14" y="3"/>
                    <a:pt x="33" y="1"/>
                  </a:cubicBezTo>
                  <a:cubicBezTo>
                    <a:pt x="52" y="0"/>
                    <a:pt x="69" y="15"/>
                    <a:pt x="70" y="34"/>
                  </a:cubicBezTo>
                  <a:cubicBezTo>
                    <a:pt x="71" y="53"/>
                    <a:pt x="56" y="70"/>
                    <a:pt x="37" y="7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3" name="Freeform 40">
              <a:extLst>
                <a:ext uri="{FF2B5EF4-FFF2-40B4-BE49-F238E27FC236}">
                  <a16:creationId xmlns:a16="http://schemas.microsoft.com/office/drawing/2014/main" id="{1F3DDCB2-2E5A-45A9-A9EC-1DA62F15BB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8713" y="4105275"/>
              <a:ext cx="428625" cy="428625"/>
            </a:xfrm>
            <a:custGeom>
              <a:avLst/>
              <a:gdLst>
                <a:gd name="T0" fmla="*/ 225 w 225"/>
                <a:gd name="T1" fmla="*/ 120 h 225"/>
                <a:gd name="T2" fmla="*/ 223 w 225"/>
                <a:gd name="T3" fmla="*/ 92 h 225"/>
                <a:gd name="T4" fmla="*/ 201 w 225"/>
                <a:gd name="T5" fmla="*/ 93 h 225"/>
                <a:gd name="T6" fmla="*/ 195 w 225"/>
                <a:gd name="T7" fmla="*/ 75 h 225"/>
                <a:gd name="T8" fmla="*/ 214 w 225"/>
                <a:gd name="T9" fmla="*/ 63 h 225"/>
                <a:gd name="T10" fmla="*/ 198 w 225"/>
                <a:gd name="T11" fmla="*/ 40 h 225"/>
                <a:gd name="T12" fmla="*/ 180 w 225"/>
                <a:gd name="T13" fmla="*/ 52 h 225"/>
                <a:gd name="T14" fmla="*/ 165 w 225"/>
                <a:gd name="T15" fmla="*/ 39 h 225"/>
                <a:gd name="T16" fmla="*/ 175 w 225"/>
                <a:gd name="T17" fmla="*/ 19 h 225"/>
                <a:gd name="T18" fmla="*/ 150 w 225"/>
                <a:gd name="T19" fmla="*/ 6 h 225"/>
                <a:gd name="T20" fmla="*/ 140 w 225"/>
                <a:gd name="T21" fmla="*/ 26 h 225"/>
                <a:gd name="T22" fmla="*/ 121 w 225"/>
                <a:gd name="T23" fmla="*/ 22 h 225"/>
                <a:gd name="T24" fmla="*/ 120 w 225"/>
                <a:gd name="T25" fmla="*/ 0 h 225"/>
                <a:gd name="T26" fmla="*/ 92 w 225"/>
                <a:gd name="T27" fmla="*/ 2 h 225"/>
                <a:gd name="T28" fmla="*/ 94 w 225"/>
                <a:gd name="T29" fmla="*/ 24 h 225"/>
                <a:gd name="T30" fmla="*/ 75 w 225"/>
                <a:gd name="T31" fmla="*/ 30 h 225"/>
                <a:gd name="T32" fmla="*/ 63 w 225"/>
                <a:gd name="T33" fmla="*/ 11 h 225"/>
                <a:gd name="T34" fmla="*/ 40 w 225"/>
                <a:gd name="T35" fmla="*/ 27 h 225"/>
                <a:gd name="T36" fmla="*/ 52 w 225"/>
                <a:gd name="T37" fmla="*/ 45 h 225"/>
                <a:gd name="T38" fmla="*/ 39 w 225"/>
                <a:gd name="T39" fmla="*/ 60 h 225"/>
                <a:gd name="T40" fmla="*/ 19 w 225"/>
                <a:gd name="T41" fmla="*/ 50 h 225"/>
                <a:gd name="T42" fmla="*/ 7 w 225"/>
                <a:gd name="T43" fmla="*/ 75 h 225"/>
                <a:gd name="T44" fmla="*/ 26 w 225"/>
                <a:gd name="T45" fmla="*/ 85 h 225"/>
                <a:gd name="T46" fmla="*/ 23 w 225"/>
                <a:gd name="T47" fmla="*/ 103 h 225"/>
                <a:gd name="T48" fmla="*/ 0 w 225"/>
                <a:gd name="T49" fmla="*/ 105 h 225"/>
                <a:gd name="T50" fmla="*/ 2 w 225"/>
                <a:gd name="T51" fmla="*/ 133 h 225"/>
                <a:gd name="T52" fmla="*/ 24 w 225"/>
                <a:gd name="T53" fmla="*/ 131 h 225"/>
                <a:gd name="T54" fmla="*/ 30 w 225"/>
                <a:gd name="T55" fmla="*/ 150 h 225"/>
                <a:gd name="T56" fmla="*/ 12 w 225"/>
                <a:gd name="T57" fmla="*/ 162 h 225"/>
                <a:gd name="T58" fmla="*/ 27 w 225"/>
                <a:gd name="T59" fmla="*/ 185 h 225"/>
                <a:gd name="T60" fmla="*/ 45 w 225"/>
                <a:gd name="T61" fmla="*/ 173 h 225"/>
                <a:gd name="T62" fmla="*/ 60 w 225"/>
                <a:gd name="T63" fmla="*/ 186 h 225"/>
                <a:gd name="T64" fmla="*/ 50 w 225"/>
                <a:gd name="T65" fmla="*/ 206 h 225"/>
                <a:gd name="T66" fmla="*/ 75 w 225"/>
                <a:gd name="T67" fmla="*/ 218 h 225"/>
                <a:gd name="T68" fmla="*/ 85 w 225"/>
                <a:gd name="T69" fmla="*/ 199 h 225"/>
                <a:gd name="T70" fmla="*/ 104 w 225"/>
                <a:gd name="T71" fmla="*/ 202 h 225"/>
                <a:gd name="T72" fmla="*/ 105 w 225"/>
                <a:gd name="T73" fmla="*/ 225 h 225"/>
                <a:gd name="T74" fmla="*/ 133 w 225"/>
                <a:gd name="T75" fmla="*/ 223 h 225"/>
                <a:gd name="T76" fmla="*/ 132 w 225"/>
                <a:gd name="T77" fmla="*/ 201 h 225"/>
                <a:gd name="T78" fmla="*/ 150 w 225"/>
                <a:gd name="T79" fmla="*/ 195 h 225"/>
                <a:gd name="T80" fmla="*/ 162 w 225"/>
                <a:gd name="T81" fmla="*/ 213 h 225"/>
                <a:gd name="T82" fmla="*/ 185 w 225"/>
                <a:gd name="T83" fmla="*/ 198 h 225"/>
                <a:gd name="T84" fmla="*/ 173 w 225"/>
                <a:gd name="T85" fmla="*/ 180 h 225"/>
                <a:gd name="T86" fmla="*/ 186 w 225"/>
                <a:gd name="T87" fmla="*/ 165 h 225"/>
                <a:gd name="T88" fmla="*/ 206 w 225"/>
                <a:gd name="T89" fmla="*/ 175 h 225"/>
                <a:gd name="T90" fmla="*/ 218 w 225"/>
                <a:gd name="T91" fmla="*/ 150 h 225"/>
                <a:gd name="T92" fmla="*/ 199 w 225"/>
                <a:gd name="T93" fmla="*/ 140 h 225"/>
                <a:gd name="T94" fmla="*/ 203 w 225"/>
                <a:gd name="T95" fmla="*/ 121 h 225"/>
                <a:gd name="T96" fmla="*/ 225 w 225"/>
                <a:gd name="T97" fmla="*/ 120 h 225"/>
                <a:gd name="T98" fmla="*/ 116 w 225"/>
                <a:gd name="T99" fmla="*/ 175 h 225"/>
                <a:gd name="T100" fmla="*/ 50 w 225"/>
                <a:gd name="T101" fmla="*/ 116 h 225"/>
                <a:gd name="T102" fmla="*/ 109 w 225"/>
                <a:gd name="T103" fmla="*/ 50 h 225"/>
                <a:gd name="T104" fmla="*/ 175 w 225"/>
                <a:gd name="T105" fmla="*/ 109 h 225"/>
                <a:gd name="T106" fmla="*/ 116 w 225"/>
                <a:gd name="T107" fmla="*/ 17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5" h="225">
                  <a:moveTo>
                    <a:pt x="225" y="120"/>
                  </a:moveTo>
                  <a:cubicBezTo>
                    <a:pt x="223" y="92"/>
                    <a:pt x="223" y="92"/>
                    <a:pt x="223" y="92"/>
                  </a:cubicBezTo>
                  <a:cubicBezTo>
                    <a:pt x="201" y="93"/>
                    <a:pt x="201" y="93"/>
                    <a:pt x="201" y="93"/>
                  </a:cubicBezTo>
                  <a:cubicBezTo>
                    <a:pt x="200" y="87"/>
                    <a:pt x="198" y="81"/>
                    <a:pt x="195" y="75"/>
                  </a:cubicBezTo>
                  <a:cubicBezTo>
                    <a:pt x="214" y="63"/>
                    <a:pt x="214" y="63"/>
                    <a:pt x="214" y="63"/>
                  </a:cubicBezTo>
                  <a:cubicBezTo>
                    <a:pt x="198" y="40"/>
                    <a:pt x="198" y="40"/>
                    <a:pt x="198" y="40"/>
                  </a:cubicBezTo>
                  <a:cubicBezTo>
                    <a:pt x="180" y="52"/>
                    <a:pt x="180" y="52"/>
                    <a:pt x="180" y="52"/>
                  </a:cubicBezTo>
                  <a:cubicBezTo>
                    <a:pt x="175" y="47"/>
                    <a:pt x="171" y="42"/>
                    <a:pt x="165" y="39"/>
                  </a:cubicBezTo>
                  <a:cubicBezTo>
                    <a:pt x="175" y="19"/>
                    <a:pt x="175" y="19"/>
                    <a:pt x="175" y="19"/>
                  </a:cubicBezTo>
                  <a:cubicBezTo>
                    <a:pt x="150" y="6"/>
                    <a:pt x="150" y="6"/>
                    <a:pt x="150" y="6"/>
                  </a:cubicBezTo>
                  <a:cubicBezTo>
                    <a:pt x="140" y="26"/>
                    <a:pt x="140" y="26"/>
                    <a:pt x="140" y="26"/>
                  </a:cubicBezTo>
                  <a:cubicBezTo>
                    <a:pt x="134" y="24"/>
                    <a:pt x="128" y="23"/>
                    <a:pt x="121" y="22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92" y="2"/>
                    <a:pt x="92" y="2"/>
                    <a:pt x="92" y="2"/>
                  </a:cubicBezTo>
                  <a:cubicBezTo>
                    <a:pt x="94" y="24"/>
                    <a:pt x="94" y="24"/>
                    <a:pt x="94" y="24"/>
                  </a:cubicBezTo>
                  <a:cubicBezTo>
                    <a:pt x="87" y="25"/>
                    <a:pt x="81" y="27"/>
                    <a:pt x="75" y="30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52" y="45"/>
                    <a:pt x="52" y="45"/>
                    <a:pt x="52" y="45"/>
                  </a:cubicBezTo>
                  <a:cubicBezTo>
                    <a:pt x="47" y="49"/>
                    <a:pt x="43" y="54"/>
                    <a:pt x="39" y="60"/>
                  </a:cubicBezTo>
                  <a:cubicBezTo>
                    <a:pt x="19" y="50"/>
                    <a:pt x="19" y="50"/>
                    <a:pt x="19" y="50"/>
                  </a:cubicBezTo>
                  <a:cubicBezTo>
                    <a:pt x="7" y="75"/>
                    <a:pt x="7" y="75"/>
                    <a:pt x="7" y="7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4" y="91"/>
                    <a:pt x="23" y="97"/>
                    <a:pt x="23" y="103"/>
                  </a:cubicBezTo>
                  <a:cubicBezTo>
                    <a:pt x="0" y="105"/>
                    <a:pt x="0" y="105"/>
                    <a:pt x="0" y="105"/>
                  </a:cubicBezTo>
                  <a:cubicBezTo>
                    <a:pt x="2" y="133"/>
                    <a:pt x="2" y="133"/>
                    <a:pt x="2" y="133"/>
                  </a:cubicBezTo>
                  <a:cubicBezTo>
                    <a:pt x="24" y="131"/>
                    <a:pt x="24" y="131"/>
                    <a:pt x="24" y="131"/>
                  </a:cubicBezTo>
                  <a:cubicBezTo>
                    <a:pt x="25" y="138"/>
                    <a:pt x="27" y="144"/>
                    <a:pt x="30" y="150"/>
                  </a:cubicBezTo>
                  <a:cubicBezTo>
                    <a:pt x="12" y="162"/>
                    <a:pt x="12" y="162"/>
                    <a:pt x="12" y="162"/>
                  </a:cubicBezTo>
                  <a:cubicBezTo>
                    <a:pt x="27" y="185"/>
                    <a:pt x="27" y="185"/>
                    <a:pt x="27" y="185"/>
                  </a:cubicBezTo>
                  <a:cubicBezTo>
                    <a:pt x="45" y="173"/>
                    <a:pt x="45" y="173"/>
                    <a:pt x="45" y="173"/>
                  </a:cubicBezTo>
                  <a:cubicBezTo>
                    <a:pt x="50" y="178"/>
                    <a:pt x="55" y="182"/>
                    <a:pt x="60" y="186"/>
                  </a:cubicBezTo>
                  <a:cubicBezTo>
                    <a:pt x="50" y="206"/>
                    <a:pt x="50" y="206"/>
                    <a:pt x="50" y="206"/>
                  </a:cubicBezTo>
                  <a:cubicBezTo>
                    <a:pt x="75" y="218"/>
                    <a:pt x="75" y="218"/>
                    <a:pt x="75" y="218"/>
                  </a:cubicBezTo>
                  <a:cubicBezTo>
                    <a:pt x="85" y="199"/>
                    <a:pt x="85" y="199"/>
                    <a:pt x="85" y="199"/>
                  </a:cubicBezTo>
                  <a:cubicBezTo>
                    <a:pt x="91" y="201"/>
                    <a:pt x="97" y="202"/>
                    <a:pt x="104" y="202"/>
                  </a:cubicBezTo>
                  <a:cubicBezTo>
                    <a:pt x="105" y="225"/>
                    <a:pt x="105" y="225"/>
                    <a:pt x="105" y="225"/>
                  </a:cubicBezTo>
                  <a:cubicBezTo>
                    <a:pt x="133" y="223"/>
                    <a:pt x="133" y="223"/>
                    <a:pt x="133" y="223"/>
                  </a:cubicBezTo>
                  <a:cubicBezTo>
                    <a:pt x="132" y="201"/>
                    <a:pt x="132" y="201"/>
                    <a:pt x="132" y="201"/>
                  </a:cubicBezTo>
                  <a:cubicBezTo>
                    <a:pt x="138" y="200"/>
                    <a:pt x="144" y="197"/>
                    <a:pt x="150" y="195"/>
                  </a:cubicBezTo>
                  <a:cubicBezTo>
                    <a:pt x="162" y="213"/>
                    <a:pt x="162" y="213"/>
                    <a:pt x="162" y="213"/>
                  </a:cubicBezTo>
                  <a:cubicBezTo>
                    <a:pt x="185" y="198"/>
                    <a:pt x="185" y="198"/>
                    <a:pt x="185" y="198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78" y="175"/>
                    <a:pt x="182" y="170"/>
                    <a:pt x="186" y="165"/>
                  </a:cubicBezTo>
                  <a:cubicBezTo>
                    <a:pt x="206" y="175"/>
                    <a:pt x="206" y="175"/>
                    <a:pt x="206" y="175"/>
                  </a:cubicBezTo>
                  <a:cubicBezTo>
                    <a:pt x="218" y="150"/>
                    <a:pt x="218" y="150"/>
                    <a:pt x="218" y="150"/>
                  </a:cubicBezTo>
                  <a:cubicBezTo>
                    <a:pt x="199" y="140"/>
                    <a:pt x="199" y="140"/>
                    <a:pt x="199" y="140"/>
                  </a:cubicBezTo>
                  <a:cubicBezTo>
                    <a:pt x="201" y="134"/>
                    <a:pt x="202" y="128"/>
                    <a:pt x="203" y="121"/>
                  </a:cubicBezTo>
                  <a:cubicBezTo>
                    <a:pt x="225" y="120"/>
                    <a:pt x="225" y="120"/>
                    <a:pt x="225" y="120"/>
                  </a:cubicBezTo>
                  <a:close/>
                  <a:moveTo>
                    <a:pt x="116" y="175"/>
                  </a:moveTo>
                  <a:cubicBezTo>
                    <a:pt x="82" y="177"/>
                    <a:pt x="52" y="150"/>
                    <a:pt x="50" y="116"/>
                  </a:cubicBezTo>
                  <a:cubicBezTo>
                    <a:pt x="48" y="81"/>
                    <a:pt x="74" y="52"/>
                    <a:pt x="109" y="50"/>
                  </a:cubicBezTo>
                  <a:cubicBezTo>
                    <a:pt x="144" y="48"/>
                    <a:pt x="173" y="74"/>
                    <a:pt x="175" y="109"/>
                  </a:cubicBezTo>
                  <a:cubicBezTo>
                    <a:pt x="177" y="143"/>
                    <a:pt x="151" y="173"/>
                    <a:pt x="116" y="1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4" name="Freeform 41">
              <a:extLst>
                <a:ext uri="{FF2B5EF4-FFF2-40B4-BE49-F238E27FC236}">
                  <a16:creationId xmlns:a16="http://schemas.microsoft.com/office/drawing/2014/main" id="{FCAE1E2D-0600-43C7-8A19-00D8F4BEF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21113" y="4257675"/>
              <a:ext cx="123825" cy="123825"/>
            </a:xfrm>
            <a:custGeom>
              <a:avLst/>
              <a:gdLst>
                <a:gd name="T0" fmla="*/ 34 w 65"/>
                <a:gd name="T1" fmla="*/ 64 h 65"/>
                <a:gd name="T2" fmla="*/ 1 w 65"/>
                <a:gd name="T3" fmla="*/ 34 h 65"/>
                <a:gd name="T4" fmla="*/ 31 w 65"/>
                <a:gd name="T5" fmla="*/ 1 h 65"/>
                <a:gd name="T6" fmla="*/ 64 w 65"/>
                <a:gd name="T7" fmla="*/ 31 h 65"/>
                <a:gd name="T8" fmla="*/ 34 w 65"/>
                <a:gd name="T9" fmla="*/ 6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65">
                  <a:moveTo>
                    <a:pt x="34" y="64"/>
                  </a:moveTo>
                  <a:cubicBezTo>
                    <a:pt x="17" y="65"/>
                    <a:pt x="2" y="52"/>
                    <a:pt x="1" y="34"/>
                  </a:cubicBezTo>
                  <a:cubicBezTo>
                    <a:pt x="0" y="17"/>
                    <a:pt x="13" y="2"/>
                    <a:pt x="31" y="1"/>
                  </a:cubicBezTo>
                  <a:cubicBezTo>
                    <a:pt x="48" y="0"/>
                    <a:pt x="63" y="13"/>
                    <a:pt x="64" y="31"/>
                  </a:cubicBezTo>
                  <a:cubicBezTo>
                    <a:pt x="65" y="48"/>
                    <a:pt x="52" y="63"/>
                    <a:pt x="34" y="64"/>
                  </a:cubicBezTo>
                  <a:close/>
                </a:path>
              </a:pathLst>
            </a:custGeom>
            <a:solidFill>
              <a:srgbClr val="4CD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5" name="Freeform 42">
              <a:extLst>
                <a:ext uri="{FF2B5EF4-FFF2-40B4-BE49-F238E27FC236}">
                  <a16:creationId xmlns:a16="http://schemas.microsoft.com/office/drawing/2014/main" id="{D2C461DC-9B44-45A5-8D7E-7EA818E3CD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51301" y="4037013"/>
              <a:ext cx="177800" cy="174625"/>
            </a:xfrm>
            <a:custGeom>
              <a:avLst/>
              <a:gdLst>
                <a:gd name="T0" fmla="*/ 93 w 93"/>
                <a:gd name="T1" fmla="*/ 49 h 92"/>
                <a:gd name="T2" fmla="*/ 92 w 93"/>
                <a:gd name="T3" fmla="*/ 38 h 92"/>
                <a:gd name="T4" fmla="*/ 83 w 93"/>
                <a:gd name="T5" fmla="*/ 38 h 92"/>
                <a:gd name="T6" fmla="*/ 81 w 93"/>
                <a:gd name="T7" fmla="*/ 31 h 92"/>
                <a:gd name="T8" fmla="*/ 88 w 93"/>
                <a:gd name="T9" fmla="*/ 26 h 92"/>
                <a:gd name="T10" fmla="*/ 82 w 93"/>
                <a:gd name="T11" fmla="*/ 16 h 92"/>
                <a:gd name="T12" fmla="*/ 74 w 93"/>
                <a:gd name="T13" fmla="*/ 21 h 92"/>
                <a:gd name="T14" fmla="*/ 68 w 93"/>
                <a:gd name="T15" fmla="*/ 16 h 92"/>
                <a:gd name="T16" fmla="*/ 72 w 93"/>
                <a:gd name="T17" fmla="*/ 8 h 92"/>
                <a:gd name="T18" fmla="*/ 62 w 93"/>
                <a:gd name="T19" fmla="*/ 2 h 92"/>
                <a:gd name="T20" fmla="*/ 58 w 93"/>
                <a:gd name="T21" fmla="*/ 11 h 92"/>
                <a:gd name="T22" fmla="*/ 50 w 93"/>
                <a:gd name="T23" fmla="*/ 9 h 92"/>
                <a:gd name="T24" fmla="*/ 50 w 93"/>
                <a:gd name="T25" fmla="*/ 0 h 92"/>
                <a:gd name="T26" fmla="*/ 38 w 93"/>
                <a:gd name="T27" fmla="*/ 0 h 92"/>
                <a:gd name="T28" fmla="*/ 39 w 93"/>
                <a:gd name="T29" fmla="*/ 10 h 92"/>
                <a:gd name="T30" fmla="*/ 31 w 93"/>
                <a:gd name="T31" fmla="*/ 12 h 92"/>
                <a:gd name="T32" fmla="*/ 26 w 93"/>
                <a:gd name="T33" fmla="*/ 4 h 92"/>
                <a:gd name="T34" fmla="*/ 17 w 93"/>
                <a:gd name="T35" fmla="*/ 11 h 92"/>
                <a:gd name="T36" fmla="*/ 22 w 93"/>
                <a:gd name="T37" fmla="*/ 18 h 92"/>
                <a:gd name="T38" fmla="*/ 16 w 93"/>
                <a:gd name="T39" fmla="*/ 24 h 92"/>
                <a:gd name="T40" fmla="*/ 8 w 93"/>
                <a:gd name="T41" fmla="*/ 20 h 92"/>
                <a:gd name="T42" fmla="*/ 3 w 93"/>
                <a:gd name="T43" fmla="*/ 31 h 92"/>
                <a:gd name="T44" fmla="*/ 11 w 93"/>
                <a:gd name="T45" fmla="*/ 35 h 92"/>
                <a:gd name="T46" fmla="*/ 9 w 93"/>
                <a:gd name="T47" fmla="*/ 42 h 92"/>
                <a:gd name="T48" fmla="*/ 0 w 93"/>
                <a:gd name="T49" fmla="*/ 43 h 92"/>
                <a:gd name="T50" fmla="*/ 1 w 93"/>
                <a:gd name="T51" fmla="*/ 54 h 92"/>
                <a:gd name="T52" fmla="*/ 10 w 93"/>
                <a:gd name="T53" fmla="*/ 54 h 92"/>
                <a:gd name="T54" fmla="*/ 13 w 93"/>
                <a:gd name="T55" fmla="*/ 62 h 92"/>
                <a:gd name="T56" fmla="*/ 5 w 93"/>
                <a:gd name="T57" fmla="*/ 67 h 92"/>
                <a:gd name="T58" fmla="*/ 11 w 93"/>
                <a:gd name="T59" fmla="*/ 76 h 92"/>
                <a:gd name="T60" fmla="*/ 19 w 93"/>
                <a:gd name="T61" fmla="*/ 71 h 92"/>
                <a:gd name="T62" fmla="*/ 25 w 93"/>
                <a:gd name="T63" fmla="*/ 77 h 92"/>
                <a:gd name="T64" fmla="*/ 21 w 93"/>
                <a:gd name="T65" fmla="*/ 85 h 92"/>
                <a:gd name="T66" fmla="*/ 31 w 93"/>
                <a:gd name="T67" fmla="*/ 90 h 92"/>
                <a:gd name="T68" fmla="*/ 35 w 93"/>
                <a:gd name="T69" fmla="*/ 82 h 92"/>
                <a:gd name="T70" fmla="*/ 43 w 93"/>
                <a:gd name="T71" fmla="*/ 83 h 92"/>
                <a:gd name="T72" fmla="*/ 43 w 93"/>
                <a:gd name="T73" fmla="*/ 92 h 92"/>
                <a:gd name="T74" fmla="*/ 55 w 93"/>
                <a:gd name="T75" fmla="*/ 92 h 92"/>
                <a:gd name="T76" fmla="*/ 54 w 93"/>
                <a:gd name="T77" fmla="*/ 83 h 92"/>
                <a:gd name="T78" fmla="*/ 62 w 93"/>
                <a:gd name="T79" fmla="*/ 80 h 92"/>
                <a:gd name="T80" fmla="*/ 67 w 93"/>
                <a:gd name="T81" fmla="*/ 88 h 92"/>
                <a:gd name="T82" fmla="*/ 77 w 93"/>
                <a:gd name="T83" fmla="*/ 81 h 92"/>
                <a:gd name="T84" fmla="*/ 72 w 93"/>
                <a:gd name="T85" fmla="*/ 74 h 92"/>
                <a:gd name="T86" fmla="*/ 77 w 93"/>
                <a:gd name="T87" fmla="*/ 68 h 92"/>
                <a:gd name="T88" fmla="*/ 85 w 93"/>
                <a:gd name="T89" fmla="*/ 72 h 92"/>
                <a:gd name="T90" fmla="*/ 90 w 93"/>
                <a:gd name="T91" fmla="*/ 62 h 92"/>
                <a:gd name="T92" fmla="*/ 82 w 93"/>
                <a:gd name="T93" fmla="*/ 58 h 92"/>
                <a:gd name="T94" fmla="*/ 84 w 93"/>
                <a:gd name="T95" fmla="*/ 50 h 92"/>
                <a:gd name="T96" fmla="*/ 93 w 93"/>
                <a:gd name="T97" fmla="*/ 49 h 92"/>
                <a:gd name="T98" fmla="*/ 48 w 93"/>
                <a:gd name="T99" fmla="*/ 72 h 92"/>
                <a:gd name="T100" fmla="*/ 21 w 93"/>
                <a:gd name="T101" fmla="*/ 48 h 92"/>
                <a:gd name="T102" fmla="*/ 45 w 93"/>
                <a:gd name="T103" fmla="*/ 20 h 92"/>
                <a:gd name="T104" fmla="*/ 72 w 93"/>
                <a:gd name="T105" fmla="*/ 45 h 92"/>
                <a:gd name="T106" fmla="*/ 48 w 93"/>
                <a:gd name="T107" fmla="*/ 7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93" h="92">
                  <a:moveTo>
                    <a:pt x="93" y="49"/>
                  </a:moveTo>
                  <a:cubicBezTo>
                    <a:pt x="92" y="38"/>
                    <a:pt x="92" y="38"/>
                    <a:pt x="92" y="38"/>
                  </a:cubicBezTo>
                  <a:cubicBezTo>
                    <a:pt x="83" y="38"/>
                    <a:pt x="83" y="38"/>
                    <a:pt x="83" y="38"/>
                  </a:cubicBezTo>
                  <a:cubicBezTo>
                    <a:pt x="83" y="36"/>
                    <a:pt x="82" y="33"/>
                    <a:pt x="81" y="31"/>
                  </a:cubicBezTo>
                  <a:cubicBezTo>
                    <a:pt x="88" y="26"/>
                    <a:pt x="88" y="26"/>
                    <a:pt x="88" y="26"/>
                  </a:cubicBezTo>
                  <a:cubicBezTo>
                    <a:pt x="82" y="16"/>
                    <a:pt x="82" y="16"/>
                    <a:pt x="82" y="16"/>
                  </a:cubicBezTo>
                  <a:cubicBezTo>
                    <a:pt x="74" y="21"/>
                    <a:pt x="74" y="21"/>
                    <a:pt x="74" y="21"/>
                  </a:cubicBezTo>
                  <a:cubicBezTo>
                    <a:pt x="73" y="19"/>
                    <a:pt x="71" y="17"/>
                    <a:pt x="68" y="16"/>
                  </a:cubicBezTo>
                  <a:cubicBezTo>
                    <a:pt x="72" y="8"/>
                    <a:pt x="72" y="8"/>
                    <a:pt x="72" y="8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6" y="10"/>
                    <a:pt x="53" y="9"/>
                    <a:pt x="50" y="9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36" y="10"/>
                    <a:pt x="34" y="11"/>
                    <a:pt x="31" y="1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0" y="20"/>
                    <a:pt x="18" y="22"/>
                    <a:pt x="16" y="2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0" y="37"/>
                    <a:pt x="10" y="40"/>
                    <a:pt x="9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" y="54"/>
                    <a:pt x="1" y="54"/>
                    <a:pt x="1" y="54"/>
                  </a:cubicBezTo>
                  <a:cubicBezTo>
                    <a:pt x="10" y="54"/>
                    <a:pt x="10" y="54"/>
                    <a:pt x="10" y="54"/>
                  </a:cubicBezTo>
                  <a:cubicBezTo>
                    <a:pt x="11" y="57"/>
                    <a:pt x="11" y="59"/>
                    <a:pt x="13" y="62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9" y="71"/>
                    <a:pt x="19" y="71"/>
                    <a:pt x="19" y="71"/>
                  </a:cubicBezTo>
                  <a:cubicBezTo>
                    <a:pt x="21" y="73"/>
                    <a:pt x="23" y="75"/>
                    <a:pt x="25" y="77"/>
                  </a:cubicBezTo>
                  <a:cubicBezTo>
                    <a:pt x="21" y="85"/>
                    <a:pt x="21" y="85"/>
                    <a:pt x="21" y="85"/>
                  </a:cubicBezTo>
                  <a:cubicBezTo>
                    <a:pt x="31" y="90"/>
                    <a:pt x="31" y="90"/>
                    <a:pt x="31" y="90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8" y="83"/>
                    <a:pt x="40" y="83"/>
                    <a:pt x="43" y="83"/>
                  </a:cubicBezTo>
                  <a:cubicBezTo>
                    <a:pt x="43" y="92"/>
                    <a:pt x="43" y="92"/>
                    <a:pt x="43" y="92"/>
                  </a:cubicBezTo>
                  <a:cubicBezTo>
                    <a:pt x="55" y="92"/>
                    <a:pt x="55" y="92"/>
                    <a:pt x="55" y="92"/>
                  </a:cubicBezTo>
                  <a:cubicBezTo>
                    <a:pt x="54" y="83"/>
                    <a:pt x="54" y="83"/>
                    <a:pt x="54" y="83"/>
                  </a:cubicBezTo>
                  <a:cubicBezTo>
                    <a:pt x="57" y="82"/>
                    <a:pt x="60" y="81"/>
                    <a:pt x="62" y="80"/>
                  </a:cubicBezTo>
                  <a:cubicBezTo>
                    <a:pt x="67" y="88"/>
                    <a:pt x="67" y="88"/>
                    <a:pt x="67" y="88"/>
                  </a:cubicBezTo>
                  <a:cubicBezTo>
                    <a:pt x="77" y="81"/>
                    <a:pt x="77" y="81"/>
                    <a:pt x="77" y="81"/>
                  </a:cubicBezTo>
                  <a:cubicBezTo>
                    <a:pt x="72" y="74"/>
                    <a:pt x="72" y="74"/>
                    <a:pt x="72" y="74"/>
                  </a:cubicBezTo>
                  <a:cubicBezTo>
                    <a:pt x="74" y="72"/>
                    <a:pt x="75" y="70"/>
                    <a:pt x="77" y="68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90" y="62"/>
                    <a:pt x="90" y="62"/>
                    <a:pt x="90" y="62"/>
                  </a:cubicBezTo>
                  <a:cubicBezTo>
                    <a:pt x="82" y="58"/>
                    <a:pt x="82" y="58"/>
                    <a:pt x="82" y="58"/>
                  </a:cubicBezTo>
                  <a:cubicBezTo>
                    <a:pt x="83" y="55"/>
                    <a:pt x="84" y="52"/>
                    <a:pt x="84" y="50"/>
                  </a:cubicBezTo>
                  <a:cubicBezTo>
                    <a:pt x="93" y="49"/>
                    <a:pt x="93" y="49"/>
                    <a:pt x="93" y="49"/>
                  </a:cubicBezTo>
                  <a:close/>
                  <a:moveTo>
                    <a:pt x="48" y="72"/>
                  </a:moveTo>
                  <a:cubicBezTo>
                    <a:pt x="34" y="73"/>
                    <a:pt x="22" y="62"/>
                    <a:pt x="21" y="48"/>
                  </a:cubicBezTo>
                  <a:cubicBezTo>
                    <a:pt x="20" y="33"/>
                    <a:pt x="31" y="21"/>
                    <a:pt x="45" y="20"/>
                  </a:cubicBezTo>
                  <a:cubicBezTo>
                    <a:pt x="59" y="19"/>
                    <a:pt x="72" y="30"/>
                    <a:pt x="72" y="45"/>
                  </a:cubicBezTo>
                  <a:cubicBezTo>
                    <a:pt x="73" y="59"/>
                    <a:pt x="62" y="71"/>
                    <a:pt x="48" y="7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6" name="Freeform 43">
              <a:extLst>
                <a:ext uri="{FF2B5EF4-FFF2-40B4-BE49-F238E27FC236}">
                  <a16:creationId xmlns:a16="http://schemas.microsoft.com/office/drawing/2014/main" id="{5127759B-302F-4F2D-A682-8CEE7FE198A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4801" y="4100513"/>
              <a:ext cx="50800" cy="50800"/>
            </a:xfrm>
            <a:custGeom>
              <a:avLst/>
              <a:gdLst>
                <a:gd name="T0" fmla="*/ 14 w 27"/>
                <a:gd name="T1" fmla="*/ 26 h 27"/>
                <a:gd name="T2" fmla="*/ 0 w 27"/>
                <a:gd name="T3" fmla="*/ 14 h 27"/>
                <a:gd name="T4" fmla="*/ 13 w 27"/>
                <a:gd name="T5" fmla="*/ 0 h 27"/>
                <a:gd name="T6" fmla="*/ 27 w 27"/>
                <a:gd name="T7" fmla="*/ 12 h 27"/>
                <a:gd name="T8" fmla="*/ 14 w 27"/>
                <a:gd name="T9" fmla="*/ 26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27">
                  <a:moveTo>
                    <a:pt x="14" y="26"/>
                  </a:moveTo>
                  <a:cubicBezTo>
                    <a:pt x="7" y="27"/>
                    <a:pt x="1" y="21"/>
                    <a:pt x="0" y="14"/>
                  </a:cubicBezTo>
                  <a:cubicBezTo>
                    <a:pt x="0" y="7"/>
                    <a:pt x="6" y="0"/>
                    <a:pt x="13" y="0"/>
                  </a:cubicBezTo>
                  <a:cubicBezTo>
                    <a:pt x="20" y="0"/>
                    <a:pt x="26" y="5"/>
                    <a:pt x="27" y="12"/>
                  </a:cubicBezTo>
                  <a:cubicBezTo>
                    <a:pt x="27" y="20"/>
                    <a:pt x="22" y="26"/>
                    <a:pt x="14" y="26"/>
                  </a:cubicBezTo>
                  <a:close/>
                </a:path>
              </a:pathLst>
            </a:custGeom>
            <a:solidFill>
              <a:srgbClr val="6B7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7" name="Freeform 44">
              <a:extLst>
                <a:ext uri="{FF2B5EF4-FFF2-40B4-BE49-F238E27FC236}">
                  <a16:creationId xmlns:a16="http://schemas.microsoft.com/office/drawing/2014/main" id="{BBB704A6-D6EE-42EA-8DC5-E757C1C2A84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762376" y="4740275"/>
              <a:ext cx="196850" cy="198437"/>
            </a:xfrm>
            <a:custGeom>
              <a:avLst/>
              <a:gdLst>
                <a:gd name="T0" fmla="*/ 104 w 104"/>
                <a:gd name="T1" fmla="*/ 56 h 104"/>
                <a:gd name="T2" fmla="*/ 103 w 104"/>
                <a:gd name="T3" fmla="*/ 43 h 104"/>
                <a:gd name="T4" fmla="*/ 93 w 104"/>
                <a:gd name="T5" fmla="*/ 43 h 104"/>
                <a:gd name="T6" fmla="*/ 90 w 104"/>
                <a:gd name="T7" fmla="*/ 35 h 104"/>
                <a:gd name="T8" fmla="*/ 99 w 104"/>
                <a:gd name="T9" fmla="*/ 29 h 104"/>
                <a:gd name="T10" fmla="*/ 92 w 104"/>
                <a:gd name="T11" fmla="*/ 19 h 104"/>
                <a:gd name="T12" fmla="*/ 83 w 104"/>
                <a:gd name="T13" fmla="*/ 24 h 104"/>
                <a:gd name="T14" fmla="*/ 76 w 104"/>
                <a:gd name="T15" fmla="*/ 18 h 104"/>
                <a:gd name="T16" fmla="*/ 81 w 104"/>
                <a:gd name="T17" fmla="*/ 9 h 104"/>
                <a:gd name="T18" fmla="*/ 70 w 104"/>
                <a:gd name="T19" fmla="*/ 3 h 104"/>
                <a:gd name="T20" fmla="*/ 65 w 104"/>
                <a:gd name="T21" fmla="*/ 12 h 104"/>
                <a:gd name="T22" fmla="*/ 56 w 104"/>
                <a:gd name="T23" fmla="*/ 11 h 104"/>
                <a:gd name="T24" fmla="*/ 56 w 104"/>
                <a:gd name="T25" fmla="*/ 0 h 104"/>
                <a:gd name="T26" fmla="*/ 43 w 104"/>
                <a:gd name="T27" fmla="*/ 1 h 104"/>
                <a:gd name="T28" fmla="*/ 43 w 104"/>
                <a:gd name="T29" fmla="*/ 11 h 104"/>
                <a:gd name="T30" fmla="*/ 35 w 104"/>
                <a:gd name="T31" fmla="*/ 14 h 104"/>
                <a:gd name="T32" fmla="*/ 29 w 104"/>
                <a:gd name="T33" fmla="*/ 6 h 104"/>
                <a:gd name="T34" fmla="*/ 18 w 104"/>
                <a:gd name="T35" fmla="*/ 13 h 104"/>
                <a:gd name="T36" fmla="*/ 24 w 104"/>
                <a:gd name="T37" fmla="*/ 21 h 104"/>
                <a:gd name="T38" fmla="*/ 18 w 104"/>
                <a:gd name="T39" fmla="*/ 28 h 104"/>
                <a:gd name="T40" fmla="*/ 9 w 104"/>
                <a:gd name="T41" fmla="*/ 23 h 104"/>
                <a:gd name="T42" fmla="*/ 3 w 104"/>
                <a:gd name="T43" fmla="*/ 35 h 104"/>
                <a:gd name="T44" fmla="*/ 12 w 104"/>
                <a:gd name="T45" fmla="*/ 39 h 104"/>
                <a:gd name="T46" fmla="*/ 10 w 104"/>
                <a:gd name="T47" fmla="*/ 48 h 104"/>
                <a:gd name="T48" fmla="*/ 0 w 104"/>
                <a:gd name="T49" fmla="*/ 49 h 104"/>
                <a:gd name="T50" fmla="*/ 1 w 104"/>
                <a:gd name="T51" fmla="*/ 62 h 104"/>
                <a:gd name="T52" fmla="*/ 11 w 104"/>
                <a:gd name="T53" fmla="*/ 61 h 104"/>
                <a:gd name="T54" fmla="*/ 14 w 104"/>
                <a:gd name="T55" fmla="*/ 70 h 104"/>
                <a:gd name="T56" fmla="*/ 5 w 104"/>
                <a:gd name="T57" fmla="*/ 75 h 104"/>
                <a:gd name="T58" fmla="*/ 12 w 104"/>
                <a:gd name="T59" fmla="*/ 86 h 104"/>
                <a:gd name="T60" fmla="*/ 21 w 104"/>
                <a:gd name="T61" fmla="*/ 80 h 104"/>
                <a:gd name="T62" fmla="*/ 28 w 104"/>
                <a:gd name="T63" fmla="*/ 86 h 104"/>
                <a:gd name="T64" fmla="*/ 23 w 104"/>
                <a:gd name="T65" fmla="*/ 95 h 104"/>
                <a:gd name="T66" fmla="*/ 35 w 104"/>
                <a:gd name="T67" fmla="*/ 101 h 104"/>
                <a:gd name="T68" fmla="*/ 39 w 104"/>
                <a:gd name="T69" fmla="*/ 92 h 104"/>
                <a:gd name="T70" fmla="*/ 48 w 104"/>
                <a:gd name="T71" fmla="*/ 94 h 104"/>
                <a:gd name="T72" fmla="*/ 49 w 104"/>
                <a:gd name="T73" fmla="*/ 104 h 104"/>
                <a:gd name="T74" fmla="*/ 61 w 104"/>
                <a:gd name="T75" fmla="*/ 103 h 104"/>
                <a:gd name="T76" fmla="*/ 61 w 104"/>
                <a:gd name="T77" fmla="*/ 93 h 104"/>
                <a:gd name="T78" fmla="*/ 69 w 104"/>
                <a:gd name="T79" fmla="*/ 90 h 104"/>
                <a:gd name="T80" fmla="*/ 75 w 104"/>
                <a:gd name="T81" fmla="*/ 99 h 104"/>
                <a:gd name="T82" fmla="*/ 86 w 104"/>
                <a:gd name="T83" fmla="*/ 92 h 104"/>
                <a:gd name="T84" fmla="*/ 80 w 104"/>
                <a:gd name="T85" fmla="*/ 83 h 104"/>
                <a:gd name="T86" fmla="*/ 86 w 104"/>
                <a:gd name="T87" fmla="*/ 77 h 104"/>
                <a:gd name="T88" fmla="*/ 95 w 104"/>
                <a:gd name="T89" fmla="*/ 81 h 104"/>
                <a:gd name="T90" fmla="*/ 101 w 104"/>
                <a:gd name="T91" fmla="*/ 70 h 104"/>
                <a:gd name="T92" fmla="*/ 92 w 104"/>
                <a:gd name="T93" fmla="*/ 65 h 104"/>
                <a:gd name="T94" fmla="*/ 94 w 104"/>
                <a:gd name="T95" fmla="*/ 56 h 104"/>
                <a:gd name="T96" fmla="*/ 104 w 104"/>
                <a:gd name="T97" fmla="*/ 56 h 104"/>
                <a:gd name="T98" fmla="*/ 54 w 104"/>
                <a:gd name="T99" fmla="*/ 81 h 104"/>
                <a:gd name="T100" fmla="*/ 23 w 104"/>
                <a:gd name="T101" fmla="*/ 54 h 104"/>
                <a:gd name="T102" fmla="*/ 50 w 104"/>
                <a:gd name="T103" fmla="*/ 23 h 104"/>
                <a:gd name="T104" fmla="*/ 81 w 104"/>
                <a:gd name="T105" fmla="*/ 51 h 104"/>
                <a:gd name="T106" fmla="*/ 54 w 104"/>
                <a:gd name="T107" fmla="*/ 81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4" h="104">
                  <a:moveTo>
                    <a:pt x="104" y="56"/>
                  </a:moveTo>
                  <a:cubicBezTo>
                    <a:pt x="103" y="43"/>
                    <a:pt x="103" y="43"/>
                    <a:pt x="103" y="43"/>
                  </a:cubicBezTo>
                  <a:cubicBezTo>
                    <a:pt x="93" y="43"/>
                    <a:pt x="93" y="43"/>
                    <a:pt x="93" y="43"/>
                  </a:cubicBezTo>
                  <a:cubicBezTo>
                    <a:pt x="92" y="40"/>
                    <a:pt x="91" y="38"/>
                    <a:pt x="90" y="35"/>
                  </a:cubicBezTo>
                  <a:cubicBezTo>
                    <a:pt x="99" y="29"/>
                    <a:pt x="99" y="29"/>
                    <a:pt x="99" y="29"/>
                  </a:cubicBezTo>
                  <a:cubicBezTo>
                    <a:pt x="92" y="19"/>
                    <a:pt x="92" y="19"/>
                    <a:pt x="92" y="19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1" y="22"/>
                    <a:pt x="79" y="20"/>
                    <a:pt x="76" y="18"/>
                  </a:cubicBezTo>
                  <a:cubicBezTo>
                    <a:pt x="81" y="9"/>
                    <a:pt x="81" y="9"/>
                    <a:pt x="81" y="9"/>
                  </a:cubicBezTo>
                  <a:cubicBezTo>
                    <a:pt x="70" y="3"/>
                    <a:pt x="70" y="3"/>
                    <a:pt x="70" y="3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62" y="11"/>
                    <a:pt x="59" y="11"/>
                    <a:pt x="56" y="11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0" y="12"/>
                    <a:pt x="37" y="13"/>
                    <a:pt x="35" y="1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2" y="23"/>
                    <a:pt x="20" y="25"/>
                    <a:pt x="18" y="28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11" y="42"/>
                    <a:pt x="11" y="45"/>
                    <a:pt x="10" y="4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11" y="61"/>
                    <a:pt x="11" y="61"/>
                    <a:pt x="11" y="61"/>
                  </a:cubicBezTo>
                  <a:cubicBezTo>
                    <a:pt x="12" y="64"/>
                    <a:pt x="13" y="67"/>
                    <a:pt x="14" y="70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3" y="83"/>
                    <a:pt x="25" y="85"/>
                    <a:pt x="28" y="86"/>
                  </a:cubicBezTo>
                  <a:cubicBezTo>
                    <a:pt x="23" y="95"/>
                    <a:pt x="23" y="95"/>
                    <a:pt x="23" y="95"/>
                  </a:cubicBezTo>
                  <a:cubicBezTo>
                    <a:pt x="35" y="101"/>
                    <a:pt x="35" y="101"/>
                    <a:pt x="35" y="101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42" y="93"/>
                    <a:pt x="45" y="94"/>
                    <a:pt x="48" y="94"/>
                  </a:cubicBezTo>
                  <a:cubicBezTo>
                    <a:pt x="49" y="104"/>
                    <a:pt x="49" y="104"/>
                    <a:pt x="49" y="104"/>
                  </a:cubicBezTo>
                  <a:cubicBezTo>
                    <a:pt x="61" y="103"/>
                    <a:pt x="61" y="103"/>
                    <a:pt x="61" y="103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64" y="93"/>
                    <a:pt x="67" y="92"/>
                    <a:pt x="69" y="90"/>
                  </a:cubicBezTo>
                  <a:cubicBezTo>
                    <a:pt x="75" y="99"/>
                    <a:pt x="75" y="99"/>
                    <a:pt x="75" y="99"/>
                  </a:cubicBezTo>
                  <a:cubicBezTo>
                    <a:pt x="86" y="92"/>
                    <a:pt x="86" y="92"/>
                    <a:pt x="86" y="92"/>
                  </a:cubicBezTo>
                  <a:cubicBezTo>
                    <a:pt x="80" y="83"/>
                    <a:pt x="80" y="83"/>
                    <a:pt x="80" y="83"/>
                  </a:cubicBezTo>
                  <a:cubicBezTo>
                    <a:pt x="82" y="81"/>
                    <a:pt x="84" y="79"/>
                    <a:pt x="86" y="77"/>
                  </a:cubicBezTo>
                  <a:cubicBezTo>
                    <a:pt x="95" y="81"/>
                    <a:pt x="95" y="81"/>
                    <a:pt x="95" y="81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92" y="65"/>
                    <a:pt x="92" y="65"/>
                    <a:pt x="92" y="65"/>
                  </a:cubicBezTo>
                  <a:cubicBezTo>
                    <a:pt x="93" y="62"/>
                    <a:pt x="93" y="59"/>
                    <a:pt x="94" y="56"/>
                  </a:cubicBezTo>
                  <a:cubicBezTo>
                    <a:pt x="104" y="56"/>
                    <a:pt x="104" y="56"/>
                    <a:pt x="104" y="56"/>
                  </a:cubicBezTo>
                  <a:close/>
                  <a:moveTo>
                    <a:pt x="54" y="81"/>
                  </a:moveTo>
                  <a:cubicBezTo>
                    <a:pt x="38" y="82"/>
                    <a:pt x="24" y="70"/>
                    <a:pt x="23" y="54"/>
                  </a:cubicBezTo>
                  <a:cubicBezTo>
                    <a:pt x="22" y="38"/>
                    <a:pt x="34" y="24"/>
                    <a:pt x="50" y="23"/>
                  </a:cubicBezTo>
                  <a:cubicBezTo>
                    <a:pt x="66" y="22"/>
                    <a:pt x="80" y="35"/>
                    <a:pt x="81" y="51"/>
                  </a:cubicBezTo>
                  <a:cubicBezTo>
                    <a:pt x="82" y="67"/>
                    <a:pt x="70" y="80"/>
                    <a:pt x="54" y="81"/>
                  </a:cubicBezTo>
                  <a:close/>
                </a:path>
              </a:pathLst>
            </a:custGeom>
            <a:solidFill>
              <a:srgbClr val="6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8" name="Freeform 45">
              <a:extLst>
                <a:ext uri="{FF2B5EF4-FFF2-40B4-BE49-F238E27FC236}">
                  <a16:creationId xmlns:a16="http://schemas.microsoft.com/office/drawing/2014/main" id="{B5C89E20-8303-46C4-B130-96F34812F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32226" y="4810125"/>
              <a:ext cx="57150" cy="57150"/>
            </a:xfrm>
            <a:custGeom>
              <a:avLst/>
              <a:gdLst>
                <a:gd name="T0" fmla="*/ 16 w 30"/>
                <a:gd name="T1" fmla="*/ 30 h 30"/>
                <a:gd name="T2" fmla="*/ 0 w 30"/>
                <a:gd name="T3" fmla="*/ 16 h 30"/>
                <a:gd name="T4" fmla="*/ 14 w 30"/>
                <a:gd name="T5" fmla="*/ 1 h 30"/>
                <a:gd name="T6" fmla="*/ 30 w 30"/>
                <a:gd name="T7" fmla="*/ 14 h 30"/>
                <a:gd name="T8" fmla="*/ 16 w 30"/>
                <a:gd name="T9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30">
                  <a:moveTo>
                    <a:pt x="16" y="30"/>
                  </a:moveTo>
                  <a:cubicBezTo>
                    <a:pt x="8" y="30"/>
                    <a:pt x="1" y="24"/>
                    <a:pt x="0" y="16"/>
                  </a:cubicBezTo>
                  <a:cubicBezTo>
                    <a:pt x="0" y="8"/>
                    <a:pt x="6" y="1"/>
                    <a:pt x="14" y="1"/>
                  </a:cubicBezTo>
                  <a:cubicBezTo>
                    <a:pt x="22" y="0"/>
                    <a:pt x="29" y="6"/>
                    <a:pt x="30" y="14"/>
                  </a:cubicBezTo>
                  <a:cubicBezTo>
                    <a:pt x="30" y="23"/>
                    <a:pt x="24" y="29"/>
                    <a:pt x="16" y="30"/>
                  </a:cubicBezTo>
                  <a:close/>
                </a:path>
              </a:pathLst>
            </a:custGeom>
            <a:solidFill>
              <a:srgbClr val="63D2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9" name="Freeform 46">
              <a:extLst>
                <a:ext uri="{FF2B5EF4-FFF2-40B4-BE49-F238E27FC236}">
                  <a16:creationId xmlns:a16="http://schemas.microsoft.com/office/drawing/2014/main" id="{1F03B5F0-848C-48CC-BAAB-9F0ECB6F2DD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32126" y="4484688"/>
              <a:ext cx="161925" cy="160337"/>
            </a:xfrm>
            <a:custGeom>
              <a:avLst/>
              <a:gdLst>
                <a:gd name="T0" fmla="*/ 85 w 85"/>
                <a:gd name="T1" fmla="*/ 45 h 85"/>
                <a:gd name="T2" fmla="*/ 85 w 85"/>
                <a:gd name="T3" fmla="*/ 35 h 85"/>
                <a:gd name="T4" fmla="*/ 76 w 85"/>
                <a:gd name="T5" fmla="*/ 35 h 85"/>
                <a:gd name="T6" fmla="*/ 74 w 85"/>
                <a:gd name="T7" fmla="*/ 28 h 85"/>
                <a:gd name="T8" fmla="*/ 81 w 85"/>
                <a:gd name="T9" fmla="*/ 23 h 85"/>
                <a:gd name="T10" fmla="*/ 75 w 85"/>
                <a:gd name="T11" fmla="*/ 15 h 85"/>
                <a:gd name="T12" fmla="*/ 68 w 85"/>
                <a:gd name="T13" fmla="*/ 19 h 85"/>
                <a:gd name="T14" fmla="*/ 63 w 85"/>
                <a:gd name="T15" fmla="*/ 14 h 85"/>
                <a:gd name="T16" fmla="*/ 66 w 85"/>
                <a:gd name="T17" fmla="*/ 7 h 85"/>
                <a:gd name="T18" fmla="*/ 57 w 85"/>
                <a:gd name="T19" fmla="*/ 2 h 85"/>
                <a:gd name="T20" fmla="*/ 53 w 85"/>
                <a:gd name="T21" fmla="*/ 9 h 85"/>
                <a:gd name="T22" fmla="*/ 46 w 85"/>
                <a:gd name="T23" fmla="*/ 8 h 85"/>
                <a:gd name="T24" fmla="*/ 45 w 85"/>
                <a:gd name="T25" fmla="*/ 0 h 85"/>
                <a:gd name="T26" fmla="*/ 35 w 85"/>
                <a:gd name="T27" fmla="*/ 0 h 85"/>
                <a:gd name="T28" fmla="*/ 35 w 85"/>
                <a:gd name="T29" fmla="*/ 9 h 85"/>
                <a:gd name="T30" fmla="*/ 28 w 85"/>
                <a:gd name="T31" fmla="*/ 11 h 85"/>
                <a:gd name="T32" fmla="*/ 24 w 85"/>
                <a:gd name="T33" fmla="*/ 4 h 85"/>
                <a:gd name="T34" fmla="*/ 15 w 85"/>
                <a:gd name="T35" fmla="*/ 10 h 85"/>
                <a:gd name="T36" fmla="*/ 19 w 85"/>
                <a:gd name="T37" fmla="*/ 17 h 85"/>
                <a:gd name="T38" fmla="*/ 14 w 85"/>
                <a:gd name="T39" fmla="*/ 22 h 85"/>
                <a:gd name="T40" fmla="*/ 7 w 85"/>
                <a:gd name="T41" fmla="*/ 18 h 85"/>
                <a:gd name="T42" fmla="*/ 2 w 85"/>
                <a:gd name="T43" fmla="*/ 28 h 85"/>
                <a:gd name="T44" fmla="*/ 9 w 85"/>
                <a:gd name="T45" fmla="*/ 32 h 85"/>
                <a:gd name="T46" fmla="*/ 8 w 85"/>
                <a:gd name="T47" fmla="*/ 39 h 85"/>
                <a:gd name="T48" fmla="*/ 0 w 85"/>
                <a:gd name="T49" fmla="*/ 39 h 85"/>
                <a:gd name="T50" fmla="*/ 0 w 85"/>
                <a:gd name="T51" fmla="*/ 50 h 85"/>
                <a:gd name="T52" fmla="*/ 9 w 85"/>
                <a:gd name="T53" fmla="*/ 50 h 85"/>
                <a:gd name="T54" fmla="*/ 11 w 85"/>
                <a:gd name="T55" fmla="*/ 57 h 85"/>
                <a:gd name="T56" fmla="*/ 4 w 85"/>
                <a:gd name="T57" fmla="*/ 61 h 85"/>
                <a:gd name="T58" fmla="*/ 10 w 85"/>
                <a:gd name="T59" fmla="*/ 70 h 85"/>
                <a:gd name="T60" fmla="*/ 17 w 85"/>
                <a:gd name="T61" fmla="*/ 66 h 85"/>
                <a:gd name="T62" fmla="*/ 22 w 85"/>
                <a:gd name="T63" fmla="*/ 70 h 85"/>
                <a:gd name="T64" fmla="*/ 18 w 85"/>
                <a:gd name="T65" fmla="*/ 78 h 85"/>
                <a:gd name="T66" fmla="*/ 28 w 85"/>
                <a:gd name="T67" fmla="*/ 83 h 85"/>
                <a:gd name="T68" fmla="*/ 32 w 85"/>
                <a:gd name="T69" fmla="*/ 75 h 85"/>
                <a:gd name="T70" fmla="*/ 39 w 85"/>
                <a:gd name="T71" fmla="*/ 77 h 85"/>
                <a:gd name="T72" fmla="*/ 39 w 85"/>
                <a:gd name="T73" fmla="*/ 85 h 85"/>
                <a:gd name="T74" fmla="*/ 50 w 85"/>
                <a:gd name="T75" fmla="*/ 85 h 85"/>
                <a:gd name="T76" fmla="*/ 50 w 85"/>
                <a:gd name="T77" fmla="*/ 76 h 85"/>
                <a:gd name="T78" fmla="*/ 57 w 85"/>
                <a:gd name="T79" fmla="*/ 74 h 85"/>
                <a:gd name="T80" fmla="*/ 61 w 85"/>
                <a:gd name="T81" fmla="*/ 81 h 85"/>
                <a:gd name="T82" fmla="*/ 70 w 85"/>
                <a:gd name="T83" fmla="*/ 75 h 85"/>
                <a:gd name="T84" fmla="*/ 66 w 85"/>
                <a:gd name="T85" fmla="*/ 68 h 85"/>
                <a:gd name="T86" fmla="*/ 71 w 85"/>
                <a:gd name="T87" fmla="*/ 63 h 85"/>
                <a:gd name="T88" fmla="*/ 78 w 85"/>
                <a:gd name="T89" fmla="*/ 66 h 85"/>
                <a:gd name="T90" fmla="*/ 83 w 85"/>
                <a:gd name="T91" fmla="*/ 57 h 85"/>
                <a:gd name="T92" fmla="*/ 75 w 85"/>
                <a:gd name="T93" fmla="*/ 53 h 85"/>
                <a:gd name="T94" fmla="*/ 77 w 85"/>
                <a:gd name="T95" fmla="*/ 46 h 85"/>
                <a:gd name="T96" fmla="*/ 85 w 85"/>
                <a:gd name="T97" fmla="*/ 45 h 85"/>
                <a:gd name="T98" fmla="*/ 44 w 85"/>
                <a:gd name="T99" fmla="*/ 66 h 85"/>
                <a:gd name="T100" fmla="*/ 18 w 85"/>
                <a:gd name="T101" fmla="*/ 44 h 85"/>
                <a:gd name="T102" fmla="*/ 41 w 85"/>
                <a:gd name="T103" fmla="*/ 18 h 85"/>
                <a:gd name="T104" fmla="*/ 66 w 85"/>
                <a:gd name="T105" fmla="*/ 41 h 85"/>
                <a:gd name="T106" fmla="*/ 44 w 85"/>
                <a:gd name="T107" fmla="*/ 66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5" h="85">
                  <a:moveTo>
                    <a:pt x="85" y="45"/>
                  </a:moveTo>
                  <a:cubicBezTo>
                    <a:pt x="85" y="35"/>
                    <a:pt x="85" y="35"/>
                    <a:pt x="85" y="35"/>
                  </a:cubicBezTo>
                  <a:cubicBezTo>
                    <a:pt x="76" y="35"/>
                    <a:pt x="76" y="35"/>
                    <a:pt x="76" y="35"/>
                  </a:cubicBezTo>
                  <a:cubicBezTo>
                    <a:pt x="76" y="33"/>
                    <a:pt x="75" y="30"/>
                    <a:pt x="74" y="28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68" y="19"/>
                    <a:pt x="68" y="19"/>
                    <a:pt x="68" y="19"/>
                  </a:cubicBezTo>
                  <a:cubicBezTo>
                    <a:pt x="66" y="17"/>
                    <a:pt x="65" y="16"/>
                    <a:pt x="63" y="14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1" y="9"/>
                    <a:pt x="48" y="8"/>
                    <a:pt x="46" y="8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3" y="9"/>
                    <a:pt x="30" y="10"/>
                    <a:pt x="28" y="11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7" y="18"/>
                    <a:pt x="16" y="20"/>
                    <a:pt x="14" y="22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4"/>
                    <a:pt x="8" y="36"/>
                    <a:pt x="8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9" y="50"/>
                    <a:pt x="9" y="50"/>
                    <a:pt x="9" y="50"/>
                  </a:cubicBezTo>
                  <a:cubicBezTo>
                    <a:pt x="9" y="52"/>
                    <a:pt x="10" y="54"/>
                    <a:pt x="11" y="57"/>
                  </a:cubicBezTo>
                  <a:cubicBezTo>
                    <a:pt x="4" y="61"/>
                    <a:pt x="4" y="61"/>
                    <a:pt x="4" y="61"/>
                  </a:cubicBezTo>
                  <a:cubicBezTo>
                    <a:pt x="10" y="70"/>
                    <a:pt x="10" y="70"/>
                    <a:pt x="10" y="70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8" y="67"/>
                    <a:pt x="20" y="69"/>
                    <a:pt x="22" y="70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28" y="83"/>
                    <a:pt x="28" y="83"/>
                    <a:pt x="28" y="83"/>
                  </a:cubicBezTo>
                  <a:cubicBezTo>
                    <a:pt x="32" y="75"/>
                    <a:pt x="32" y="75"/>
                    <a:pt x="32" y="75"/>
                  </a:cubicBezTo>
                  <a:cubicBezTo>
                    <a:pt x="34" y="76"/>
                    <a:pt x="37" y="77"/>
                    <a:pt x="39" y="77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50" y="85"/>
                    <a:pt x="50" y="85"/>
                    <a:pt x="50" y="85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2" y="76"/>
                    <a:pt x="54" y="75"/>
                    <a:pt x="57" y="74"/>
                  </a:cubicBezTo>
                  <a:cubicBezTo>
                    <a:pt x="61" y="81"/>
                    <a:pt x="61" y="81"/>
                    <a:pt x="61" y="81"/>
                  </a:cubicBezTo>
                  <a:cubicBezTo>
                    <a:pt x="70" y="75"/>
                    <a:pt x="70" y="75"/>
                    <a:pt x="70" y="75"/>
                  </a:cubicBezTo>
                  <a:cubicBezTo>
                    <a:pt x="66" y="68"/>
                    <a:pt x="66" y="68"/>
                    <a:pt x="66" y="68"/>
                  </a:cubicBezTo>
                  <a:cubicBezTo>
                    <a:pt x="67" y="66"/>
                    <a:pt x="69" y="65"/>
                    <a:pt x="71" y="63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83" y="57"/>
                    <a:pt x="83" y="57"/>
                    <a:pt x="83" y="57"/>
                  </a:cubicBezTo>
                  <a:cubicBezTo>
                    <a:pt x="75" y="53"/>
                    <a:pt x="75" y="53"/>
                    <a:pt x="75" y="53"/>
                  </a:cubicBezTo>
                  <a:cubicBezTo>
                    <a:pt x="76" y="51"/>
                    <a:pt x="77" y="48"/>
                    <a:pt x="77" y="46"/>
                  </a:cubicBezTo>
                  <a:cubicBezTo>
                    <a:pt x="85" y="45"/>
                    <a:pt x="85" y="45"/>
                    <a:pt x="85" y="45"/>
                  </a:cubicBezTo>
                  <a:close/>
                  <a:moveTo>
                    <a:pt x="44" y="66"/>
                  </a:moveTo>
                  <a:cubicBezTo>
                    <a:pt x="31" y="67"/>
                    <a:pt x="19" y="57"/>
                    <a:pt x="18" y="44"/>
                  </a:cubicBezTo>
                  <a:cubicBezTo>
                    <a:pt x="18" y="30"/>
                    <a:pt x="28" y="19"/>
                    <a:pt x="41" y="18"/>
                  </a:cubicBezTo>
                  <a:cubicBezTo>
                    <a:pt x="54" y="18"/>
                    <a:pt x="66" y="28"/>
                    <a:pt x="66" y="41"/>
                  </a:cubicBezTo>
                  <a:cubicBezTo>
                    <a:pt x="67" y="54"/>
                    <a:pt x="57" y="66"/>
                    <a:pt x="44" y="66"/>
                  </a:cubicBezTo>
                  <a:close/>
                </a:path>
              </a:pathLst>
            </a:custGeom>
            <a:solidFill>
              <a:srgbClr val="6B7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0" name="Freeform 47">
              <a:extLst>
                <a:ext uri="{FF2B5EF4-FFF2-40B4-BE49-F238E27FC236}">
                  <a16:creationId xmlns:a16="http://schemas.microsoft.com/office/drawing/2014/main" id="{930B3D42-A8D4-48A9-ABFC-53BC2BF3CA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9276" y="4540250"/>
              <a:ext cx="47625" cy="47625"/>
            </a:xfrm>
            <a:custGeom>
              <a:avLst/>
              <a:gdLst>
                <a:gd name="T0" fmla="*/ 13 w 25"/>
                <a:gd name="T1" fmla="*/ 25 h 25"/>
                <a:gd name="T2" fmla="*/ 0 w 25"/>
                <a:gd name="T3" fmla="*/ 13 h 25"/>
                <a:gd name="T4" fmla="*/ 12 w 25"/>
                <a:gd name="T5" fmla="*/ 0 h 25"/>
                <a:gd name="T6" fmla="*/ 25 w 25"/>
                <a:gd name="T7" fmla="*/ 12 h 25"/>
                <a:gd name="T8" fmla="*/ 13 w 25"/>
                <a:gd name="T9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3" y="25"/>
                  </a:moveTo>
                  <a:cubicBezTo>
                    <a:pt x="6" y="25"/>
                    <a:pt x="1" y="20"/>
                    <a:pt x="0" y="13"/>
                  </a:cubicBezTo>
                  <a:cubicBezTo>
                    <a:pt x="0" y="6"/>
                    <a:pt x="5" y="1"/>
                    <a:pt x="12" y="0"/>
                  </a:cubicBezTo>
                  <a:cubicBezTo>
                    <a:pt x="18" y="0"/>
                    <a:pt x="24" y="5"/>
                    <a:pt x="25" y="12"/>
                  </a:cubicBezTo>
                  <a:cubicBezTo>
                    <a:pt x="25" y="18"/>
                    <a:pt x="20" y="24"/>
                    <a:pt x="13" y="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1" name="Freeform 48">
              <a:extLst>
                <a:ext uri="{FF2B5EF4-FFF2-40B4-BE49-F238E27FC236}">
                  <a16:creationId xmlns:a16="http://schemas.microsoft.com/office/drawing/2014/main" id="{74F3F01B-DB74-48E6-961E-81AC780488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68563" y="3908425"/>
              <a:ext cx="217488" cy="215900"/>
            </a:xfrm>
            <a:custGeom>
              <a:avLst/>
              <a:gdLst>
                <a:gd name="T0" fmla="*/ 114 w 114"/>
                <a:gd name="T1" fmla="*/ 61 h 114"/>
                <a:gd name="T2" fmla="*/ 113 w 114"/>
                <a:gd name="T3" fmla="*/ 46 h 114"/>
                <a:gd name="T4" fmla="*/ 102 w 114"/>
                <a:gd name="T5" fmla="*/ 47 h 114"/>
                <a:gd name="T6" fmla="*/ 99 w 114"/>
                <a:gd name="T7" fmla="*/ 38 h 114"/>
                <a:gd name="T8" fmla="*/ 108 w 114"/>
                <a:gd name="T9" fmla="*/ 32 h 114"/>
                <a:gd name="T10" fmla="*/ 101 w 114"/>
                <a:gd name="T11" fmla="*/ 20 h 114"/>
                <a:gd name="T12" fmla="*/ 91 w 114"/>
                <a:gd name="T13" fmla="*/ 26 h 114"/>
                <a:gd name="T14" fmla="*/ 84 w 114"/>
                <a:gd name="T15" fmla="*/ 19 h 114"/>
                <a:gd name="T16" fmla="*/ 89 w 114"/>
                <a:gd name="T17" fmla="*/ 9 h 114"/>
                <a:gd name="T18" fmla="*/ 76 w 114"/>
                <a:gd name="T19" fmla="*/ 3 h 114"/>
                <a:gd name="T20" fmla="*/ 71 w 114"/>
                <a:gd name="T21" fmla="*/ 13 h 114"/>
                <a:gd name="T22" fmla="*/ 62 w 114"/>
                <a:gd name="T23" fmla="*/ 11 h 114"/>
                <a:gd name="T24" fmla="*/ 61 w 114"/>
                <a:gd name="T25" fmla="*/ 0 h 114"/>
                <a:gd name="T26" fmla="*/ 47 w 114"/>
                <a:gd name="T27" fmla="*/ 1 h 114"/>
                <a:gd name="T28" fmla="*/ 48 w 114"/>
                <a:gd name="T29" fmla="*/ 12 h 114"/>
                <a:gd name="T30" fmla="*/ 38 w 114"/>
                <a:gd name="T31" fmla="*/ 15 h 114"/>
                <a:gd name="T32" fmla="*/ 32 w 114"/>
                <a:gd name="T33" fmla="*/ 6 h 114"/>
                <a:gd name="T34" fmla="*/ 20 w 114"/>
                <a:gd name="T35" fmla="*/ 13 h 114"/>
                <a:gd name="T36" fmla="*/ 26 w 114"/>
                <a:gd name="T37" fmla="*/ 23 h 114"/>
                <a:gd name="T38" fmla="*/ 20 w 114"/>
                <a:gd name="T39" fmla="*/ 30 h 114"/>
                <a:gd name="T40" fmla="*/ 10 w 114"/>
                <a:gd name="T41" fmla="*/ 25 h 114"/>
                <a:gd name="T42" fmla="*/ 4 w 114"/>
                <a:gd name="T43" fmla="*/ 38 h 114"/>
                <a:gd name="T44" fmla="*/ 14 w 114"/>
                <a:gd name="T45" fmla="*/ 43 h 114"/>
                <a:gd name="T46" fmla="*/ 12 w 114"/>
                <a:gd name="T47" fmla="*/ 52 h 114"/>
                <a:gd name="T48" fmla="*/ 0 w 114"/>
                <a:gd name="T49" fmla="*/ 53 h 114"/>
                <a:gd name="T50" fmla="*/ 1 w 114"/>
                <a:gd name="T51" fmla="*/ 67 h 114"/>
                <a:gd name="T52" fmla="*/ 12 w 114"/>
                <a:gd name="T53" fmla="*/ 66 h 114"/>
                <a:gd name="T54" fmla="*/ 15 w 114"/>
                <a:gd name="T55" fmla="*/ 76 h 114"/>
                <a:gd name="T56" fmla="*/ 6 w 114"/>
                <a:gd name="T57" fmla="*/ 82 h 114"/>
                <a:gd name="T58" fmla="*/ 14 w 114"/>
                <a:gd name="T59" fmla="*/ 94 h 114"/>
                <a:gd name="T60" fmla="*/ 23 w 114"/>
                <a:gd name="T61" fmla="*/ 88 h 114"/>
                <a:gd name="T62" fmla="*/ 30 w 114"/>
                <a:gd name="T63" fmla="*/ 94 h 114"/>
                <a:gd name="T64" fmla="*/ 25 w 114"/>
                <a:gd name="T65" fmla="*/ 104 h 114"/>
                <a:gd name="T66" fmla="*/ 38 w 114"/>
                <a:gd name="T67" fmla="*/ 110 h 114"/>
                <a:gd name="T68" fmla="*/ 43 w 114"/>
                <a:gd name="T69" fmla="*/ 100 h 114"/>
                <a:gd name="T70" fmla="*/ 53 w 114"/>
                <a:gd name="T71" fmla="*/ 102 h 114"/>
                <a:gd name="T72" fmla="*/ 53 w 114"/>
                <a:gd name="T73" fmla="*/ 114 h 114"/>
                <a:gd name="T74" fmla="*/ 67 w 114"/>
                <a:gd name="T75" fmla="*/ 113 h 114"/>
                <a:gd name="T76" fmla="*/ 67 w 114"/>
                <a:gd name="T77" fmla="*/ 102 h 114"/>
                <a:gd name="T78" fmla="*/ 76 w 114"/>
                <a:gd name="T79" fmla="*/ 99 h 114"/>
                <a:gd name="T80" fmla="*/ 82 w 114"/>
                <a:gd name="T81" fmla="*/ 108 h 114"/>
                <a:gd name="T82" fmla="*/ 94 w 114"/>
                <a:gd name="T83" fmla="*/ 100 h 114"/>
                <a:gd name="T84" fmla="*/ 88 w 114"/>
                <a:gd name="T85" fmla="*/ 91 h 114"/>
                <a:gd name="T86" fmla="*/ 95 w 114"/>
                <a:gd name="T87" fmla="*/ 83 h 114"/>
                <a:gd name="T88" fmla="*/ 105 w 114"/>
                <a:gd name="T89" fmla="*/ 88 h 114"/>
                <a:gd name="T90" fmla="*/ 111 w 114"/>
                <a:gd name="T91" fmla="*/ 76 h 114"/>
                <a:gd name="T92" fmla="*/ 101 w 114"/>
                <a:gd name="T93" fmla="*/ 71 h 114"/>
                <a:gd name="T94" fmla="*/ 103 w 114"/>
                <a:gd name="T95" fmla="*/ 61 h 114"/>
                <a:gd name="T96" fmla="*/ 114 w 114"/>
                <a:gd name="T97" fmla="*/ 61 h 114"/>
                <a:gd name="T98" fmla="*/ 59 w 114"/>
                <a:gd name="T99" fmla="*/ 88 h 114"/>
                <a:gd name="T100" fmla="*/ 25 w 114"/>
                <a:gd name="T101" fmla="*/ 59 h 114"/>
                <a:gd name="T102" fmla="*/ 55 w 114"/>
                <a:gd name="T103" fmla="*/ 25 h 114"/>
                <a:gd name="T104" fmla="*/ 89 w 114"/>
                <a:gd name="T105" fmla="*/ 55 h 114"/>
                <a:gd name="T106" fmla="*/ 59 w 114"/>
                <a:gd name="T107" fmla="*/ 88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14" h="114">
                  <a:moveTo>
                    <a:pt x="114" y="61"/>
                  </a:moveTo>
                  <a:cubicBezTo>
                    <a:pt x="113" y="46"/>
                    <a:pt x="113" y="46"/>
                    <a:pt x="113" y="46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1" y="44"/>
                    <a:pt x="100" y="41"/>
                    <a:pt x="99" y="38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1" y="20"/>
                    <a:pt x="101" y="20"/>
                    <a:pt x="101" y="20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89" y="23"/>
                    <a:pt x="87" y="21"/>
                    <a:pt x="84" y="19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76" y="3"/>
                    <a:pt x="76" y="3"/>
                    <a:pt x="76" y="3"/>
                  </a:cubicBezTo>
                  <a:cubicBezTo>
                    <a:pt x="71" y="13"/>
                    <a:pt x="71" y="13"/>
                    <a:pt x="71" y="13"/>
                  </a:cubicBezTo>
                  <a:cubicBezTo>
                    <a:pt x="68" y="12"/>
                    <a:pt x="65" y="11"/>
                    <a:pt x="62" y="11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47" y="1"/>
                    <a:pt x="47" y="1"/>
                    <a:pt x="47" y="1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4" y="12"/>
                    <a:pt x="41" y="14"/>
                    <a:pt x="38" y="15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4" y="25"/>
                    <a:pt x="22" y="27"/>
                    <a:pt x="20" y="30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3" y="46"/>
                    <a:pt x="12" y="49"/>
                    <a:pt x="12" y="5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1" y="67"/>
                    <a:pt x="1" y="67"/>
                    <a:pt x="1" y="67"/>
                  </a:cubicBezTo>
                  <a:cubicBezTo>
                    <a:pt x="12" y="66"/>
                    <a:pt x="12" y="66"/>
                    <a:pt x="12" y="66"/>
                  </a:cubicBezTo>
                  <a:cubicBezTo>
                    <a:pt x="13" y="70"/>
                    <a:pt x="14" y="73"/>
                    <a:pt x="15" y="76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14" y="94"/>
                    <a:pt x="14" y="94"/>
                    <a:pt x="14" y="94"/>
                  </a:cubicBezTo>
                  <a:cubicBezTo>
                    <a:pt x="23" y="88"/>
                    <a:pt x="23" y="88"/>
                    <a:pt x="23" y="88"/>
                  </a:cubicBezTo>
                  <a:cubicBezTo>
                    <a:pt x="25" y="90"/>
                    <a:pt x="28" y="92"/>
                    <a:pt x="30" y="94"/>
                  </a:cubicBezTo>
                  <a:cubicBezTo>
                    <a:pt x="25" y="104"/>
                    <a:pt x="25" y="104"/>
                    <a:pt x="25" y="104"/>
                  </a:cubicBezTo>
                  <a:cubicBezTo>
                    <a:pt x="38" y="110"/>
                    <a:pt x="38" y="110"/>
                    <a:pt x="38" y="110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9" y="102"/>
                    <a:pt x="53" y="102"/>
                  </a:cubicBezTo>
                  <a:cubicBezTo>
                    <a:pt x="53" y="114"/>
                    <a:pt x="53" y="114"/>
                    <a:pt x="53" y="114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70" y="101"/>
                    <a:pt x="73" y="100"/>
                    <a:pt x="76" y="99"/>
                  </a:cubicBezTo>
                  <a:cubicBezTo>
                    <a:pt x="82" y="108"/>
                    <a:pt x="82" y="108"/>
                    <a:pt x="82" y="108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88" y="91"/>
                    <a:pt x="88" y="91"/>
                    <a:pt x="88" y="91"/>
                  </a:cubicBezTo>
                  <a:cubicBezTo>
                    <a:pt x="90" y="89"/>
                    <a:pt x="93" y="86"/>
                    <a:pt x="95" y="83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111" y="76"/>
                    <a:pt x="111" y="76"/>
                    <a:pt x="111" y="76"/>
                  </a:cubicBezTo>
                  <a:cubicBezTo>
                    <a:pt x="101" y="71"/>
                    <a:pt x="101" y="71"/>
                    <a:pt x="101" y="71"/>
                  </a:cubicBezTo>
                  <a:cubicBezTo>
                    <a:pt x="102" y="68"/>
                    <a:pt x="103" y="65"/>
                    <a:pt x="103" y="61"/>
                  </a:cubicBezTo>
                  <a:cubicBezTo>
                    <a:pt x="114" y="61"/>
                    <a:pt x="114" y="61"/>
                    <a:pt x="114" y="61"/>
                  </a:cubicBezTo>
                  <a:close/>
                  <a:moveTo>
                    <a:pt x="59" y="88"/>
                  </a:moveTo>
                  <a:cubicBezTo>
                    <a:pt x="41" y="89"/>
                    <a:pt x="26" y="76"/>
                    <a:pt x="25" y="59"/>
                  </a:cubicBezTo>
                  <a:cubicBezTo>
                    <a:pt x="24" y="41"/>
                    <a:pt x="38" y="26"/>
                    <a:pt x="55" y="25"/>
                  </a:cubicBezTo>
                  <a:cubicBezTo>
                    <a:pt x="73" y="24"/>
                    <a:pt x="88" y="37"/>
                    <a:pt x="89" y="55"/>
                  </a:cubicBezTo>
                  <a:cubicBezTo>
                    <a:pt x="90" y="72"/>
                    <a:pt x="77" y="87"/>
                    <a:pt x="59" y="8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2" name="Freeform 49">
              <a:extLst>
                <a:ext uri="{FF2B5EF4-FFF2-40B4-BE49-F238E27FC236}">
                  <a16:creationId xmlns:a16="http://schemas.microsoft.com/office/drawing/2014/main" id="{39097587-FC8E-4615-933A-0DB432604F9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46351" y="3984625"/>
              <a:ext cx="63500" cy="61912"/>
            </a:xfrm>
            <a:custGeom>
              <a:avLst/>
              <a:gdLst>
                <a:gd name="T0" fmla="*/ 17 w 33"/>
                <a:gd name="T1" fmla="*/ 33 h 33"/>
                <a:gd name="T2" fmla="*/ 0 w 33"/>
                <a:gd name="T3" fmla="*/ 18 h 33"/>
                <a:gd name="T4" fmla="*/ 15 w 33"/>
                <a:gd name="T5" fmla="*/ 1 h 33"/>
                <a:gd name="T6" fmla="*/ 32 w 33"/>
                <a:gd name="T7" fmla="*/ 16 h 33"/>
                <a:gd name="T8" fmla="*/ 17 w 33"/>
                <a:gd name="T9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1" y="27"/>
                    <a:pt x="0" y="18"/>
                  </a:cubicBezTo>
                  <a:cubicBezTo>
                    <a:pt x="0" y="9"/>
                    <a:pt x="6" y="1"/>
                    <a:pt x="15" y="1"/>
                  </a:cubicBezTo>
                  <a:cubicBezTo>
                    <a:pt x="24" y="0"/>
                    <a:pt x="32" y="7"/>
                    <a:pt x="32" y="16"/>
                  </a:cubicBezTo>
                  <a:cubicBezTo>
                    <a:pt x="33" y="25"/>
                    <a:pt x="26" y="32"/>
                    <a:pt x="17" y="3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901F1E68-8620-4C15-A115-B3E1C32C8CD8}"/>
              </a:ext>
            </a:extLst>
          </p:cNvPr>
          <p:cNvGrpSpPr/>
          <p:nvPr/>
        </p:nvGrpSpPr>
        <p:grpSpPr>
          <a:xfrm>
            <a:off x="2610581" y="1932450"/>
            <a:ext cx="1736048" cy="997570"/>
            <a:chOff x="2610581" y="1932450"/>
            <a:chExt cx="1736048" cy="997570"/>
          </a:xfrm>
        </p:grpSpPr>
        <p:sp>
          <p:nvSpPr>
            <p:cNvPr id="264" name="Shape 2430">
              <a:extLst>
                <a:ext uri="{FF2B5EF4-FFF2-40B4-BE49-F238E27FC236}">
                  <a16:creationId xmlns:a16="http://schemas.microsoft.com/office/drawing/2014/main" id="{5E99F96B-BFBD-4457-9670-D87FC14855CF}"/>
                </a:ext>
              </a:extLst>
            </p:cNvPr>
            <p:cNvSpPr/>
            <p:nvPr/>
          </p:nvSpPr>
          <p:spPr>
            <a:xfrm>
              <a:off x="3934191" y="1932450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69" name="TextBox 69">
              <a:extLst>
                <a:ext uri="{FF2B5EF4-FFF2-40B4-BE49-F238E27FC236}">
                  <a16:creationId xmlns:a16="http://schemas.microsoft.com/office/drawing/2014/main" id="{4CB1D905-7D39-42E4-9487-1E5E5CB61DE5}"/>
                </a:ext>
              </a:extLst>
            </p:cNvPr>
            <p:cNvSpPr txBox="1"/>
            <p:nvPr/>
          </p:nvSpPr>
          <p:spPr>
            <a:xfrm>
              <a:off x="2610581" y="1943015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 dirty="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70" name="TextBox 70">
              <a:extLst>
                <a:ext uri="{FF2B5EF4-FFF2-40B4-BE49-F238E27FC236}">
                  <a16:creationId xmlns:a16="http://schemas.microsoft.com/office/drawing/2014/main" id="{2887DA45-2E36-4FEE-94FE-11FAB5B9365C}"/>
                </a:ext>
              </a:extLst>
            </p:cNvPr>
            <p:cNvSpPr txBox="1"/>
            <p:nvPr/>
          </p:nvSpPr>
          <p:spPr>
            <a:xfrm>
              <a:off x="2615065" y="2352361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EA2CF8A4-D90C-4917-8773-0874E44082D4}"/>
              </a:ext>
            </a:extLst>
          </p:cNvPr>
          <p:cNvGrpSpPr/>
          <p:nvPr/>
        </p:nvGrpSpPr>
        <p:grpSpPr>
          <a:xfrm>
            <a:off x="2610581" y="4005951"/>
            <a:ext cx="1736048" cy="998999"/>
            <a:chOff x="2610581" y="4005951"/>
            <a:chExt cx="1736048" cy="998999"/>
          </a:xfrm>
        </p:grpSpPr>
        <p:sp>
          <p:nvSpPr>
            <p:cNvPr id="263" name="Shape 2368">
              <a:extLst>
                <a:ext uri="{FF2B5EF4-FFF2-40B4-BE49-F238E27FC236}">
                  <a16:creationId xmlns:a16="http://schemas.microsoft.com/office/drawing/2014/main" id="{2652E2FF-7D82-4E74-9683-85A0E5B14B17}"/>
                </a:ext>
              </a:extLst>
            </p:cNvPr>
            <p:cNvSpPr/>
            <p:nvPr/>
          </p:nvSpPr>
          <p:spPr>
            <a:xfrm>
              <a:off x="3934943" y="4005951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71" name="TextBox 71">
              <a:extLst>
                <a:ext uri="{FF2B5EF4-FFF2-40B4-BE49-F238E27FC236}">
                  <a16:creationId xmlns:a16="http://schemas.microsoft.com/office/drawing/2014/main" id="{820E3F76-BB18-41B6-B9F3-939772D88870}"/>
                </a:ext>
              </a:extLst>
            </p:cNvPr>
            <p:cNvSpPr txBox="1"/>
            <p:nvPr/>
          </p:nvSpPr>
          <p:spPr>
            <a:xfrm>
              <a:off x="2610581" y="4017945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72" name="TextBox 72">
              <a:extLst>
                <a:ext uri="{FF2B5EF4-FFF2-40B4-BE49-F238E27FC236}">
                  <a16:creationId xmlns:a16="http://schemas.microsoft.com/office/drawing/2014/main" id="{7A352E41-50F0-413E-A539-F51D3AD7F37B}"/>
                </a:ext>
              </a:extLst>
            </p:cNvPr>
            <p:cNvSpPr txBox="1"/>
            <p:nvPr/>
          </p:nvSpPr>
          <p:spPr>
            <a:xfrm>
              <a:off x="2615065" y="4427291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algn="r"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50ED5B8-FB04-452F-9B4B-06AC19AC1E65}"/>
              </a:ext>
            </a:extLst>
          </p:cNvPr>
          <p:cNvGrpSpPr/>
          <p:nvPr/>
        </p:nvGrpSpPr>
        <p:grpSpPr>
          <a:xfrm>
            <a:off x="8403894" y="1943015"/>
            <a:ext cx="1762021" cy="987005"/>
            <a:chOff x="8403894" y="1943015"/>
            <a:chExt cx="1762021" cy="987005"/>
          </a:xfrm>
        </p:grpSpPr>
        <p:sp>
          <p:nvSpPr>
            <p:cNvPr id="265" name="TextBox 65">
              <a:extLst>
                <a:ext uri="{FF2B5EF4-FFF2-40B4-BE49-F238E27FC236}">
                  <a16:creationId xmlns:a16="http://schemas.microsoft.com/office/drawing/2014/main" id="{2D629BCF-048B-4905-B7F4-13E217866144}"/>
                </a:ext>
              </a:extLst>
            </p:cNvPr>
            <p:cNvSpPr txBox="1"/>
            <p:nvPr/>
          </p:nvSpPr>
          <p:spPr>
            <a:xfrm>
              <a:off x="8841682" y="194301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66" name="TextBox 66">
              <a:extLst>
                <a:ext uri="{FF2B5EF4-FFF2-40B4-BE49-F238E27FC236}">
                  <a16:creationId xmlns:a16="http://schemas.microsoft.com/office/drawing/2014/main" id="{72DF67ED-02D7-442B-B3D6-A1E5F661AAAD}"/>
                </a:ext>
              </a:extLst>
            </p:cNvPr>
            <p:cNvSpPr txBox="1"/>
            <p:nvPr/>
          </p:nvSpPr>
          <p:spPr>
            <a:xfrm>
              <a:off x="8403894" y="2352361"/>
              <a:ext cx="1762021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273" name="Shape 2369">
              <a:extLst>
                <a:ext uri="{FF2B5EF4-FFF2-40B4-BE49-F238E27FC236}">
                  <a16:creationId xmlns:a16="http://schemas.microsoft.com/office/drawing/2014/main" id="{7572E846-8FC8-4FD3-A92C-1BF57310FFBA}"/>
                </a:ext>
              </a:extLst>
            </p:cNvPr>
            <p:cNvSpPr/>
            <p:nvPr/>
          </p:nvSpPr>
          <p:spPr>
            <a:xfrm>
              <a:off x="8440151" y="1943015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26B6831E-EA80-43A1-8BD6-C41F16BFC62B}"/>
              </a:ext>
            </a:extLst>
          </p:cNvPr>
          <p:cNvGrpSpPr/>
          <p:nvPr/>
        </p:nvGrpSpPr>
        <p:grpSpPr>
          <a:xfrm>
            <a:off x="8403894" y="4005951"/>
            <a:ext cx="1762021" cy="998999"/>
            <a:chOff x="8403894" y="4005951"/>
            <a:chExt cx="1762021" cy="998999"/>
          </a:xfrm>
        </p:grpSpPr>
        <p:sp>
          <p:nvSpPr>
            <p:cNvPr id="267" name="TextBox 67">
              <a:extLst>
                <a:ext uri="{FF2B5EF4-FFF2-40B4-BE49-F238E27FC236}">
                  <a16:creationId xmlns:a16="http://schemas.microsoft.com/office/drawing/2014/main" id="{5C71ECE5-0820-49F3-AA0B-9C0045A9F92F}"/>
                </a:ext>
              </a:extLst>
            </p:cNvPr>
            <p:cNvSpPr txBox="1"/>
            <p:nvPr/>
          </p:nvSpPr>
          <p:spPr>
            <a:xfrm>
              <a:off x="8841682" y="4017945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sz="1600" spc="3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268" name="TextBox 68">
              <a:extLst>
                <a:ext uri="{FF2B5EF4-FFF2-40B4-BE49-F238E27FC236}">
                  <a16:creationId xmlns:a16="http://schemas.microsoft.com/office/drawing/2014/main" id="{DA1375BA-3AAB-43DA-A15C-570C4348B205}"/>
                </a:ext>
              </a:extLst>
            </p:cNvPr>
            <p:cNvSpPr txBox="1"/>
            <p:nvPr/>
          </p:nvSpPr>
          <p:spPr>
            <a:xfrm>
              <a:off x="8403894" y="4427291"/>
              <a:ext cx="1762021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 </a:t>
              </a:r>
            </a:p>
            <a:p>
              <a:pPr>
                <a:lnSpc>
                  <a:spcPct val="140000"/>
                </a:lnSpc>
                <a:defRPr/>
              </a:pPr>
              <a:r>
                <a:rPr lang="en-US" sz="1200">
                  <a:solidFill>
                    <a:srgbClr val="848484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274" name="Shape 2434">
              <a:extLst>
                <a:ext uri="{FF2B5EF4-FFF2-40B4-BE49-F238E27FC236}">
                  <a16:creationId xmlns:a16="http://schemas.microsoft.com/office/drawing/2014/main" id="{DB5D9888-2F16-453A-97BA-B79A997C12CE}"/>
                </a:ext>
              </a:extLst>
            </p:cNvPr>
            <p:cNvSpPr/>
            <p:nvPr/>
          </p:nvSpPr>
          <p:spPr>
            <a:xfrm>
              <a:off x="8423694" y="4005951"/>
              <a:ext cx="345230" cy="3452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656D78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1977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2" name="Group 1">
            <a:extLst>
              <a:ext uri="{FF2B5EF4-FFF2-40B4-BE49-F238E27FC236}">
                <a16:creationId xmlns:a16="http://schemas.microsoft.com/office/drawing/2014/main" id="{3D1C4E36-DF88-4803-93F6-6BD34A804589}"/>
              </a:ext>
            </a:extLst>
          </p:cNvPr>
          <p:cNvGrpSpPr/>
          <p:nvPr/>
        </p:nvGrpSpPr>
        <p:grpSpPr>
          <a:xfrm>
            <a:off x="1371343" y="1735396"/>
            <a:ext cx="1954212" cy="3746064"/>
            <a:chOff x="1394203" y="2200216"/>
            <a:chExt cx="1954212" cy="3746064"/>
          </a:xfrm>
        </p:grpSpPr>
        <p:sp>
          <p:nvSpPr>
            <p:cNvPr id="63" name="Freeform 743">
              <a:extLst>
                <a:ext uri="{FF2B5EF4-FFF2-40B4-BE49-F238E27FC236}">
                  <a16:creationId xmlns:a16="http://schemas.microsoft.com/office/drawing/2014/main" id="{6C2A177E-80E6-4396-AE43-51BEA65878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394203" y="3071754"/>
              <a:ext cx="1954212" cy="1470025"/>
            </a:xfrm>
            <a:custGeom>
              <a:avLst/>
              <a:gdLst>
                <a:gd name="T0" fmla="*/ 520 w 1423"/>
                <a:gd name="T1" fmla="*/ 53 h 1072"/>
                <a:gd name="T2" fmla="*/ 502 w 1423"/>
                <a:gd name="T3" fmla="*/ 35 h 1072"/>
                <a:gd name="T4" fmla="*/ 520 w 1423"/>
                <a:gd name="T5" fmla="*/ 17 h 1072"/>
                <a:gd name="T6" fmla="*/ 538 w 1423"/>
                <a:gd name="T7" fmla="*/ 35 h 1072"/>
                <a:gd name="T8" fmla="*/ 520 w 1423"/>
                <a:gd name="T9" fmla="*/ 53 h 1072"/>
                <a:gd name="T10" fmla="*/ 584 w 1423"/>
                <a:gd name="T11" fmla="*/ 53 h 1072"/>
                <a:gd name="T12" fmla="*/ 566 w 1423"/>
                <a:gd name="T13" fmla="*/ 35 h 1072"/>
                <a:gd name="T14" fmla="*/ 584 w 1423"/>
                <a:gd name="T15" fmla="*/ 17 h 1072"/>
                <a:gd name="T16" fmla="*/ 584 w 1423"/>
                <a:gd name="T17" fmla="*/ 17 h 1072"/>
                <a:gd name="T18" fmla="*/ 602 w 1423"/>
                <a:gd name="T19" fmla="*/ 35 h 1072"/>
                <a:gd name="T20" fmla="*/ 584 w 1423"/>
                <a:gd name="T21" fmla="*/ 53 h 1072"/>
                <a:gd name="T22" fmla="*/ 584 w 1423"/>
                <a:gd name="T23" fmla="*/ 53 h 1072"/>
                <a:gd name="T24" fmla="*/ 976 w 1423"/>
                <a:gd name="T25" fmla="*/ 0 h 1072"/>
                <a:gd name="T26" fmla="*/ 96 w 1423"/>
                <a:gd name="T27" fmla="*/ 0 h 1072"/>
                <a:gd name="T28" fmla="*/ 0 w 1423"/>
                <a:gd name="T29" fmla="*/ 96 h 1072"/>
                <a:gd name="T30" fmla="*/ 0 w 1423"/>
                <a:gd name="T31" fmla="*/ 976 h 1072"/>
                <a:gd name="T32" fmla="*/ 96 w 1423"/>
                <a:gd name="T33" fmla="*/ 1072 h 1072"/>
                <a:gd name="T34" fmla="*/ 416 w 1423"/>
                <a:gd name="T35" fmla="*/ 1072 h 1072"/>
                <a:gd name="T36" fmla="*/ 451 w 1423"/>
                <a:gd name="T37" fmla="*/ 1065 h 1072"/>
                <a:gd name="T38" fmla="*/ 500 w 1423"/>
                <a:gd name="T39" fmla="*/ 984 h 1072"/>
                <a:gd name="T40" fmla="*/ 467 w 1423"/>
                <a:gd name="T41" fmla="*/ 915 h 1072"/>
                <a:gd name="T42" fmla="*/ 426 w 1423"/>
                <a:gd name="T43" fmla="*/ 830 h 1072"/>
                <a:gd name="T44" fmla="*/ 536 w 1423"/>
                <a:gd name="T45" fmla="*/ 721 h 1072"/>
                <a:gd name="T46" fmla="*/ 645 w 1423"/>
                <a:gd name="T47" fmla="*/ 830 h 1072"/>
                <a:gd name="T48" fmla="*/ 604 w 1423"/>
                <a:gd name="T49" fmla="*/ 915 h 1072"/>
                <a:gd name="T50" fmla="*/ 571 w 1423"/>
                <a:gd name="T51" fmla="*/ 984 h 1072"/>
                <a:gd name="T52" fmla="*/ 621 w 1423"/>
                <a:gd name="T53" fmla="*/ 1065 h 1072"/>
                <a:gd name="T54" fmla="*/ 655 w 1423"/>
                <a:gd name="T55" fmla="*/ 1072 h 1072"/>
                <a:gd name="T56" fmla="*/ 976 w 1423"/>
                <a:gd name="T57" fmla="*/ 1072 h 1072"/>
                <a:gd name="T58" fmla="*/ 1072 w 1423"/>
                <a:gd name="T59" fmla="*/ 976 h 1072"/>
                <a:gd name="T60" fmla="*/ 1072 w 1423"/>
                <a:gd name="T61" fmla="*/ 652 h 1072"/>
                <a:gd name="T62" fmla="*/ 1090 w 1423"/>
                <a:gd name="T63" fmla="*/ 636 h 1072"/>
                <a:gd name="T64" fmla="*/ 1096 w 1423"/>
                <a:gd name="T65" fmla="*/ 636 h 1072"/>
                <a:gd name="T66" fmla="*/ 1115 w 1423"/>
                <a:gd name="T67" fmla="*/ 645 h 1072"/>
                <a:gd name="T68" fmla="*/ 1250 w 1423"/>
                <a:gd name="T69" fmla="*/ 710 h 1072"/>
                <a:gd name="T70" fmla="*/ 1423 w 1423"/>
                <a:gd name="T71" fmla="*/ 536 h 1072"/>
                <a:gd name="T72" fmla="*/ 1250 w 1423"/>
                <a:gd name="T73" fmla="*/ 363 h 1072"/>
                <a:gd name="T74" fmla="*/ 1115 w 1423"/>
                <a:gd name="T75" fmla="*/ 428 h 1072"/>
                <a:gd name="T76" fmla="*/ 1096 w 1423"/>
                <a:gd name="T77" fmla="*/ 437 h 1072"/>
                <a:gd name="T78" fmla="*/ 1090 w 1423"/>
                <a:gd name="T79" fmla="*/ 437 h 1072"/>
                <a:gd name="T80" fmla="*/ 1072 w 1423"/>
                <a:gd name="T81" fmla="*/ 420 h 1072"/>
                <a:gd name="T82" fmla="*/ 1072 w 1423"/>
                <a:gd name="T83" fmla="*/ 96 h 1072"/>
                <a:gd name="T84" fmla="*/ 976 w 1423"/>
                <a:gd name="T85" fmla="*/ 0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423" h="1072">
                  <a:moveTo>
                    <a:pt x="520" y="53"/>
                  </a:moveTo>
                  <a:cubicBezTo>
                    <a:pt x="510" y="53"/>
                    <a:pt x="502" y="45"/>
                    <a:pt x="502" y="35"/>
                  </a:cubicBezTo>
                  <a:cubicBezTo>
                    <a:pt x="502" y="25"/>
                    <a:pt x="510" y="17"/>
                    <a:pt x="520" y="17"/>
                  </a:cubicBezTo>
                  <a:cubicBezTo>
                    <a:pt x="530" y="17"/>
                    <a:pt x="538" y="25"/>
                    <a:pt x="538" y="35"/>
                  </a:cubicBezTo>
                  <a:cubicBezTo>
                    <a:pt x="538" y="45"/>
                    <a:pt x="530" y="53"/>
                    <a:pt x="520" y="53"/>
                  </a:cubicBezTo>
                  <a:moveTo>
                    <a:pt x="584" y="53"/>
                  </a:moveTo>
                  <a:cubicBezTo>
                    <a:pt x="574" y="53"/>
                    <a:pt x="566" y="45"/>
                    <a:pt x="566" y="35"/>
                  </a:cubicBezTo>
                  <a:cubicBezTo>
                    <a:pt x="566" y="25"/>
                    <a:pt x="574" y="17"/>
                    <a:pt x="584" y="17"/>
                  </a:cubicBezTo>
                  <a:cubicBezTo>
                    <a:pt x="584" y="17"/>
                    <a:pt x="584" y="17"/>
                    <a:pt x="584" y="17"/>
                  </a:cubicBezTo>
                  <a:cubicBezTo>
                    <a:pt x="594" y="17"/>
                    <a:pt x="602" y="25"/>
                    <a:pt x="602" y="35"/>
                  </a:cubicBezTo>
                  <a:cubicBezTo>
                    <a:pt x="603" y="45"/>
                    <a:pt x="595" y="53"/>
                    <a:pt x="584" y="53"/>
                  </a:cubicBezTo>
                  <a:cubicBezTo>
                    <a:pt x="584" y="53"/>
                    <a:pt x="584" y="53"/>
                    <a:pt x="584" y="53"/>
                  </a:cubicBezTo>
                  <a:moveTo>
                    <a:pt x="976" y="0"/>
                  </a:moveTo>
                  <a:cubicBezTo>
                    <a:pt x="96" y="0"/>
                    <a:pt x="96" y="0"/>
                    <a:pt x="96" y="0"/>
                  </a:cubicBezTo>
                  <a:cubicBezTo>
                    <a:pt x="43" y="0"/>
                    <a:pt x="0" y="43"/>
                    <a:pt x="0" y="96"/>
                  </a:cubicBezTo>
                  <a:cubicBezTo>
                    <a:pt x="0" y="976"/>
                    <a:pt x="0" y="976"/>
                    <a:pt x="0" y="976"/>
                  </a:cubicBezTo>
                  <a:cubicBezTo>
                    <a:pt x="0" y="1029"/>
                    <a:pt x="43" y="1072"/>
                    <a:pt x="96" y="1072"/>
                  </a:cubicBezTo>
                  <a:cubicBezTo>
                    <a:pt x="416" y="1072"/>
                    <a:pt x="416" y="1072"/>
                    <a:pt x="416" y="1072"/>
                  </a:cubicBezTo>
                  <a:cubicBezTo>
                    <a:pt x="423" y="1072"/>
                    <a:pt x="437" y="1071"/>
                    <a:pt x="451" y="1065"/>
                  </a:cubicBezTo>
                  <a:cubicBezTo>
                    <a:pt x="481" y="1050"/>
                    <a:pt x="500" y="1018"/>
                    <a:pt x="500" y="984"/>
                  </a:cubicBezTo>
                  <a:cubicBezTo>
                    <a:pt x="500" y="957"/>
                    <a:pt x="488" y="932"/>
                    <a:pt x="467" y="915"/>
                  </a:cubicBezTo>
                  <a:cubicBezTo>
                    <a:pt x="441" y="894"/>
                    <a:pt x="426" y="863"/>
                    <a:pt x="426" y="830"/>
                  </a:cubicBezTo>
                  <a:cubicBezTo>
                    <a:pt x="426" y="770"/>
                    <a:pt x="475" y="721"/>
                    <a:pt x="536" y="721"/>
                  </a:cubicBezTo>
                  <a:cubicBezTo>
                    <a:pt x="596" y="721"/>
                    <a:pt x="645" y="770"/>
                    <a:pt x="645" y="830"/>
                  </a:cubicBezTo>
                  <a:cubicBezTo>
                    <a:pt x="645" y="863"/>
                    <a:pt x="630" y="894"/>
                    <a:pt x="604" y="915"/>
                  </a:cubicBezTo>
                  <a:cubicBezTo>
                    <a:pt x="583" y="932"/>
                    <a:pt x="571" y="957"/>
                    <a:pt x="571" y="984"/>
                  </a:cubicBezTo>
                  <a:cubicBezTo>
                    <a:pt x="571" y="1019"/>
                    <a:pt x="590" y="1050"/>
                    <a:pt x="621" y="1065"/>
                  </a:cubicBezTo>
                  <a:cubicBezTo>
                    <a:pt x="634" y="1071"/>
                    <a:pt x="648" y="1072"/>
                    <a:pt x="655" y="1072"/>
                  </a:cubicBezTo>
                  <a:cubicBezTo>
                    <a:pt x="976" y="1072"/>
                    <a:pt x="976" y="1072"/>
                    <a:pt x="976" y="1072"/>
                  </a:cubicBezTo>
                  <a:cubicBezTo>
                    <a:pt x="1029" y="1072"/>
                    <a:pt x="1072" y="1029"/>
                    <a:pt x="1072" y="976"/>
                  </a:cubicBezTo>
                  <a:cubicBezTo>
                    <a:pt x="1072" y="652"/>
                    <a:pt x="1072" y="652"/>
                    <a:pt x="1072" y="652"/>
                  </a:cubicBezTo>
                  <a:cubicBezTo>
                    <a:pt x="1074" y="644"/>
                    <a:pt x="1081" y="638"/>
                    <a:pt x="1090" y="636"/>
                  </a:cubicBezTo>
                  <a:cubicBezTo>
                    <a:pt x="1092" y="636"/>
                    <a:pt x="1094" y="636"/>
                    <a:pt x="1096" y="636"/>
                  </a:cubicBezTo>
                  <a:cubicBezTo>
                    <a:pt x="1103" y="636"/>
                    <a:pt x="1110" y="639"/>
                    <a:pt x="1115" y="645"/>
                  </a:cubicBezTo>
                  <a:cubicBezTo>
                    <a:pt x="1148" y="686"/>
                    <a:pt x="1197" y="710"/>
                    <a:pt x="1250" y="710"/>
                  </a:cubicBezTo>
                  <a:cubicBezTo>
                    <a:pt x="1345" y="710"/>
                    <a:pt x="1423" y="632"/>
                    <a:pt x="1423" y="536"/>
                  </a:cubicBezTo>
                  <a:cubicBezTo>
                    <a:pt x="1423" y="441"/>
                    <a:pt x="1345" y="363"/>
                    <a:pt x="1250" y="363"/>
                  </a:cubicBezTo>
                  <a:cubicBezTo>
                    <a:pt x="1197" y="363"/>
                    <a:pt x="1148" y="387"/>
                    <a:pt x="1115" y="428"/>
                  </a:cubicBezTo>
                  <a:cubicBezTo>
                    <a:pt x="1110" y="434"/>
                    <a:pt x="1103" y="437"/>
                    <a:pt x="1096" y="437"/>
                  </a:cubicBezTo>
                  <a:cubicBezTo>
                    <a:pt x="1094" y="437"/>
                    <a:pt x="1092" y="437"/>
                    <a:pt x="1090" y="437"/>
                  </a:cubicBezTo>
                  <a:cubicBezTo>
                    <a:pt x="1081" y="435"/>
                    <a:pt x="1074" y="429"/>
                    <a:pt x="1072" y="420"/>
                  </a:cubicBezTo>
                  <a:cubicBezTo>
                    <a:pt x="1072" y="96"/>
                    <a:pt x="1072" y="96"/>
                    <a:pt x="1072" y="96"/>
                  </a:cubicBezTo>
                  <a:cubicBezTo>
                    <a:pt x="1072" y="43"/>
                    <a:pt x="1029" y="0"/>
                    <a:pt x="976" y="0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Freeform 745">
              <a:extLst>
                <a:ext uri="{FF2B5EF4-FFF2-40B4-BE49-F238E27FC236}">
                  <a16:creationId xmlns:a16="http://schemas.microsoft.com/office/drawing/2014/main" id="{EC8AB51E-8627-4DF5-86A7-38AA4EB0F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9453" y="3168591"/>
              <a:ext cx="1762125" cy="1276350"/>
            </a:xfrm>
            <a:custGeom>
              <a:avLst/>
              <a:gdLst>
                <a:gd name="T0" fmla="*/ 906 w 1283"/>
                <a:gd name="T1" fmla="*/ 0 h 931"/>
                <a:gd name="T2" fmla="*/ 931 w 1283"/>
                <a:gd name="T3" fmla="*/ 25 h 931"/>
                <a:gd name="T4" fmla="*/ 931 w 1283"/>
                <a:gd name="T5" fmla="*/ 358 h 931"/>
                <a:gd name="T6" fmla="*/ 932 w 1283"/>
                <a:gd name="T7" fmla="*/ 362 h 931"/>
                <a:gd name="T8" fmla="*/ 1004 w 1283"/>
                <a:gd name="T9" fmla="*/ 434 h 931"/>
                <a:gd name="T10" fmla="*/ 1100 w 1283"/>
                <a:gd name="T11" fmla="*/ 401 h 931"/>
                <a:gd name="T12" fmla="*/ 1180 w 1283"/>
                <a:gd name="T13" fmla="*/ 363 h 931"/>
                <a:gd name="T14" fmla="*/ 1283 w 1283"/>
                <a:gd name="T15" fmla="*/ 465 h 931"/>
                <a:gd name="T16" fmla="*/ 1180 w 1283"/>
                <a:gd name="T17" fmla="*/ 568 h 931"/>
                <a:gd name="T18" fmla="*/ 1100 w 1283"/>
                <a:gd name="T19" fmla="*/ 530 h 931"/>
                <a:gd name="T20" fmla="*/ 1006 w 1283"/>
                <a:gd name="T21" fmla="*/ 496 h 931"/>
                <a:gd name="T22" fmla="*/ 933 w 1283"/>
                <a:gd name="T23" fmla="*/ 563 h 931"/>
                <a:gd name="T24" fmla="*/ 931 w 1283"/>
                <a:gd name="T25" fmla="*/ 580 h 931"/>
                <a:gd name="T26" fmla="*/ 931 w 1283"/>
                <a:gd name="T27" fmla="*/ 905 h 931"/>
                <a:gd name="T28" fmla="*/ 906 w 1283"/>
                <a:gd name="T29" fmla="*/ 931 h 931"/>
                <a:gd name="T30" fmla="*/ 586 w 1283"/>
                <a:gd name="T31" fmla="*/ 931 h 931"/>
                <a:gd name="T32" fmla="*/ 580 w 1283"/>
                <a:gd name="T33" fmla="*/ 930 h 931"/>
                <a:gd name="T34" fmla="*/ 571 w 1283"/>
                <a:gd name="T35" fmla="*/ 913 h 931"/>
                <a:gd name="T36" fmla="*/ 578 w 1283"/>
                <a:gd name="T37" fmla="*/ 899 h 931"/>
                <a:gd name="T38" fmla="*/ 645 w 1283"/>
                <a:gd name="T39" fmla="*/ 759 h 931"/>
                <a:gd name="T40" fmla="*/ 466 w 1283"/>
                <a:gd name="T41" fmla="*/ 580 h 931"/>
                <a:gd name="T42" fmla="*/ 286 w 1283"/>
                <a:gd name="T43" fmla="*/ 759 h 931"/>
                <a:gd name="T44" fmla="*/ 353 w 1283"/>
                <a:gd name="T45" fmla="*/ 899 h 931"/>
                <a:gd name="T46" fmla="*/ 360 w 1283"/>
                <a:gd name="T47" fmla="*/ 913 h 931"/>
                <a:gd name="T48" fmla="*/ 351 w 1283"/>
                <a:gd name="T49" fmla="*/ 930 h 931"/>
                <a:gd name="T50" fmla="*/ 345 w 1283"/>
                <a:gd name="T51" fmla="*/ 931 h 931"/>
                <a:gd name="T52" fmla="*/ 26 w 1283"/>
                <a:gd name="T53" fmla="*/ 931 h 931"/>
                <a:gd name="T54" fmla="*/ 0 w 1283"/>
                <a:gd name="T55" fmla="*/ 905 h 931"/>
                <a:gd name="T56" fmla="*/ 0 w 1283"/>
                <a:gd name="T57" fmla="*/ 25 h 931"/>
                <a:gd name="T58" fmla="*/ 26 w 1283"/>
                <a:gd name="T59" fmla="*/ 0 h 931"/>
                <a:gd name="T60" fmla="*/ 906 w 1283"/>
                <a:gd name="T61" fmla="*/ 0 h 9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283" h="931">
                  <a:moveTo>
                    <a:pt x="906" y="0"/>
                  </a:moveTo>
                  <a:cubicBezTo>
                    <a:pt x="920" y="0"/>
                    <a:pt x="931" y="11"/>
                    <a:pt x="931" y="25"/>
                  </a:cubicBezTo>
                  <a:cubicBezTo>
                    <a:pt x="931" y="358"/>
                    <a:pt x="931" y="358"/>
                    <a:pt x="931" y="358"/>
                  </a:cubicBezTo>
                  <a:cubicBezTo>
                    <a:pt x="932" y="362"/>
                    <a:pt x="932" y="362"/>
                    <a:pt x="932" y="362"/>
                  </a:cubicBezTo>
                  <a:cubicBezTo>
                    <a:pt x="940" y="398"/>
                    <a:pt x="968" y="426"/>
                    <a:pt x="1004" y="434"/>
                  </a:cubicBezTo>
                  <a:cubicBezTo>
                    <a:pt x="1040" y="443"/>
                    <a:pt x="1077" y="430"/>
                    <a:pt x="1100" y="401"/>
                  </a:cubicBezTo>
                  <a:cubicBezTo>
                    <a:pt x="1119" y="377"/>
                    <a:pt x="1149" y="363"/>
                    <a:pt x="1180" y="363"/>
                  </a:cubicBezTo>
                  <a:cubicBezTo>
                    <a:pt x="1236" y="363"/>
                    <a:pt x="1283" y="409"/>
                    <a:pt x="1283" y="465"/>
                  </a:cubicBezTo>
                  <a:cubicBezTo>
                    <a:pt x="1283" y="522"/>
                    <a:pt x="1236" y="568"/>
                    <a:pt x="1180" y="568"/>
                  </a:cubicBezTo>
                  <a:cubicBezTo>
                    <a:pt x="1149" y="568"/>
                    <a:pt x="1119" y="554"/>
                    <a:pt x="1100" y="530"/>
                  </a:cubicBezTo>
                  <a:cubicBezTo>
                    <a:pt x="1077" y="502"/>
                    <a:pt x="1041" y="489"/>
                    <a:pt x="1006" y="496"/>
                  </a:cubicBezTo>
                  <a:cubicBezTo>
                    <a:pt x="971" y="503"/>
                    <a:pt x="943" y="529"/>
                    <a:pt x="933" y="563"/>
                  </a:cubicBezTo>
                  <a:cubicBezTo>
                    <a:pt x="931" y="571"/>
                    <a:pt x="931" y="578"/>
                    <a:pt x="931" y="580"/>
                  </a:cubicBezTo>
                  <a:cubicBezTo>
                    <a:pt x="931" y="905"/>
                    <a:pt x="931" y="905"/>
                    <a:pt x="931" y="905"/>
                  </a:cubicBezTo>
                  <a:cubicBezTo>
                    <a:pt x="931" y="920"/>
                    <a:pt x="920" y="931"/>
                    <a:pt x="906" y="931"/>
                  </a:cubicBezTo>
                  <a:cubicBezTo>
                    <a:pt x="586" y="931"/>
                    <a:pt x="586" y="931"/>
                    <a:pt x="586" y="931"/>
                  </a:cubicBezTo>
                  <a:cubicBezTo>
                    <a:pt x="584" y="931"/>
                    <a:pt x="581" y="930"/>
                    <a:pt x="580" y="930"/>
                  </a:cubicBezTo>
                  <a:cubicBezTo>
                    <a:pt x="573" y="926"/>
                    <a:pt x="571" y="919"/>
                    <a:pt x="571" y="913"/>
                  </a:cubicBezTo>
                  <a:cubicBezTo>
                    <a:pt x="571" y="908"/>
                    <a:pt x="573" y="903"/>
                    <a:pt x="578" y="899"/>
                  </a:cubicBezTo>
                  <a:cubicBezTo>
                    <a:pt x="621" y="865"/>
                    <a:pt x="645" y="814"/>
                    <a:pt x="645" y="759"/>
                  </a:cubicBezTo>
                  <a:cubicBezTo>
                    <a:pt x="645" y="660"/>
                    <a:pt x="565" y="580"/>
                    <a:pt x="466" y="580"/>
                  </a:cubicBezTo>
                  <a:cubicBezTo>
                    <a:pt x="367" y="580"/>
                    <a:pt x="286" y="660"/>
                    <a:pt x="286" y="759"/>
                  </a:cubicBezTo>
                  <a:cubicBezTo>
                    <a:pt x="286" y="814"/>
                    <a:pt x="310" y="865"/>
                    <a:pt x="353" y="899"/>
                  </a:cubicBezTo>
                  <a:cubicBezTo>
                    <a:pt x="358" y="903"/>
                    <a:pt x="360" y="908"/>
                    <a:pt x="360" y="913"/>
                  </a:cubicBezTo>
                  <a:cubicBezTo>
                    <a:pt x="360" y="919"/>
                    <a:pt x="358" y="926"/>
                    <a:pt x="351" y="930"/>
                  </a:cubicBezTo>
                  <a:cubicBezTo>
                    <a:pt x="350" y="930"/>
                    <a:pt x="347" y="931"/>
                    <a:pt x="345" y="931"/>
                  </a:cubicBezTo>
                  <a:cubicBezTo>
                    <a:pt x="26" y="931"/>
                    <a:pt x="26" y="931"/>
                    <a:pt x="26" y="931"/>
                  </a:cubicBezTo>
                  <a:cubicBezTo>
                    <a:pt x="11" y="931"/>
                    <a:pt x="0" y="920"/>
                    <a:pt x="0" y="90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1" y="0"/>
                    <a:pt x="26" y="0"/>
                  </a:cubicBezTo>
                  <a:lnTo>
                    <a:pt x="90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746">
              <a:extLst>
                <a:ext uri="{FF2B5EF4-FFF2-40B4-BE49-F238E27FC236}">
                  <a16:creationId xmlns:a16="http://schemas.microsoft.com/office/drawing/2014/main" id="{CFA23B96-B308-4DFE-90F1-FF56DE101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5703" y="2200216"/>
              <a:ext cx="328612" cy="765175"/>
            </a:xfrm>
            <a:custGeom>
              <a:avLst/>
              <a:gdLst>
                <a:gd name="T0" fmla="*/ 137 w 239"/>
                <a:gd name="T1" fmla="*/ 558 h 558"/>
                <a:gd name="T2" fmla="*/ 35 w 239"/>
                <a:gd name="T3" fmla="*/ 456 h 558"/>
                <a:gd name="T4" fmla="*/ 35 w 239"/>
                <a:gd name="T5" fmla="*/ 180 h 558"/>
                <a:gd name="T6" fmla="*/ 0 w 239"/>
                <a:gd name="T7" fmla="*/ 102 h 558"/>
                <a:gd name="T8" fmla="*/ 102 w 239"/>
                <a:gd name="T9" fmla="*/ 0 h 558"/>
                <a:gd name="T10" fmla="*/ 138 w 239"/>
                <a:gd name="T11" fmla="*/ 0 h 558"/>
                <a:gd name="T12" fmla="*/ 239 w 239"/>
                <a:gd name="T13" fmla="*/ 102 h 558"/>
                <a:gd name="T14" fmla="*/ 239 w 239"/>
                <a:gd name="T15" fmla="*/ 456 h 558"/>
                <a:gd name="T16" fmla="*/ 137 w 239"/>
                <a:gd name="T17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558">
                  <a:moveTo>
                    <a:pt x="137" y="558"/>
                  </a:moveTo>
                  <a:cubicBezTo>
                    <a:pt x="81" y="558"/>
                    <a:pt x="35" y="512"/>
                    <a:pt x="35" y="456"/>
                  </a:cubicBezTo>
                  <a:cubicBezTo>
                    <a:pt x="35" y="180"/>
                    <a:pt x="35" y="180"/>
                    <a:pt x="35" y="180"/>
                  </a:cubicBezTo>
                  <a:cubicBezTo>
                    <a:pt x="13" y="160"/>
                    <a:pt x="0" y="132"/>
                    <a:pt x="0" y="102"/>
                  </a:cubicBezTo>
                  <a:cubicBezTo>
                    <a:pt x="0" y="46"/>
                    <a:pt x="46" y="0"/>
                    <a:pt x="102" y="0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94" y="0"/>
                    <a:pt x="239" y="46"/>
                    <a:pt x="239" y="102"/>
                  </a:cubicBezTo>
                  <a:cubicBezTo>
                    <a:pt x="239" y="456"/>
                    <a:pt x="239" y="456"/>
                    <a:pt x="239" y="456"/>
                  </a:cubicBezTo>
                  <a:cubicBezTo>
                    <a:pt x="239" y="512"/>
                    <a:pt x="194" y="558"/>
                    <a:pt x="137" y="558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748">
              <a:extLst>
                <a:ext uri="{FF2B5EF4-FFF2-40B4-BE49-F238E27FC236}">
                  <a16:creationId xmlns:a16="http://schemas.microsoft.com/office/drawing/2014/main" id="{2440BA05-3984-43D2-BB56-DC58EDC4CF8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3016" y="2287529"/>
              <a:ext cx="152400" cy="590550"/>
            </a:xfrm>
            <a:custGeom>
              <a:avLst/>
              <a:gdLst>
                <a:gd name="T0" fmla="*/ 73 w 111"/>
                <a:gd name="T1" fmla="*/ 430 h 430"/>
                <a:gd name="T2" fmla="*/ 35 w 111"/>
                <a:gd name="T3" fmla="*/ 392 h 430"/>
                <a:gd name="T4" fmla="*/ 35 w 111"/>
                <a:gd name="T5" fmla="*/ 78 h 430"/>
                <a:gd name="T6" fmla="*/ 30 w 111"/>
                <a:gd name="T7" fmla="*/ 76 h 430"/>
                <a:gd name="T8" fmla="*/ 0 w 111"/>
                <a:gd name="T9" fmla="*/ 38 h 430"/>
                <a:gd name="T10" fmla="*/ 38 w 111"/>
                <a:gd name="T11" fmla="*/ 0 h 430"/>
                <a:gd name="T12" fmla="*/ 74 w 111"/>
                <a:gd name="T13" fmla="*/ 0 h 430"/>
                <a:gd name="T14" fmla="*/ 111 w 111"/>
                <a:gd name="T15" fmla="*/ 38 h 430"/>
                <a:gd name="T16" fmla="*/ 111 w 111"/>
                <a:gd name="T17" fmla="*/ 392 h 430"/>
                <a:gd name="T18" fmla="*/ 73 w 111"/>
                <a:gd name="T19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1" h="430">
                  <a:moveTo>
                    <a:pt x="73" y="430"/>
                  </a:moveTo>
                  <a:cubicBezTo>
                    <a:pt x="52" y="430"/>
                    <a:pt x="35" y="413"/>
                    <a:pt x="35" y="392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0" y="76"/>
                    <a:pt x="30" y="76"/>
                    <a:pt x="30" y="76"/>
                  </a:cubicBezTo>
                  <a:cubicBezTo>
                    <a:pt x="12" y="73"/>
                    <a:pt x="0" y="57"/>
                    <a:pt x="0" y="38"/>
                  </a:cubicBezTo>
                  <a:cubicBezTo>
                    <a:pt x="0" y="17"/>
                    <a:pt x="17" y="0"/>
                    <a:pt x="38" y="0"/>
                  </a:cubicBezTo>
                  <a:cubicBezTo>
                    <a:pt x="74" y="0"/>
                    <a:pt x="74" y="0"/>
                    <a:pt x="74" y="0"/>
                  </a:cubicBezTo>
                  <a:cubicBezTo>
                    <a:pt x="95" y="0"/>
                    <a:pt x="111" y="17"/>
                    <a:pt x="111" y="38"/>
                  </a:cubicBezTo>
                  <a:cubicBezTo>
                    <a:pt x="111" y="392"/>
                    <a:pt x="111" y="392"/>
                    <a:pt x="111" y="392"/>
                  </a:cubicBezTo>
                  <a:cubicBezTo>
                    <a:pt x="111" y="413"/>
                    <a:pt x="94" y="430"/>
                    <a:pt x="73" y="43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67" name="Picture 750">
              <a:extLst>
                <a:ext uri="{FF2B5EF4-FFF2-40B4-BE49-F238E27FC236}">
                  <a16:creationId xmlns:a16="http://schemas.microsoft.com/office/drawing/2014/main" id="{522F9FB0-7B16-41EC-B80A-FF76CDD653E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5728" y="3090804"/>
              <a:ext cx="60325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8" name="Freeform 751">
              <a:extLst>
                <a:ext uri="{FF2B5EF4-FFF2-40B4-BE49-F238E27FC236}">
                  <a16:creationId xmlns:a16="http://schemas.microsoft.com/office/drawing/2014/main" id="{2A22C5DC-1AC9-4A19-A611-6500CF61F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0016" y="2906654"/>
              <a:ext cx="28575" cy="222250"/>
            </a:xfrm>
            <a:custGeom>
              <a:avLst/>
              <a:gdLst>
                <a:gd name="T0" fmla="*/ 21 w 21"/>
                <a:gd name="T1" fmla="*/ 154 h 162"/>
                <a:gd name="T2" fmla="*/ 12 w 21"/>
                <a:gd name="T3" fmla="*/ 162 h 162"/>
                <a:gd name="T4" fmla="*/ 3 w 21"/>
                <a:gd name="T5" fmla="*/ 154 h 162"/>
                <a:gd name="T6" fmla="*/ 0 w 21"/>
                <a:gd name="T7" fmla="*/ 9 h 162"/>
                <a:gd name="T8" fmla="*/ 9 w 21"/>
                <a:gd name="T9" fmla="*/ 0 h 162"/>
                <a:gd name="T10" fmla="*/ 19 w 21"/>
                <a:gd name="T11" fmla="*/ 8 h 162"/>
                <a:gd name="T12" fmla="*/ 21 w 21"/>
                <a:gd name="T13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2">
                  <a:moveTo>
                    <a:pt x="21" y="154"/>
                  </a:moveTo>
                  <a:cubicBezTo>
                    <a:pt x="21" y="158"/>
                    <a:pt x="17" y="162"/>
                    <a:pt x="12" y="162"/>
                  </a:cubicBezTo>
                  <a:cubicBezTo>
                    <a:pt x="7" y="162"/>
                    <a:pt x="3" y="159"/>
                    <a:pt x="3" y="15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5" y="0"/>
                    <a:pt x="19" y="3"/>
                    <a:pt x="19" y="8"/>
                  </a:cubicBezTo>
                  <a:lnTo>
                    <a:pt x="21" y="15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69" name="Picture 752">
              <a:extLst>
                <a:ext uri="{FF2B5EF4-FFF2-40B4-BE49-F238E27FC236}">
                  <a16:creationId xmlns:a16="http://schemas.microsoft.com/office/drawing/2014/main" id="{B488D3CD-8B0F-4A23-9B5D-13DD277EA7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8428" y="2909829"/>
              <a:ext cx="31750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0" name="Picture 754">
              <a:extLst>
                <a:ext uri="{FF2B5EF4-FFF2-40B4-BE49-F238E27FC236}">
                  <a16:creationId xmlns:a16="http://schemas.microsoft.com/office/drawing/2014/main" id="{B9E7CAFF-F5CC-4E48-A646-B54379D805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78416" y="3090804"/>
              <a:ext cx="58737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Freeform 755">
              <a:extLst>
                <a:ext uri="{FF2B5EF4-FFF2-40B4-BE49-F238E27FC236}">
                  <a16:creationId xmlns:a16="http://schemas.microsoft.com/office/drawing/2014/main" id="{C33E3E73-5DD4-4370-8FED-5B503F4516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878" y="2906654"/>
              <a:ext cx="25400" cy="222250"/>
            </a:xfrm>
            <a:custGeom>
              <a:avLst/>
              <a:gdLst>
                <a:gd name="T0" fmla="*/ 18 w 18"/>
                <a:gd name="T1" fmla="*/ 154 h 162"/>
                <a:gd name="T2" fmla="*/ 9 w 18"/>
                <a:gd name="T3" fmla="*/ 162 h 162"/>
                <a:gd name="T4" fmla="*/ 0 w 18"/>
                <a:gd name="T5" fmla="*/ 154 h 162"/>
                <a:gd name="T6" fmla="*/ 0 w 18"/>
                <a:gd name="T7" fmla="*/ 8 h 162"/>
                <a:gd name="T8" fmla="*/ 9 w 18"/>
                <a:gd name="T9" fmla="*/ 0 h 162"/>
                <a:gd name="T10" fmla="*/ 18 w 18"/>
                <a:gd name="T11" fmla="*/ 8 h 162"/>
                <a:gd name="T12" fmla="*/ 18 w 18"/>
                <a:gd name="T13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2">
                  <a:moveTo>
                    <a:pt x="18" y="154"/>
                  </a:moveTo>
                  <a:cubicBezTo>
                    <a:pt x="18" y="159"/>
                    <a:pt x="14" y="162"/>
                    <a:pt x="9" y="162"/>
                  </a:cubicBezTo>
                  <a:cubicBezTo>
                    <a:pt x="4" y="162"/>
                    <a:pt x="0" y="159"/>
                    <a:pt x="0" y="15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3"/>
                    <a:pt x="4" y="0"/>
                    <a:pt x="9" y="0"/>
                  </a:cubicBezTo>
                  <a:cubicBezTo>
                    <a:pt x="14" y="0"/>
                    <a:pt x="18" y="3"/>
                    <a:pt x="18" y="8"/>
                  </a:cubicBezTo>
                  <a:lnTo>
                    <a:pt x="18" y="15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72" name="Picture 756">
              <a:extLst>
                <a:ext uri="{FF2B5EF4-FFF2-40B4-BE49-F238E27FC236}">
                  <a16:creationId xmlns:a16="http://schemas.microsoft.com/office/drawing/2014/main" id="{2B43BF57-1D5B-4CC1-A0DE-7F6A27047D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94291" y="2909829"/>
              <a:ext cx="28575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3" name="TextBox 7">
              <a:extLst>
                <a:ext uri="{FF2B5EF4-FFF2-40B4-BE49-F238E27FC236}">
                  <a16:creationId xmlns:a16="http://schemas.microsoft.com/office/drawing/2014/main" id="{78F020CF-9572-40F7-8E2A-BADEFD8D8BF3}"/>
                </a:ext>
              </a:extLst>
            </p:cNvPr>
            <p:cNvSpPr txBox="1"/>
            <p:nvPr/>
          </p:nvSpPr>
          <p:spPr>
            <a:xfrm>
              <a:off x="1611370" y="497709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74" name="TextBox 8">
              <a:extLst>
                <a:ext uri="{FF2B5EF4-FFF2-40B4-BE49-F238E27FC236}">
                  <a16:creationId xmlns:a16="http://schemas.microsoft.com/office/drawing/2014/main" id="{8C327BDC-4A3E-4D77-AC43-525B76060D01}"/>
                </a:ext>
              </a:extLst>
            </p:cNvPr>
            <p:cNvSpPr txBox="1"/>
            <p:nvPr/>
          </p:nvSpPr>
          <p:spPr>
            <a:xfrm>
              <a:off x="1524327" y="5368621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</a:t>
              </a:r>
            </a:p>
          </p:txBody>
        </p:sp>
        <p:sp>
          <p:nvSpPr>
            <p:cNvPr id="75" name="Shape 2368">
              <a:extLst>
                <a:ext uri="{FF2B5EF4-FFF2-40B4-BE49-F238E27FC236}">
                  <a16:creationId xmlns:a16="http://schemas.microsoft.com/office/drawing/2014/main" id="{574CF179-EE67-43F9-9839-F28A2EF8332F}"/>
                </a:ext>
              </a:extLst>
            </p:cNvPr>
            <p:cNvSpPr/>
            <p:nvPr/>
          </p:nvSpPr>
          <p:spPr>
            <a:xfrm>
              <a:off x="1961324" y="3370998"/>
              <a:ext cx="369105" cy="36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6" name="Group 5">
            <a:extLst>
              <a:ext uri="{FF2B5EF4-FFF2-40B4-BE49-F238E27FC236}">
                <a16:creationId xmlns:a16="http://schemas.microsoft.com/office/drawing/2014/main" id="{347F223B-CDDE-4E69-AAD2-55616722F716}"/>
              </a:ext>
            </a:extLst>
          </p:cNvPr>
          <p:cNvGrpSpPr/>
          <p:nvPr/>
        </p:nvGrpSpPr>
        <p:grpSpPr>
          <a:xfrm>
            <a:off x="3916601" y="1735396"/>
            <a:ext cx="1949450" cy="3746064"/>
            <a:chOff x="3939461" y="2200216"/>
            <a:chExt cx="1949450" cy="3746064"/>
          </a:xfrm>
        </p:grpSpPr>
        <p:sp>
          <p:nvSpPr>
            <p:cNvPr id="77" name="Freeform 728">
              <a:extLst>
                <a:ext uri="{FF2B5EF4-FFF2-40B4-BE49-F238E27FC236}">
                  <a16:creationId xmlns:a16="http://schemas.microsoft.com/office/drawing/2014/main" id="{B7A44A07-87B1-4FD8-BC71-57D1F7D7E6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39461" y="3071754"/>
              <a:ext cx="1949450" cy="1470025"/>
            </a:xfrm>
            <a:custGeom>
              <a:avLst/>
              <a:gdLst>
                <a:gd name="T0" fmla="*/ 96 w 1420"/>
                <a:gd name="T1" fmla="*/ 1072 h 1072"/>
                <a:gd name="T2" fmla="*/ 0 w 1420"/>
                <a:gd name="T3" fmla="*/ 976 h 1072"/>
                <a:gd name="T4" fmla="*/ 0 w 1420"/>
                <a:gd name="T5" fmla="*/ 654 h 1072"/>
                <a:gd name="T6" fmla="*/ 1 w 1420"/>
                <a:gd name="T7" fmla="*/ 641 h 1072"/>
                <a:gd name="T8" fmla="*/ 2 w 1420"/>
                <a:gd name="T9" fmla="*/ 635 h 1072"/>
                <a:gd name="T10" fmla="*/ 4 w 1420"/>
                <a:gd name="T11" fmla="*/ 629 h 1072"/>
                <a:gd name="T12" fmla="*/ 88 w 1420"/>
                <a:gd name="T13" fmla="*/ 571 h 1072"/>
                <a:gd name="T14" fmla="*/ 157 w 1420"/>
                <a:gd name="T15" fmla="*/ 605 h 1072"/>
                <a:gd name="T16" fmla="*/ 242 w 1420"/>
                <a:gd name="T17" fmla="*/ 646 h 1072"/>
                <a:gd name="T18" fmla="*/ 351 w 1420"/>
                <a:gd name="T19" fmla="*/ 536 h 1072"/>
                <a:gd name="T20" fmla="*/ 242 w 1420"/>
                <a:gd name="T21" fmla="*/ 427 h 1072"/>
                <a:gd name="T22" fmla="*/ 157 w 1420"/>
                <a:gd name="T23" fmla="*/ 468 h 1072"/>
                <a:gd name="T24" fmla="*/ 88 w 1420"/>
                <a:gd name="T25" fmla="*/ 501 h 1072"/>
                <a:gd name="T26" fmla="*/ 4 w 1420"/>
                <a:gd name="T27" fmla="*/ 444 h 1072"/>
                <a:gd name="T28" fmla="*/ 2 w 1420"/>
                <a:gd name="T29" fmla="*/ 438 h 1072"/>
                <a:gd name="T30" fmla="*/ 1 w 1420"/>
                <a:gd name="T31" fmla="*/ 432 h 1072"/>
                <a:gd name="T32" fmla="*/ 0 w 1420"/>
                <a:gd name="T33" fmla="*/ 418 h 1072"/>
                <a:gd name="T34" fmla="*/ 0 w 1420"/>
                <a:gd name="T35" fmla="*/ 96 h 1072"/>
                <a:gd name="T36" fmla="*/ 96 w 1420"/>
                <a:gd name="T37" fmla="*/ 0 h 1072"/>
                <a:gd name="T38" fmla="*/ 976 w 1420"/>
                <a:gd name="T39" fmla="*/ 0 h 1072"/>
                <a:gd name="T40" fmla="*/ 1072 w 1420"/>
                <a:gd name="T41" fmla="*/ 96 h 1072"/>
                <a:gd name="T42" fmla="*/ 1072 w 1420"/>
                <a:gd name="T43" fmla="*/ 419 h 1072"/>
                <a:gd name="T44" fmla="*/ 1075 w 1420"/>
                <a:gd name="T45" fmla="*/ 436 h 1072"/>
                <a:gd name="T46" fmla="*/ 1087 w 1420"/>
                <a:gd name="T47" fmla="*/ 442 h 1072"/>
                <a:gd name="T48" fmla="*/ 1093 w 1420"/>
                <a:gd name="T49" fmla="*/ 442 h 1072"/>
                <a:gd name="T50" fmla="*/ 1112 w 1420"/>
                <a:gd name="T51" fmla="*/ 433 h 1072"/>
                <a:gd name="T52" fmla="*/ 1247 w 1420"/>
                <a:gd name="T53" fmla="*/ 368 h 1072"/>
                <a:gd name="T54" fmla="*/ 1420 w 1420"/>
                <a:gd name="T55" fmla="*/ 542 h 1072"/>
                <a:gd name="T56" fmla="*/ 1247 w 1420"/>
                <a:gd name="T57" fmla="*/ 715 h 1072"/>
                <a:gd name="T58" fmla="*/ 1112 w 1420"/>
                <a:gd name="T59" fmla="*/ 650 h 1072"/>
                <a:gd name="T60" fmla="*/ 1093 w 1420"/>
                <a:gd name="T61" fmla="*/ 641 h 1072"/>
                <a:gd name="T62" fmla="*/ 1087 w 1420"/>
                <a:gd name="T63" fmla="*/ 641 h 1072"/>
                <a:gd name="T64" fmla="*/ 1075 w 1420"/>
                <a:gd name="T65" fmla="*/ 647 h 1072"/>
                <a:gd name="T66" fmla="*/ 1072 w 1420"/>
                <a:gd name="T67" fmla="*/ 664 h 1072"/>
                <a:gd name="T68" fmla="*/ 1072 w 1420"/>
                <a:gd name="T69" fmla="*/ 976 h 1072"/>
                <a:gd name="T70" fmla="*/ 976 w 1420"/>
                <a:gd name="T71" fmla="*/ 1072 h 1072"/>
                <a:gd name="T72" fmla="*/ 96 w 1420"/>
                <a:gd name="T7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0" h="1072">
                  <a:moveTo>
                    <a:pt x="96" y="1072"/>
                  </a:moveTo>
                  <a:cubicBezTo>
                    <a:pt x="43" y="1072"/>
                    <a:pt x="0" y="1029"/>
                    <a:pt x="0" y="976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0" y="649"/>
                    <a:pt x="0" y="643"/>
                    <a:pt x="1" y="641"/>
                  </a:cubicBezTo>
                  <a:cubicBezTo>
                    <a:pt x="2" y="635"/>
                    <a:pt x="2" y="635"/>
                    <a:pt x="2" y="635"/>
                  </a:cubicBezTo>
                  <a:cubicBezTo>
                    <a:pt x="4" y="629"/>
                    <a:pt x="4" y="629"/>
                    <a:pt x="4" y="629"/>
                  </a:cubicBezTo>
                  <a:cubicBezTo>
                    <a:pt x="17" y="595"/>
                    <a:pt x="51" y="571"/>
                    <a:pt x="88" y="571"/>
                  </a:cubicBezTo>
                  <a:cubicBezTo>
                    <a:pt x="115" y="571"/>
                    <a:pt x="140" y="583"/>
                    <a:pt x="157" y="605"/>
                  </a:cubicBezTo>
                  <a:cubicBezTo>
                    <a:pt x="178" y="631"/>
                    <a:pt x="209" y="646"/>
                    <a:pt x="242" y="646"/>
                  </a:cubicBezTo>
                  <a:cubicBezTo>
                    <a:pt x="302" y="646"/>
                    <a:pt x="351" y="597"/>
                    <a:pt x="351" y="536"/>
                  </a:cubicBezTo>
                  <a:cubicBezTo>
                    <a:pt x="351" y="476"/>
                    <a:pt x="302" y="427"/>
                    <a:pt x="242" y="427"/>
                  </a:cubicBezTo>
                  <a:cubicBezTo>
                    <a:pt x="209" y="427"/>
                    <a:pt x="178" y="442"/>
                    <a:pt x="157" y="468"/>
                  </a:cubicBezTo>
                  <a:cubicBezTo>
                    <a:pt x="140" y="489"/>
                    <a:pt x="115" y="501"/>
                    <a:pt x="88" y="501"/>
                  </a:cubicBezTo>
                  <a:cubicBezTo>
                    <a:pt x="51" y="501"/>
                    <a:pt x="17" y="478"/>
                    <a:pt x="4" y="444"/>
                  </a:cubicBezTo>
                  <a:cubicBezTo>
                    <a:pt x="2" y="438"/>
                    <a:pt x="2" y="438"/>
                    <a:pt x="2" y="438"/>
                  </a:cubicBezTo>
                  <a:cubicBezTo>
                    <a:pt x="1" y="432"/>
                    <a:pt x="1" y="432"/>
                    <a:pt x="1" y="432"/>
                  </a:cubicBezTo>
                  <a:cubicBezTo>
                    <a:pt x="0" y="430"/>
                    <a:pt x="0" y="424"/>
                    <a:pt x="0" y="41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976" y="0"/>
                    <a:pt x="976" y="0"/>
                    <a:pt x="976" y="0"/>
                  </a:cubicBezTo>
                  <a:cubicBezTo>
                    <a:pt x="1029" y="0"/>
                    <a:pt x="1072" y="43"/>
                    <a:pt x="1072" y="96"/>
                  </a:cubicBezTo>
                  <a:cubicBezTo>
                    <a:pt x="1072" y="419"/>
                    <a:pt x="1072" y="419"/>
                    <a:pt x="1072" y="419"/>
                  </a:cubicBezTo>
                  <a:cubicBezTo>
                    <a:pt x="1072" y="426"/>
                    <a:pt x="1074" y="434"/>
                    <a:pt x="1075" y="436"/>
                  </a:cubicBezTo>
                  <a:cubicBezTo>
                    <a:pt x="1078" y="439"/>
                    <a:pt x="1082" y="441"/>
                    <a:pt x="1087" y="442"/>
                  </a:cubicBezTo>
                  <a:cubicBezTo>
                    <a:pt x="1089" y="442"/>
                    <a:pt x="1091" y="442"/>
                    <a:pt x="1093" y="442"/>
                  </a:cubicBezTo>
                  <a:cubicBezTo>
                    <a:pt x="1100" y="442"/>
                    <a:pt x="1107" y="439"/>
                    <a:pt x="1112" y="433"/>
                  </a:cubicBezTo>
                  <a:cubicBezTo>
                    <a:pt x="1145" y="392"/>
                    <a:pt x="1194" y="368"/>
                    <a:pt x="1247" y="368"/>
                  </a:cubicBezTo>
                  <a:cubicBezTo>
                    <a:pt x="1342" y="368"/>
                    <a:pt x="1420" y="446"/>
                    <a:pt x="1420" y="542"/>
                  </a:cubicBezTo>
                  <a:cubicBezTo>
                    <a:pt x="1420" y="637"/>
                    <a:pt x="1342" y="715"/>
                    <a:pt x="1247" y="715"/>
                  </a:cubicBezTo>
                  <a:cubicBezTo>
                    <a:pt x="1194" y="715"/>
                    <a:pt x="1145" y="691"/>
                    <a:pt x="1112" y="650"/>
                  </a:cubicBezTo>
                  <a:cubicBezTo>
                    <a:pt x="1107" y="644"/>
                    <a:pt x="1100" y="641"/>
                    <a:pt x="1093" y="641"/>
                  </a:cubicBezTo>
                  <a:cubicBezTo>
                    <a:pt x="1091" y="641"/>
                    <a:pt x="1089" y="641"/>
                    <a:pt x="1087" y="641"/>
                  </a:cubicBezTo>
                  <a:cubicBezTo>
                    <a:pt x="1083" y="642"/>
                    <a:pt x="1078" y="644"/>
                    <a:pt x="1075" y="647"/>
                  </a:cubicBezTo>
                  <a:cubicBezTo>
                    <a:pt x="1074" y="649"/>
                    <a:pt x="1072" y="657"/>
                    <a:pt x="1072" y="664"/>
                  </a:cubicBezTo>
                  <a:cubicBezTo>
                    <a:pt x="1072" y="976"/>
                    <a:pt x="1072" y="976"/>
                    <a:pt x="1072" y="976"/>
                  </a:cubicBezTo>
                  <a:cubicBezTo>
                    <a:pt x="1072" y="1029"/>
                    <a:pt x="1029" y="1072"/>
                    <a:pt x="976" y="1072"/>
                  </a:cubicBezTo>
                  <a:cubicBezTo>
                    <a:pt x="96" y="1072"/>
                    <a:pt x="96" y="1072"/>
                    <a:pt x="96" y="1072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729">
              <a:extLst>
                <a:ext uri="{FF2B5EF4-FFF2-40B4-BE49-F238E27FC236}">
                  <a16:creationId xmlns:a16="http://schemas.microsoft.com/office/drawing/2014/main" id="{55D3DF6B-67EB-4C0C-9AB0-DC69AD289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8361" y="3162241"/>
              <a:ext cx="1770062" cy="1289050"/>
            </a:xfrm>
            <a:custGeom>
              <a:avLst/>
              <a:gdLst>
                <a:gd name="T0" fmla="*/ 911 w 1289"/>
                <a:gd name="T1" fmla="*/ 0 h 941"/>
                <a:gd name="T2" fmla="*/ 31 w 1289"/>
                <a:gd name="T3" fmla="*/ 8 h 941"/>
                <a:gd name="T4" fmla="*/ 0 w 1289"/>
                <a:gd name="T5" fmla="*/ 30 h 941"/>
                <a:gd name="T6" fmla="*/ 0 w 1289"/>
                <a:gd name="T7" fmla="*/ 352 h 941"/>
                <a:gd name="T8" fmla="*/ 0 w 1289"/>
                <a:gd name="T9" fmla="*/ 355 h 941"/>
                <a:gd name="T10" fmla="*/ 23 w 1289"/>
                <a:gd name="T11" fmla="*/ 370 h 941"/>
                <a:gd name="T12" fmla="*/ 41 w 1289"/>
                <a:gd name="T13" fmla="*/ 361 h 941"/>
                <a:gd name="T14" fmla="*/ 177 w 1289"/>
                <a:gd name="T15" fmla="*/ 296 h 941"/>
                <a:gd name="T16" fmla="*/ 355 w 1289"/>
                <a:gd name="T17" fmla="*/ 470 h 941"/>
                <a:gd name="T18" fmla="*/ 177 w 1289"/>
                <a:gd name="T19" fmla="*/ 648 h 941"/>
                <a:gd name="T20" fmla="*/ 41 w 1289"/>
                <a:gd name="T21" fmla="*/ 583 h 941"/>
                <a:gd name="T22" fmla="*/ 23 w 1289"/>
                <a:gd name="T23" fmla="*/ 571 h 941"/>
                <a:gd name="T24" fmla="*/ 1 w 1289"/>
                <a:gd name="T25" fmla="*/ 586 h 941"/>
                <a:gd name="T26" fmla="*/ 0 w 1289"/>
                <a:gd name="T27" fmla="*/ 588 h 941"/>
                <a:gd name="T28" fmla="*/ 0 w 1289"/>
                <a:gd name="T29" fmla="*/ 910 h 941"/>
                <a:gd name="T30" fmla="*/ 31 w 1289"/>
                <a:gd name="T31" fmla="*/ 941 h 941"/>
                <a:gd name="T32" fmla="*/ 911 w 1289"/>
                <a:gd name="T33" fmla="*/ 941 h 941"/>
                <a:gd name="T34" fmla="*/ 941 w 1289"/>
                <a:gd name="T35" fmla="*/ 910 h 941"/>
                <a:gd name="T36" fmla="*/ 941 w 1289"/>
                <a:gd name="T37" fmla="*/ 598 h 941"/>
                <a:gd name="T38" fmla="*/ 965 w 1289"/>
                <a:gd name="T39" fmla="*/ 534 h 941"/>
                <a:gd name="T40" fmla="*/ 1009 w 1289"/>
                <a:gd name="T41" fmla="*/ 511 h 941"/>
                <a:gd name="T42" fmla="*/ 1028 w 1289"/>
                <a:gd name="T43" fmla="*/ 509 h 941"/>
                <a:gd name="T44" fmla="*/ 1098 w 1289"/>
                <a:gd name="T45" fmla="*/ 543 h 941"/>
                <a:gd name="T46" fmla="*/ 1182 w 1289"/>
                <a:gd name="T47" fmla="*/ 583 h 941"/>
                <a:gd name="T48" fmla="*/ 1289 w 1289"/>
                <a:gd name="T49" fmla="*/ 476 h 941"/>
                <a:gd name="T50" fmla="*/ 1182 w 1289"/>
                <a:gd name="T51" fmla="*/ 371 h 941"/>
                <a:gd name="T52" fmla="*/ 1098 w 1289"/>
                <a:gd name="T53" fmla="*/ 411 h 941"/>
                <a:gd name="T54" fmla="*/ 1028 w 1289"/>
                <a:gd name="T55" fmla="*/ 442 h 941"/>
                <a:gd name="T56" fmla="*/ 1007 w 1289"/>
                <a:gd name="T57" fmla="*/ 440 h 941"/>
                <a:gd name="T58" fmla="*/ 964 w 1289"/>
                <a:gd name="T59" fmla="*/ 417 h 941"/>
                <a:gd name="T60" fmla="*/ 941 w 1289"/>
                <a:gd name="T61" fmla="*/ 353 h 941"/>
                <a:gd name="T62" fmla="*/ 941 w 1289"/>
                <a:gd name="T63" fmla="*/ 30 h 941"/>
                <a:gd name="T64" fmla="*/ 911 w 1289"/>
                <a:gd name="T65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9" h="941">
                  <a:moveTo>
                    <a:pt x="911" y="0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14" y="8"/>
                    <a:pt x="0" y="14"/>
                    <a:pt x="0" y="30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3"/>
                    <a:pt x="0" y="354"/>
                    <a:pt x="0" y="355"/>
                  </a:cubicBezTo>
                  <a:cubicBezTo>
                    <a:pt x="4" y="364"/>
                    <a:pt x="13" y="370"/>
                    <a:pt x="23" y="370"/>
                  </a:cubicBezTo>
                  <a:cubicBezTo>
                    <a:pt x="30" y="370"/>
                    <a:pt x="36" y="367"/>
                    <a:pt x="41" y="361"/>
                  </a:cubicBezTo>
                  <a:cubicBezTo>
                    <a:pt x="74" y="319"/>
                    <a:pt x="124" y="296"/>
                    <a:pt x="177" y="296"/>
                  </a:cubicBezTo>
                  <a:cubicBezTo>
                    <a:pt x="273" y="296"/>
                    <a:pt x="355" y="374"/>
                    <a:pt x="355" y="470"/>
                  </a:cubicBezTo>
                  <a:cubicBezTo>
                    <a:pt x="355" y="567"/>
                    <a:pt x="273" y="648"/>
                    <a:pt x="177" y="648"/>
                  </a:cubicBezTo>
                  <a:cubicBezTo>
                    <a:pt x="124" y="648"/>
                    <a:pt x="74" y="625"/>
                    <a:pt x="41" y="583"/>
                  </a:cubicBezTo>
                  <a:cubicBezTo>
                    <a:pt x="36" y="577"/>
                    <a:pt x="30" y="571"/>
                    <a:pt x="23" y="571"/>
                  </a:cubicBezTo>
                  <a:cubicBezTo>
                    <a:pt x="13" y="571"/>
                    <a:pt x="4" y="577"/>
                    <a:pt x="1" y="586"/>
                  </a:cubicBezTo>
                  <a:cubicBezTo>
                    <a:pt x="0" y="587"/>
                    <a:pt x="0" y="588"/>
                    <a:pt x="0" y="588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0" y="927"/>
                    <a:pt x="14" y="941"/>
                    <a:pt x="31" y="941"/>
                  </a:cubicBezTo>
                  <a:cubicBezTo>
                    <a:pt x="911" y="941"/>
                    <a:pt x="911" y="941"/>
                    <a:pt x="911" y="941"/>
                  </a:cubicBezTo>
                  <a:cubicBezTo>
                    <a:pt x="927" y="941"/>
                    <a:pt x="941" y="927"/>
                    <a:pt x="941" y="910"/>
                  </a:cubicBezTo>
                  <a:cubicBezTo>
                    <a:pt x="941" y="598"/>
                    <a:pt x="941" y="598"/>
                    <a:pt x="941" y="598"/>
                  </a:cubicBezTo>
                  <a:cubicBezTo>
                    <a:pt x="941" y="591"/>
                    <a:pt x="942" y="555"/>
                    <a:pt x="965" y="534"/>
                  </a:cubicBezTo>
                  <a:cubicBezTo>
                    <a:pt x="977" y="522"/>
                    <a:pt x="992" y="514"/>
                    <a:pt x="1009" y="511"/>
                  </a:cubicBezTo>
                  <a:cubicBezTo>
                    <a:pt x="1015" y="510"/>
                    <a:pt x="1022" y="509"/>
                    <a:pt x="1028" y="509"/>
                  </a:cubicBezTo>
                  <a:cubicBezTo>
                    <a:pt x="1055" y="509"/>
                    <a:pt x="1081" y="521"/>
                    <a:pt x="1098" y="543"/>
                  </a:cubicBezTo>
                  <a:cubicBezTo>
                    <a:pt x="1118" y="568"/>
                    <a:pt x="1149" y="583"/>
                    <a:pt x="1182" y="583"/>
                  </a:cubicBezTo>
                  <a:cubicBezTo>
                    <a:pt x="1241" y="583"/>
                    <a:pt x="1289" y="535"/>
                    <a:pt x="1289" y="476"/>
                  </a:cubicBezTo>
                  <a:cubicBezTo>
                    <a:pt x="1289" y="416"/>
                    <a:pt x="1241" y="371"/>
                    <a:pt x="1182" y="371"/>
                  </a:cubicBezTo>
                  <a:cubicBezTo>
                    <a:pt x="1149" y="371"/>
                    <a:pt x="1118" y="386"/>
                    <a:pt x="1098" y="411"/>
                  </a:cubicBezTo>
                  <a:cubicBezTo>
                    <a:pt x="1080" y="433"/>
                    <a:pt x="1055" y="442"/>
                    <a:pt x="1028" y="442"/>
                  </a:cubicBezTo>
                  <a:cubicBezTo>
                    <a:pt x="1021" y="442"/>
                    <a:pt x="1014" y="441"/>
                    <a:pt x="1007" y="440"/>
                  </a:cubicBezTo>
                  <a:cubicBezTo>
                    <a:pt x="991" y="436"/>
                    <a:pt x="976" y="428"/>
                    <a:pt x="964" y="417"/>
                  </a:cubicBezTo>
                  <a:cubicBezTo>
                    <a:pt x="942" y="396"/>
                    <a:pt x="941" y="360"/>
                    <a:pt x="941" y="353"/>
                  </a:cubicBezTo>
                  <a:cubicBezTo>
                    <a:pt x="941" y="30"/>
                    <a:pt x="941" y="30"/>
                    <a:pt x="941" y="30"/>
                  </a:cubicBezTo>
                  <a:cubicBezTo>
                    <a:pt x="941" y="14"/>
                    <a:pt x="927" y="0"/>
                    <a:pt x="911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732">
              <a:extLst>
                <a:ext uri="{FF2B5EF4-FFF2-40B4-BE49-F238E27FC236}">
                  <a16:creationId xmlns:a16="http://schemas.microsoft.com/office/drawing/2014/main" id="{6542A62B-0E26-4F76-803B-0EEEB944C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011" y="2200216"/>
              <a:ext cx="527050" cy="765175"/>
            </a:xfrm>
            <a:custGeom>
              <a:avLst/>
              <a:gdLst>
                <a:gd name="T0" fmla="*/ 102 w 384"/>
                <a:gd name="T1" fmla="*/ 558 h 558"/>
                <a:gd name="T2" fmla="*/ 0 w 384"/>
                <a:gd name="T3" fmla="*/ 455 h 558"/>
                <a:gd name="T4" fmla="*/ 60 w 384"/>
                <a:gd name="T5" fmla="*/ 287 h 558"/>
                <a:gd name="T6" fmla="*/ 0 w 384"/>
                <a:gd name="T7" fmla="*/ 193 h 558"/>
                <a:gd name="T8" fmla="*/ 192 w 384"/>
                <a:gd name="T9" fmla="*/ 0 h 558"/>
                <a:gd name="T10" fmla="*/ 384 w 384"/>
                <a:gd name="T11" fmla="*/ 191 h 558"/>
                <a:gd name="T12" fmla="*/ 384 w 384"/>
                <a:gd name="T13" fmla="*/ 197 h 558"/>
                <a:gd name="T14" fmla="*/ 305 w 384"/>
                <a:gd name="T15" fmla="*/ 355 h 558"/>
                <a:gd name="T16" fmla="*/ 384 w 384"/>
                <a:gd name="T17" fmla="*/ 455 h 558"/>
                <a:gd name="T18" fmla="*/ 282 w 384"/>
                <a:gd name="T19" fmla="*/ 558 h 558"/>
                <a:gd name="T20" fmla="*/ 102 w 384"/>
                <a:gd name="T21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4" h="558">
                  <a:moveTo>
                    <a:pt x="102" y="558"/>
                  </a:moveTo>
                  <a:cubicBezTo>
                    <a:pt x="45" y="558"/>
                    <a:pt x="0" y="513"/>
                    <a:pt x="0" y="455"/>
                  </a:cubicBezTo>
                  <a:cubicBezTo>
                    <a:pt x="0" y="411"/>
                    <a:pt x="16" y="344"/>
                    <a:pt x="60" y="287"/>
                  </a:cubicBezTo>
                  <a:cubicBezTo>
                    <a:pt x="23" y="270"/>
                    <a:pt x="0" y="234"/>
                    <a:pt x="0" y="193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7" y="0"/>
                    <a:pt x="383" y="86"/>
                    <a:pt x="384" y="191"/>
                  </a:cubicBezTo>
                  <a:cubicBezTo>
                    <a:pt x="384" y="197"/>
                    <a:pt x="384" y="197"/>
                    <a:pt x="384" y="197"/>
                  </a:cubicBezTo>
                  <a:cubicBezTo>
                    <a:pt x="384" y="227"/>
                    <a:pt x="376" y="298"/>
                    <a:pt x="305" y="355"/>
                  </a:cubicBezTo>
                  <a:cubicBezTo>
                    <a:pt x="351" y="365"/>
                    <a:pt x="384" y="406"/>
                    <a:pt x="384" y="455"/>
                  </a:cubicBezTo>
                  <a:cubicBezTo>
                    <a:pt x="384" y="513"/>
                    <a:pt x="339" y="558"/>
                    <a:pt x="282" y="558"/>
                  </a:cubicBezTo>
                  <a:cubicBezTo>
                    <a:pt x="102" y="558"/>
                    <a:pt x="102" y="558"/>
                    <a:pt x="102" y="558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734">
              <a:extLst>
                <a:ext uri="{FF2B5EF4-FFF2-40B4-BE49-F238E27FC236}">
                  <a16:creationId xmlns:a16="http://schemas.microsoft.com/office/drawing/2014/main" id="{0841D855-C1CF-4401-90CA-07DE0ECADA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324" y="2287529"/>
              <a:ext cx="352425" cy="590550"/>
            </a:xfrm>
            <a:custGeom>
              <a:avLst/>
              <a:gdLst>
                <a:gd name="T0" fmla="*/ 38 w 256"/>
                <a:gd name="T1" fmla="*/ 430 h 430"/>
                <a:gd name="T2" fmla="*/ 0 w 256"/>
                <a:gd name="T3" fmla="*/ 391 h 430"/>
                <a:gd name="T4" fmla="*/ 128 w 256"/>
                <a:gd name="T5" fmla="*/ 195 h 430"/>
                <a:gd name="T6" fmla="*/ 179 w 256"/>
                <a:gd name="T7" fmla="*/ 135 h 430"/>
                <a:gd name="T8" fmla="*/ 179 w 256"/>
                <a:gd name="T9" fmla="*/ 129 h 430"/>
                <a:gd name="T10" fmla="*/ 128 w 256"/>
                <a:gd name="T11" fmla="*/ 78 h 430"/>
                <a:gd name="T12" fmla="*/ 77 w 256"/>
                <a:gd name="T13" fmla="*/ 129 h 430"/>
                <a:gd name="T14" fmla="*/ 38 w 256"/>
                <a:gd name="T15" fmla="*/ 167 h 430"/>
                <a:gd name="T16" fmla="*/ 0 w 256"/>
                <a:gd name="T17" fmla="*/ 129 h 430"/>
                <a:gd name="T18" fmla="*/ 128 w 256"/>
                <a:gd name="T19" fmla="*/ 0 h 430"/>
                <a:gd name="T20" fmla="*/ 256 w 256"/>
                <a:gd name="T21" fmla="*/ 127 h 430"/>
                <a:gd name="T22" fmla="*/ 256 w 256"/>
                <a:gd name="T23" fmla="*/ 133 h 430"/>
                <a:gd name="T24" fmla="*/ 163 w 256"/>
                <a:gd name="T25" fmla="*/ 265 h 430"/>
                <a:gd name="T26" fmla="*/ 89 w 256"/>
                <a:gd name="T27" fmla="*/ 343 h 430"/>
                <a:gd name="T28" fmla="*/ 85 w 256"/>
                <a:gd name="T29" fmla="*/ 352 h 430"/>
                <a:gd name="T30" fmla="*/ 218 w 256"/>
                <a:gd name="T31" fmla="*/ 352 h 430"/>
                <a:gd name="T32" fmla="*/ 256 w 256"/>
                <a:gd name="T33" fmla="*/ 391 h 430"/>
                <a:gd name="T34" fmla="*/ 218 w 256"/>
                <a:gd name="T35" fmla="*/ 430 h 430"/>
                <a:gd name="T36" fmla="*/ 38 w 256"/>
                <a:gd name="T37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56" h="430">
                  <a:moveTo>
                    <a:pt x="38" y="430"/>
                  </a:moveTo>
                  <a:cubicBezTo>
                    <a:pt x="17" y="430"/>
                    <a:pt x="0" y="413"/>
                    <a:pt x="0" y="391"/>
                  </a:cubicBezTo>
                  <a:cubicBezTo>
                    <a:pt x="0" y="386"/>
                    <a:pt x="1" y="259"/>
                    <a:pt x="128" y="195"/>
                  </a:cubicBezTo>
                  <a:cubicBezTo>
                    <a:pt x="176" y="171"/>
                    <a:pt x="179" y="140"/>
                    <a:pt x="179" y="135"/>
                  </a:cubicBezTo>
                  <a:cubicBezTo>
                    <a:pt x="179" y="129"/>
                    <a:pt x="179" y="129"/>
                    <a:pt x="179" y="129"/>
                  </a:cubicBezTo>
                  <a:cubicBezTo>
                    <a:pt x="179" y="101"/>
                    <a:pt x="156" y="78"/>
                    <a:pt x="128" y="78"/>
                  </a:cubicBezTo>
                  <a:cubicBezTo>
                    <a:pt x="100" y="78"/>
                    <a:pt x="77" y="101"/>
                    <a:pt x="77" y="129"/>
                  </a:cubicBezTo>
                  <a:cubicBezTo>
                    <a:pt x="77" y="150"/>
                    <a:pt x="60" y="167"/>
                    <a:pt x="38" y="167"/>
                  </a:cubicBezTo>
                  <a:cubicBezTo>
                    <a:pt x="17" y="167"/>
                    <a:pt x="0" y="150"/>
                    <a:pt x="0" y="129"/>
                  </a:cubicBezTo>
                  <a:cubicBezTo>
                    <a:pt x="0" y="58"/>
                    <a:pt x="57" y="0"/>
                    <a:pt x="128" y="0"/>
                  </a:cubicBezTo>
                  <a:cubicBezTo>
                    <a:pt x="198" y="0"/>
                    <a:pt x="256" y="57"/>
                    <a:pt x="256" y="127"/>
                  </a:cubicBezTo>
                  <a:cubicBezTo>
                    <a:pt x="256" y="133"/>
                    <a:pt x="256" y="133"/>
                    <a:pt x="256" y="133"/>
                  </a:cubicBezTo>
                  <a:cubicBezTo>
                    <a:pt x="256" y="159"/>
                    <a:pt x="247" y="223"/>
                    <a:pt x="163" y="265"/>
                  </a:cubicBezTo>
                  <a:cubicBezTo>
                    <a:pt x="119" y="287"/>
                    <a:pt x="98" y="320"/>
                    <a:pt x="89" y="343"/>
                  </a:cubicBezTo>
                  <a:cubicBezTo>
                    <a:pt x="85" y="352"/>
                    <a:pt x="85" y="352"/>
                    <a:pt x="85" y="352"/>
                  </a:cubicBezTo>
                  <a:cubicBezTo>
                    <a:pt x="218" y="352"/>
                    <a:pt x="218" y="352"/>
                    <a:pt x="218" y="352"/>
                  </a:cubicBezTo>
                  <a:cubicBezTo>
                    <a:pt x="239" y="352"/>
                    <a:pt x="256" y="369"/>
                    <a:pt x="256" y="391"/>
                  </a:cubicBezTo>
                  <a:cubicBezTo>
                    <a:pt x="256" y="413"/>
                    <a:pt x="239" y="430"/>
                    <a:pt x="218" y="430"/>
                  </a:cubicBezTo>
                  <a:lnTo>
                    <a:pt x="38" y="43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81" name="Picture 736">
              <a:extLst>
                <a:ext uri="{FF2B5EF4-FFF2-40B4-BE49-F238E27FC236}">
                  <a16:creationId xmlns:a16="http://schemas.microsoft.com/office/drawing/2014/main" id="{C1D8A99E-306A-492C-B357-DE72DB18D2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95111" y="3090804"/>
              <a:ext cx="58737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Freeform 737">
              <a:extLst>
                <a:ext uri="{FF2B5EF4-FFF2-40B4-BE49-F238E27FC236}">
                  <a16:creationId xmlns:a16="http://schemas.microsoft.com/office/drawing/2014/main" id="{22F9658C-8D6F-4813-99EE-9BDDA2DCE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2574" y="2906654"/>
              <a:ext cx="28575" cy="222250"/>
            </a:xfrm>
            <a:custGeom>
              <a:avLst/>
              <a:gdLst>
                <a:gd name="T0" fmla="*/ 18 w 21"/>
                <a:gd name="T1" fmla="*/ 154 h 162"/>
                <a:gd name="T2" fmla="*/ 9 w 21"/>
                <a:gd name="T3" fmla="*/ 162 h 162"/>
                <a:gd name="T4" fmla="*/ 0 w 21"/>
                <a:gd name="T5" fmla="*/ 154 h 162"/>
                <a:gd name="T6" fmla="*/ 2 w 21"/>
                <a:gd name="T7" fmla="*/ 8 h 162"/>
                <a:gd name="T8" fmla="*/ 12 w 21"/>
                <a:gd name="T9" fmla="*/ 0 h 162"/>
                <a:gd name="T10" fmla="*/ 21 w 21"/>
                <a:gd name="T11" fmla="*/ 9 h 162"/>
                <a:gd name="T12" fmla="*/ 18 w 21"/>
                <a:gd name="T13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2">
                  <a:moveTo>
                    <a:pt x="18" y="154"/>
                  </a:moveTo>
                  <a:cubicBezTo>
                    <a:pt x="18" y="159"/>
                    <a:pt x="14" y="162"/>
                    <a:pt x="9" y="162"/>
                  </a:cubicBezTo>
                  <a:cubicBezTo>
                    <a:pt x="4" y="162"/>
                    <a:pt x="0" y="158"/>
                    <a:pt x="0" y="15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3"/>
                    <a:pt x="6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lnTo>
                    <a:pt x="18" y="15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83" name="Picture 738">
              <a:extLst>
                <a:ext uri="{FF2B5EF4-FFF2-40B4-BE49-F238E27FC236}">
                  <a16:creationId xmlns:a16="http://schemas.microsoft.com/office/drawing/2014/main" id="{66E6940B-54A7-42C3-9E1D-A7796EBA6C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399" y="2909829"/>
              <a:ext cx="33337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4" name="Picture 740">
              <a:extLst>
                <a:ext uri="{FF2B5EF4-FFF2-40B4-BE49-F238E27FC236}">
                  <a16:creationId xmlns:a16="http://schemas.microsoft.com/office/drawing/2014/main" id="{EB80E29D-2679-49B5-A516-765377706E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9861" y="3090804"/>
              <a:ext cx="61912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5" name="Freeform 741">
              <a:extLst>
                <a:ext uri="{FF2B5EF4-FFF2-40B4-BE49-F238E27FC236}">
                  <a16:creationId xmlns:a16="http://schemas.microsoft.com/office/drawing/2014/main" id="{4EC16F94-AFA1-4FCB-9D35-1689ADC3E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618911" y="2906654"/>
              <a:ext cx="44450" cy="223838"/>
            </a:xfrm>
            <a:custGeom>
              <a:avLst/>
              <a:gdLst>
                <a:gd name="T0" fmla="*/ 18 w 32"/>
                <a:gd name="T1" fmla="*/ 155 h 163"/>
                <a:gd name="T2" fmla="*/ 9 w 32"/>
                <a:gd name="T3" fmla="*/ 162 h 163"/>
                <a:gd name="T4" fmla="*/ 0 w 32"/>
                <a:gd name="T5" fmla="*/ 153 h 163"/>
                <a:gd name="T6" fmla="*/ 13 w 32"/>
                <a:gd name="T7" fmla="*/ 8 h 163"/>
                <a:gd name="T8" fmla="*/ 23 w 32"/>
                <a:gd name="T9" fmla="*/ 0 h 163"/>
                <a:gd name="T10" fmla="*/ 31 w 32"/>
                <a:gd name="T11" fmla="*/ 10 h 163"/>
                <a:gd name="T12" fmla="*/ 18 w 32"/>
                <a:gd name="T13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3">
                  <a:moveTo>
                    <a:pt x="18" y="155"/>
                  </a:moveTo>
                  <a:cubicBezTo>
                    <a:pt x="18" y="159"/>
                    <a:pt x="14" y="163"/>
                    <a:pt x="9" y="162"/>
                  </a:cubicBezTo>
                  <a:cubicBezTo>
                    <a:pt x="3" y="162"/>
                    <a:pt x="0" y="158"/>
                    <a:pt x="0" y="15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3"/>
                    <a:pt x="18" y="0"/>
                    <a:pt x="23" y="0"/>
                  </a:cubicBezTo>
                  <a:cubicBezTo>
                    <a:pt x="28" y="1"/>
                    <a:pt x="32" y="5"/>
                    <a:pt x="31" y="10"/>
                  </a:cubicBezTo>
                  <a:lnTo>
                    <a:pt x="18" y="15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86" name="Picture 742">
              <a:extLst>
                <a:ext uri="{FF2B5EF4-FFF2-40B4-BE49-F238E27FC236}">
                  <a16:creationId xmlns:a16="http://schemas.microsoft.com/office/drawing/2014/main" id="{457DFA28-905B-48A5-BAC1-97082FAF84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7324" y="2909829"/>
              <a:ext cx="44450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TextBox 22">
              <a:extLst>
                <a:ext uri="{FF2B5EF4-FFF2-40B4-BE49-F238E27FC236}">
                  <a16:creationId xmlns:a16="http://schemas.microsoft.com/office/drawing/2014/main" id="{86211AE6-B902-486B-89AF-7FA2A82F15DD}"/>
                </a:ext>
              </a:extLst>
            </p:cNvPr>
            <p:cNvSpPr txBox="1"/>
            <p:nvPr/>
          </p:nvSpPr>
          <p:spPr>
            <a:xfrm>
              <a:off x="4263205" y="497709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88" name="TextBox 23">
              <a:extLst>
                <a:ext uri="{FF2B5EF4-FFF2-40B4-BE49-F238E27FC236}">
                  <a16:creationId xmlns:a16="http://schemas.microsoft.com/office/drawing/2014/main" id="{BEFF457F-01A5-4848-B89E-B4DC13ACED70}"/>
                </a:ext>
              </a:extLst>
            </p:cNvPr>
            <p:cNvSpPr txBox="1"/>
            <p:nvPr/>
          </p:nvSpPr>
          <p:spPr>
            <a:xfrm>
              <a:off x="4176162" y="5368621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</a:t>
              </a:r>
            </a:p>
          </p:txBody>
        </p:sp>
        <p:sp>
          <p:nvSpPr>
            <p:cNvPr id="89" name="Shape 2369">
              <a:extLst>
                <a:ext uri="{FF2B5EF4-FFF2-40B4-BE49-F238E27FC236}">
                  <a16:creationId xmlns:a16="http://schemas.microsoft.com/office/drawing/2014/main" id="{9A5AF69A-0374-48C1-BE42-0A7674213253}"/>
                </a:ext>
              </a:extLst>
            </p:cNvPr>
            <p:cNvSpPr/>
            <p:nvPr/>
          </p:nvSpPr>
          <p:spPr>
            <a:xfrm>
              <a:off x="4745508" y="3618234"/>
              <a:ext cx="369105" cy="36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90" name="Group 6">
            <a:extLst>
              <a:ext uri="{FF2B5EF4-FFF2-40B4-BE49-F238E27FC236}">
                <a16:creationId xmlns:a16="http://schemas.microsoft.com/office/drawing/2014/main" id="{DA5F6CC8-E0A9-478D-A76D-30C1B6EED0CC}"/>
              </a:ext>
            </a:extLst>
          </p:cNvPr>
          <p:cNvGrpSpPr/>
          <p:nvPr/>
        </p:nvGrpSpPr>
        <p:grpSpPr>
          <a:xfrm>
            <a:off x="6457097" y="1735396"/>
            <a:ext cx="1949450" cy="3746064"/>
            <a:chOff x="6479957" y="2200216"/>
            <a:chExt cx="1949450" cy="3746064"/>
          </a:xfrm>
        </p:grpSpPr>
        <p:sp>
          <p:nvSpPr>
            <p:cNvPr id="91" name="Freeform 728">
              <a:extLst>
                <a:ext uri="{FF2B5EF4-FFF2-40B4-BE49-F238E27FC236}">
                  <a16:creationId xmlns:a16="http://schemas.microsoft.com/office/drawing/2014/main" id="{DCFAF19F-B5F4-4DBD-A2A6-6038EA72E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9957" y="3071754"/>
              <a:ext cx="1949450" cy="1470025"/>
            </a:xfrm>
            <a:custGeom>
              <a:avLst/>
              <a:gdLst>
                <a:gd name="T0" fmla="*/ 96 w 1420"/>
                <a:gd name="T1" fmla="*/ 1072 h 1072"/>
                <a:gd name="T2" fmla="*/ 0 w 1420"/>
                <a:gd name="T3" fmla="*/ 976 h 1072"/>
                <a:gd name="T4" fmla="*/ 0 w 1420"/>
                <a:gd name="T5" fmla="*/ 654 h 1072"/>
                <a:gd name="T6" fmla="*/ 1 w 1420"/>
                <a:gd name="T7" fmla="*/ 641 h 1072"/>
                <a:gd name="T8" fmla="*/ 2 w 1420"/>
                <a:gd name="T9" fmla="*/ 635 h 1072"/>
                <a:gd name="T10" fmla="*/ 4 w 1420"/>
                <a:gd name="T11" fmla="*/ 629 h 1072"/>
                <a:gd name="T12" fmla="*/ 88 w 1420"/>
                <a:gd name="T13" fmla="*/ 571 h 1072"/>
                <a:gd name="T14" fmla="*/ 157 w 1420"/>
                <a:gd name="T15" fmla="*/ 605 h 1072"/>
                <a:gd name="T16" fmla="*/ 242 w 1420"/>
                <a:gd name="T17" fmla="*/ 646 h 1072"/>
                <a:gd name="T18" fmla="*/ 351 w 1420"/>
                <a:gd name="T19" fmla="*/ 536 h 1072"/>
                <a:gd name="T20" fmla="*/ 242 w 1420"/>
                <a:gd name="T21" fmla="*/ 427 h 1072"/>
                <a:gd name="T22" fmla="*/ 157 w 1420"/>
                <a:gd name="T23" fmla="*/ 468 h 1072"/>
                <a:gd name="T24" fmla="*/ 88 w 1420"/>
                <a:gd name="T25" fmla="*/ 501 h 1072"/>
                <a:gd name="T26" fmla="*/ 4 w 1420"/>
                <a:gd name="T27" fmla="*/ 444 h 1072"/>
                <a:gd name="T28" fmla="*/ 2 w 1420"/>
                <a:gd name="T29" fmla="*/ 438 h 1072"/>
                <a:gd name="T30" fmla="*/ 1 w 1420"/>
                <a:gd name="T31" fmla="*/ 432 h 1072"/>
                <a:gd name="T32" fmla="*/ 0 w 1420"/>
                <a:gd name="T33" fmla="*/ 418 h 1072"/>
                <a:gd name="T34" fmla="*/ 0 w 1420"/>
                <a:gd name="T35" fmla="*/ 96 h 1072"/>
                <a:gd name="T36" fmla="*/ 96 w 1420"/>
                <a:gd name="T37" fmla="*/ 0 h 1072"/>
                <a:gd name="T38" fmla="*/ 976 w 1420"/>
                <a:gd name="T39" fmla="*/ 0 h 1072"/>
                <a:gd name="T40" fmla="*/ 1072 w 1420"/>
                <a:gd name="T41" fmla="*/ 96 h 1072"/>
                <a:gd name="T42" fmla="*/ 1072 w 1420"/>
                <a:gd name="T43" fmla="*/ 419 h 1072"/>
                <a:gd name="T44" fmla="*/ 1075 w 1420"/>
                <a:gd name="T45" fmla="*/ 436 h 1072"/>
                <a:gd name="T46" fmla="*/ 1087 w 1420"/>
                <a:gd name="T47" fmla="*/ 442 h 1072"/>
                <a:gd name="T48" fmla="*/ 1093 w 1420"/>
                <a:gd name="T49" fmla="*/ 442 h 1072"/>
                <a:gd name="T50" fmla="*/ 1112 w 1420"/>
                <a:gd name="T51" fmla="*/ 433 h 1072"/>
                <a:gd name="T52" fmla="*/ 1247 w 1420"/>
                <a:gd name="T53" fmla="*/ 368 h 1072"/>
                <a:gd name="T54" fmla="*/ 1420 w 1420"/>
                <a:gd name="T55" fmla="*/ 542 h 1072"/>
                <a:gd name="T56" fmla="*/ 1247 w 1420"/>
                <a:gd name="T57" fmla="*/ 715 h 1072"/>
                <a:gd name="T58" fmla="*/ 1112 w 1420"/>
                <a:gd name="T59" fmla="*/ 650 h 1072"/>
                <a:gd name="T60" fmla="*/ 1093 w 1420"/>
                <a:gd name="T61" fmla="*/ 641 h 1072"/>
                <a:gd name="T62" fmla="*/ 1087 w 1420"/>
                <a:gd name="T63" fmla="*/ 641 h 1072"/>
                <a:gd name="T64" fmla="*/ 1075 w 1420"/>
                <a:gd name="T65" fmla="*/ 647 h 1072"/>
                <a:gd name="T66" fmla="*/ 1072 w 1420"/>
                <a:gd name="T67" fmla="*/ 664 h 1072"/>
                <a:gd name="T68" fmla="*/ 1072 w 1420"/>
                <a:gd name="T69" fmla="*/ 976 h 1072"/>
                <a:gd name="T70" fmla="*/ 976 w 1420"/>
                <a:gd name="T71" fmla="*/ 1072 h 1072"/>
                <a:gd name="T72" fmla="*/ 96 w 1420"/>
                <a:gd name="T7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0" h="1072">
                  <a:moveTo>
                    <a:pt x="96" y="1072"/>
                  </a:moveTo>
                  <a:cubicBezTo>
                    <a:pt x="43" y="1072"/>
                    <a:pt x="0" y="1029"/>
                    <a:pt x="0" y="976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0" y="649"/>
                    <a:pt x="0" y="643"/>
                    <a:pt x="1" y="641"/>
                  </a:cubicBezTo>
                  <a:cubicBezTo>
                    <a:pt x="2" y="635"/>
                    <a:pt x="2" y="635"/>
                    <a:pt x="2" y="635"/>
                  </a:cubicBezTo>
                  <a:cubicBezTo>
                    <a:pt x="4" y="629"/>
                    <a:pt x="4" y="629"/>
                    <a:pt x="4" y="629"/>
                  </a:cubicBezTo>
                  <a:cubicBezTo>
                    <a:pt x="17" y="595"/>
                    <a:pt x="51" y="571"/>
                    <a:pt x="88" y="571"/>
                  </a:cubicBezTo>
                  <a:cubicBezTo>
                    <a:pt x="115" y="571"/>
                    <a:pt x="140" y="583"/>
                    <a:pt x="157" y="605"/>
                  </a:cubicBezTo>
                  <a:cubicBezTo>
                    <a:pt x="178" y="631"/>
                    <a:pt x="209" y="646"/>
                    <a:pt x="242" y="646"/>
                  </a:cubicBezTo>
                  <a:cubicBezTo>
                    <a:pt x="302" y="646"/>
                    <a:pt x="351" y="597"/>
                    <a:pt x="351" y="536"/>
                  </a:cubicBezTo>
                  <a:cubicBezTo>
                    <a:pt x="351" y="476"/>
                    <a:pt x="302" y="427"/>
                    <a:pt x="242" y="427"/>
                  </a:cubicBezTo>
                  <a:cubicBezTo>
                    <a:pt x="209" y="427"/>
                    <a:pt x="178" y="442"/>
                    <a:pt x="157" y="468"/>
                  </a:cubicBezTo>
                  <a:cubicBezTo>
                    <a:pt x="140" y="489"/>
                    <a:pt x="115" y="501"/>
                    <a:pt x="88" y="501"/>
                  </a:cubicBezTo>
                  <a:cubicBezTo>
                    <a:pt x="51" y="501"/>
                    <a:pt x="17" y="478"/>
                    <a:pt x="4" y="444"/>
                  </a:cubicBezTo>
                  <a:cubicBezTo>
                    <a:pt x="2" y="438"/>
                    <a:pt x="2" y="438"/>
                    <a:pt x="2" y="438"/>
                  </a:cubicBezTo>
                  <a:cubicBezTo>
                    <a:pt x="1" y="432"/>
                    <a:pt x="1" y="432"/>
                    <a:pt x="1" y="432"/>
                  </a:cubicBezTo>
                  <a:cubicBezTo>
                    <a:pt x="0" y="430"/>
                    <a:pt x="0" y="424"/>
                    <a:pt x="0" y="41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976" y="0"/>
                    <a:pt x="976" y="0"/>
                    <a:pt x="976" y="0"/>
                  </a:cubicBezTo>
                  <a:cubicBezTo>
                    <a:pt x="1029" y="0"/>
                    <a:pt x="1072" y="43"/>
                    <a:pt x="1072" y="96"/>
                  </a:cubicBezTo>
                  <a:cubicBezTo>
                    <a:pt x="1072" y="419"/>
                    <a:pt x="1072" y="419"/>
                    <a:pt x="1072" y="419"/>
                  </a:cubicBezTo>
                  <a:cubicBezTo>
                    <a:pt x="1072" y="426"/>
                    <a:pt x="1074" y="434"/>
                    <a:pt x="1075" y="436"/>
                  </a:cubicBezTo>
                  <a:cubicBezTo>
                    <a:pt x="1078" y="439"/>
                    <a:pt x="1082" y="441"/>
                    <a:pt x="1087" y="442"/>
                  </a:cubicBezTo>
                  <a:cubicBezTo>
                    <a:pt x="1089" y="442"/>
                    <a:pt x="1091" y="442"/>
                    <a:pt x="1093" y="442"/>
                  </a:cubicBezTo>
                  <a:cubicBezTo>
                    <a:pt x="1100" y="442"/>
                    <a:pt x="1107" y="439"/>
                    <a:pt x="1112" y="433"/>
                  </a:cubicBezTo>
                  <a:cubicBezTo>
                    <a:pt x="1145" y="392"/>
                    <a:pt x="1194" y="368"/>
                    <a:pt x="1247" y="368"/>
                  </a:cubicBezTo>
                  <a:cubicBezTo>
                    <a:pt x="1342" y="368"/>
                    <a:pt x="1420" y="446"/>
                    <a:pt x="1420" y="542"/>
                  </a:cubicBezTo>
                  <a:cubicBezTo>
                    <a:pt x="1420" y="637"/>
                    <a:pt x="1342" y="715"/>
                    <a:pt x="1247" y="715"/>
                  </a:cubicBezTo>
                  <a:cubicBezTo>
                    <a:pt x="1194" y="715"/>
                    <a:pt x="1145" y="691"/>
                    <a:pt x="1112" y="650"/>
                  </a:cubicBezTo>
                  <a:cubicBezTo>
                    <a:pt x="1107" y="644"/>
                    <a:pt x="1100" y="641"/>
                    <a:pt x="1093" y="641"/>
                  </a:cubicBezTo>
                  <a:cubicBezTo>
                    <a:pt x="1091" y="641"/>
                    <a:pt x="1089" y="641"/>
                    <a:pt x="1087" y="641"/>
                  </a:cubicBezTo>
                  <a:cubicBezTo>
                    <a:pt x="1083" y="642"/>
                    <a:pt x="1078" y="644"/>
                    <a:pt x="1075" y="647"/>
                  </a:cubicBezTo>
                  <a:cubicBezTo>
                    <a:pt x="1074" y="649"/>
                    <a:pt x="1072" y="657"/>
                    <a:pt x="1072" y="664"/>
                  </a:cubicBezTo>
                  <a:cubicBezTo>
                    <a:pt x="1072" y="976"/>
                    <a:pt x="1072" y="976"/>
                    <a:pt x="1072" y="976"/>
                  </a:cubicBezTo>
                  <a:cubicBezTo>
                    <a:pt x="1072" y="1029"/>
                    <a:pt x="1029" y="1072"/>
                    <a:pt x="976" y="1072"/>
                  </a:cubicBezTo>
                  <a:cubicBezTo>
                    <a:pt x="96" y="1072"/>
                    <a:pt x="96" y="1072"/>
                    <a:pt x="96" y="1072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Freeform 729">
              <a:extLst>
                <a:ext uri="{FF2B5EF4-FFF2-40B4-BE49-F238E27FC236}">
                  <a16:creationId xmlns:a16="http://schemas.microsoft.com/office/drawing/2014/main" id="{3AA8CDBE-A540-4990-B780-DA295582C3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8857" y="3162241"/>
              <a:ext cx="1770062" cy="1289050"/>
            </a:xfrm>
            <a:custGeom>
              <a:avLst/>
              <a:gdLst>
                <a:gd name="T0" fmla="*/ 911 w 1289"/>
                <a:gd name="T1" fmla="*/ 0 h 941"/>
                <a:gd name="T2" fmla="*/ 31 w 1289"/>
                <a:gd name="T3" fmla="*/ 8 h 941"/>
                <a:gd name="T4" fmla="*/ 0 w 1289"/>
                <a:gd name="T5" fmla="*/ 30 h 941"/>
                <a:gd name="T6" fmla="*/ 0 w 1289"/>
                <a:gd name="T7" fmla="*/ 352 h 941"/>
                <a:gd name="T8" fmla="*/ 0 w 1289"/>
                <a:gd name="T9" fmla="*/ 355 h 941"/>
                <a:gd name="T10" fmla="*/ 23 w 1289"/>
                <a:gd name="T11" fmla="*/ 370 h 941"/>
                <a:gd name="T12" fmla="*/ 41 w 1289"/>
                <a:gd name="T13" fmla="*/ 361 h 941"/>
                <a:gd name="T14" fmla="*/ 177 w 1289"/>
                <a:gd name="T15" fmla="*/ 296 h 941"/>
                <a:gd name="T16" fmla="*/ 355 w 1289"/>
                <a:gd name="T17" fmla="*/ 470 h 941"/>
                <a:gd name="T18" fmla="*/ 177 w 1289"/>
                <a:gd name="T19" fmla="*/ 648 h 941"/>
                <a:gd name="T20" fmla="*/ 41 w 1289"/>
                <a:gd name="T21" fmla="*/ 583 h 941"/>
                <a:gd name="T22" fmla="*/ 23 w 1289"/>
                <a:gd name="T23" fmla="*/ 571 h 941"/>
                <a:gd name="T24" fmla="*/ 1 w 1289"/>
                <a:gd name="T25" fmla="*/ 586 h 941"/>
                <a:gd name="T26" fmla="*/ 0 w 1289"/>
                <a:gd name="T27" fmla="*/ 588 h 941"/>
                <a:gd name="T28" fmla="*/ 0 w 1289"/>
                <a:gd name="T29" fmla="*/ 910 h 941"/>
                <a:gd name="T30" fmla="*/ 31 w 1289"/>
                <a:gd name="T31" fmla="*/ 941 h 941"/>
                <a:gd name="T32" fmla="*/ 911 w 1289"/>
                <a:gd name="T33" fmla="*/ 941 h 941"/>
                <a:gd name="T34" fmla="*/ 941 w 1289"/>
                <a:gd name="T35" fmla="*/ 910 h 941"/>
                <a:gd name="T36" fmla="*/ 941 w 1289"/>
                <a:gd name="T37" fmla="*/ 598 h 941"/>
                <a:gd name="T38" fmla="*/ 965 w 1289"/>
                <a:gd name="T39" fmla="*/ 534 h 941"/>
                <a:gd name="T40" fmla="*/ 1009 w 1289"/>
                <a:gd name="T41" fmla="*/ 511 h 941"/>
                <a:gd name="T42" fmla="*/ 1028 w 1289"/>
                <a:gd name="T43" fmla="*/ 509 h 941"/>
                <a:gd name="T44" fmla="*/ 1098 w 1289"/>
                <a:gd name="T45" fmla="*/ 543 h 941"/>
                <a:gd name="T46" fmla="*/ 1182 w 1289"/>
                <a:gd name="T47" fmla="*/ 583 h 941"/>
                <a:gd name="T48" fmla="*/ 1289 w 1289"/>
                <a:gd name="T49" fmla="*/ 476 h 941"/>
                <a:gd name="T50" fmla="*/ 1182 w 1289"/>
                <a:gd name="T51" fmla="*/ 371 h 941"/>
                <a:gd name="T52" fmla="*/ 1098 w 1289"/>
                <a:gd name="T53" fmla="*/ 411 h 941"/>
                <a:gd name="T54" fmla="*/ 1028 w 1289"/>
                <a:gd name="T55" fmla="*/ 442 h 941"/>
                <a:gd name="T56" fmla="*/ 1007 w 1289"/>
                <a:gd name="T57" fmla="*/ 440 h 941"/>
                <a:gd name="T58" fmla="*/ 964 w 1289"/>
                <a:gd name="T59" fmla="*/ 417 h 941"/>
                <a:gd name="T60" fmla="*/ 941 w 1289"/>
                <a:gd name="T61" fmla="*/ 353 h 941"/>
                <a:gd name="T62" fmla="*/ 941 w 1289"/>
                <a:gd name="T63" fmla="*/ 30 h 941"/>
                <a:gd name="T64" fmla="*/ 911 w 1289"/>
                <a:gd name="T65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9" h="941">
                  <a:moveTo>
                    <a:pt x="911" y="0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14" y="8"/>
                    <a:pt x="0" y="14"/>
                    <a:pt x="0" y="30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3"/>
                    <a:pt x="0" y="354"/>
                    <a:pt x="0" y="355"/>
                  </a:cubicBezTo>
                  <a:cubicBezTo>
                    <a:pt x="4" y="364"/>
                    <a:pt x="13" y="370"/>
                    <a:pt x="23" y="370"/>
                  </a:cubicBezTo>
                  <a:cubicBezTo>
                    <a:pt x="30" y="370"/>
                    <a:pt x="36" y="367"/>
                    <a:pt x="41" y="361"/>
                  </a:cubicBezTo>
                  <a:cubicBezTo>
                    <a:pt x="74" y="319"/>
                    <a:pt x="124" y="296"/>
                    <a:pt x="177" y="296"/>
                  </a:cubicBezTo>
                  <a:cubicBezTo>
                    <a:pt x="273" y="296"/>
                    <a:pt x="355" y="374"/>
                    <a:pt x="355" y="470"/>
                  </a:cubicBezTo>
                  <a:cubicBezTo>
                    <a:pt x="355" y="567"/>
                    <a:pt x="273" y="648"/>
                    <a:pt x="177" y="648"/>
                  </a:cubicBezTo>
                  <a:cubicBezTo>
                    <a:pt x="124" y="648"/>
                    <a:pt x="74" y="625"/>
                    <a:pt x="41" y="583"/>
                  </a:cubicBezTo>
                  <a:cubicBezTo>
                    <a:pt x="36" y="577"/>
                    <a:pt x="30" y="571"/>
                    <a:pt x="23" y="571"/>
                  </a:cubicBezTo>
                  <a:cubicBezTo>
                    <a:pt x="13" y="571"/>
                    <a:pt x="4" y="577"/>
                    <a:pt x="1" y="586"/>
                  </a:cubicBezTo>
                  <a:cubicBezTo>
                    <a:pt x="0" y="587"/>
                    <a:pt x="0" y="588"/>
                    <a:pt x="0" y="588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0" y="927"/>
                    <a:pt x="14" y="941"/>
                    <a:pt x="31" y="941"/>
                  </a:cubicBezTo>
                  <a:cubicBezTo>
                    <a:pt x="911" y="941"/>
                    <a:pt x="911" y="941"/>
                    <a:pt x="911" y="941"/>
                  </a:cubicBezTo>
                  <a:cubicBezTo>
                    <a:pt x="927" y="941"/>
                    <a:pt x="941" y="927"/>
                    <a:pt x="941" y="910"/>
                  </a:cubicBezTo>
                  <a:cubicBezTo>
                    <a:pt x="941" y="598"/>
                    <a:pt x="941" y="598"/>
                    <a:pt x="941" y="598"/>
                  </a:cubicBezTo>
                  <a:cubicBezTo>
                    <a:pt x="941" y="591"/>
                    <a:pt x="942" y="555"/>
                    <a:pt x="965" y="534"/>
                  </a:cubicBezTo>
                  <a:cubicBezTo>
                    <a:pt x="977" y="522"/>
                    <a:pt x="992" y="514"/>
                    <a:pt x="1009" y="511"/>
                  </a:cubicBezTo>
                  <a:cubicBezTo>
                    <a:pt x="1015" y="510"/>
                    <a:pt x="1022" y="509"/>
                    <a:pt x="1028" y="509"/>
                  </a:cubicBezTo>
                  <a:cubicBezTo>
                    <a:pt x="1055" y="509"/>
                    <a:pt x="1081" y="521"/>
                    <a:pt x="1098" y="543"/>
                  </a:cubicBezTo>
                  <a:cubicBezTo>
                    <a:pt x="1118" y="568"/>
                    <a:pt x="1149" y="583"/>
                    <a:pt x="1182" y="583"/>
                  </a:cubicBezTo>
                  <a:cubicBezTo>
                    <a:pt x="1241" y="583"/>
                    <a:pt x="1289" y="535"/>
                    <a:pt x="1289" y="476"/>
                  </a:cubicBezTo>
                  <a:cubicBezTo>
                    <a:pt x="1289" y="416"/>
                    <a:pt x="1241" y="371"/>
                    <a:pt x="1182" y="371"/>
                  </a:cubicBezTo>
                  <a:cubicBezTo>
                    <a:pt x="1149" y="371"/>
                    <a:pt x="1118" y="386"/>
                    <a:pt x="1098" y="411"/>
                  </a:cubicBezTo>
                  <a:cubicBezTo>
                    <a:pt x="1080" y="433"/>
                    <a:pt x="1055" y="442"/>
                    <a:pt x="1028" y="442"/>
                  </a:cubicBezTo>
                  <a:cubicBezTo>
                    <a:pt x="1021" y="442"/>
                    <a:pt x="1014" y="441"/>
                    <a:pt x="1007" y="440"/>
                  </a:cubicBezTo>
                  <a:cubicBezTo>
                    <a:pt x="991" y="436"/>
                    <a:pt x="976" y="428"/>
                    <a:pt x="964" y="417"/>
                  </a:cubicBezTo>
                  <a:cubicBezTo>
                    <a:pt x="942" y="396"/>
                    <a:pt x="941" y="360"/>
                    <a:pt x="941" y="353"/>
                  </a:cubicBezTo>
                  <a:cubicBezTo>
                    <a:pt x="941" y="30"/>
                    <a:pt x="941" y="30"/>
                    <a:pt x="941" y="30"/>
                  </a:cubicBezTo>
                  <a:cubicBezTo>
                    <a:pt x="941" y="14"/>
                    <a:pt x="927" y="0"/>
                    <a:pt x="911" y="0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Freeform 655">
              <a:extLst>
                <a:ext uri="{FF2B5EF4-FFF2-40B4-BE49-F238E27FC236}">
                  <a16:creationId xmlns:a16="http://schemas.microsoft.com/office/drawing/2014/main" id="{277F51ED-E05B-4532-B50F-4212ACD82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25141" y="2200216"/>
              <a:ext cx="571500" cy="765175"/>
            </a:xfrm>
            <a:custGeom>
              <a:avLst/>
              <a:gdLst>
                <a:gd name="T0" fmla="*/ 208 w 416"/>
                <a:gd name="T1" fmla="*/ 558 h 558"/>
                <a:gd name="T2" fmla="*/ 0 w 416"/>
                <a:gd name="T3" fmla="*/ 350 h 558"/>
                <a:gd name="T4" fmla="*/ 102 w 416"/>
                <a:gd name="T5" fmla="*/ 247 h 558"/>
                <a:gd name="T6" fmla="*/ 105 w 416"/>
                <a:gd name="T7" fmla="*/ 247 h 558"/>
                <a:gd name="T8" fmla="*/ 105 w 416"/>
                <a:gd name="T9" fmla="*/ 244 h 558"/>
                <a:gd name="T10" fmla="*/ 113 w 416"/>
                <a:gd name="T11" fmla="*/ 202 h 558"/>
                <a:gd name="T12" fmla="*/ 35 w 416"/>
                <a:gd name="T13" fmla="*/ 102 h 558"/>
                <a:gd name="T14" fmla="*/ 138 w 416"/>
                <a:gd name="T15" fmla="*/ 0 h 558"/>
                <a:gd name="T16" fmla="*/ 208 w 416"/>
                <a:gd name="T17" fmla="*/ 0 h 558"/>
                <a:gd name="T18" fmla="*/ 381 w 416"/>
                <a:gd name="T19" fmla="*/ 173 h 558"/>
                <a:gd name="T20" fmla="*/ 373 w 416"/>
                <a:gd name="T21" fmla="*/ 223 h 558"/>
                <a:gd name="T22" fmla="*/ 416 w 416"/>
                <a:gd name="T23" fmla="*/ 350 h 558"/>
                <a:gd name="T24" fmla="*/ 208 w 416"/>
                <a:gd name="T25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16" h="558">
                  <a:moveTo>
                    <a:pt x="208" y="558"/>
                  </a:moveTo>
                  <a:cubicBezTo>
                    <a:pt x="93" y="558"/>
                    <a:pt x="0" y="465"/>
                    <a:pt x="0" y="350"/>
                  </a:cubicBezTo>
                  <a:cubicBezTo>
                    <a:pt x="0" y="293"/>
                    <a:pt x="45" y="247"/>
                    <a:pt x="102" y="247"/>
                  </a:cubicBezTo>
                  <a:cubicBezTo>
                    <a:pt x="103" y="247"/>
                    <a:pt x="104" y="247"/>
                    <a:pt x="105" y="247"/>
                  </a:cubicBezTo>
                  <a:cubicBezTo>
                    <a:pt x="105" y="246"/>
                    <a:pt x="105" y="245"/>
                    <a:pt x="105" y="244"/>
                  </a:cubicBezTo>
                  <a:cubicBezTo>
                    <a:pt x="105" y="229"/>
                    <a:pt x="108" y="215"/>
                    <a:pt x="113" y="202"/>
                  </a:cubicBezTo>
                  <a:cubicBezTo>
                    <a:pt x="68" y="192"/>
                    <a:pt x="35" y="151"/>
                    <a:pt x="35" y="102"/>
                  </a:cubicBezTo>
                  <a:cubicBezTo>
                    <a:pt x="35" y="46"/>
                    <a:pt x="81" y="0"/>
                    <a:pt x="138" y="0"/>
                  </a:cubicBezTo>
                  <a:cubicBezTo>
                    <a:pt x="208" y="0"/>
                    <a:pt x="208" y="0"/>
                    <a:pt x="208" y="0"/>
                  </a:cubicBezTo>
                  <a:cubicBezTo>
                    <a:pt x="303" y="0"/>
                    <a:pt x="381" y="78"/>
                    <a:pt x="381" y="173"/>
                  </a:cubicBezTo>
                  <a:cubicBezTo>
                    <a:pt x="381" y="190"/>
                    <a:pt x="378" y="207"/>
                    <a:pt x="373" y="223"/>
                  </a:cubicBezTo>
                  <a:cubicBezTo>
                    <a:pt x="401" y="259"/>
                    <a:pt x="416" y="304"/>
                    <a:pt x="416" y="350"/>
                  </a:cubicBezTo>
                  <a:cubicBezTo>
                    <a:pt x="416" y="465"/>
                    <a:pt x="323" y="558"/>
                    <a:pt x="208" y="558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689">
              <a:extLst>
                <a:ext uri="{FF2B5EF4-FFF2-40B4-BE49-F238E27FC236}">
                  <a16:creationId xmlns:a16="http://schemas.microsoft.com/office/drawing/2014/main" id="{F35733FB-4386-4630-B5DA-4754D88C5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4041" y="2287529"/>
              <a:ext cx="395287" cy="590550"/>
            </a:xfrm>
            <a:custGeom>
              <a:avLst/>
              <a:gdLst>
                <a:gd name="T0" fmla="*/ 144 w 288"/>
                <a:gd name="T1" fmla="*/ 430 h 430"/>
                <a:gd name="T2" fmla="*/ 0 w 288"/>
                <a:gd name="T3" fmla="*/ 286 h 430"/>
                <a:gd name="T4" fmla="*/ 38 w 288"/>
                <a:gd name="T5" fmla="*/ 247 h 430"/>
                <a:gd name="T6" fmla="*/ 77 w 288"/>
                <a:gd name="T7" fmla="*/ 286 h 430"/>
                <a:gd name="T8" fmla="*/ 144 w 288"/>
                <a:gd name="T9" fmla="*/ 353 h 430"/>
                <a:gd name="T10" fmla="*/ 211 w 288"/>
                <a:gd name="T11" fmla="*/ 286 h 430"/>
                <a:gd name="T12" fmla="*/ 144 w 288"/>
                <a:gd name="T13" fmla="*/ 218 h 430"/>
                <a:gd name="T14" fmla="*/ 105 w 288"/>
                <a:gd name="T15" fmla="*/ 180 h 430"/>
                <a:gd name="T16" fmla="*/ 143 w 288"/>
                <a:gd name="T17" fmla="*/ 141 h 430"/>
                <a:gd name="T18" fmla="*/ 176 w 288"/>
                <a:gd name="T19" fmla="*/ 109 h 430"/>
                <a:gd name="T20" fmla="*/ 144 w 288"/>
                <a:gd name="T21" fmla="*/ 77 h 430"/>
                <a:gd name="T22" fmla="*/ 74 w 288"/>
                <a:gd name="T23" fmla="*/ 77 h 430"/>
                <a:gd name="T24" fmla="*/ 35 w 288"/>
                <a:gd name="T25" fmla="*/ 38 h 430"/>
                <a:gd name="T26" fmla="*/ 74 w 288"/>
                <a:gd name="T27" fmla="*/ 0 h 430"/>
                <a:gd name="T28" fmla="*/ 144 w 288"/>
                <a:gd name="T29" fmla="*/ 0 h 430"/>
                <a:gd name="T30" fmla="*/ 253 w 288"/>
                <a:gd name="T31" fmla="*/ 109 h 430"/>
                <a:gd name="T32" fmla="*/ 236 w 288"/>
                <a:gd name="T33" fmla="*/ 167 h 430"/>
                <a:gd name="T34" fmla="*/ 233 w 288"/>
                <a:gd name="T35" fmla="*/ 172 h 430"/>
                <a:gd name="T36" fmla="*/ 237 w 288"/>
                <a:gd name="T37" fmla="*/ 176 h 430"/>
                <a:gd name="T38" fmla="*/ 288 w 288"/>
                <a:gd name="T39" fmla="*/ 286 h 430"/>
                <a:gd name="T40" fmla="*/ 144 w 288"/>
                <a:gd name="T41" fmla="*/ 43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88" h="430">
                  <a:moveTo>
                    <a:pt x="144" y="430"/>
                  </a:moveTo>
                  <a:cubicBezTo>
                    <a:pt x="64" y="430"/>
                    <a:pt x="0" y="365"/>
                    <a:pt x="0" y="286"/>
                  </a:cubicBezTo>
                  <a:cubicBezTo>
                    <a:pt x="0" y="264"/>
                    <a:pt x="17" y="247"/>
                    <a:pt x="38" y="247"/>
                  </a:cubicBezTo>
                  <a:cubicBezTo>
                    <a:pt x="60" y="247"/>
                    <a:pt x="77" y="264"/>
                    <a:pt x="77" y="286"/>
                  </a:cubicBezTo>
                  <a:cubicBezTo>
                    <a:pt x="77" y="323"/>
                    <a:pt x="107" y="353"/>
                    <a:pt x="144" y="353"/>
                  </a:cubicBezTo>
                  <a:cubicBezTo>
                    <a:pt x="181" y="353"/>
                    <a:pt x="211" y="323"/>
                    <a:pt x="211" y="286"/>
                  </a:cubicBezTo>
                  <a:cubicBezTo>
                    <a:pt x="211" y="249"/>
                    <a:pt x="181" y="218"/>
                    <a:pt x="144" y="218"/>
                  </a:cubicBezTo>
                  <a:cubicBezTo>
                    <a:pt x="122" y="218"/>
                    <a:pt x="105" y="201"/>
                    <a:pt x="105" y="180"/>
                  </a:cubicBezTo>
                  <a:cubicBezTo>
                    <a:pt x="105" y="152"/>
                    <a:pt x="126" y="146"/>
                    <a:pt x="143" y="141"/>
                  </a:cubicBezTo>
                  <a:cubicBezTo>
                    <a:pt x="161" y="136"/>
                    <a:pt x="176" y="132"/>
                    <a:pt x="176" y="109"/>
                  </a:cubicBezTo>
                  <a:cubicBezTo>
                    <a:pt x="176" y="92"/>
                    <a:pt x="161" y="77"/>
                    <a:pt x="144" y="77"/>
                  </a:cubicBezTo>
                  <a:cubicBezTo>
                    <a:pt x="74" y="77"/>
                    <a:pt x="74" y="77"/>
                    <a:pt x="74" y="77"/>
                  </a:cubicBezTo>
                  <a:cubicBezTo>
                    <a:pt x="52" y="77"/>
                    <a:pt x="35" y="60"/>
                    <a:pt x="35" y="38"/>
                  </a:cubicBezTo>
                  <a:cubicBezTo>
                    <a:pt x="35" y="17"/>
                    <a:pt x="52" y="0"/>
                    <a:pt x="74" y="0"/>
                  </a:cubicBezTo>
                  <a:cubicBezTo>
                    <a:pt x="144" y="0"/>
                    <a:pt x="144" y="0"/>
                    <a:pt x="144" y="0"/>
                  </a:cubicBezTo>
                  <a:cubicBezTo>
                    <a:pt x="204" y="0"/>
                    <a:pt x="253" y="49"/>
                    <a:pt x="253" y="109"/>
                  </a:cubicBezTo>
                  <a:cubicBezTo>
                    <a:pt x="253" y="130"/>
                    <a:pt x="247" y="150"/>
                    <a:pt x="236" y="167"/>
                  </a:cubicBezTo>
                  <a:cubicBezTo>
                    <a:pt x="233" y="172"/>
                    <a:pt x="233" y="172"/>
                    <a:pt x="233" y="172"/>
                  </a:cubicBezTo>
                  <a:cubicBezTo>
                    <a:pt x="237" y="176"/>
                    <a:pt x="237" y="176"/>
                    <a:pt x="237" y="176"/>
                  </a:cubicBezTo>
                  <a:cubicBezTo>
                    <a:pt x="270" y="203"/>
                    <a:pt x="288" y="243"/>
                    <a:pt x="288" y="286"/>
                  </a:cubicBezTo>
                  <a:cubicBezTo>
                    <a:pt x="288" y="365"/>
                    <a:pt x="224" y="430"/>
                    <a:pt x="144" y="43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95" name="Picture 713">
              <a:extLst>
                <a:ext uri="{FF2B5EF4-FFF2-40B4-BE49-F238E27FC236}">
                  <a16:creationId xmlns:a16="http://schemas.microsoft.com/office/drawing/2014/main" id="{4BBFE03B-1D24-4049-8634-FB1CA5274F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02954" y="3090804"/>
              <a:ext cx="60325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6" name="Freeform 714">
              <a:extLst>
                <a:ext uri="{FF2B5EF4-FFF2-40B4-BE49-F238E27FC236}">
                  <a16:creationId xmlns:a16="http://schemas.microsoft.com/office/drawing/2014/main" id="{558F2D46-A5E2-4D67-89FF-C6F45E020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7241" y="2906654"/>
              <a:ext cx="28575" cy="222250"/>
            </a:xfrm>
            <a:custGeom>
              <a:avLst/>
              <a:gdLst>
                <a:gd name="T0" fmla="*/ 21 w 21"/>
                <a:gd name="T1" fmla="*/ 154 h 162"/>
                <a:gd name="T2" fmla="*/ 12 w 21"/>
                <a:gd name="T3" fmla="*/ 162 h 162"/>
                <a:gd name="T4" fmla="*/ 3 w 21"/>
                <a:gd name="T5" fmla="*/ 154 h 162"/>
                <a:gd name="T6" fmla="*/ 0 w 21"/>
                <a:gd name="T7" fmla="*/ 9 h 162"/>
                <a:gd name="T8" fmla="*/ 9 w 21"/>
                <a:gd name="T9" fmla="*/ 0 h 162"/>
                <a:gd name="T10" fmla="*/ 18 w 21"/>
                <a:gd name="T11" fmla="*/ 8 h 162"/>
                <a:gd name="T12" fmla="*/ 21 w 21"/>
                <a:gd name="T13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2">
                  <a:moveTo>
                    <a:pt x="21" y="154"/>
                  </a:moveTo>
                  <a:cubicBezTo>
                    <a:pt x="21" y="158"/>
                    <a:pt x="17" y="162"/>
                    <a:pt x="12" y="162"/>
                  </a:cubicBezTo>
                  <a:cubicBezTo>
                    <a:pt x="7" y="162"/>
                    <a:pt x="3" y="159"/>
                    <a:pt x="3" y="15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3"/>
                    <a:pt x="18" y="8"/>
                  </a:cubicBezTo>
                  <a:lnTo>
                    <a:pt x="21" y="15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97" name="Picture 715">
              <a:extLst>
                <a:ext uri="{FF2B5EF4-FFF2-40B4-BE49-F238E27FC236}">
                  <a16:creationId xmlns:a16="http://schemas.microsoft.com/office/drawing/2014/main" id="{25726450-0E44-49E1-9641-8A033BF6C74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14066" y="2909829"/>
              <a:ext cx="33337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Picture 716">
              <a:extLst>
                <a:ext uri="{FF2B5EF4-FFF2-40B4-BE49-F238E27FC236}">
                  <a16:creationId xmlns:a16="http://schemas.microsoft.com/office/drawing/2014/main" id="{72DE9F51-1010-4CA6-A0D5-19BA3ECAD0D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3579" y="2892366"/>
              <a:ext cx="60325" cy="587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9" name="Picture 725">
              <a:extLst>
                <a:ext uri="{FF2B5EF4-FFF2-40B4-BE49-F238E27FC236}">
                  <a16:creationId xmlns:a16="http://schemas.microsoft.com/office/drawing/2014/main" id="{BE279CDF-6EBE-46FB-BF41-DCFE4A8CF3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7704" y="3090804"/>
              <a:ext cx="58737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0" name="Freeform 726">
              <a:extLst>
                <a:ext uri="{FF2B5EF4-FFF2-40B4-BE49-F238E27FC236}">
                  <a16:creationId xmlns:a16="http://schemas.microsoft.com/office/drawing/2014/main" id="{1DD5D69D-84E6-419B-9116-4B0AD98971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3579" y="2906654"/>
              <a:ext cx="44450" cy="223838"/>
            </a:xfrm>
            <a:custGeom>
              <a:avLst/>
              <a:gdLst>
                <a:gd name="T0" fmla="*/ 19 w 32"/>
                <a:gd name="T1" fmla="*/ 155 h 163"/>
                <a:gd name="T2" fmla="*/ 9 w 32"/>
                <a:gd name="T3" fmla="*/ 162 h 163"/>
                <a:gd name="T4" fmla="*/ 1 w 32"/>
                <a:gd name="T5" fmla="*/ 153 h 163"/>
                <a:gd name="T6" fmla="*/ 13 w 32"/>
                <a:gd name="T7" fmla="*/ 8 h 163"/>
                <a:gd name="T8" fmla="*/ 23 w 32"/>
                <a:gd name="T9" fmla="*/ 0 h 163"/>
                <a:gd name="T10" fmla="*/ 31 w 32"/>
                <a:gd name="T11" fmla="*/ 10 h 163"/>
                <a:gd name="T12" fmla="*/ 19 w 32"/>
                <a:gd name="T13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3">
                  <a:moveTo>
                    <a:pt x="19" y="155"/>
                  </a:moveTo>
                  <a:cubicBezTo>
                    <a:pt x="18" y="159"/>
                    <a:pt x="14" y="163"/>
                    <a:pt x="9" y="162"/>
                  </a:cubicBezTo>
                  <a:cubicBezTo>
                    <a:pt x="4" y="162"/>
                    <a:pt x="0" y="158"/>
                    <a:pt x="1" y="15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3"/>
                    <a:pt x="18" y="0"/>
                    <a:pt x="23" y="0"/>
                  </a:cubicBezTo>
                  <a:cubicBezTo>
                    <a:pt x="28" y="1"/>
                    <a:pt x="32" y="5"/>
                    <a:pt x="31" y="10"/>
                  </a:cubicBezTo>
                  <a:lnTo>
                    <a:pt x="19" y="15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101" name="Picture 727">
              <a:extLst>
                <a:ext uri="{FF2B5EF4-FFF2-40B4-BE49-F238E27FC236}">
                  <a16:creationId xmlns:a16="http://schemas.microsoft.com/office/drawing/2014/main" id="{997D32D2-1D8A-4228-8392-470EE889CC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21991" y="2909829"/>
              <a:ext cx="44450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2" name="TextBox 37">
              <a:extLst>
                <a:ext uri="{FF2B5EF4-FFF2-40B4-BE49-F238E27FC236}">
                  <a16:creationId xmlns:a16="http://schemas.microsoft.com/office/drawing/2014/main" id="{8A96718A-BFA4-4C53-864F-258667DCD1F3}"/>
                </a:ext>
              </a:extLst>
            </p:cNvPr>
            <p:cNvSpPr txBox="1"/>
            <p:nvPr/>
          </p:nvSpPr>
          <p:spPr>
            <a:xfrm>
              <a:off x="6778373" y="497709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03" name="TextBox 38">
              <a:extLst>
                <a:ext uri="{FF2B5EF4-FFF2-40B4-BE49-F238E27FC236}">
                  <a16:creationId xmlns:a16="http://schemas.microsoft.com/office/drawing/2014/main" id="{2C893240-B27B-455A-A082-BD08AB0E1519}"/>
                </a:ext>
              </a:extLst>
            </p:cNvPr>
            <p:cNvSpPr txBox="1"/>
            <p:nvPr/>
          </p:nvSpPr>
          <p:spPr>
            <a:xfrm>
              <a:off x="6691330" y="5368621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</a:t>
              </a:r>
            </a:p>
          </p:txBody>
        </p:sp>
        <p:sp>
          <p:nvSpPr>
            <p:cNvPr id="104" name="Shape 2371">
              <a:extLst>
                <a:ext uri="{FF2B5EF4-FFF2-40B4-BE49-F238E27FC236}">
                  <a16:creationId xmlns:a16="http://schemas.microsoft.com/office/drawing/2014/main" id="{C055A541-4DA8-4FC5-ABD1-8EB580916A6B}"/>
                </a:ext>
              </a:extLst>
            </p:cNvPr>
            <p:cNvSpPr/>
            <p:nvPr/>
          </p:nvSpPr>
          <p:spPr>
            <a:xfrm>
              <a:off x="7319668" y="3607693"/>
              <a:ext cx="268440" cy="36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50" y="19636"/>
                  </a:moveTo>
                  <a:cubicBezTo>
                    <a:pt x="20250" y="20178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8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4050" y="5891"/>
                  </a:move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4050" y="8836"/>
                  </a:lnTo>
                  <a:cubicBezTo>
                    <a:pt x="4050" y="8836"/>
                    <a:pt x="4050" y="5891"/>
                    <a:pt x="4050" y="5891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2"/>
                    <a:pt x="11172" y="16691"/>
                    <a:pt x="10800" y="16691"/>
                  </a:cubicBezTo>
                  <a:cubicBezTo>
                    <a:pt x="10428" y="16691"/>
                    <a:pt x="10125" y="16472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6"/>
                    <a:pt x="10055" y="13745"/>
                    <a:pt x="10800" y="13745"/>
                  </a:cubicBezTo>
                  <a:cubicBezTo>
                    <a:pt x="11545" y="13745"/>
                    <a:pt x="12150" y="14186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7"/>
                    <a:pt x="8798" y="16034"/>
                  </a:cubicBezTo>
                  <a:cubicBezTo>
                    <a:pt x="8789" y="16089"/>
                    <a:pt x="8775" y="16144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4"/>
                    <a:pt x="12810" y="16089"/>
                    <a:pt x="12802" y="16034"/>
                  </a:cubicBezTo>
                  <a:cubicBezTo>
                    <a:pt x="13231" y="15686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05" name="Group 20">
            <a:extLst>
              <a:ext uri="{FF2B5EF4-FFF2-40B4-BE49-F238E27FC236}">
                <a16:creationId xmlns:a16="http://schemas.microsoft.com/office/drawing/2014/main" id="{5288E8FD-97FC-4729-850B-1108CF46CE68}"/>
              </a:ext>
            </a:extLst>
          </p:cNvPr>
          <p:cNvGrpSpPr/>
          <p:nvPr/>
        </p:nvGrpSpPr>
        <p:grpSpPr>
          <a:xfrm>
            <a:off x="8997594" y="1752858"/>
            <a:ext cx="1949450" cy="3728602"/>
            <a:chOff x="9020454" y="2217678"/>
            <a:chExt cx="1949450" cy="3728602"/>
          </a:xfrm>
        </p:grpSpPr>
        <p:sp>
          <p:nvSpPr>
            <p:cNvPr id="106" name="Freeform 639">
              <a:extLst>
                <a:ext uri="{FF2B5EF4-FFF2-40B4-BE49-F238E27FC236}">
                  <a16:creationId xmlns:a16="http://schemas.microsoft.com/office/drawing/2014/main" id="{F4593284-1FFA-4792-9923-9B4D7D57A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1182" y="2217678"/>
              <a:ext cx="554037" cy="747713"/>
            </a:xfrm>
            <a:custGeom>
              <a:avLst/>
              <a:gdLst>
                <a:gd name="T0" fmla="*/ 255 w 404"/>
                <a:gd name="T1" fmla="*/ 545 h 545"/>
                <a:gd name="T2" fmla="*/ 160 w 404"/>
                <a:gd name="T3" fmla="*/ 462 h 545"/>
                <a:gd name="T4" fmla="*/ 159 w 404"/>
                <a:gd name="T5" fmla="*/ 457 h 545"/>
                <a:gd name="T6" fmla="*/ 96 w 404"/>
                <a:gd name="T7" fmla="*/ 457 h 545"/>
                <a:gd name="T8" fmla="*/ 15 w 404"/>
                <a:gd name="T9" fmla="*/ 412 h 545"/>
                <a:gd name="T10" fmla="*/ 0 w 404"/>
                <a:gd name="T11" fmla="*/ 361 h 545"/>
                <a:gd name="T12" fmla="*/ 12 w 404"/>
                <a:gd name="T13" fmla="*/ 315 h 545"/>
                <a:gd name="T14" fmla="*/ 153 w 404"/>
                <a:gd name="T15" fmla="*/ 51 h 545"/>
                <a:gd name="T16" fmla="*/ 237 w 404"/>
                <a:gd name="T17" fmla="*/ 0 h 545"/>
                <a:gd name="T18" fmla="*/ 255 w 404"/>
                <a:gd name="T19" fmla="*/ 0 h 545"/>
                <a:gd name="T20" fmla="*/ 351 w 404"/>
                <a:gd name="T21" fmla="*/ 96 h 545"/>
                <a:gd name="T22" fmla="*/ 351 w 404"/>
                <a:gd name="T23" fmla="*/ 275 h 545"/>
                <a:gd name="T24" fmla="*/ 354 w 404"/>
                <a:gd name="T25" fmla="*/ 276 h 545"/>
                <a:gd name="T26" fmla="*/ 404 w 404"/>
                <a:gd name="T27" fmla="*/ 361 h 545"/>
                <a:gd name="T28" fmla="*/ 354 w 404"/>
                <a:gd name="T29" fmla="*/ 445 h 545"/>
                <a:gd name="T30" fmla="*/ 351 w 404"/>
                <a:gd name="T31" fmla="*/ 446 h 545"/>
                <a:gd name="T32" fmla="*/ 351 w 404"/>
                <a:gd name="T33" fmla="*/ 450 h 545"/>
                <a:gd name="T34" fmla="*/ 255 w 404"/>
                <a:gd name="T35" fmla="*/ 545 h 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4" h="545">
                  <a:moveTo>
                    <a:pt x="255" y="545"/>
                  </a:moveTo>
                  <a:cubicBezTo>
                    <a:pt x="207" y="545"/>
                    <a:pt x="166" y="509"/>
                    <a:pt x="160" y="462"/>
                  </a:cubicBezTo>
                  <a:cubicBezTo>
                    <a:pt x="159" y="457"/>
                    <a:pt x="159" y="457"/>
                    <a:pt x="159" y="457"/>
                  </a:cubicBezTo>
                  <a:cubicBezTo>
                    <a:pt x="96" y="457"/>
                    <a:pt x="96" y="457"/>
                    <a:pt x="96" y="457"/>
                  </a:cubicBezTo>
                  <a:cubicBezTo>
                    <a:pt x="64" y="457"/>
                    <a:pt x="33" y="440"/>
                    <a:pt x="15" y="412"/>
                  </a:cubicBezTo>
                  <a:cubicBezTo>
                    <a:pt x="5" y="397"/>
                    <a:pt x="0" y="380"/>
                    <a:pt x="0" y="361"/>
                  </a:cubicBezTo>
                  <a:cubicBezTo>
                    <a:pt x="0" y="344"/>
                    <a:pt x="4" y="329"/>
                    <a:pt x="12" y="315"/>
                  </a:cubicBezTo>
                  <a:cubicBezTo>
                    <a:pt x="153" y="51"/>
                    <a:pt x="153" y="51"/>
                    <a:pt x="153" y="51"/>
                  </a:cubicBezTo>
                  <a:cubicBezTo>
                    <a:pt x="169" y="20"/>
                    <a:pt x="202" y="0"/>
                    <a:pt x="237" y="0"/>
                  </a:cubicBezTo>
                  <a:cubicBezTo>
                    <a:pt x="255" y="0"/>
                    <a:pt x="255" y="0"/>
                    <a:pt x="255" y="0"/>
                  </a:cubicBezTo>
                  <a:cubicBezTo>
                    <a:pt x="308" y="0"/>
                    <a:pt x="351" y="43"/>
                    <a:pt x="351" y="96"/>
                  </a:cubicBezTo>
                  <a:cubicBezTo>
                    <a:pt x="351" y="275"/>
                    <a:pt x="351" y="275"/>
                    <a:pt x="351" y="275"/>
                  </a:cubicBezTo>
                  <a:cubicBezTo>
                    <a:pt x="354" y="276"/>
                    <a:pt x="354" y="276"/>
                    <a:pt x="354" y="276"/>
                  </a:cubicBezTo>
                  <a:cubicBezTo>
                    <a:pt x="385" y="293"/>
                    <a:pt x="404" y="326"/>
                    <a:pt x="404" y="361"/>
                  </a:cubicBezTo>
                  <a:cubicBezTo>
                    <a:pt x="404" y="395"/>
                    <a:pt x="385" y="428"/>
                    <a:pt x="354" y="445"/>
                  </a:cubicBezTo>
                  <a:cubicBezTo>
                    <a:pt x="351" y="446"/>
                    <a:pt x="351" y="446"/>
                    <a:pt x="351" y="446"/>
                  </a:cubicBezTo>
                  <a:cubicBezTo>
                    <a:pt x="351" y="450"/>
                    <a:pt x="351" y="450"/>
                    <a:pt x="351" y="450"/>
                  </a:cubicBezTo>
                  <a:cubicBezTo>
                    <a:pt x="351" y="502"/>
                    <a:pt x="307" y="545"/>
                    <a:pt x="255" y="545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642">
              <a:extLst>
                <a:ext uri="{FF2B5EF4-FFF2-40B4-BE49-F238E27FC236}">
                  <a16:creationId xmlns:a16="http://schemas.microsoft.com/office/drawing/2014/main" id="{BD57A1E3-1A2C-4DFE-A341-5269D87E7A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50557" y="2295465"/>
              <a:ext cx="395287" cy="590550"/>
            </a:xfrm>
            <a:custGeom>
              <a:avLst/>
              <a:gdLst>
                <a:gd name="T0" fmla="*/ 197 w 288"/>
                <a:gd name="T1" fmla="*/ 430 h 430"/>
                <a:gd name="T2" fmla="*/ 158 w 288"/>
                <a:gd name="T3" fmla="*/ 392 h 430"/>
                <a:gd name="T4" fmla="*/ 158 w 288"/>
                <a:gd name="T5" fmla="*/ 342 h 430"/>
                <a:gd name="T6" fmla="*/ 38 w 288"/>
                <a:gd name="T7" fmla="*/ 342 h 430"/>
                <a:gd name="T8" fmla="*/ 5 w 288"/>
                <a:gd name="T9" fmla="*/ 324 h 430"/>
                <a:gd name="T10" fmla="*/ 0 w 288"/>
                <a:gd name="T11" fmla="*/ 304 h 430"/>
                <a:gd name="T12" fmla="*/ 5 w 288"/>
                <a:gd name="T13" fmla="*/ 285 h 430"/>
                <a:gd name="T14" fmla="*/ 145 w 288"/>
                <a:gd name="T15" fmla="*/ 21 h 430"/>
                <a:gd name="T16" fmla="*/ 179 w 288"/>
                <a:gd name="T17" fmla="*/ 0 h 430"/>
                <a:gd name="T18" fmla="*/ 197 w 288"/>
                <a:gd name="T19" fmla="*/ 0 h 430"/>
                <a:gd name="T20" fmla="*/ 236 w 288"/>
                <a:gd name="T21" fmla="*/ 39 h 430"/>
                <a:gd name="T22" fmla="*/ 236 w 288"/>
                <a:gd name="T23" fmla="*/ 265 h 430"/>
                <a:gd name="T24" fmla="*/ 250 w 288"/>
                <a:gd name="T25" fmla="*/ 265 h 430"/>
                <a:gd name="T26" fmla="*/ 288 w 288"/>
                <a:gd name="T27" fmla="*/ 304 h 430"/>
                <a:gd name="T28" fmla="*/ 250 w 288"/>
                <a:gd name="T29" fmla="*/ 342 h 430"/>
                <a:gd name="T30" fmla="*/ 236 w 288"/>
                <a:gd name="T31" fmla="*/ 342 h 430"/>
                <a:gd name="T32" fmla="*/ 236 w 288"/>
                <a:gd name="T33" fmla="*/ 392 h 430"/>
                <a:gd name="T34" fmla="*/ 197 w 288"/>
                <a:gd name="T35" fmla="*/ 430 h 430"/>
                <a:gd name="T36" fmla="*/ 102 w 288"/>
                <a:gd name="T37" fmla="*/ 265 h 430"/>
                <a:gd name="T38" fmla="*/ 158 w 288"/>
                <a:gd name="T39" fmla="*/ 265 h 430"/>
                <a:gd name="T40" fmla="*/ 158 w 288"/>
                <a:gd name="T41" fmla="*/ 185 h 430"/>
                <a:gd name="T42" fmla="*/ 146 w 288"/>
                <a:gd name="T43" fmla="*/ 182 h 430"/>
                <a:gd name="T44" fmla="*/ 102 w 288"/>
                <a:gd name="T45" fmla="*/ 265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88" h="430">
                  <a:moveTo>
                    <a:pt x="197" y="430"/>
                  </a:moveTo>
                  <a:cubicBezTo>
                    <a:pt x="176" y="430"/>
                    <a:pt x="158" y="413"/>
                    <a:pt x="158" y="392"/>
                  </a:cubicBezTo>
                  <a:cubicBezTo>
                    <a:pt x="158" y="342"/>
                    <a:pt x="158" y="342"/>
                    <a:pt x="158" y="342"/>
                  </a:cubicBezTo>
                  <a:cubicBezTo>
                    <a:pt x="38" y="342"/>
                    <a:pt x="38" y="342"/>
                    <a:pt x="38" y="342"/>
                  </a:cubicBezTo>
                  <a:cubicBezTo>
                    <a:pt x="25" y="342"/>
                    <a:pt x="13" y="335"/>
                    <a:pt x="5" y="324"/>
                  </a:cubicBezTo>
                  <a:cubicBezTo>
                    <a:pt x="2" y="318"/>
                    <a:pt x="0" y="311"/>
                    <a:pt x="0" y="304"/>
                  </a:cubicBezTo>
                  <a:cubicBezTo>
                    <a:pt x="0" y="297"/>
                    <a:pt x="1" y="291"/>
                    <a:pt x="5" y="285"/>
                  </a:cubicBezTo>
                  <a:cubicBezTo>
                    <a:pt x="145" y="21"/>
                    <a:pt x="145" y="21"/>
                    <a:pt x="145" y="21"/>
                  </a:cubicBezTo>
                  <a:cubicBezTo>
                    <a:pt x="152" y="8"/>
                    <a:pt x="165" y="0"/>
                    <a:pt x="179" y="0"/>
                  </a:cubicBezTo>
                  <a:cubicBezTo>
                    <a:pt x="197" y="0"/>
                    <a:pt x="197" y="0"/>
                    <a:pt x="197" y="0"/>
                  </a:cubicBezTo>
                  <a:cubicBezTo>
                    <a:pt x="218" y="0"/>
                    <a:pt x="236" y="18"/>
                    <a:pt x="236" y="39"/>
                  </a:cubicBezTo>
                  <a:cubicBezTo>
                    <a:pt x="236" y="265"/>
                    <a:pt x="236" y="265"/>
                    <a:pt x="236" y="265"/>
                  </a:cubicBezTo>
                  <a:cubicBezTo>
                    <a:pt x="250" y="265"/>
                    <a:pt x="250" y="265"/>
                    <a:pt x="250" y="265"/>
                  </a:cubicBezTo>
                  <a:cubicBezTo>
                    <a:pt x="271" y="265"/>
                    <a:pt x="288" y="282"/>
                    <a:pt x="288" y="304"/>
                  </a:cubicBezTo>
                  <a:cubicBezTo>
                    <a:pt x="288" y="325"/>
                    <a:pt x="271" y="342"/>
                    <a:pt x="250" y="342"/>
                  </a:cubicBezTo>
                  <a:cubicBezTo>
                    <a:pt x="236" y="342"/>
                    <a:pt x="236" y="342"/>
                    <a:pt x="236" y="342"/>
                  </a:cubicBezTo>
                  <a:cubicBezTo>
                    <a:pt x="236" y="392"/>
                    <a:pt x="236" y="392"/>
                    <a:pt x="236" y="392"/>
                  </a:cubicBezTo>
                  <a:cubicBezTo>
                    <a:pt x="236" y="413"/>
                    <a:pt x="218" y="430"/>
                    <a:pt x="197" y="430"/>
                  </a:cubicBezTo>
                  <a:close/>
                  <a:moveTo>
                    <a:pt x="102" y="265"/>
                  </a:moveTo>
                  <a:cubicBezTo>
                    <a:pt x="158" y="265"/>
                    <a:pt x="158" y="265"/>
                    <a:pt x="158" y="265"/>
                  </a:cubicBezTo>
                  <a:cubicBezTo>
                    <a:pt x="158" y="185"/>
                    <a:pt x="158" y="185"/>
                    <a:pt x="158" y="185"/>
                  </a:cubicBezTo>
                  <a:cubicBezTo>
                    <a:pt x="146" y="182"/>
                    <a:pt x="146" y="182"/>
                    <a:pt x="146" y="182"/>
                  </a:cubicBezTo>
                  <a:lnTo>
                    <a:pt x="102" y="26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728">
              <a:extLst>
                <a:ext uri="{FF2B5EF4-FFF2-40B4-BE49-F238E27FC236}">
                  <a16:creationId xmlns:a16="http://schemas.microsoft.com/office/drawing/2014/main" id="{B530518E-1BF7-435F-894D-159E3FA1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0454" y="3071754"/>
              <a:ext cx="1949450" cy="1470025"/>
            </a:xfrm>
            <a:custGeom>
              <a:avLst/>
              <a:gdLst>
                <a:gd name="T0" fmla="*/ 96 w 1420"/>
                <a:gd name="T1" fmla="*/ 1072 h 1072"/>
                <a:gd name="T2" fmla="*/ 0 w 1420"/>
                <a:gd name="T3" fmla="*/ 976 h 1072"/>
                <a:gd name="T4" fmla="*/ 0 w 1420"/>
                <a:gd name="T5" fmla="*/ 654 h 1072"/>
                <a:gd name="T6" fmla="*/ 1 w 1420"/>
                <a:gd name="T7" fmla="*/ 641 h 1072"/>
                <a:gd name="T8" fmla="*/ 2 w 1420"/>
                <a:gd name="T9" fmla="*/ 635 h 1072"/>
                <a:gd name="T10" fmla="*/ 4 w 1420"/>
                <a:gd name="T11" fmla="*/ 629 h 1072"/>
                <a:gd name="T12" fmla="*/ 88 w 1420"/>
                <a:gd name="T13" fmla="*/ 571 h 1072"/>
                <a:gd name="T14" fmla="*/ 157 w 1420"/>
                <a:gd name="T15" fmla="*/ 605 h 1072"/>
                <a:gd name="T16" fmla="*/ 242 w 1420"/>
                <a:gd name="T17" fmla="*/ 646 h 1072"/>
                <a:gd name="T18" fmla="*/ 351 w 1420"/>
                <a:gd name="T19" fmla="*/ 536 h 1072"/>
                <a:gd name="T20" fmla="*/ 242 w 1420"/>
                <a:gd name="T21" fmla="*/ 427 h 1072"/>
                <a:gd name="T22" fmla="*/ 157 w 1420"/>
                <a:gd name="T23" fmla="*/ 468 h 1072"/>
                <a:gd name="T24" fmla="*/ 88 w 1420"/>
                <a:gd name="T25" fmla="*/ 501 h 1072"/>
                <a:gd name="T26" fmla="*/ 4 w 1420"/>
                <a:gd name="T27" fmla="*/ 444 h 1072"/>
                <a:gd name="T28" fmla="*/ 2 w 1420"/>
                <a:gd name="T29" fmla="*/ 438 h 1072"/>
                <a:gd name="T30" fmla="*/ 1 w 1420"/>
                <a:gd name="T31" fmla="*/ 432 h 1072"/>
                <a:gd name="T32" fmla="*/ 0 w 1420"/>
                <a:gd name="T33" fmla="*/ 418 h 1072"/>
                <a:gd name="T34" fmla="*/ 0 w 1420"/>
                <a:gd name="T35" fmla="*/ 96 h 1072"/>
                <a:gd name="T36" fmla="*/ 96 w 1420"/>
                <a:gd name="T37" fmla="*/ 0 h 1072"/>
                <a:gd name="T38" fmla="*/ 976 w 1420"/>
                <a:gd name="T39" fmla="*/ 0 h 1072"/>
                <a:gd name="T40" fmla="*/ 1072 w 1420"/>
                <a:gd name="T41" fmla="*/ 96 h 1072"/>
                <a:gd name="T42" fmla="*/ 1072 w 1420"/>
                <a:gd name="T43" fmla="*/ 419 h 1072"/>
                <a:gd name="T44" fmla="*/ 1075 w 1420"/>
                <a:gd name="T45" fmla="*/ 436 h 1072"/>
                <a:gd name="T46" fmla="*/ 1087 w 1420"/>
                <a:gd name="T47" fmla="*/ 442 h 1072"/>
                <a:gd name="T48" fmla="*/ 1093 w 1420"/>
                <a:gd name="T49" fmla="*/ 442 h 1072"/>
                <a:gd name="T50" fmla="*/ 1112 w 1420"/>
                <a:gd name="T51" fmla="*/ 433 h 1072"/>
                <a:gd name="T52" fmla="*/ 1247 w 1420"/>
                <a:gd name="T53" fmla="*/ 368 h 1072"/>
                <a:gd name="T54" fmla="*/ 1420 w 1420"/>
                <a:gd name="T55" fmla="*/ 542 h 1072"/>
                <a:gd name="T56" fmla="*/ 1247 w 1420"/>
                <a:gd name="T57" fmla="*/ 715 h 1072"/>
                <a:gd name="T58" fmla="*/ 1112 w 1420"/>
                <a:gd name="T59" fmla="*/ 650 h 1072"/>
                <a:gd name="T60" fmla="*/ 1093 w 1420"/>
                <a:gd name="T61" fmla="*/ 641 h 1072"/>
                <a:gd name="T62" fmla="*/ 1087 w 1420"/>
                <a:gd name="T63" fmla="*/ 641 h 1072"/>
                <a:gd name="T64" fmla="*/ 1075 w 1420"/>
                <a:gd name="T65" fmla="*/ 647 h 1072"/>
                <a:gd name="T66" fmla="*/ 1072 w 1420"/>
                <a:gd name="T67" fmla="*/ 664 h 1072"/>
                <a:gd name="T68" fmla="*/ 1072 w 1420"/>
                <a:gd name="T69" fmla="*/ 976 h 1072"/>
                <a:gd name="T70" fmla="*/ 976 w 1420"/>
                <a:gd name="T71" fmla="*/ 1072 h 1072"/>
                <a:gd name="T72" fmla="*/ 96 w 1420"/>
                <a:gd name="T7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20" h="1072">
                  <a:moveTo>
                    <a:pt x="96" y="1072"/>
                  </a:moveTo>
                  <a:cubicBezTo>
                    <a:pt x="43" y="1072"/>
                    <a:pt x="0" y="1029"/>
                    <a:pt x="0" y="976"/>
                  </a:cubicBezTo>
                  <a:cubicBezTo>
                    <a:pt x="0" y="654"/>
                    <a:pt x="0" y="654"/>
                    <a:pt x="0" y="654"/>
                  </a:cubicBezTo>
                  <a:cubicBezTo>
                    <a:pt x="0" y="649"/>
                    <a:pt x="0" y="643"/>
                    <a:pt x="1" y="641"/>
                  </a:cubicBezTo>
                  <a:cubicBezTo>
                    <a:pt x="2" y="635"/>
                    <a:pt x="2" y="635"/>
                    <a:pt x="2" y="635"/>
                  </a:cubicBezTo>
                  <a:cubicBezTo>
                    <a:pt x="4" y="629"/>
                    <a:pt x="4" y="629"/>
                    <a:pt x="4" y="629"/>
                  </a:cubicBezTo>
                  <a:cubicBezTo>
                    <a:pt x="17" y="595"/>
                    <a:pt x="51" y="571"/>
                    <a:pt x="88" y="571"/>
                  </a:cubicBezTo>
                  <a:cubicBezTo>
                    <a:pt x="115" y="571"/>
                    <a:pt x="140" y="583"/>
                    <a:pt x="157" y="605"/>
                  </a:cubicBezTo>
                  <a:cubicBezTo>
                    <a:pt x="178" y="631"/>
                    <a:pt x="209" y="646"/>
                    <a:pt x="242" y="646"/>
                  </a:cubicBezTo>
                  <a:cubicBezTo>
                    <a:pt x="302" y="646"/>
                    <a:pt x="351" y="597"/>
                    <a:pt x="351" y="536"/>
                  </a:cubicBezTo>
                  <a:cubicBezTo>
                    <a:pt x="351" y="476"/>
                    <a:pt x="302" y="427"/>
                    <a:pt x="242" y="427"/>
                  </a:cubicBezTo>
                  <a:cubicBezTo>
                    <a:pt x="209" y="427"/>
                    <a:pt x="178" y="442"/>
                    <a:pt x="157" y="468"/>
                  </a:cubicBezTo>
                  <a:cubicBezTo>
                    <a:pt x="140" y="489"/>
                    <a:pt x="115" y="501"/>
                    <a:pt x="88" y="501"/>
                  </a:cubicBezTo>
                  <a:cubicBezTo>
                    <a:pt x="51" y="501"/>
                    <a:pt x="17" y="478"/>
                    <a:pt x="4" y="444"/>
                  </a:cubicBezTo>
                  <a:cubicBezTo>
                    <a:pt x="2" y="438"/>
                    <a:pt x="2" y="438"/>
                    <a:pt x="2" y="438"/>
                  </a:cubicBezTo>
                  <a:cubicBezTo>
                    <a:pt x="1" y="432"/>
                    <a:pt x="1" y="432"/>
                    <a:pt x="1" y="432"/>
                  </a:cubicBezTo>
                  <a:cubicBezTo>
                    <a:pt x="0" y="430"/>
                    <a:pt x="0" y="424"/>
                    <a:pt x="0" y="418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976" y="0"/>
                    <a:pt x="976" y="0"/>
                    <a:pt x="976" y="0"/>
                  </a:cubicBezTo>
                  <a:cubicBezTo>
                    <a:pt x="1029" y="0"/>
                    <a:pt x="1072" y="43"/>
                    <a:pt x="1072" y="96"/>
                  </a:cubicBezTo>
                  <a:cubicBezTo>
                    <a:pt x="1072" y="419"/>
                    <a:pt x="1072" y="419"/>
                    <a:pt x="1072" y="419"/>
                  </a:cubicBezTo>
                  <a:cubicBezTo>
                    <a:pt x="1072" y="426"/>
                    <a:pt x="1074" y="434"/>
                    <a:pt x="1075" y="436"/>
                  </a:cubicBezTo>
                  <a:cubicBezTo>
                    <a:pt x="1078" y="439"/>
                    <a:pt x="1082" y="441"/>
                    <a:pt x="1087" y="442"/>
                  </a:cubicBezTo>
                  <a:cubicBezTo>
                    <a:pt x="1089" y="442"/>
                    <a:pt x="1091" y="442"/>
                    <a:pt x="1093" y="442"/>
                  </a:cubicBezTo>
                  <a:cubicBezTo>
                    <a:pt x="1100" y="442"/>
                    <a:pt x="1107" y="439"/>
                    <a:pt x="1112" y="433"/>
                  </a:cubicBezTo>
                  <a:cubicBezTo>
                    <a:pt x="1145" y="392"/>
                    <a:pt x="1194" y="368"/>
                    <a:pt x="1247" y="368"/>
                  </a:cubicBezTo>
                  <a:cubicBezTo>
                    <a:pt x="1342" y="368"/>
                    <a:pt x="1420" y="446"/>
                    <a:pt x="1420" y="542"/>
                  </a:cubicBezTo>
                  <a:cubicBezTo>
                    <a:pt x="1420" y="637"/>
                    <a:pt x="1342" y="715"/>
                    <a:pt x="1247" y="715"/>
                  </a:cubicBezTo>
                  <a:cubicBezTo>
                    <a:pt x="1194" y="715"/>
                    <a:pt x="1145" y="691"/>
                    <a:pt x="1112" y="650"/>
                  </a:cubicBezTo>
                  <a:cubicBezTo>
                    <a:pt x="1107" y="644"/>
                    <a:pt x="1100" y="641"/>
                    <a:pt x="1093" y="641"/>
                  </a:cubicBezTo>
                  <a:cubicBezTo>
                    <a:pt x="1091" y="641"/>
                    <a:pt x="1089" y="641"/>
                    <a:pt x="1087" y="641"/>
                  </a:cubicBezTo>
                  <a:cubicBezTo>
                    <a:pt x="1083" y="642"/>
                    <a:pt x="1078" y="644"/>
                    <a:pt x="1075" y="647"/>
                  </a:cubicBezTo>
                  <a:cubicBezTo>
                    <a:pt x="1074" y="649"/>
                    <a:pt x="1072" y="657"/>
                    <a:pt x="1072" y="664"/>
                  </a:cubicBezTo>
                  <a:cubicBezTo>
                    <a:pt x="1072" y="976"/>
                    <a:pt x="1072" y="976"/>
                    <a:pt x="1072" y="976"/>
                  </a:cubicBezTo>
                  <a:cubicBezTo>
                    <a:pt x="1072" y="1029"/>
                    <a:pt x="1029" y="1072"/>
                    <a:pt x="976" y="1072"/>
                  </a:cubicBezTo>
                  <a:cubicBezTo>
                    <a:pt x="96" y="1072"/>
                    <a:pt x="96" y="1072"/>
                    <a:pt x="96" y="1072"/>
                  </a:cubicBezTo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729">
              <a:extLst>
                <a:ext uri="{FF2B5EF4-FFF2-40B4-BE49-F238E27FC236}">
                  <a16:creationId xmlns:a16="http://schemas.microsoft.com/office/drawing/2014/main" id="{D4BB698E-2C86-4BE1-9E7B-B73190838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9354" y="3162241"/>
              <a:ext cx="1770062" cy="1289050"/>
            </a:xfrm>
            <a:custGeom>
              <a:avLst/>
              <a:gdLst>
                <a:gd name="T0" fmla="*/ 911 w 1289"/>
                <a:gd name="T1" fmla="*/ 0 h 941"/>
                <a:gd name="T2" fmla="*/ 31 w 1289"/>
                <a:gd name="T3" fmla="*/ 8 h 941"/>
                <a:gd name="T4" fmla="*/ 0 w 1289"/>
                <a:gd name="T5" fmla="*/ 30 h 941"/>
                <a:gd name="T6" fmla="*/ 0 w 1289"/>
                <a:gd name="T7" fmla="*/ 352 h 941"/>
                <a:gd name="T8" fmla="*/ 0 w 1289"/>
                <a:gd name="T9" fmla="*/ 355 h 941"/>
                <a:gd name="T10" fmla="*/ 23 w 1289"/>
                <a:gd name="T11" fmla="*/ 370 h 941"/>
                <a:gd name="T12" fmla="*/ 41 w 1289"/>
                <a:gd name="T13" fmla="*/ 361 h 941"/>
                <a:gd name="T14" fmla="*/ 177 w 1289"/>
                <a:gd name="T15" fmla="*/ 296 h 941"/>
                <a:gd name="T16" fmla="*/ 355 w 1289"/>
                <a:gd name="T17" fmla="*/ 470 h 941"/>
                <a:gd name="T18" fmla="*/ 177 w 1289"/>
                <a:gd name="T19" fmla="*/ 648 h 941"/>
                <a:gd name="T20" fmla="*/ 41 w 1289"/>
                <a:gd name="T21" fmla="*/ 583 h 941"/>
                <a:gd name="T22" fmla="*/ 23 w 1289"/>
                <a:gd name="T23" fmla="*/ 571 h 941"/>
                <a:gd name="T24" fmla="*/ 1 w 1289"/>
                <a:gd name="T25" fmla="*/ 586 h 941"/>
                <a:gd name="T26" fmla="*/ 0 w 1289"/>
                <a:gd name="T27" fmla="*/ 588 h 941"/>
                <a:gd name="T28" fmla="*/ 0 w 1289"/>
                <a:gd name="T29" fmla="*/ 910 h 941"/>
                <a:gd name="T30" fmla="*/ 31 w 1289"/>
                <a:gd name="T31" fmla="*/ 941 h 941"/>
                <a:gd name="T32" fmla="*/ 911 w 1289"/>
                <a:gd name="T33" fmla="*/ 941 h 941"/>
                <a:gd name="T34" fmla="*/ 941 w 1289"/>
                <a:gd name="T35" fmla="*/ 910 h 941"/>
                <a:gd name="T36" fmla="*/ 941 w 1289"/>
                <a:gd name="T37" fmla="*/ 598 h 941"/>
                <a:gd name="T38" fmla="*/ 965 w 1289"/>
                <a:gd name="T39" fmla="*/ 534 h 941"/>
                <a:gd name="T40" fmla="*/ 1009 w 1289"/>
                <a:gd name="T41" fmla="*/ 511 h 941"/>
                <a:gd name="T42" fmla="*/ 1028 w 1289"/>
                <a:gd name="T43" fmla="*/ 509 h 941"/>
                <a:gd name="T44" fmla="*/ 1098 w 1289"/>
                <a:gd name="T45" fmla="*/ 543 h 941"/>
                <a:gd name="T46" fmla="*/ 1182 w 1289"/>
                <a:gd name="T47" fmla="*/ 583 h 941"/>
                <a:gd name="T48" fmla="*/ 1289 w 1289"/>
                <a:gd name="T49" fmla="*/ 476 h 941"/>
                <a:gd name="T50" fmla="*/ 1182 w 1289"/>
                <a:gd name="T51" fmla="*/ 371 h 941"/>
                <a:gd name="T52" fmla="*/ 1098 w 1289"/>
                <a:gd name="T53" fmla="*/ 411 h 941"/>
                <a:gd name="T54" fmla="*/ 1028 w 1289"/>
                <a:gd name="T55" fmla="*/ 442 h 941"/>
                <a:gd name="T56" fmla="*/ 1007 w 1289"/>
                <a:gd name="T57" fmla="*/ 440 h 941"/>
                <a:gd name="T58" fmla="*/ 964 w 1289"/>
                <a:gd name="T59" fmla="*/ 417 h 941"/>
                <a:gd name="T60" fmla="*/ 941 w 1289"/>
                <a:gd name="T61" fmla="*/ 353 h 941"/>
                <a:gd name="T62" fmla="*/ 941 w 1289"/>
                <a:gd name="T63" fmla="*/ 30 h 941"/>
                <a:gd name="T64" fmla="*/ 911 w 1289"/>
                <a:gd name="T65" fmla="*/ 0 h 9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89" h="941">
                  <a:moveTo>
                    <a:pt x="911" y="0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14" y="8"/>
                    <a:pt x="0" y="14"/>
                    <a:pt x="0" y="30"/>
                  </a:cubicBezTo>
                  <a:cubicBezTo>
                    <a:pt x="0" y="352"/>
                    <a:pt x="0" y="352"/>
                    <a:pt x="0" y="352"/>
                  </a:cubicBezTo>
                  <a:cubicBezTo>
                    <a:pt x="0" y="353"/>
                    <a:pt x="0" y="354"/>
                    <a:pt x="0" y="355"/>
                  </a:cubicBezTo>
                  <a:cubicBezTo>
                    <a:pt x="4" y="364"/>
                    <a:pt x="13" y="370"/>
                    <a:pt x="23" y="370"/>
                  </a:cubicBezTo>
                  <a:cubicBezTo>
                    <a:pt x="30" y="370"/>
                    <a:pt x="36" y="367"/>
                    <a:pt x="41" y="361"/>
                  </a:cubicBezTo>
                  <a:cubicBezTo>
                    <a:pt x="74" y="319"/>
                    <a:pt x="124" y="296"/>
                    <a:pt x="177" y="296"/>
                  </a:cubicBezTo>
                  <a:cubicBezTo>
                    <a:pt x="273" y="296"/>
                    <a:pt x="355" y="374"/>
                    <a:pt x="355" y="470"/>
                  </a:cubicBezTo>
                  <a:cubicBezTo>
                    <a:pt x="355" y="567"/>
                    <a:pt x="273" y="648"/>
                    <a:pt x="177" y="648"/>
                  </a:cubicBezTo>
                  <a:cubicBezTo>
                    <a:pt x="124" y="648"/>
                    <a:pt x="74" y="625"/>
                    <a:pt x="41" y="583"/>
                  </a:cubicBezTo>
                  <a:cubicBezTo>
                    <a:pt x="36" y="577"/>
                    <a:pt x="30" y="571"/>
                    <a:pt x="23" y="571"/>
                  </a:cubicBezTo>
                  <a:cubicBezTo>
                    <a:pt x="13" y="571"/>
                    <a:pt x="4" y="577"/>
                    <a:pt x="1" y="586"/>
                  </a:cubicBezTo>
                  <a:cubicBezTo>
                    <a:pt x="0" y="587"/>
                    <a:pt x="0" y="588"/>
                    <a:pt x="0" y="588"/>
                  </a:cubicBezTo>
                  <a:cubicBezTo>
                    <a:pt x="0" y="910"/>
                    <a:pt x="0" y="910"/>
                    <a:pt x="0" y="910"/>
                  </a:cubicBezTo>
                  <a:cubicBezTo>
                    <a:pt x="0" y="927"/>
                    <a:pt x="14" y="941"/>
                    <a:pt x="31" y="941"/>
                  </a:cubicBezTo>
                  <a:cubicBezTo>
                    <a:pt x="911" y="941"/>
                    <a:pt x="911" y="941"/>
                    <a:pt x="911" y="941"/>
                  </a:cubicBezTo>
                  <a:cubicBezTo>
                    <a:pt x="927" y="941"/>
                    <a:pt x="941" y="927"/>
                    <a:pt x="941" y="910"/>
                  </a:cubicBezTo>
                  <a:cubicBezTo>
                    <a:pt x="941" y="598"/>
                    <a:pt x="941" y="598"/>
                    <a:pt x="941" y="598"/>
                  </a:cubicBezTo>
                  <a:cubicBezTo>
                    <a:pt x="941" y="591"/>
                    <a:pt x="942" y="555"/>
                    <a:pt x="965" y="534"/>
                  </a:cubicBezTo>
                  <a:cubicBezTo>
                    <a:pt x="977" y="522"/>
                    <a:pt x="992" y="514"/>
                    <a:pt x="1009" y="511"/>
                  </a:cubicBezTo>
                  <a:cubicBezTo>
                    <a:pt x="1015" y="510"/>
                    <a:pt x="1022" y="509"/>
                    <a:pt x="1028" y="509"/>
                  </a:cubicBezTo>
                  <a:cubicBezTo>
                    <a:pt x="1055" y="509"/>
                    <a:pt x="1081" y="521"/>
                    <a:pt x="1098" y="543"/>
                  </a:cubicBezTo>
                  <a:cubicBezTo>
                    <a:pt x="1118" y="568"/>
                    <a:pt x="1149" y="583"/>
                    <a:pt x="1182" y="583"/>
                  </a:cubicBezTo>
                  <a:cubicBezTo>
                    <a:pt x="1241" y="583"/>
                    <a:pt x="1289" y="535"/>
                    <a:pt x="1289" y="476"/>
                  </a:cubicBezTo>
                  <a:cubicBezTo>
                    <a:pt x="1289" y="416"/>
                    <a:pt x="1241" y="371"/>
                    <a:pt x="1182" y="371"/>
                  </a:cubicBezTo>
                  <a:cubicBezTo>
                    <a:pt x="1149" y="371"/>
                    <a:pt x="1118" y="386"/>
                    <a:pt x="1098" y="411"/>
                  </a:cubicBezTo>
                  <a:cubicBezTo>
                    <a:pt x="1080" y="433"/>
                    <a:pt x="1055" y="442"/>
                    <a:pt x="1028" y="442"/>
                  </a:cubicBezTo>
                  <a:cubicBezTo>
                    <a:pt x="1021" y="442"/>
                    <a:pt x="1014" y="441"/>
                    <a:pt x="1007" y="440"/>
                  </a:cubicBezTo>
                  <a:cubicBezTo>
                    <a:pt x="991" y="436"/>
                    <a:pt x="976" y="428"/>
                    <a:pt x="964" y="417"/>
                  </a:cubicBezTo>
                  <a:cubicBezTo>
                    <a:pt x="942" y="396"/>
                    <a:pt x="941" y="360"/>
                    <a:pt x="941" y="353"/>
                  </a:cubicBezTo>
                  <a:cubicBezTo>
                    <a:pt x="941" y="30"/>
                    <a:pt x="941" y="30"/>
                    <a:pt x="941" y="30"/>
                  </a:cubicBezTo>
                  <a:cubicBezTo>
                    <a:pt x="941" y="14"/>
                    <a:pt x="927" y="0"/>
                    <a:pt x="911" y="0"/>
                  </a:cubicBezTo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110" name="Picture 713">
              <a:extLst>
                <a:ext uri="{FF2B5EF4-FFF2-40B4-BE49-F238E27FC236}">
                  <a16:creationId xmlns:a16="http://schemas.microsoft.com/office/drawing/2014/main" id="{233828BA-8A6A-4ABD-9B29-2CA033E31F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43451" y="3090804"/>
              <a:ext cx="60325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1" name="Freeform 714">
              <a:extLst>
                <a:ext uri="{FF2B5EF4-FFF2-40B4-BE49-F238E27FC236}">
                  <a16:creationId xmlns:a16="http://schemas.microsoft.com/office/drawing/2014/main" id="{0750A015-BDA4-4D04-BD0D-D359FB71A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7738" y="2906654"/>
              <a:ext cx="28575" cy="222250"/>
            </a:xfrm>
            <a:custGeom>
              <a:avLst/>
              <a:gdLst>
                <a:gd name="T0" fmla="*/ 21 w 21"/>
                <a:gd name="T1" fmla="*/ 154 h 162"/>
                <a:gd name="T2" fmla="*/ 12 w 21"/>
                <a:gd name="T3" fmla="*/ 162 h 162"/>
                <a:gd name="T4" fmla="*/ 3 w 21"/>
                <a:gd name="T5" fmla="*/ 154 h 162"/>
                <a:gd name="T6" fmla="*/ 0 w 21"/>
                <a:gd name="T7" fmla="*/ 9 h 162"/>
                <a:gd name="T8" fmla="*/ 9 w 21"/>
                <a:gd name="T9" fmla="*/ 0 h 162"/>
                <a:gd name="T10" fmla="*/ 18 w 21"/>
                <a:gd name="T11" fmla="*/ 8 h 162"/>
                <a:gd name="T12" fmla="*/ 21 w 21"/>
                <a:gd name="T13" fmla="*/ 15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162">
                  <a:moveTo>
                    <a:pt x="21" y="154"/>
                  </a:moveTo>
                  <a:cubicBezTo>
                    <a:pt x="21" y="158"/>
                    <a:pt x="17" y="162"/>
                    <a:pt x="12" y="162"/>
                  </a:cubicBezTo>
                  <a:cubicBezTo>
                    <a:pt x="7" y="162"/>
                    <a:pt x="3" y="159"/>
                    <a:pt x="3" y="15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ubicBezTo>
                    <a:pt x="14" y="0"/>
                    <a:pt x="18" y="3"/>
                    <a:pt x="18" y="8"/>
                  </a:cubicBezTo>
                  <a:lnTo>
                    <a:pt x="21" y="154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112" name="Picture 715">
              <a:extLst>
                <a:ext uri="{FF2B5EF4-FFF2-40B4-BE49-F238E27FC236}">
                  <a16:creationId xmlns:a16="http://schemas.microsoft.com/office/drawing/2014/main" id="{543E17FD-5515-46DD-A8F6-8F16FA88053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54563" y="2909829"/>
              <a:ext cx="33337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3" name="Picture 725">
              <a:extLst>
                <a:ext uri="{FF2B5EF4-FFF2-40B4-BE49-F238E27FC236}">
                  <a16:creationId xmlns:a16="http://schemas.microsoft.com/office/drawing/2014/main" id="{FFA107C5-8DBD-4926-9AA7-0059F93C78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48201" y="3090804"/>
              <a:ext cx="58737" cy="571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4" name="Freeform 726">
              <a:extLst>
                <a:ext uri="{FF2B5EF4-FFF2-40B4-BE49-F238E27FC236}">
                  <a16:creationId xmlns:a16="http://schemas.microsoft.com/office/drawing/2014/main" id="{99A03234-6C38-49D5-ABF9-B572869D7A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4076" y="2906654"/>
              <a:ext cx="44450" cy="223838"/>
            </a:xfrm>
            <a:custGeom>
              <a:avLst/>
              <a:gdLst>
                <a:gd name="T0" fmla="*/ 19 w 32"/>
                <a:gd name="T1" fmla="*/ 155 h 163"/>
                <a:gd name="T2" fmla="*/ 9 w 32"/>
                <a:gd name="T3" fmla="*/ 162 h 163"/>
                <a:gd name="T4" fmla="*/ 1 w 32"/>
                <a:gd name="T5" fmla="*/ 153 h 163"/>
                <a:gd name="T6" fmla="*/ 13 w 32"/>
                <a:gd name="T7" fmla="*/ 8 h 163"/>
                <a:gd name="T8" fmla="*/ 23 w 32"/>
                <a:gd name="T9" fmla="*/ 0 h 163"/>
                <a:gd name="T10" fmla="*/ 31 w 32"/>
                <a:gd name="T11" fmla="*/ 10 h 163"/>
                <a:gd name="T12" fmla="*/ 19 w 32"/>
                <a:gd name="T13" fmla="*/ 155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63">
                  <a:moveTo>
                    <a:pt x="19" y="155"/>
                  </a:moveTo>
                  <a:cubicBezTo>
                    <a:pt x="18" y="159"/>
                    <a:pt x="14" y="163"/>
                    <a:pt x="9" y="162"/>
                  </a:cubicBezTo>
                  <a:cubicBezTo>
                    <a:pt x="4" y="162"/>
                    <a:pt x="0" y="158"/>
                    <a:pt x="1" y="153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4" y="3"/>
                    <a:pt x="18" y="0"/>
                    <a:pt x="23" y="0"/>
                  </a:cubicBezTo>
                  <a:cubicBezTo>
                    <a:pt x="28" y="1"/>
                    <a:pt x="32" y="5"/>
                    <a:pt x="31" y="10"/>
                  </a:cubicBezTo>
                  <a:lnTo>
                    <a:pt x="19" y="155"/>
                  </a:ln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pic>
          <p:nvPicPr>
            <p:cNvPr id="115" name="Picture 727">
              <a:extLst>
                <a:ext uri="{FF2B5EF4-FFF2-40B4-BE49-F238E27FC236}">
                  <a16:creationId xmlns:a16="http://schemas.microsoft.com/office/drawing/2014/main" id="{8FBBCA05-DA99-47CB-83E2-95FAB48EA7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62488" y="2909829"/>
              <a:ext cx="44450" cy="2174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6" name="TextBox 53">
              <a:extLst>
                <a:ext uri="{FF2B5EF4-FFF2-40B4-BE49-F238E27FC236}">
                  <a16:creationId xmlns:a16="http://schemas.microsoft.com/office/drawing/2014/main" id="{C76A4591-C006-424B-8AE3-A327CE3A4A9B}"/>
                </a:ext>
              </a:extLst>
            </p:cNvPr>
            <p:cNvSpPr txBox="1"/>
            <p:nvPr/>
          </p:nvSpPr>
          <p:spPr>
            <a:xfrm>
              <a:off x="9358180" y="4977094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17" name="TextBox 54">
              <a:extLst>
                <a:ext uri="{FF2B5EF4-FFF2-40B4-BE49-F238E27FC236}">
                  <a16:creationId xmlns:a16="http://schemas.microsoft.com/office/drawing/2014/main" id="{23177AD0-6BDD-4A21-8F31-DC3F6F0DED13}"/>
                </a:ext>
              </a:extLst>
            </p:cNvPr>
            <p:cNvSpPr txBox="1"/>
            <p:nvPr/>
          </p:nvSpPr>
          <p:spPr>
            <a:xfrm>
              <a:off x="9271137" y="5368621"/>
              <a:ext cx="13965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algn="ct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</a:t>
              </a:r>
            </a:p>
          </p:txBody>
        </p:sp>
        <p:sp>
          <p:nvSpPr>
            <p:cNvPr id="118" name="Shape 2430">
              <a:extLst>
                <a:ext uri="{FF2B5EF4-FFF2-40B4-BE49-F238E27FC236}">
                  <a16:creationId xmlns:a16="http://schemas.microsoft.com/office/drawing/2014/main" id="{A7EBDF5C-9D47-4BA4-83B6-4663332FD2F4}"/>
                </a:ext>
              </a:extLst>
            </p:cNvPr>
            <p:cNvSpPr/>
            <p:nvPr/>
          </p:nvSpPr>
          <p:spPr>
            <a:xfrm>
              <a:off x="9845844" y="3607694"/>
              <a:ext cx="369105" cy="36907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86931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411155A1-1023-4036-B9DA-67E6300834E9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29" name="TextBox 9">
              <a:extLst>
                <a:ext uri="{FF2B5EF4-FFF2-40B4-BE49-F238E27FC236}">
                  <a16:creationId xmlns:a16="http://schemas.microsoft.com/office/drawing/2014/main" id="{680DA0FC-139A-421E-841D-D956DB207B63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30" name="TextBox 10">
              <a:extLst>
                <a:ext uri="{FF2B5EF4-FFF2-40B4-BE49-F238E27FC236}">
                  <a16:creationId xmlns:a16="http://schemas.microsoft.com/office/drawing/2014/main" id="{89B8810E-AAA9-421D-BDC1-E9CD0340F0D9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7" name="Group 1">
            <a:extLst>
              <a:ext uri="{FF2B5EF4-FFF2-40B4-BE49-F238E27FC236}">
                <a16:creationId xmlns:a16="http://schemas.microsoft.com/office/drawing/2014/main" id="{A7A7A414-B80A-498F-9C1D-26FD8F023535}"/>
              </a:ext>
            </a:extLst>
          </p:cNvPr>
          <p:cNvGrpSpPr/>
          <p:nvPr/>
        </p:nvGrpSpPr>
        <p:grpSpPr>
          <a:xfrm>
            <a:off x="5758882" y="1946537"/>
            <a:ext cx="2468391" cy="1387066"/>
            <a:chOff x="5636962" y="2472317"/>
            <a:chExt cx="2468391" cy="1387066"/>
          </a:xfrm>
        </p:grpSpPr>
        <p:sp>
          <p:nvSpPr>
            <p:cNvPr id="38" name="Rectangle 67">
              <a:extLst>
                <a:ext uri="{FF2B5EF4-FFF2-40B4-BE49-F238E27FC236}">
                  <a16:creationId xmlns:a16="http://schemas.microsoft.com/office/drawing/2014/main" id="{AF687D5A-8D31-4CA6-8EAA-BFB0B025657D}"/>
                </a:ext>
              </a:extLst>
            </p:cNvPr>
            <p:cNvSpPr/>
            <p:nvPr/>
          </p:nvSpPr>
          <p:spPr>
            <a:xfrm>
              <a:off x="5785403" y="253259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Rectangle 68">
              <a:extLst>
                <a:ext uri="{FF2B5EF4-FFF2-40B4-BE49-F238E27FC236}">
                  <a16:creationId xmlns:a16="http://schemas.microsoft.com/office/drawing/2014/main" id="{40B6B117-15E3-44D6-B973-1AB1C47E4D16}"/>
                </a:ext>
              </a:extLst>
            </p:cNvPr>
            <p:cNvSpPr/>
            <p:nvPr/>
          </p:nvSpPr>
          <p:spPr>
            <a:xfrm>
              <a:off x="5733043" y="2472317"/>
              <a:ext cx="346862" cy="341881"/>
            </a:xfrm>
            <a:prstGeom prst="rec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0" name="TextBox 69">
              <a:extLst>
                <a:ext uri="{FF2B5EF4-FFF2-40B4-BE49-F238E27FC236}">
                  <a16:creationId xmlns:a16="http://schemas.microsoft.com/office/drawing/2014/main" id="{AB03001A-3DEA-4F24-8DE8-5170A329F376}"/>
                </a:ext>
              </a:extLst>
            </p:cNvPr>
            <p:cNvSpPr txBox="1"/>
            <p:nvPr/>
          </p:nvSpPr>
          <p:spPr>
            <a:xfrm>
              <a:off x="5636962" y="293475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41" name="TextBox 70">
              <a:extLst>
                <a:ext uri="{FF2B5EF4-FFF2-40B4-BE49-F238E27FC236}">
                  <a16:creationId xmlns:a16="http://schemas.microsoft.com/office/drawing/2014/main" id="{2B2CA066-B347-49D9-B44D-E8DBF8505D03}"/>
                </a:ext>
              </a:extLst>
            </p:cNvPr>
            <p:cNvSpPr txBox="1"/>
            <p:nvPr/>
          </p:nvSpPr>
          <p:spPr>
            <a:xfrm>
              <a:off x="5636962" y="328172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42" name="Group 2">
            <a:extLst>
              <a:ext uri="{FF2B5EF4-FFF2-40B4-BE49-F238E27FC236}">
                <a16:creationId xmlns:a16="http://schemas.microsoft.com/office/drawing/2014/main" id="{240F25F8-4DDC-4C00-A5D9-F552F298F3E4}"/>
              </a:ext>
            </a:extLst>
          </p:cNvPr>
          <p:cNvGrpSpPr/>
          <p:nvPr/>
        </p:nvGrpSpPr>
        <p:grpSpPr>
          <a:xfrm>
            <a:off x="8337624" y="1946537"/>
            <a:ext cx="2468391" cy="1387066"/>
            <a:chOff x="8215704" y="2472317"/>
            <a:chExt cx="2468391" cy="1387066"/>
          </a:xfrm>
        </p:grpSpPr>
        <p:sp>
          <p:nvSpPr>
            <p:cNvPr id="43" name="Rectangle 72">
              <a:extLst>
                <a:ext uri="{FF2B5EF4-FFF2-40B4-BE49-F238E27FC236}">
                  <a16:creationId xmlns:a16="http://schemas.microsoft.com/office/drawing/2014/main" id="{DAFD03FC-BEB1-49A7-8851-8755A2434AD1}"/>
                </a:ext>
              </a:extLst>
            </p:cNvPr>
            <p:cNvSpPr/>
            <p:nvPr/>
          </p:nvSpPr>
          <p:spPr>
            <a:xfrm>
              <a:off x="8364145" y="253259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Rectangle 73">
              <a:extLst>
                <a:ext uri="{FF2B5EF4-FFF2-40B4-BE49-F238E27FC236}">
                  <a16:creationId xmlns:a16="http://schemas.microsoft.com/office/drawing/2014/main" id="{23FBD7AA-8287-46E8-8FC2-F6627ECA85A1}"/>
                </a:ext>
              </a:extLst>
            </p:cNvPr>
            <p:cNvSpPr/>
            <p:nvPr/>
          </p:nvSpPr>
          <p:spPr>
            <a:xfrm>
              <a:off x="8311785" y="2472317"/>
              <a:ext cx="346862" cy="341881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TextBox 74">
              <a:extLst>
                <a:ext uri="{FF2B5EF4-FFF2-40B4-BE49-F238E27FC236}">
                  <a16:creationId xmlns:a16="http://schemas.microsoft.com/office/drawing/2014/main" id="{87B1615F-4E7C-4D92-A064-522CF39A02FF}"/>
                </a:ext>
              </a:extLst>
            </p:cNvPr>
            <p:cNvSpPr txBox="1"/>
            <p:nvPr/>
          </p:nvSpPr>
          <p:spPr>
            <a:xfrm>
              <a:off x="8215704" y="293475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46" name="TextBox 75">
              <a:extLst>
                <a:ext uri="{FF2B5EF4-FFF2-40B4-BE49-F238E27FC236}">
                  <a16:creationId xmlns:a16="http://schemas.microsoft.com/office/drawing/2014/main" id="{134BBC60-2C40-427F-BED7-466577FF490E}"/>
                </a:ext>
              </a:extLst>
            </p:cNvPr>
            <p:cNvSpPr txBox="1"/>
            <p:nvPr/>
          </p:nvSpPr>
          <p:spPr>
            <a:xfrm>
              <a:off x="8215704" y="328172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47" name="Group 3">
            <a:extLst>
              <a:ext uri="{FF2B5EF4-FFF2-40B4-BE49-F238E27FC236}">
                <a16:creationId xmlns:a16="http://schemas.microsoft.com/office/drawing/2014/main" id="{774A2EB1-CEAA-4279-804A-B9DD49B74709}"/>
              </a:ext>
            </a:extLst>
          </p:cNvPr>
          <p:cNvGrpSpPr/>
          <p:nvPr/>
        </p:nvGrpSpPr>
        <p:grpSpPr>
          <a:xfrm>
            <a:off x="5758882" y="3823107"/>
            <a:ext cx="2468391" cy="1387066"/>
            <a:chOff x="5636962" y="4348887"/>
            <a:chExt cx="2468391" cy="1387066"/>
          </a:xfrm>
        </p:grpSpPr>
        <p:sp>
          <p:nvSpPr>
            <p:cNvPr id="48" name="Rectangle 77">
              <a:extLst>
                <a:ext uri="{FF2B5EF4-FFF2-40B4-BE49-F238E27FC236}">
                  <a16:creationId xmlns:a16="http://schemas.microsoft.com/office/drawing/2014/main" id="{C3029691-CC1C-4D5E-B745-7FBA79B56B1E}"/>
                </a:ext>
              </a:extLst>
            </p:cNvPr>
            <p:cNvSpPr/>
            <p:nvPr/>
          </p:nvSpPr>
          <p:spPr>
            <a:xfrm>
              <a:off x="5785403" y="440916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Rectangle 78">
              <a:extLst>
                <a:ext uri="{FF2B5EF4-FFF2-40B4-BE49-F238E27FC236}">
                  <a16:creationId xmlns:a16="http://schemas.microsoft.com/office/drawing/2014/main" id="{41C3F803-A4A9-4639-814C-2963634113B8}"/>
                </a:ext>
              </a:extLst>
            </p:cNvPr>
            <p:cNvSpPr/>
            <p:nvPr/>
          </p:nvSpPr>
          <p:spPr>
            <a:xfrm>
              <a:off x="5733043" y="4348887"/>
              <a:ext cx="346862" cy="341881"/>
            </a:xfrm>
            <a:prstGeom prst="rec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TextBox 79">
              <a:extLst>
                <a:ext uri="{FF2B5EF4-FFF2-40B4-BE49-F238E27FC236}">
                  <a16:creationId xmlns:a16="http://schemas.microsoft.com/office/drawing/2014/main" id="{5BC6B371-D4D9-4F43-922D-56266D3C589A}"/>
                </a:ext>
              </a:extLst>
            </p:cNvPr>
            <p:cNvSpPr txBox="1"/>
            <p:nvPr/>
          </p:nvSpPr>
          <p:spPr>
            <a:xfrm>
              <a:off x="5636962" y="481132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51" name="TextBox 80">
              <a:extLst>
                <a:ext uri="{FF2B5EF4-FFF2-40B4-BE49-F238E27FC236}">
                  <a16:creationId xmlns:a16="http://schemas.microsoft.com/office/drawing/2014/main" id="{BC97841D-DE48-40F7-AFA7-D994C01E69CA}"/>
                </a:ext>
              </a:extLst>
            </p:cNvPr>
            <p:cNvSpPr txBox="1"/>
            <p:nvPr/>
          </p:nvSpPr>
          <p:spPr>
            <a:xfrm>
              <a:off x="5636962" y="515829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52" name="Group 4">
            <a:extLst>
              <a:ext uri="{FF2B5EF4-FFF2-40B4-BE49-F238E27FC236}">
                <a16:creationId xmlns:a16="http://schemas.microsoft.com/office/drawing/2014/main" id="{DFD6FC63-406C-452A-B45A-AD67A9C93E07}"/>
              </a:ext>
            </a:extLst>
          </p:cNvPr>
          <p:cNvGrpSpPr/>
          <p:nvPr/>
        </p:nvGrpSpPr>
        <p:grpSpPr>
          <a:xfrm>
            <a:off x="8337624" y="3823107"/>
            <a:ext cx="2468391" cy="1387066"/>
            <a:chOff x="8215704" y="4348887"/>
            <a:chExt cx="2468391" cy="1387066"/>
          </a:xfrm>
        </p:grpSpPr>
        <p:sp>
          <p:nvSpPr>
            <p:cNvPr id="53" name="Rectangle 82">
              <a:extLst>
                <a:ext uri="{FF2B5EF4-FFF2-40B4-BE49-F238E27FC236}">
                  <a16:creationId xmlns:a16="http://schemas.microsoft.com/office/drawing/2014/main" id="{A38EC1C7-AF38-41DD-98DC-806769C54F80}"/>
                </a:ext>
              </a:extLst>
            </p:cNvPr>
            <p:cNvSpPr/>
            <p:nvPr/>
          </p:nvSpPr>
          <p:spPr>
            <a:xfrm>
              <a:off x="8364145" y="4409167"/>
              <a:ext cx="346862" cy="341881"/>
            </a:xfrm>
            <a:prstGeom prst="rect">
              <a:avLst/>
            </a:prstGeom>
            <a:noFill/>
            <a:ln w="12700" cap="flat" cmpd="sng" algn="ctr">
              <a:solidFill>
                <a:srgbClr val="FFFFFF">
                  <a:lumMod val="9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Rectangle 83">
              <a:extLst>
                <a:ext uri="{FF2B5EF4-FFF2-40B4-BE49-F238E27FC236}">
                  <a16:creationId xmlns:a16="http://schemas.microsoft.com/office/drawing/2014/main" id="{0783370B-1A6D-44D1-B936-D1C7A52A4299}"/>
                </a:ext>
              </a:extLst>
            </p:cNvPr>
            <p:cNvSpPr/>
            <p:nvPr/>
          </p:nvSpPr>
          <p:spPr>
            <a:xfrm>
              <a:off x="8311785" y="4348887"/>
              <a:ext cx="346862" cy="341881"/>
            </a:xfrm>
            <a:prstGeom prst="rec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TextBox 84">
              <a:extLst>
                <a:ext uri="{FF2B5EF4-FFF2-40B4-BE49-F238E27FC236}">
                  <a16:creationId xmlns:a16="http://schemas.microsoft.com/office/drawing/2014/main" id="{1CC49151-46E7-4E85-BE58-87B4E35C535A}"/>
                </a:ext>
              </a:extLst>
            </p:cNvPr>
            <p:cNvSpPr txBox="1"/>
            <p:nvPr/>
          </p:nvSpPr>
          <p:spPr>
            <a:xfrm>
              <a:off x="8215704" y="4811328"/>
              <a:ext cx="191641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Element Text</a:t>
              </a:r>
            </a:p>
          </p:txBody>
        </p:sp>
        <p:sp>
          <p:nvSpPr>
            <p:cNvPr id="56" name="TextBox 85">
              <a:extLst>
                <a:ext uri="{FF2B5EF4-FFF2-40B4-BE49-F238E27FC236}">
                  <a16:creationId xmlns:a16="http://schemas.microsoft.com/office/drawing/2014/main" id="{9AA10659-81A5-48FA-B485-F02C0B3A401D}"/>
                </a:ext>
              </a:extLst>
            </p:cNvPr>
            <p:cNvSpPr txBox="1"/>
            <p:nvPr/>
          </p:nvSpPr>
          <p:spPr>
            <a:xfrm>
              <a:off x="8215704" y="5158294"/>
              <a:ext cx="2468391" cy="577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roin. </a:t>
              </a:r>
            </a:p>
          </p:txBody>
        </p:sp>
      </p:grpSp>
      <p:grpSp>
        <p:nvGrpSpPr>
          <p:cNvPr id="57" name="Group 13">
            <a:extLst>
              <a:ext uri="{FF2B5EF4-FFF2-40B4-BE49-F238E27FC236}">
                <a16:creationId xmlns:a16="http://schemas.microsoft.com/office/drawing/2014/main" id="{E9A64B50-95A7-4D40-ABC1-67F24A8E79C3}"/>
              </a:ext>
            </a:extLst>
          </p:cNvPr>
          <p:cNvGrpSpPr/>
          <p:nvPr/>
        </p:nvGrpSpPr>
        <p:grpSpPr>
          <a:xfrm>
            <a:off x="1629825" y="1432633"/>
            <a:ext cx="2554660" cy="4304888"/>
            <a:chOff x="2087867" y="1958413"/>
            <a:chExt cx="2554660" cy="4304888"/>
          </a:xfrm>
        </p:grpSpPr>
        <p:grpSp>
          <p:nvGrpSpPr>
            <p:cNvPr id="58" name="Group 59">
              <a:extLst>
                <a:ext uri="{FF2B5EF4-FFF2-40B4-BE49-F238E27FC236}">
                  <a16:creationId xmlns:a16="http://schemas.microsoft.com/office/drawing/2014/main" id="{48EAF80B-0DC6-413D-AB09-A1AF971CA3F9}"/>
                </a:ext>
              </a:extLst>
            </p:cNvPr>
            <p:cNvGrpSpPr/>
            <p:nvPr/>
          </p:nvGrpSpPr>
          <p:grpSpPr>
            <a:xfrm>
              <a:off x="2087867" y="1958413"/>
              <a:ext cx="2554660" cy="4304888"/>
              <a:chOff x="2112291" y="2264805"/>
              <a:chExt cx="2166574" cy="3650921"/>
            </a:xfrm>
          </p:grpSpPr>
          <p:sp>
            <p:nvSpPr>
              <p:cNvPr id="96" name="Rectangle 9">
                <a:extLst>
                  <a:ext uri="{FF2B5EF4-FFF2-40B4-BE49-F238E27FC236}">
                    <a16:creationId xmlns:a16="http://schemas.microsoft.com/office/drawing/2014/main" id="{B7CF90BF-B78C-4315-B1C3-026540A94FF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677" y="2325597"/>
                <a:ext cx="415415" cy="462698"/>
              </a:xfrm>
              <a:prstGeom prst="rect">
                <a:avLst/>
              </a:pr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7" name="Rectangle 10">
                <a:extLst>
                  <a:ext uri="{FF2B5EF4-FFF2-40B4-BE49-F238E27FC236}">
                    <a16:creationId xmlns:a16="http://schemas.microsoft.com/office/drawing/2014/main" id="{1F51AF7F-878A-4E58-8A2B-0FC3930AE9B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271" y="5451340"/>
                <a:ext cx="414571" cy="464386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0E814845-90C8-4170-8916-07F16506B5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144" y="4612911"/>
                <a:ext cx="988721" cy="826608"/>
              </a:xfrm>
              <a:custGeom>
                <a:avLst/>
                <a:gdLst>
                  <a:gd name="T0" fmla="*/ 390 w 567"/>
                  <a:gd name="T1" fmla="*/ 0 h 475"/>
                  <a:gd name="T2" fmla="*/ 387 w 567"/>
                  <a:gd name="T3" fmla="*/ 13 h 475"/>
                  <a:gd name="T4" fmla="*/ 395 w 567"/>
                  <a:gd name="T5" fmla="*/ 41 h 475"/>
                  <a:gd name="T6" fmla="*/ 362 w 567"/>
                  <a:gd name="T7" fmla="*/ 69 h 475"/>
                  <a:gd name="T8" fmla="*/ 330 w 567"/>
                  <a:gd name="T9" fmla="*/ 41 h 475"/>
                  <a:gd name="T10" fmla="*/ 338 w 567"/>
                  <a:gd name="T11" fmla="*/ 13 h 475"/>
                  <a:gd name="T12" fmla="*/ 334 w 567"/>
                  <a:gd name="T13" fmla="*/ 0 h 475"/>
                  <a:gd name="T14" fmla="*/ 154 w 567"/>
                  <a:gd name="T15" fmla="*/ 0 h 475"/>
                  <a:gd name="T16" fmla="*/ 83 w 567"/>
                  <a:gd name="T17" fmla="*/ 66 h 475"/>
                  <a:gd name="T18" fmla="*/ 76 w 567"/>
                  <a:gd name="T19" fmla="*/ 66 h 475"/>
                  <a:gd name="T20" fmla="*/ 76 w 567"/>
                  <a:gd name="T21" fmla="*/ 214 h 475"/>
                  <a:gd name="T22" fmla="*/ 59 w 567"/>
                  <a:gd name="T23" fmla="*/ 233 h 475"/>
                  <a:gd name="T24" fmla="*/ 52 w 567"/>
                  <a:gd name="T25" fmla="*/ 232 h 475"/>
                  <a:gd name="T26" fmla="*/ 38 w 567"/>
                  <a:gd name="T27" fmla="*/ 223 h 475"/>
                  <a:gd name="T28" fmla="*/ 24 w 567"/>
                  <a:gd name="T29" fmla="*/ 217 h 475"/>
                  <a:gd name="T30" fmla="*/ 19 w 567"/>
                  <a:gd name="T31" fmla="*/ 217 h 475"/>
                  <a:gd name="T32" fmla="*/ 0 w 567"/>
                  <a:gd name="T33" fmla="*/ 243 h 475"/>
                  <a:gd name="T34" fmla="*/ 20 w 567"/>
                  <a:gd name="T35" fmla="*/ 268 h 475"/>
                  <a:gd name="T36" fmla="*/ 25 w 567"/>
                  <a:gd name="T37" fmla="*/ 269 h 475"/>
                  <a:gd name="T38" fmla="*/ 38 w 567"/>
                  <a:gd name="T39" fmla="*/ 262 h 475"/>
                  <a:gd name="T40" fmla="*/ 52 w 567"/>
                  <a:gd name="T41" fmla="*/ 253 h 475"/>
                  <a:gd name="T42" fmla="*/ 59 w 567"/>
                  <a:gd name="T43" fmla="*/ 251 h 475"/>
                  <a:gd name="T44" fmla="*/ 75 w 567"/>
                  <a:gd name="T45" fmla="*/ 263 h 475"/>
                  <a:gd name="T46" fmla="*/ 76 w 567"/>
                  <a:gd name="T47" fmla="*/ 267 h 475"/>
                  <a:gd name="T48" fmla="*/ 76 w 567"/>
                  <a:gd name="T49" fmla="*/ 472 h 475"/>
                  <a:gd name="T50" fmla="*/ 102 w 567"/>
                  <a:gd name="T51" fmla="*/ 472 h 475"/>
                  <a:gd name="T52" fmla="*/ 567 w 567"/>
                  <a:gd name="T53" fmla="*/ 0 h 475"/>
                  <a:gd name="T54" fmla="*/ 390 w 567"/>
                  <a:gd name="T55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7" h="475">
                    <a:moveTo>
                      <a:pt x="390" y="0"/>
                    </a:moveTo>
                    <a:cubicBezTo>
                      <a:pt x="386" y="3"/>
                      <a:pt x="384" y="8"/>
                      <a:pt x="387" y="13"/>
                    </a:cubicBezTo>
                    <a:cubicBezTo>
                      <a:pt x="392" y="23"/>
                      <a:pt x="395" y="33"/>
                      <a:pt x="395" y="41"/>
                    </a:cubicBezTo>
                    <a:cubicBezTo>
                      <a:pt x="395" y="59"/>
                      <a:pt x="380" y="69"/>
                      <a:pt x="362" y="69"/>
                    </a:cubicBezTo>
                    <a:cubicBezTo>
                      <a:pt x="344" y="69"/>
                      <a:pt x="330" y="59"/>
                      <a:pt x="330" y="41"/>
                    </a:cubicBezTo>
                    <a:cubicBezTo>
                      <a:pt x="330" y="33"/>
                      <a:pt x="333" y="23"/>
                      <a:pt x="338" y="13"/>
                    </a:cubicBezTo>
                    <a:cubicBezTo>
                      <a:pt x="340" y="8"/>
                      <a:pt x="338" y="3"/>
                      <a:pt x="334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2" y="16"/>
                      <a:pt x="140" y="64"/>
                      <a:pt x="83" y="66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74" y="224"/>
                      <a:pt x="70" y="233"/>
                      <a:pt x="59" y="233"/>
                    </a:cubicBezTo>
                    <a:cubicBezTo>
                      <a:pt x="57" y="233"/>
                      <a:pt x="54" y="233"/>
                      <a:pt x="52" y="232"/>
                    </a:cubicBezTo>
                    <a:cubicBezTo>
                      <a:pt x="46" y="229"/>
                      <a:pt x="41" y="226"/>
                      <a:pt x="38" y="223"/>
                    </a:cubicBezTo>
                    <a:cubicBezTo>
                      <a:pt x="33" y="219"/>
                      <a:pt x="30" y="217"/>
                      <a:pt x="24" y="217"/>
                    </a:cubicBezTo>
                    <a:cubicBezTo>
                      <a:pt x="23" y="217"/>
                      <a:pt x="21" y="217"/>
                      <a:pt x="19" y="217"/>
                    </a:cubicBezTo>
                    <a:cubicBezTo>
                      <a:pt x="5" y="220"/>
                      <a:pt x="0" y="233"/>
                      <a:pt x="0" y="243"/>
                    </a:cubicBezTo>
                    <a:cubicBezTo>
                      <a:pt x="0" y="254"/>
                      <a:pt x="5" y="266"/>
                      <a:pt x="20" y="268"/>
                    </a:cubicBezTo>
                    <a:cubicBezTo>
                      <a:pt x="22" y="269"/>
                      <a:pt x="23" y="269"/>
                      <a:pt x="25" y="269"/>
                    </a:cubicBezTo>
                    <a:cubicBezTo>
                      <a:pt x="31" y="269"/>
                      <a:pt x="34" y="267"/>
                      <a:pt x="38" y="262"/>
                    </a:cubicBezTo>
                    <a:cubicBezTo>
                      <a:pt x="42" y="260"/>
                      <a:pt x="46" y="256"/>
                      <a:pt x="52" y="253"/>
                    </a:cubicBezTo>
                    <a:cubicBezTo>
                      <a:pt x="55" y="252"/>
                      <a:pt x="57" y="251"/>
                      <a:pt x="59" y="251"/>
                    </a:cubicBezTo>
                    <a:cubicBezTo>
                      <a:pt x="63" y="251"/>
                      <a:pt x="71" y="253"/>
                      <a:pt x="75" y="263"/>
                    </a:cubicBezTo>
                    <a:cubicBezTo>
                      <a:pt x="76" y="265"/>
                      <a:pt x="76" y="266"/>
                      <a:pt x="76" y="267"/>
                    </a:cubicBezTo>
                    <a:cubicBezTo>
                      <a:pt x="76" y="472"/>
                      <a:pt x="76" y="472"/>
                      <a:pt x="76" y="472"/>
                    </a:cubicBezTo>
                    <a:cubicBezTo>
                      <a:pt x="102" y="472"/>
                      <a:pt x="102" y="472"/>
                      <a:pt x="102" y="472"/>
                    </a:cubicBezTo>
                    <a:cubicBezTo>
                      <a:pt x="102" y="472"/>
                      <a:pt x="546" y="475"/>
                      <a:pt x="567" y="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9" name="Freeform 10">
                <a:extLst>
                  <a:ext uri="{FF2B5EF4-FFF2-40B4-BE49-F238E27FC236}">
                    <a16:creationId xmlns:a16="http://schemas.microsoft.com/office/drawing/2014/main" id="{E7640C88-FFDC-4C6E-A793-1C7DDF085A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0427" y="2812781"/>
                <a:ext cx="1237801" cy="709245"/>
              </a:xfrm>
              <a:custGeom>
                <a:avLst/>
                <a:gdLst>
                  <a:gd name="T0" fmla="*/ 710 w 710"/>
                  <a:gd name="T1" fmla="*/ 0 h 408"/>
                  <a:gd name="T2" fmla="*/ 77 w 710"/>
                  <a:gd name="T3" fmla="*/ 0 h 408"/>
                  <a:gd name="T4" fmla="*/ 77 w 710"/>
                  <a:gd name="T5" fmla="*/ 177 h 408"/>
                  <a:gd name="T6" fmla="*/ 60 w 710"/>
                  <a:gd name="T7" fmla="*/ 196 h 408"/>
                  <a:gd name="T8" fmla="*/ 52 w 710"/>
                  <a:gd name="T9" fmla="*/ 194 h 408"/>
                  <a:gd name="T10" fmla="*/ 38 w 710"/>
                  <a:gd name="T11" fmla="*/ 185 h 408"/>
                  <a:gd name="T12" fmla="*/ 25 w 710"/>
                  <a:gd name="T13" fmla="*/ 179 h 408"/>
                  <a:gd name="T14" fmla="*/ 20 w 710"/>
                  <a:gd name="T15" fmla="*/ 180 h 408"/>
                  <a:gd name="T16" fmla="*/ 1 w 710"/>
                  <a:gd name="T17" fmla="*/ 206 h 408"/>
                  <a:gd name="T18" fmla="*/ 20 w 710"/>
                  <a:gd name="T19" fmla="*/ 231 h 408"/>
                  <a:gd name="T20" fmla="*/ 25 w 710"/>
                  <a:gd name="T21" fmla="*/ 231 h 408"/>
                  <a:gd name="T22" fmla="*/ 39 w 710"/>
                  <a:gd name="T23" fmla="*/ 225 h 408"/>
                  <a:gd name="T24" fmla="*/ 53 w 710"/>
                  <a:gd name="T25" fmla="*/ 216 h 408"/>
                  <a:gd name="T26" fmla="*/ 60 w 710"/>
                  <a:gd name="T27" fmla="*/ 214 h 408"/>
                  <a:gd name="T28" fmla="*/ 76 w 710"/>
                  <a:gd name="T29" fmla="*/ 226 h 408"/>
                  <a:gd name="T30" fmla="*/ 77 w 710"/>
                  <a:gd name="T31" fmla="*/ 230 h 408"/>
                  <a:gd name="T32" fmla="*/ 77 w 710"/>
                  <a:gd name="T33" fmla="*/ 406 h 408"/>
                  <a:gd name="T34" fmla="*/ 93 w 710"/>
                  <a:gd name="T35" fmla="*/ 406 h 408"/>
                  <a:gd name="T36" fmla="*/ 710 w 710"/>
                  <a:gd name="T37" fmla="*/ 408 h 408"/>
                  <a:gd name="T38" fmla="*/ 710 w 710"/>
                  <a:gd name="T39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0" h="408">
                    <a:moveTo>
                      <a:pt x="710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177"/>
                      <a:pt x="77" y="177"/>
                      <a:pt x="77" y="177"/>
                    </a:cubicBezTo>
                    <a:cubicBezTo>
                      <a:pt x="75" y="187"/>
                      <a:pt x="70" y="196"/>
                      <a:pt x="60" y="196"/>
                    </a:cubicBezTo>
                    <a:cubicBezTo>
                      <a:pt x="57" y="196"/>
                      <a:pt x="55" y="195"/>
                      <a:pt x="52" y="194"/>
                    </a:cubicBezTo>
                    <a:cubicBezTo>
                      <a:pt x="46" y="192"/>
                      <a:pt x="42" y="188"/>
                      <a:pt x="38" y="185"/>
                    </a:cubicBezTo>
                    <a:cubicBezTo>
                      <a:pt x="33" y="181"/>
                      <a:pt x="31" y="179"/>
                      <a:pt x="25" y="179"/>
                    </a:cubicBezTo>
                    <a:cubicBezTo>
                      <a:pt x="23" y="179"/>
                      <a:pt x="21" y="179"/>
                      <a:pt x="20" y="180"/>
                    </a:cubicBezTo>
                    <a:cubicBezTo>
                      <a:pt x="5" y="182"/>
                      <a:pt x="0" y="195"/>
                      <a:pt x="1" y="206"/>
                    </a:cubicBezTo>
                    <a:cubicBezTo>
                      <a:pt x="1" y="216"/>
                      <a:pt x="6" y="229"/>
                      <a:pt x="20" y="231"/>
                    </a:cubicBezTo>
                    <a:cubicBezTo>
                      <a:pt x="22" y="231"/>
                      <a:pt x="24" y="231"/>
                      <a:pt x="25" y="231"/>
                    </a:cubicBezTo>
                    <a:cubicBezTo>
                      <a:pt x="31" y="231"/>
                      <a:pt x="34" y="229"/>
                      <a:pt x="39" y="225"/>
                    </a:cubicBezTo>
                    <a:cubicBezTo>
                      <a:pt x="42" y="222"/>
                      <a:pt x="47" y="218"/>
                      <a:pt x="53" y="216"/>
                    </a:cubicBezTo>
                    <a:cubicBezTo>
                      <a:pt x="55" y="214"/>
                      <a:pt x="58" y="214"/>
                      <a:pt x="60" y="214"/>
                    </a:cubicBezTo>
                    <a:cubicBezTo>
                      <a:pt x="64" y="214"/>
                      <a:pt x="71" y="215"/>
                      <a:pt x="76" y="226"/>
                    </a:cubicBezTo>
                    <a:cubicBezTo>
                      <a:pt x="76" y="227"/>
                      <a:pt x="77" y="228"/>
                      <a:pt x="77" y="230"/>
                    </a:cubicBezTo>
                    <a:cubicBezTo>
                      <a:pt x="77" y="406"/>
                      <a:pt x="77" y="406"/>
                      <a:pt x="77" y="406"/>
                    </a:cubicBezTo>
                    <a:cubicBezTo>
                      <a:pt x="87" y="405"/>
                      <a:pt x="93" y="406"/>
                      <a:pt x="93" y="406"/>
                    </a:cubicBezTo>
                    <a:cubicBezTo>
                      <a:pt x="710" y="408"/>
                      <a:pt x="710" y="408"/>
                      <a:pt x="710" y="408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0" name="Freeform 13">
                <a:extLst>
                  <a:ext uri="{FF2B5EF4-FFF2-40B4-BE49-F238E27FC236}">
                    <a16:creationId xmlns:a16="http://schemas.microsoft.com/office/drawing/2014/main" id="{A98F5E75-3F5F-403A-8632-C99BDCDA0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4677" y="3720445"/>
                <a:ext cx="1344187" cy="997164"/>
              </a:xfrm>
              <a:custGeom>
                <a:avLst/>
                <a:gdLst>
                  <a:gd name="T0" fmla="*/ 576 w 771"/>
                  <a:gd name="T1" fmla="*/ 521 h 573"/>
                  <a:gd name="T2" fmla="*/ 575 w 771"/>
                  <a:gd name="T3" fmla="*/ 514 h 573"/>
                  <a:gd name="T4" fmla="*/ 587 w 771"/>
                  <a:gd name="T5" fmla="*/ 498 h 573"/>
                  <a:gd name="T6" fmla="*/ 590 w 771"/>
                  <a:gd name="T7" fmla="*/ 497 h 573"/>
                  <a:gd name="T8" fmla="*/ 771 w 771"/>
                  <a:gd name="T9" fmla="*/ 497 h 573"/>
                  <a:gd name="T10" fmla="*/ 293 w 771"/>
                  <a:gd name="T11" fmla="*/ 32 h 573"/>
                  <a:gd name="T12" fmla="*/ 20 w 771"/>
                  <a:gd name="T13" fmla="*/ 32 h 573"/>
                  <a:gd name="T14" fmla="*/ 0 w 771"/>
                  <a:gd name="T15" fmla="*/ 29 h 573"/>
                  <a:gd name="T16" fmla="*/ 0 w 771"/>
                  <a:gd name="T17" fmla="*/ 194 h 573"/>
                  <a:gd name="T18" fmla="*/ 13 w 771"/>
                  <a:gd name="T19" fmla="*/ 198 h 573"/>
                  <a:gd name="T20" fmla="*/ 40 w 771"/>
                  <a:gd name="T21" fmla="*/ 190 h 573"/>
                  <a:gd name="T22" fmla="*/ 68 w 771"/>
                  <a:gd name="T23" fmla="*/ 222 h 573"/>
                  <a:gd name="T24" fmla="*/ 40 w 771"/>
                  <a:gd name="T25" fmla="*/ 255 h 573"/>
                  <a:gd name="T26" fmla="*/ 13 w 771"/>
                  <a:gd name="T27" fmla="*/ 247 h 573"/>
                  <a:gd name="T28" fmla="*/ 0 w 771"/>
                  <a:gd name="T29" fmla="*/ 250 h 573"/>
                  <a:gd name="T30" fmla="*/ 0 w 771"/>
                  <a:gd name="T31" fmla="*/ 438 h 573"/>
                  <a:gd name="T32" fmla="*/ 17 w 771"/>
                  <a:gd name="T33" fmla="*/ 439 h 573"/>
                  <a:gd name="T34" fmla="*/ 295 w 771"/>
                  <a:gd name="T35" fmla="*/ 439 h 573"/>
                  <a:gd name="T36" fmla="*/ 358 w 771"/>
                  <a:gd name="T37" fmla="*/ 497 h 573"/>
                  <a:gd name="T38" fmla="*/ 538 w 771"/>
                  <a:gd name="T39" fmla="*/ 497 h 573"/>
                  <a:gd name="T40" fmla="*/ 557 w 771"/>
                  <a:gd name="T41" fmla="*/ 514 h 573"/>
                  <a:gd name="T42" fmla="*/ 555 w 771"/>
                  <a:gd name="T43" fmla="*/ 521 h 573"/>
                  <a:gd name="T44" fmla="*/ 546 w 771"/>
                  <a:gd name="T45" fmla="*/ 535 h 573"/>
                  <a:gd name="T46" fmla="*/ 540 w 771"/>
                  <a:gd name="T47" fmla="*/ 549 h 573"/>
                  <a:gd name="T48" fmla="*/ 541 w 771"/>
                  <a:gd name="T49" fmla="*/ 554 h 573"/>
                  <a:gd name="T50" fmla="*/ 566 w 771"/>
                  <a:gd name="T51" fmla="*/ 573 h 573"/>
                  <a:gd name="T52" fmla="*/ 592 w 771"/>
                  <a:gd name="T53" fmla="*/ 554 h 573"/>
                  <a:gd name="T54" fmla="*/ 592 w 771"/>
                  <a:gd name="T55" fmla="*/ 548 h 573"/>
                  <a:gd name="T56" fmla="*/ 586 w 771"/>
                  <a:gd name="T57" fmla="*/ 535 h 573"/>
                  <a:gd name="T58" fmla="*/ 576 w 771"/>
                  <a:gd name="T59" fmla="*/ 521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71" h="573">
                    <a:moveTo>
                      <a:pt x="576" y="521"/>
                    </a:moveTo>
                    <a:cubicBezTo>
                      <a:pt x="575" y="519"/>
                      <a:pt x="575" y="516"/>
                      <a:pt x="575" y="514"/>
                    </a:cubicBezTo>
                    <a:cubicBezTo>
                      <a:pt x="575" y="510"/>
                      <a:pt x="576" y="502"/>
                      <a:pt x="587" y="498"/>
                    </a:cubicBezTo>
                    <a:cubicBezTo>
                      <a:pt x="588" y="498"/>
                      <a:pt x="589" y="497"/>
                      <a:pt x="590" y="497"/>
                    </a:cubicBezTo>
                    <a:cubicBezTo>
                      <a:pt x="771" y="497"/>
                      <a:pt x="771" y="497"/>
                      <a:pt x="771" y="497"/>
                    </a:cubicBezTo>
                    <a:cubicBezTo>
                      <a:pt x="709" y="0"/>
                      <a:pt x="293" y="32"/>
                      <a:pt x="29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12" y="32"/>
                      <a:pt x="0" y="29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3" y="198"/>
                      <a:pt x="8" y="200"/>
                      <a:pt x="13" y="198"/>
                    </a:cubicBezTo>
                    <a:cubicBezTo>
                      <a:pt x="22" y="193"/>
                      <a:pt x="33" y="190"/>
                      <a:pt x="40" y="190"/>
                    </a:cubicBezTo>
                    <a:cubicBezTo>
                      <a:pt x="59" y="190"/>
                      <a:pt x="68" y="204"/>
                      <a:pt x="68" y="222"/>
                    </a:cubicBezTo>
                    <a:cubicBezTo>
                      <a:pt x="68" y="240"/>
                      <a:pt x="59" y="255"/>
                      <a:pt x="40" y="255"/>
                    </a:cubicBezTo>
                    <a:cubicBezTo>
                      <a:pt x="33" y="255"/>
                      <a:pt x="22" y="251"/>
                      <a:pt x="13" y="247"/>
                    </a:cubicBezTo>
                    <a:cubicBezTo>
                      <a:pt x="8" y="244"/>
                      <a:pt x="3" y="246"/>
                      <a:pt x="0" y="250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11" y="439"/>
                      <a:pt x="17" y="439"/>
                      <a:pt x="17" y="439"/>
                    </a:cubicBezTo>
                    <a:cubicBezTo>
                      <a:pt x="295" y="439"/>
                      <a:pt x="295" y="439"/>
                      <a:pt x="295" y="439"/>
                    </a:cubicBezTo>
                    <a:cubicBezTo>
                      <a:pt x="295" y="439"/>
                      <a:pt x="350" y="446"/>
                      <a:pt x="358" y="497"/>
                    </a:cubicBezTo>
                    <a:cubicBezTo>
                      <a:pt x="538" y="497"/>
                      <a:pt x="538" y="497"/>
                      <a:pt x="538" y="497"/>
                    </a:cubicBezTo>
                    <a:cubicBezTo>
                      <a:pt x="547" y="499"/>
                      <a:pt x="556" y="503"/>
                      <a:pt x="557" y="514"/>
                    </a:cubicBezTo>
                    <a:cubicBezTo>
                      <a:pt x="557" y="516"/>
                      <a:pt x="556" y="519"/>
                      <a:pt x="555" y="521"/>
                    </a:cubicBezTo>
                    <a:cubicBezTo>
                      <a:pt x="552" y="528"/>
                      <a:pt x="549" y="532"/>
                      <a:pt x="546" y="535"/>
                    </a:cubicBezTo>
                    <a:cubicBezTo>
                      <a:pt x="542" y="540"/>
                      <a:pt x="540" y="543"/>
                      <a:pt x="540" y="549"/>
                    </a:cubicBezTo>
                    <a:cubicBezTo>
                      <a:pt x="540" y="551"/>
                      <a:pt x="540" y="552"/>
                      <a:pt x="541" y="554"/>
                    </a:cubicBezTo>
                    <a:cubicBezTo>
                      <a:pt x="543" y="568"/>
                      <a:pt x="556" y="573"/>
                      <a:pt x="566" y="573"/>
                    </a:cubicBezTo>
                    <a:cubicBezTo>
                      <a:pt x="577" y="573"/>
                      <a:pt x="590" y="568"/>
                      <a:pt x="592" y="554"/>
                    </a:cubicBezTo>
                    <a:cubicBezTo>
                      <a:pt x="592" y="552"/>
                      <a:pt x="592" y="550"/>
                      <a:pt x="592" y="548"/>
                    </a:cubicBezTo>
                    <a:cubicBezTo>
                      <a:pt x="592" y="542"/>
                      <a:pt x="590" y="540"/>
                      <a:pt x="586" y="535"/>
                    </a:cubicBezTo>
                    <a:cubicBezTo>
                      <a:pt x="583" y="531"/>
                      <a:pt x="579" y="527"/>
                      <a:pt x="576" y="521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1" name="Freeform 17">
                <a:extLst>
                  <a:ext uri="{FF2B5EF4-FFF2-40B4-BE49-F238E27FC236}">
                    <a16:creationId xmlns:a16="http://schemas.microsoft.com/office/drawing/2014/main" id="{25D71D38-FE3A-4419-A2DB-77AD7B7AA1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3640" y="4727742"/>
                <a:ext cx="1051202" cy="705867"/>
              </a:xfrm>
              <a:custGeom>
                <a:avLst/>
                <a:gdLst>
                  <a:gd name="T0" fmla="*/ 563 w 603"/>
                  <a:gd name="T1" fmla="*/ 144 h 406"/>
                  <a:gd name="T2" fmla="*/ 590 w 603"/>
                  <a:gd name="T3" fmla="*/ 152 h 406"/>
                  <a:gd name="T4" fmla="*/ 603 w 603"/>
                  <a:gd name="T5" fmla="*/ 149 h 406"/>
                  <a:gd name="T6" fmla="*/ 603 w 603"/>
                  <a:gd name="T7" fmla="*/ 0 h 406"/>
                  <a:gd name="T8" fmla="*/ 2 w 603"/>
                  <a:gd name="T9" fmla="*/ 0 h 406"/>
                  <a:gd name="T10" fmla="*/ 0 w 603"/>
                  <a:gd name="T11" fmla="*/ 406 h 406"/>
                  <a:gd name="T12" fmla="*/ 603 w 603"/>
                  <a:gd name="T13" fmla="*/ 406 h 406"/>
                  <a:gd name="T14" fmla="*/ 603 w 603"/>
                  <a:gd name="T15" fmla="*/ 205 h 406"/>
                  <a:gd name="T16" fmla="*/ 590 w 603"/>
                  <a:gd name="T17" fmla="*/ 201 h 406"/>
                  <a:gd name="T18" fmla="*/ 563 w 603"/>
                  <a:gd name="T19" fmla="*/ 210 h 406"/>
                  <a:gd name="T20" fmla="*/ 534 w 603"/>
                  <a:gd name="T21" fmla="*/ 177 h 406"/>
                  <a:gd name="T22" fmla="*/ 563 w 603"/>
                  <a:gd name="T23" fmla="*/ 144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3" h="406">
                    <a:moveTo>
                      <a:pt x="563" y="144"/>
                    </a:moveTo>
                    <a:cubicBezTo>
                      <a:pt x="570" y="144"/>
                      <a:pt x="581" y="148"/>
                      <a:pt x="590" y="152"/>
                    </a:cubicBezTo>
                    <a:cubicBezTo>
                      <a:pt x="595" y="155"/>
                      <a:pt x="600" y="153"/>
                      <a:pt x="603" y="149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603" y="406"/>
                      <a:pt x="603" y="406"/>
                      <a:pt x="603" y="406"/>
                    </a:cubicBezTo>
                    <a:cubicBezTo>
                      <a:pt x="603" y="205"/>
                      <a:pt x="603" y="205"/>
                      <a:pt x="603" y="205"/>
                    </a:cubicBezTo>
                    <a:cubicBezTo>
                      <a:pt x="600" y="201"/>
                      <a:pt x="595" y="199"/>
                      <a:pt x="590" y="201"/>
                    </a:cubicBezTo>
                    <a:cubicBezTo>
                      <a:pt x="581" y="206"/>
                      <a:pt x="570" y="210"/>
                      <a:pt x="563" y="210"/>
                    </a:cubicBezTo>
                    <a:cubicBezTo>
                      <a:pt x="544" y="210"/>
                      <a:pt x="534" y="195"/>
                      <a:pt x="534" y="177"/>
                    </a:cubicBezTo>
                    <a:cubicBezTo>
                      <a:pt x="534" y="159"/>
                      <a:pt x="544" y="144"/>
                      <a:pt x="563" y="14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2" name="Freeform 21">
                <a:extLst>
                  <a:ext uri="{FF2B5EF4-FFF2-40B4-BE49-F238E27FC236}">
                    <a16:creationId xmlns:a16="http://schemas.microsoft.com/office/drawing/2014/main" id="{11C0A0FA-CEC7-401C-A5F5-0DBBBB957F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291" y="3649521"/>
                <a:ext cx="927084" cy="829141"/>
              </a:xfrm>
              <a:custGeom>
                <a:avLst/>
                <a:gdLst>
                  <a:gd name="T0" fmla="*/ 512 w 532"/>
                  <a:gd name="T1" fmla="*/ 239 h 477"/>
                  <a:gd name="T2" fmla="*/ 507 w 532"/>
                  <a:gd name="T3" fmla="*/ 238 h 477"/>
                  <a:gd name="T4" fmla="*/ 493 w 532"/>
                  <a:gd name="T5" fmla="*/ 245 h 477"/>
                  <a:gd name="T6" fmla="*/ 480 w 532"/>
                  <a:gd name="T7" fmla="*/ 254 h 477"/>
                  <a:gd name="T8" fmla="*/ 472 w 532"/>
                  <a:gd name="T9" fmla="*/ 256 h 477"/>
                  <a:gd name="T10" fmla="*/ 457 w 532"/>
                  <a:gd name="T11" fmla="*/ 244 h 477"/>
                  <a:gd name="T12" fmla="*/ 455 w 532"/>
                  <a:gd name="T13" fmla="*/ 240 h 477"/>
                  <a:gd name="T14" fmla="*/ 455 w 532"/>
                  <a:gd name="T15" fmla="*/ 64 h 477"/>
                  <a:gd name="T16" fmla="*/ 403 w 532"/>
                  <a:gd name="T17" fmla="*/ 0 h 477"/>
                  <a:gd name="T18" fmla="*/ 243 w 532"/>
                  <a:gd name="T19" fmla="*/ 0 h 477"/>
                  <a:gd name="T20" fmla="*/ 239 w 532"/>
                  <a:gd name="T21" fmla="*/ 13 h 477"/>
                  <a:gd name="T22" fmla="*/ 248 w 532"/>
                  <a:gd name="T23" fmla="*/ 40 h 477"/>
                  <a:gd name="T24" fmla="*/ 215 w 532"/>
                  <a:gd name="T25" fmla="*/ 69 h 477"/>
                  <a:gd name="T26" fmla="*/ 183 w 532"/>
                  <a:gd name="T27" fmla="*/ 40 h 477"/>
                  <a:gd name="T28" fmla="*/ 190 w 532"/>
                  <a:gd name="T29" fmla="*/ 13 h 477"/>
                  <a:gd name="T30" fmla="*/ 187 w 532"/>
                  <a:gd name="T31" fmla="*/ 0 h 477"/>
                  <a:gd name="T32" fmla="*/ 0 w 532"/>
                  <a:gd name="T33" fmla="*/ 0 h 477"/>
                  <a:gd name="T34" fmla="*/ 455 w 532"/>
                  <a:gd name="T35" fmla="*/ 477 h 477"/>
                  <a:gd name="T36" fmla="*/ 455 w 532"/>
                  <a:gd name="T37" fmla="*/ 293 h 477"/>
                  <a:gd name="T38" fmla="*/ 473 w 532"/>
                  <a:gd name="T39" fmla="*/ 274 h 477"/>
                  <a:gd name="T40" fmla="*/ 480 w 532"/>
                  <a:gd name="T41" fmla="*/ 275 h 477"/>
                  <a:gd name="T42" fmla="*/ 494 w 532"/>
                  <a:gd name="T43" fmla="*/ 284 h 477"/>
                  <a:gd name="T44" fmla="*/ 508 w 532"/>
                  <a:gd name="T45" fmla="*/ 290 h 477"/>
                  <a:gd name="T46" fmla="*/ 513 w 532"/>
                  <a:gd name="T47" fmla="*/ 290 h 477"/>
                  <a:gd name="T48" fmla="*/ 532 w 532"/>
                  <a:gd name="T49" fmla="*/ 264 h 477"/>
                  <a:gd name="T50" fmla="*/ 512 w 532"/>
                  <a:gd name="T51" fmla="*/ 239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2" h="477">
                    <a:moveTo>
                      <a:pt x="512" y="239"/>
                    </a:moveTo>
                    <a:cubicBezTo>
                      <a:pt x="510" y="238"/>
                      <a:pt x="509" y="238"/>
                      <a:pt x="507" y="238"/>
                    </a:cubicBezTo>
                    <a:cubicBezTo>
                      <a:pt x="501" y="238"/>
                      <a:pt x="498" y="241"/>
                      <a:pt x="493" y="245"/>
                    </a:cubicBezTo>
                    <a:cubicBezTo>
                      <a:pt x="490" y="248"/>
                      <a:pt x="486" y="251"/>
                      <a:pt x="480" y="254"/>
                    </a:cubicBezTo>
                    <a:cubicBezTo>
                      <a:pt x="477" y="255"/>
                      <a:pt x="475" y="256"/>
                      <a:pt x="472" y="256"/>
                    </a:cubicBezTo>
                    <a:cubicBezTo>
                      <a:pt x="468" y="256"/>
                      <a:pt x="461" y="254"/>
                      <a:pt x="457" y="244"/>
                    </a:cubicBezTo>
                    <a:cubicBezTo>
                      <a:pt x="456" y="243"/>
                      <a:pt x="456" y="241"/>
                      <a:pt x="455" y="240"/>
                    </a:cubicBezTo>
                    <a:cubicBezTo>
                      <a:pt x="455" y="64"/>
                      <a:pt x="455" y="64"/>
                      <a:pt x="455" y="64"/>
                    </a:cubicBezTo>
                    <a:cubicBezTo>
                      <a:pt x="432" y="55"/>
                      <a:pt x="406" y="37"/>
                      <a:pt x="40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9" y="3"/>
                      <a:pt x="237" y="8"/>
                      <a:pt x="239" y="13"/>
                    </a:cubicBezTo>
                    <a:cubicBezTo>
                      <a:pt x="244" y="22"/>
                      <a:pt x="248" y="33"/>
                      <a:pt x="248" y="40"/>
                    </a:cubicBezTo>
                    <a:cubicBezTo>
                      <a:pt x="248" y="59"/>
                      <a:pt x="233" y="69"/>
                      <a:pt x="215" y="69"/>
                    </a:cubicBezTo>
                    <a:cubicBezTo>
                      <a:pt x="197" y="69"/>
                      <a:pt x="183" y="59"/>
                      <a:pt x="183" y="40"/>
                    </a:cubicBezTo>
                    <a:cubicBezTo>
                      <a:pt x="183" y="33"/>
                      <a:pt x="186" y="22"/>
                      <a:pt x="190" y="13"/>
                    </a:cubicBezTo>
                    <a:cubicBezTo>
                      <a:pt x="193" y="8"/>
                      <a:pt x="191" y="3"/>
                      <a:pt x="1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98"/>
                      <a:pt x="349" y="466"/>
                      <a:pt x="455" y="477"/>
                    </a:cubicBezTo>
                    <a:cubicBezTo>
                      <a:pt x="455" y="293"/>
                      <a:pt x="455" y="293"/>
                      <a:pt x="455" y="293"/>
                    </a:cubicBezTo>
                    <a:cubicBezTo>
                      <a:pt x="457" y="283"/>
                      <a:pt x="462" y="274"/>
                      <a:pt x="473" y="274"/>
                    </a:cubicBezTo>
                    <a:cubicBezTo>
                      <a:pt x="475" y="274"/>
                      <a:pt x="478" y="274"/>
                      <a:pt x="480" y="275"/>
                    </a:cubicBezTo>
                    <a:cubicBezTo>
                      <a:pt x="486" y="278"/>
                      <a:pt x="490" y="282"/>
                      <a:pt x="494" y="284"/>
                    </a:cubicBezTo>
                    <a:cubicBezTo>
                      <a:pt x="499" y="288"/>
                      <a:pt x="502" y="290"/>
                      <a:pt x="508" y="290"/>
                    </a:cubicBezTo>
                    <a:cubicBezTo>
                      <a:pt x="509" y="290"/>
                      <a:pt x="511" y="290"/>
                      <a:pt x="513" y="290"/>
                    </a:cubicBezTo>
                    <a:cubicBezTo>
                      <a:pt x="527" y="287"/>
                      <a:pt x="532" y="274"/>
                      <a:pt x="532" y="264"/>
                    </a:cubicBezTo>
                    <a:cubicBezTo>
                      <a:pt x="532" y="254"/>
                      <a:pt x="526" y="241"/>
                      <a:pt x="512" y="239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3" name="Freeform 25">
                <a:extLst>
                  <a:ext uri="{FF2B5EF4-FFF2-40B4-BE49-F238E27FC236}">
                    <a16:creationId xmlns:a16="http://schemas.microsoft.com/office/drawing/2014/main" id="{36B5C88E-B5B9-4335-AADF-AE937C369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980" y="2814470"/>
                <a:ext cx="791146" cy="938905"/>
              </a:xfrm>
              <a:custGeom>
                <a:avLst/>
                <a:gdLst>
                  <a:gd name="T0" fmla="*/ 414 w 454"/>
                  <a:gd name="T1" fmla="*/ 171 h 540"/>
                  <a:gd name="T2" fmla="*/ 442 w 454"/>
                  <a:gd name="T3" fmla="*/ 178 h 540"/>
                  <a:gd name="T4" fmla="*/ 454 w 454"/>
                  <a:gd name="T5" fmla="*/ 175 h 540"/>
                  <a:gd name="T6" fmla="*/ 454 w 454"/>
                  <a:gd name="T7" fmla="*/ 0 h 540"/>
                  <a:gd name="T8" fmla="*/ 0 w 454"/>
                  <a:gd name="T9" fmla="*/ 464 h 540"/>
                  <a:gd name="T10" fmla="*/ 186 w 454"/>
                  <a:gd name="T11" fmla="*/ 464 h 540"/>
                  <a:gd name="T12" fmla="*/ 205 w 454"/>
                  <a:gd name="T13" fmla="*/ 481 h 540"/>
                  <a:gd name="T14" fmla="*/ 203 w 454"/>
                  <a:gd name="T15" fmla="*/ 488 h 540"/>
                  <a:gd name="T16" fmla="*/ 194 w 454"/>
                  <a:gd name="T17" fmla="*/ 502 h 540"/>
                  <a:gd name="T18" fmla="*/ 188 w 454"/>
                  <a:gd name="T19" fmla="*/ 516 h 540"/>
                  <a:gd name="T20" fmla="*/ 188 w 454"/>
                  <a:gd name="T21" fmla="*/ 521 h 540"/>
                  <a:gd name="T22" fmla="*/ 214 w 454"/>
                  <a:gd name="T23" fmla="*/ 540 h 540"/>
                  <a:gd name="T24" fmla="*/ 240 w 454"/>
                  <a:gd name="T25" fmla="*/ 520 h 540"/>
                  <a:gd name="T26" fmla="*/ 240 w 454"/>
                  <a:gd name="T27" fmla="*/ 515 h 540"/>
                  <a:gd name="T28" fmla="*/ 234 w 454"/>
                  <a:gd name="T29" fmla="*/ 502 h 540"/>
                  <a:gd name="T30" fmla="*/ 224 w 454"/>
                  <a:gd name="T31" fmla="*/ 488 h 540"/>
                  <a:gd name="T32" fmla="*/ 223 w 454"/>
                  <a:gd name="T33" fmla="*/ 480 h 540"/>
                  <a:gd name="T34" fmla="*/ 235 w 454"/>
                  <a:gd name="T35" fmla="*/ 465 h 540"/>
                  <a:gd name="T36" fmla="*/ 238 w 454"/>
                  <a:gd name="T37" fmla="*/ 464 h 540"/>
                  <a:gd name="T38" fmla="*/ 403 w 454"/>
                  <a:gd name="T39" fmla="*/ 464 h 540"/>
                  <a:gd name="T40" fmla="*/ 454 w 454"/>
                  <a:gd name="T41" fmla="*/ 409 h 540"/>
                  <a:gd name="T42" fmla="*/ 454 w 454"/>
                  <a:gd name="T43" fmla="*/ 231 h 540"/>
                  <a:gd name="T44" fmla="*/ 442 w 454"/>
                  <a:gd name="T45" fmla="*/ 227 h 540"/>
                  <a:gd name="T46" fmla="*/ 414 w 454"/>
                  <a:gd name="T47" fmla="*/ 236 h 540"/>
                  <a:gd name="T48" fmla="*/ 386 w 454"/>
                  <a:gd name="T49" fmla="*/ 203 h 540"/>
                  <a:gd name="T50" fmla="*/ 414 w 454"/>
                  <a:gd name="T51" fmla="*/ 1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4" h="540">
                    <a:moveTo>
                      <a:pt x="414" y="171"/>
                    </a:moveTo>
                    <a:cubicBezTo>
                      <a:pt x="422" y="171"/>
                      <a:pt x="432" y="174"/>
                      <a:pt x="442" y="178"/>
                    </a:cubicBezTo>
                    <a:cubicBezTo>
                      <a:pt x="447" y="181"/>
                      <a:pt x="452" y="179"/>
                      <a:pt x="454" y="175"/>
                    </a:cubicBezTo>
                    <a:cubicBezTo>
                      <a:pt x="454" y="0"/>
                      <a:pt x="454" y="0"/>
                      <a:pt x="454" y="0"/>
                    </a:cubicBezTo>
                    <a:cubicBezTo>
                      <a:pt x="398" y="3"/>
                      <a:pt x="47" y="40"/>
                      <a:pt x="0" y="464"/>
                    </a:cubicBezTo>
                    <a:cubicBezTo>
                      <a:pt x="186" y="464"/>
                      <a:pt x="186" y="464"/>
                      <a:pt x="186" y="464"/>
                    </a:cubicBezTo>
                    <a:cubicBezTo>
                      <a:pt x="195" y="465"/>
                      <a:pt x="204" y="470"/>
                      <a:pt x="205" y="481"/>
                    </a:cubicBezTo>
                    <a:cubicBezTo>
                      <a:pt x="205" y="483"/>
                      <a:pt x="204" y="486"/>
                      <a:pt x="203" y="488"/>
                    </a:cubicBezTo>
                    <a:cubicBezTo>
                      <a:pt x="200" y="494"/>
                      <a:pt x="197" y="499"/>
                      <a:pt x="194" y="502"/>
                    </a:cubicBezTo>
                    <a:cubicBezTo>
                      <a:pt x="190" y="507"/>
                      <a:pt x="188" y="510"/>
                      <a:pt x="188" y="516"/>
                    </a:cubicBezTo>
                    <a:cubicBezTo>
                      <a:pt x="188" y="517"/>
                      <a:pt x="188" y="519"/>
                      <a:pt x="188" y="521"/>
                    </a:cubicBezTo>
                    <a:cubicBezTo>
                      <a:pt x="191" y="535"/>
                      <a:pt x="204" y="540"/>
                      <a:pt x="214" y="540"/>
                    </a:cubicBezTo>
                    <a:cubicBezTo>
                      <a:pt x="225" y="540"/>
                      <a:pt x="238" y="535"/>
                      <a:pt x="240" y="520"/>
                    </a:cubicBezTo>
                    <a:cubicBezTo>
                      <a:pt x="240" y="518"/>
                      <a:pt x="240" y="517"/>
                      <a:pt x="240" y="515"/>
                    </a:cubicBezTo>
                    <a:cubicBezTo>
                      <a:pt x="240" y="509"/>
                      <a:pt x="238" y="506"/>
                      <a:pt x="234" y="502"/>
                    </a:cubicBezTo>
                    <a:cubicBezTo>
                      <a:pt x="231" y="498"/>
                      <a:pt x="227" y="494"/>
                      <a:pt x="224" y="488"/>
                    </a:cubicBezTo>
                    <a:cubicBezTo>
                      <a:pt x="223" y="485"/>
                      <a:pt x="223" y="483"/>
                      <a:pt x="223" y="480"/>
                    </a:cubicBezTo>
                    <a:cubicBezTo>
                      <a:pt x="223" y="476"/>
                      <a:pt x="224" y="469"/>
                      <a:pt x="235" y="465"/>
                    </a:cubicBezTo>
                    <a:cubicBezTo>
                      <a:pt x="236" y="464"/>
                      <a:pt x="237" y="464"/>
                      <a:pt x="238" y="464"/>
                    </a:cubicBezTo>
                    <a:cubicBezTo>
                      <a:pt x="403" y="464"/>
                      <a:pt x="403" y="464"/>
                      <a:pt x="403" y="464"/>
                    </a:cubicBezTo>
                    <a:cubicBezTo>
                      <a:pt x="407" y="429"/>
                      <a:pt x="433" y="415"/>
                      <a:pt x="454" y="409"/>
                    </a:cubicBezTo>
                    <a:cubicBezTo>
                      <a:pt x="454" y="231"/>
                      <a:pt x="454" y="231"/>
                      <a:pt x="454" y="231"/>
                    </a:cubicBezTo>
                    <a:cubicBezTo>
                      <a:pt x="452" y="227"/>
                      <a:pt x="447" y="225"/>
                      <a:pt x="442" y="227"/>
                    </a:cubicBezTo>
                    <a:cubicBezTo>
                      <a:pt x="432" y="232"/>
                      <a:pt x="422" y="236"/>
                      <a:pt x="414" y="236"/>
                    </a:cubicBezTo>
                    <a:cubicBezTo>
                      <a:pt x="396" y="236"/>
                      <a:pt x="386" y="221"/>
                      <a:pt x="386" y="203"/>
                    </a:cubicBezTo>
                    <a:cubicBezTo>
                      <a:pt x="386" y="185"/>
                      <a:pt x="396" y="171"/>
                      <a:pt x="414" y="171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4" name="Rectangle 32">
                <a:extLst>
                  <a:ext uri="{FF2B5EF4-FFF2-40B4-BE49-F238E27FC236}">
                    <a16:creationId xmlns:a16="http://schemas.microsoft.com/office/drawing/2014/main" id="{1AF35E06-D60E-4B96-8B4E-42E162A01E7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4677" y="2264805"/>
                <a:ext cx="415415" cy="46269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5" name="Rectangle 33">
                <a:extLst>
                  <a:ext uri="{FF2B5EF4-FFF2-40B4-BE49-F238E27FC236}">
                    <a16:creationId xmlns:a16="http://schemas.microsoft.com/office/drawing/2014/main" id="{E6EE6A4D-9C1A-44D0-8AAE-8D0E86AEE86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80271" y="5390547"/>
                <a:ext cx="414571" cy="464386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6" name="Freeform 30">
                <a:extLst>
                  <a:ext uri="{FF2B5EF4-FFF2-40B4-BE49-F238E27FC236}">
                    <a16:creationId xmlns:a16="http://schemas.microsoft.com/office/drawing/2014/main" id="{D26729A7-C0FF-4E33-8126-9176E68710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0144" y="4552119"/>
                <a:ext cx="988721" cy="825763"/>
              </a:xfrm>
              <a:custGeom>
                <a:avLst/>
                <a:gdLst>
                  <a:gd name="T0" fmla="*/ 390 w 567"/>
                  <a:gd name="T1" fmla="*/ 0 h 475"/>
                  <a:gd name="T2" fmla="*/ 387 w 567"/>
                  <a:gd name="T3" fmla="*/ 13 h 475"/>
                  <a:gd name="T4" fmla="*/ 395 w 567"/>
                  <a:gd name="T5" fmla="*/ 41 h 475"/>
                  <a:gd name="T6" fmla="*/ 362 w 567"/>
                  <a:gd name="T7" fmla="*/ 69 h 475"/>
                  <a:gd name="T8" fmla="*/ 330 w 567"/>
                  <a:gd name="T9" fmla="*/ 41 h 475"/>
                  <a:gd name="T10" fmla="*/ 338 w 567"/>
                  <a:gd name="T11" fmla="*/ 13 h 475"/>
                  <a:gd name="T12" fmla="*/ 334 w 567"/>
                  <a:gd name="T13" fmla="*/ 0 h 475"/>
                  <a:gd name="T14" fmla="*/ 154 w 567"/>
                  <a:gd name="T15" fmla="*/ 0 h 475"/>
                  <a:gd name="T16" fmla="*/ 83 w 567"/>
                  <a:gd name="T17" fmla="*/ 66 h 475"/>
                  <a:gd name="T18" fmla="*/ 76 w 567"/>
                  <a:gd name="T19" fmla="*/ 66 h 475"/>
                  <a:gd name="T20" fmla="*/ 76 w 567"/>
                  <a:gd name="T21" fmla="*/ 214 h 475"/>
                  <a:gd name="T22" fmla="*/ 59 w 567"/>
                  <a:gd name="T23" fmla="*/ 233 h 475"/>
                  <a:gd name="T24" fmla="*/ 52 w 567"/>
                  <a:gd name="T25" fmla="*/ 232 h 475"/>
                  <a:gd name="T26" fmla="*/ 38 w 567"/>
                  <a:gd name="T27" fmla="*/ 223 h 475"/>
                  <a:gd name="T28" fmla="*/ 24 w 567"/>
                  <a:gd name="T29" fmla="*/ 217 h 475"/>
                  <a:gd name="T30" fmla="*/ 19 w 567"/>
                  <a:gd name="T31" fmla="*/ 217 h 475"/>
                  <a:gd name="T32" fmla="*/ 0 w 567"/>
                  <a:gd name="T33" fmla="*/ 243 h 475"/>
                  <a:gd name="T34" fmla="*/ 20 w 567"/>
                  <a:gd name="T35" fmla="*/ 268 h 475"/>
                  <a:gd name="T36" fmla="*/ 25 w 567"/>
                  <a:gd name="T37" fmla="*/ 269 h 475"/>
                  <a:gd name="T38" fmla="*/ 38 w 567"/>
                  <a:gd name="T39" fmla="*/ 262 h 475"/>
                  <a:gd name="T40" fmla="*/ 52 w 567"/>
                  <a:gd name="T41" fmla="*/ 253 h 475"/>
                  <a:gd name="T42" fmla="*/ 59 w 567"/>
                  <a:gd name="T43" fmla="*/ 251 h 475"/>
                  <a:gd name="T44" fmla="*/ 75 w 567"/>
                  <a:gd name="T45" fmla="*/ 263 h 475"/>
                  <a:gd name="T46" fmla="*/ 76 w 567"/>
                  <a:gd name="T47" fmla="*/ 267 h 475"/>
                  <a:gd name="T48" fmla="*/ 76 w 567"/>
                  <a:gd name="T49" fmla="*/ 472 h 475"/>
                  <a:gd name="T50" fmla="*/ 102 w 567"/>
                  <a:gd name="T51" fmla="*/ 472 h 475"/>
                  <a:gd name="T52" fmla="*/ 567 w 567"/>
                  <a:gd name="T53" fmla="*/ 0 h 475"/>
                  <a:gd name="T54" fmla="*/ 390 w 567"/>
                  <a:gd name="T55" fmla="*/ 0 h 4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7" h="475">
                    <a:moveTo>
                      <a:pt x="390" y="0"/>
                    </a:moveTo>
                    <a:cubicBezTo>
                      <a:pt x="386" y="3"/>
                      <a:pt x="384" y="8"/>
                      <a:pt x="387" y="13"/>
                    </a:cubicBezTo>
                    <a:cubicBezTo>
                      <a:pt x="392" y="23"/>
                      <a:pt x="395" y="33"/>
                      <a:pt x="395" y="41"/>
                    </a:cubicBezTo>
                    <a:cubicBezTo>
                      <a:pt x="395" y="59"/>
                      <a:pt x="380" y="69"/>
                      <a:pt x="362" y="69"/>
                    </a:cubicBezTo>
                    <a:cubicBezTo>
                      <a:pt x="344" y="69"/>
                      <a:pt x="330" y="59"/>
                      <a:pt x="330" y="41"/>
                    </a:cubicBezTo>
                    <a:cubicBezTo>
                      <a:pt x="330" y="33"/>
                      <a:pt x="333" y="23"/>
                      <a:pt x="338" y="13"/>
                    </a:cubicBezTo>
                    <a:cubicBezTo>
                      <a:pt x="340" y="8"/>
                      <a:pt x="338" y="3"/>
                      <a:pt x="334" y="0"/>
                    </a:cubicBezTo>
                    <a:cubicBezTo>
                      <a:pt x="154" y="0"/>
                      <a:pt x="154" y="0"/>
                      <a:pt x="154" y="0"/>
                    </a:cubicBezTo>
                    <a:cubicBezTo>
                      <a:pt x="152" y="16"/>
                      <a:pt x="140" y="64"/>
                      <a:pt x="83" y="66"/>
                    </a:cubicBezTo>
                    <a:cubicBezTo>
                      <a:pt x="76" y="66"/>
                      <a:pt x="76" y="66"/>
                      <a:pt x="76" y="66"/>
                    </a:cubicBezTo>
                    <a:cubicBezTo>
                      <a:pt x="76" y="214"/>
                      <a:pt x="76" y="214"/>
                      <a:pt x="76" y="214"/>
                    </a:cubicBezTo>
                    <a:cubicBezTo>
                      <a:pt x="74" y="224"/>
                      <a:pt x="70" y="233"/>
                      <a:pt x="59" y="233"/>
                    </a:cubicBezTo>
                    <a:cubicBezTo>
                      <a:pt x="57" y="233"/>
                      <a:pt x="54" y="233"/>
                      <a:pt x="52" y="232"/>
                    </a:cubicBezTo>
                    <a:cubicBezTo>
                      <a:pt x="46" y="229"/>
                      <a:pt x="41" y="226"/>
                      <a:pt x="38" y="223"/>
                    </a:cubicBezTo>
                    <a:cubicBezTo>
                      <a:pt x="33" y="219"/>
                      <a:pt x="30" y="217"/>
                      <a:pt x="24" y="217"/>
                    </a:cubicBezTo>
                    <a:cubicBezTo>
                      <a:pt x="23" y="217"/>
                      <a:pt x="21" y="217"/>
                      <a:pt x="19" y="217"/>
                    </a:cubicBezTo>
                    <a:cubicBezTo>
                      <a:pt x="5" y="220"/>
                      <a:pt x="0" y="233"/>
                      <a:pt x="0" y="243"/>
                    </a:cubicBezTo>
                    <a:cubicBezTo>
                      <a:pt x="0" y="254"/>
                      <a:pt x="5" y="266"/>
                      <a:pt x="20" y="268"/>
                    </a:cubicBezTo>
                    <a:cubicBezTo>
                      <a:pt x="22" y="269"/>
                      <a:pt x="23" y="269"/>
                      <a:pt x="25" y="269"/>
                    </a:cubicBezTo>
                    <a:cubicBezTo>
                      <a:pt x="31" y="269"/>
                      <a:pt x="34" y="267"/>
                      <a:pt x="38" y="262"/>
                    </a:cubicBezTo>
                    <a:cubicBezTo>
                      <a:pt x="42" y="260"/>
                      <a:pt x="46" y="256"/>
                      <a:pt x="52" y="253"/>
                    </a:cubicBezTo>
                    <a:cubicBezTo>
                      <a:pt x="55" y="252"/>
                      <a:pt x="57" y="251"/>
                      <a:pt x="59" y="251"/>
                    </a:cubicBezTo>
                    <a:cubicBezTo>
                      <a:pt x="63" y="251"/>
                      <a:pt x="71" y="253"/>
                      <a:pt x="75" y="263"/>
                    </a:cubicBezTo>
                    <a:cubicBezTo>
                      <a:pt x="76" y="265"/>
                      <a:pt x="76" y="266"/>
                      <a:pt x="76" y="267"/>
                    </a:cubicBezTo>
                    <a:cubicBezTo>
                      <a:pt x="76" y="472"/>
                      <a:pt x="76" y="472"/>
                      <a:pt x="76" y="472"/>
                    </a:cubicBezTo>
                    <a:cubicBezTo>
                      <a:pt x="102" y="472"/>
                      <a:pt x="102" y="472"/>
                      <a:pt x="102" y="472"/>
                    </a:cubicBezTo>
                    <a:cubicBezTo>
                      <a:pt x="102" y="472"/>
                      <a:pt x="546" y="475"/>
                      <a:pt x="567" y="0"/>
                    </a:cubicBezTo>
                    <a:lnTo>
                      <a:pt x="390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7" name="Freeform 33">
                <a:extLst>
                  <a:ext uri="{FF2B5EF4-FFF2-40B4-BE49-F238E27FC236}">
                    <a16:creationId xmlns:a16="http://schemas.microsoft.com/office/drawing/2014/main" id="{A8772AFD-B1FB-414E-A59F-FF4A1A49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0427" y="2751989"/>
                <a:ext cx="1237801" cy="709245"/>
              </a:xfrm>
              <a:custGeom>
                <a:avLst/>
                <a:gdLst>
                  <a:gd name="T0" fmla="*/ 710 w 710"/>
                  <a:gd name="T1" fmla="*/ 0 h 408"/>
                  <a:gd name="T2" fmla="*/ 77 w 710"/>
                  <a:gd name="T3" fmla="*/ 0 h 408"/>
                  <a:gd name="T4" fmla="*/ 77 w 710"/>
                  <a:gd name="T5" fmla="*/ 177 h 408"/>
                  <a:gd name="T6" fmla="*/ 60 w 710"/>
                  <a:gd name="T7" fmla="*/ 196 h 408"/>
                  <a:gd name="T8" fmla="*/ 52 w 710"/>
                  <a:gd name="T9" fmla="*/ 194 h 408"/>
                  <a:gd name="T10" fmla="*/ 38 w 710"/>
                  <a:gd name="T11" fmla="*/ 185 h 408"/>
                  <a:gd name="T12" fmla="*/ 25 w 710"/>
                  <a:gd name="T13" fmla="*/ 179 h 408"/>
                  <a:gd name="T14" fmla="*/ 20 w 710"/>
                  <a:gd name="T15" fmla="*/ 180 h 408"/>
                  <a:gd name="T16" fmla="*/ 1 w 710"/>
                  <a:gd name="T17" fmla="*/ 206 h 408"/>
                  <a:gd name="T18" fmla="*/ 20 w 710"/>
                  <a:gd name="T19" fmla="*/ 231 h 408"/>
                  <a:gd name="T20" fmla="*/ 25 w 710"/>
                  <a:gd name="T21" fmla="*/ 231 h 408"/>
                  <a:gd name="T22" fmla="*/ 39 w 710"/>
                  <a:gd name="T23" fmla="*/ 225 h 408"/>
                  <a:gd name="T24" fmla="*/ 53 w 710"/>
                  <a:gd name="T25" fmla="*/ 216 h 408"/>
                  <a:gd name="T26" fmla="*/ 60 w 710"/>
                  <a:gd name="T27" fmla="*/ 214 h 408"/>
                  <a:gd name="T28" fmla="*/ 76 w 710"/>
                  <a:gd name="T29" fmla="*/ 226 h 408"/>
                  <a:gd name="T30" fmla="*/ 77 w 710"/>
                  <a:gd name="T31" fmla="*/ 230 h 408"/>
                  <a:gd name="T32" fmla="*/ 77 w 710"/>
                  <a:gd name="T33" fmla="*/ 407 h 408"/>
                  <a:gd name="T34" fmla="*/ 93 w 710"/>
                  <a:gd name="T35" fmla="*/ 406 h 408"/>
                  <a:gd name="T36" fmla="*/ 710 w 710"/>
                  <a:gd name="T37" fmla="*/ 408 h 408"/>
                  <a:gd name="T38" fmla="*/ 710 w 710"/>
                  <a:gd name="T39" fmla="*/ 0 h 4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710" h="408">
                    <a:moveTo>
                      <a:pt x="710" y="0"/>
                    </a:moveTo>
                    <a:cubicBezTo>
                      <a:pt x="77" y="0"/>
                      <a:pt x="77" y="0"/>
                      <a:pt x="77" y="0"/>
                    </a:cubicBezTo>
                    <a:cubicBezTo>
                      <a:pt x="77" y="177"/>
                      <a:pt x="77" y="177"/>
                      <a:pt x="77" y="177"/>
                    </a:cubicBezTo>
                    <a:cubicBezTo>
                      <a:pt x="75" y="187"/>
                      <a:pt x="70" y="196"/>
                      <a:pt x="60" y="196"/>
                    </a:cubicBezTo>
                    <a:cubicBezTo>
                      <a:pt x="57" y="196"/>
                      <a:pt x="55" y="195"/>
                      <a:pt x="52" y="194"/>
                    </a:cubicBezTo>
                    <a:cubicBezTo>
                      <a:pt x="46" y="192"/>
                      <a:pt x="42" y="188"/>
                      <a:pt x="38" y="185"/>
                    </a:cubicBezTo>
                    <a:cubicBezTo>
                      <a:pt x="33" y="181"/>
                      <a:pt x="31" y="179"/>
                      <a:pt x="25" y="179"/>
                    </a:cubicBezTo>
                    <a:cubicBezTo>
                      <a:pt x="23" y="179"/>
                      <a:pt x="21" y="179"/>
                      <a:pt x="20" y="180"/>
                    </a:cubicBezTo>
                    <a:cubicBezTo>
                      <a:pt x="5" y="182"/>
                      <a:pt x="0" y="195"/>
                      <a:pt x="1" y="206"/>
                    </a:cubicBezTo>
                    <a:cubicBezTo>
                      <a:pt x="1" y="216"/>
                      <a:pt x="6" y="229"/>
                      <a:pt x="20" y="231"/>
                    </a:cubicBezTo>
                    <a:cubicBezTo>
                      <a:pt x="22" y="231"/>
                      <a:pt x="24" y="231"/>
                      <a:pt x="25" y="231"/>
                    </a:cubicBezTo>
                    <a:cubicBezTo>
                      <a:pt x="31" y="231"/>
                      <a:pt x="34" y="229"/>
                      <a:pt x="39" y="225"/>
                    </a:cubicBezTo>
                    <a:cubicBezTo>
                      <a:pt x="42" y="222"/>
                      <a:pt x="47" y="218"/>
                      <a:pt x="53" y="216"/>
                    </a:cubicBezTo>
                    <a:cubicBezTo>
                      <a:pt x="55" y="214"/>
                      <a:pt x="58" y="214"/>
                      <a:pt x="60" y="214"/>
                    </a:cubicBezTo>
                    <a:cubicBezTo>
                      <a:pt x="64" y="214"/>
                      <a:pt x="71" y="215"/>
                      <a:pt x="76" y="226"/>
                    </a:cubicBezTo>
                    <a:cubicBezTo>
                      <a:pt x="76" y="227"/>
                      <a:pt x="77" y="228"/>
                      <a:pt x="77" y="230"/>
                    </a:cubicBezTo>
                    <a:cubicBezTo>
                      <a:pt x="77" y="407"/>
                      <a:pt x="77" y="407"/>
                      <a:pt x="77" y="407"/>
                    </a:cubicBezTo>
                    <a:cubicBezTo>
                      <a:pt x="87" y="405"/>
                      <a:pt x="93" y="406"/>
                      <a:pt x="93" y="406"/>
                    </a:cubicBezTo>
                    <a:cubicBezTo>
                      <a:pt x="710" y="408"/>
                      <a:pt x="710" y="408"/>
                      <a:pt x="710" y="408"/>
                    </a:cubicBezTo>
                    <a:lnTo>
                      <a:pt x="71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8" name="Freeform 36">
                <a:extLst>
                  <a:ext uri="{FF2B5EF4-FFF2-40B4-BE49-F238E27FC236}">
                    <a16:creationId xmlns:a16="http://schemas.microsoft.com/office/drawing/2014/main" id="{D3DA9FAF-3C06-4F71-9D15-9F08A9773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34677" y="3659653"/>
                <a:ext cx="1344187" cy="997164"/>
              </a:xfrm>
              <a:custGeom>
                <a:avLst/>
                <a:gdLst>
                  <a:gd name="T0" fmla="*/ 576 w 771"/>
                  <a:gd name="T1" fmla="*/ 521 h 573"/>
                  <a:gd name="T2" fmla="*/ 575 w 771"/>
                  <a:gd name="T3" fmla="*/ 514 h 573"/>
                  <a:gd name="T4" fmla="*/ 587 w 771"/>
                  <a:gd name="T5" fmla="*/ 498 h 573"/>
                  <a:gd name="T6" fmla="*/ 590 w 771"/>
                  <a:gd name="T7" fmla="*/ 497 h 573"/>
                  <a:gd name="T8" fmla="*/ 771 w 771"/>
                  <a:gd name="T9" fmla="*/ 497 h 573"/>
                  <a:gd name="T10" fmla="*/ 293 w 771"/>
                  <a:gd name="T11" fmla="*/ 32 h 573"/>
                  <a:gd name="T12" fmla="*/ 20 w 771"/>
                  <a:gd name="T13" fmla="*/ 32 h 573"/>
                  <a:gd name="T14" fmla="*/ 0 w 771"/>
                  <a:gd name="T15" fmla="*/ 29 h 573"/>
                  <a:gd name="T16" fmla="*/ 0 w 771"/>
                  <a:gd name="T17" fmla="*/ 194 h 573"/>
                  <a:gd name="T18" fmla="*/ 13 w 771"/>
                  <a:gd name="T19" fmla="*/ 198 h 573"/>
                  <a:gd name="T20" fmla="*/ 40 w 771"/>
                  <a:gd name="T21" fmla="*/ 190 h 573"/>
                  <a:gd name="T22" fmla="*/ 68 w 771"/>
                  <a:gd name="T23" fmla="*/ 222 h 573"/>
                  <a:gd name="T24" fmla="*/ 40 w 771"/>
                  <a:gd name="T25" fmla="*/ 255 h 573"/>
                  <a:gd name="T26" fmla="*/ 13 w 771"/>
                  <a:gd name="T27" fmla="*/ 247 h 573"/>
                  <a:gd name="T28" fmla="*/ 0 w 771"/>
                  <a:gd name="T29" fmla="*/ 250 h 573"/>
                  <a:gd name="T30" fmla="*/ 0 w 771"/>
                  <a:gd name="T31" fmla="*/ 438 h 573"/>
                  <a:gd name="T32" fmla="*/ 17 w 771"/>
                  <a:gd name="T33" fmla="*/ 439 h 573"/>
                  <a:gd name="T34" fmla="*/ 295 w 771"/>
                  <a:gd name="T35" fmla="*/ 439 h 573"/>
                  <a:gd name="T36" fmla="*/ 358 w 771"/>
                  <a:gd name="T37" fmla="*/ 497 h 573"/>
                  <a:gd name="T38" fmla="*/ 538 w 771"/>
                  <a:gd name="T39" fmla="*/ 497 h 573"/>
                  <a:gd name="T40" fmla="*/ 557 w 771"/>
                  <a:gd name="T41" fmla="*/ 514 h 573"/>
                  <a:gd name="T42" fmla="*/ 555 w 771"/>
                  <a:gd name="T43" fmla="*/ 521 h 573"/>
                  <a:gd name="T44" fmla="*/ 546 w 771"/>
                  <a:gd name="T45" fmla="*/ 535 h 573"/>
                  <a:gd name="T46" fmla="*/ 540 w 771"/>
                  <a:gd name="T47" fmla="*/ 549 h 573"/>
                  <a:gd name="T48" fmla="*/ 541 w 771"/>
                  <a:gd name="T49" fmla="*/ 554 h 573"/>
                  <a:gd name="T50" fmla="*/ 566 w 771"/>
                  <a:gd name="T51" fmla="*/ 573 h 573"/>
                  <a:gd name="T52" fmla="*/ 592 w 771"/>
                  <a:gd name="T53" fmla="*/ 554 h 573"/>
                  <a:gd name="T54" fmla="*/ 592 w 771"/>
                  <a:gd name="T55" fmla="*/ 548 h 573"/>
                  <a:gd name="T56" fmla="*/ 586 w 771"/>
                  <a:gd name="T57" fmla="*/ 535 h 573"/>
                  <a:gd name="T58" fmla="*/ 576 w 771"/>
                  <a:gd name="T59" fmla="*/ 521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771" h="573">
                    <a:moveTo>
                      <a:pt x="576" y="521"/>
                    </a:moveTo>
                    <a:cubicBezTo>
                      <a:pt x="575" y="519"/>
                      <a:pt x="575" y="516"/>
                      <a:pt x="575" y="514"/>
                    </a:cubicBezTo>
                    <a:cubicBezTo>
                      <a:pt x="575" y="510"/>
                      <a:pt x="576" y="502"/>
                      <a:pt x="587" y="498"/>
                    </a:cubicBezTo>
                    <a:cubicBezTo>
                      <a:pt x="588" y="498"/>
                      <a:pt x="589" y="497"/>
                      <a:pt x="590" y="497"/>
                    </a:cubicBezTo>
                    <a:cubicBezTo>
                      <a:pt x="771" y="497"/>
                      <a:pt x="771" y="497"/>
                      <a:pt x="771" y="497"/>
                    </a:cubicBezTo>
                    <a:cubicBezTo>
                      <a:pt x="709" y="0"/>
                      <a:pt x="293" y="32"/>
                      <a:pt x="293" y="32"/>
                    </a:cubicBezTo>
                    <a:cubicBezTo>
                      <a:pt x="20" y="32"/>
                      <a:pt x="20" y="32"/>
                      <a:pt x="20" y="32"/>
                    </a:cubicBezTo>
                    <a:cubicBezTo>
                      <a:pt x="20" y="32"/>
                      <a:pt x="12" y="32"/>
                      <a:pt x="0" y="29"/>
                    </a:cubicBezTo>
                    <a:cubicBezTo>
                      <a:pt x="0" y="194"/>
                      <a:pt x="0" y="194"/>
                      <a:pt x="0" y="194"/>
                    </a:cubicBezTo>
                    <a:cubicBezTo>
                      <a:pt x="3" y="198"/>
                      <a:pt x="8" y="200"/>
                      <a:pt x="13" y="198"/>
                    </a:cubicBezTo>
                    <a:cubicBezTo>
                      <a:pt x="22" y="193"/>
                      <a:pt x="33" y="190"/>
                      <a:pt x="40" y="190"/>
                    </a:cubicBezTo>
                    <a:cubicBezTo>
                      <a:pt x="59" y="190"/>
                      <a:pt x="68" y="204"/>
                      <a:pt x="68" y="222"/>
                    </a:cubicBezTo>
                    <a:cubicBezTo>
                      <a:pt x="68" y="240"/>
                      <a:pt x="59" y="255"/>
                      <a:pt x="40" y="255"/>
                    </a:cubicBezTo>
                    <a:cubicBezTo>
                      <a:pt x="33" y="255"/>
                      <a:pt x="22" y="251"/>
                      <a:pt x="13" y="247"/>
                    </a:cubicBezTo>
                    <a:cubicBezTo>
                      <a:pt x="8" y="244"/>
                      <a:pt x="3" y="246"/>
                      <a:pt x="0" y="250"/>
                    </a:cubicBezTo>
                    <a:cubicBezTo>
                      <a:pt x="0" y="438"/>
                      <a:pt x="0" y="438"/>
                      <a:pt x="0" y="438"/>
                    </a:cubicBezTo>
                    <a:cubicBezTo>
                      <a:pt x="11" y="439"/>
                      <a:pt x="17" y="439"/>
                      <a:pt x="17" y="439"/>
                    </a:cubicBezTo>
                    <a:cubicBezTo>
                      <a:pt x="295" y="439"/>
                      <a:pt x="295" y="439"/>
                      <a:pt x="295" y="439"/>
                    </a:cubicBezTo>
                    <a:cubicBezTo>
                      <a:pt x="295" y="439"/>
                      <a:pt x="350" y="446"/>
                      <a:pt x="358" y="497"/>
                    </a:cubicBezTo>
                    <a:cubicBezTo>
                      <a:pt x="538" y="497"/>
                      <a:pt x="538" y="497"/>
                      <a:pt x="538" y="497"/>
                    </a:cubicBezTo>
                    <a:cubicBezTo>
                      <a:pt x="547" y="499"/>
                      <a:pt x="556" y="503"/>
                      <a:pt x="557" y="514"/>
                    </a:cubicBezTo>
                    <a:cubicBezTo>
                      <a:pt x="557" y="516"/>
                      <a:pt x="556" y="519"/>
                      <a:pt x="555" y="521"/>
                    </a:cubicBezTo>
                    <a:cubicBezTo>
                      <a:pt x="552" y="528"/>
                      <a:pt x="549" y="532"/>
                      <a:pt x="546" y="535"/>
                    </a:cubicBezTo>
                    <a:cubicBezTo>
                      <a:pt x="542" y="540"/>
                      <a:pt x="540" y="543"/>
                      <a:pt x="540" y="549"/>
                    </a:cubicBezTo>
                    <a:cubicBezTo>
                      <a:pt x="540" y="551"/>
                      <a:pt x="540" y="552"/>
                      <a:pt x="541" y="554"/>
                    </a:cubicBezTo>
                    <a:cubicBezTo>
                      <a:pt x="543" y="569"/>
                      <a:pt x="556" y="573"/>
                      <a:pt x="566" y="573"/>
                    </a:cubicBezTo>
                    <a:cubicBezTo>
                      <a:pt x="577" y="573"/>
                      <a:pt x="590" y="568"/>
                      <a:pt x="592" y="554"/>
                    </a:cubicBezTo>
                    <a:cubicBezTo>
                      <a:pt x="592" y="552"/>
                      <a:pt x="592" y="550"/>
                      <a:pt x="592" y="548"/>
                    </a:cubicBezTo>
                    <a:cubicBezTo>
                      <a:pt x="592" y="542"/>
                      <a:pt x="590" y="540"/>
                      <a:pt x="586" y="535"/>
                    </a:cubicBezTo>
                    <a:cubicBezTo>
                      <a:pt x="583" y="531"/>
                      <a:pt x="579" y="527"/>
                      <a:pt x="576" y="52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9" name="Freeform 40">
                <a:extLst>
                  <a:ext uri="{FF2B5EF4-FFF2-40B4-BE49-F238E27FC236}">
                    <a16:creationId xmlns:a16="http://schemas.microsoft.com/office/drawing/2014/main" id="{A689A566-339F-439B-95BD-6CF5F913CC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3640" y="4666949"/>
                <a:ext cx="1051202" cy="705867"/>
              </a:xfrm>
              <a:custGeom>
                <a:avLst/>
                <a:gdLst>
                  <a:gd name="T0" fmla="*/ 563 w 603"/>
                  <a:gd name="T1" fmla="*/ 144 h 406"/>
                  <a:gd name="T2" fmla="*/ 590 w 603"/>
                  <a:gd name="T3" fmla="*/ 152 h 406"/>
                  <a:gd name="T4" fmla="*/ 603 w 603"/>
                  <a:gd name="T5" fmla="*/ 149 h 406"/>
                  <a:gd name="T6" fmla="*/ 603 w 603"/>
                  <a:gd name="T7" fmla="*/ 0 h 406"/>
                  <a:gd name="T8" fmla="*/ 2 w 603"/>
                  <a:gd name="T9" fmla="*/ 0 h 406"/>
                  <a:gd name="T10" fmla="*/ 0 w 603"/>
                  <a:gd name="T11" fmla="*/ 406 h 406"/>
                  <a:gd name="T12" fmla="*/ 603 w 603"/>
                  <a:gd name="T13" fmla="*/ 406 h 406"/>
                  <a:gd name="T14" fmla="*/ 603 w 603"/>
                  <a:gd name="T15" fmla="*/ 205 h 406"/>
                  <a:gd name="T16" fmla="*/ 590 w 603"/>
                  <a:gd name="T17" fmla="*/ 201 h 406"/>
                  <a:gd name="T18" fmla="*/ 563 w 603"/>
                  <a:gd name="T19" fmla="*/ 210 h 406"/>
                  <a:gd name="T20" fmla="*/ 534 w 603"/>
                  <a:gd name="T21" fmla="*/ 177 h 406"/>
                  <a:gd name="T22" fmla="*/ 563 w 603"/>
                  <a:gd name="T23" fmla="*/ 144 h 4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3" h="406">
                    <a:moveTo>
                      <a:pt x="563" y="144"/>
                    </a:moveTo>
                    <a:cubicBezTo>
                      <a:pt x="570" y="144"/>
                      <a:pt x="581" y="148"/>
                      <a:pt x="590" y="152"/>
                    </a:cubicBezTo>
                    <a:cubicBezTo>
                      <a:pt x="595" y="155"/>
                      <a:pt x="600" y="153"/>
                      <a:pt x="603" y="149"/>
                    </a:cubicBezTo>
                    <a:cubicBezTo>
                      <a:pt x="603" y="0"/>
                      <a:pt x="603" y="0"/>
                      <a:pt x="603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0" y="406"/>
                      <a:pt x="0" y="406"/>
                      <a:pt x="0" y="406"/>
                    </a:cubicBezTo>
                    <a:cubicBezTo>
                      <a:pt x="603" y="406"/>
                      <a:pt x="603" y="406"/>
                      <a:pt x="603" y="406"/>
                    </a:cubicBezTo>
                    <a:cubicBezTo>
                      <a:pt x="603" y="205"/>
                      <a:pt x="603" y="205"/>
                      <a:pt x="603" y="205"/>
                    </a:cubicBezTo>
                    <a:cubicBezTo>
                      <a:pt x="600" y="201"/>
                      <a:pt x="595" y="199"/>
                      <a:pt x="590" y="201"/>
                    </a:cubicBezTo>
                    <a:cubicBezTo>
                      <a:pt x="581" y="206"/>
                      <a:pt x="570" y="210"/>
                      <a:pt x="563" y="210"/>
                    </a:cubicBezTo>
                    <a:cubicBezTo>
                      <a:pt x="544" y="210"/>
                      <a:pt x="534" y="195"/>
                      <a:pt x="534" y="177"/>
                    </a:cubicBezTo>
                    <a:cubicBezTo>
                      <a:pt x="534" y="159"/>
                      <a:pt x="544" y="144"/>
                      <a:pt x="563" y="144"/>
                    </a:cubicBez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0" name="Freeform 44">
                <a:extLst>
                  <a:ext uri="{FF2B5EF4-FFF2-40B4-BE49-F238E27FC236}">
                    <a16:creationId xmlns:a16="http://schemas.microsoft.com/office/drawing/2014/main" id="{DD0D58A2-3DC6-48AB-B6CE-1B7F2E4CB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2291" y="3588728"/>
                <a:ext cx="927084" cy="829141"/>
              </a:xfrm>
              <a:custGeom>
                <a:avLst/>
                <a:gdLst>
                  <a:gd name="T0" fmla="*/ 512 w 532"/>
                  <a:gd name="T1" fmla="*/ 239 h 477"/>
                  <a:gd name="T2" fmla="*/ 507 w 532"/>
                  <a:gd name="T3" fmla="*/ 238 h 477"/>
                  <a:gd name="T4" fmla="*/ 493 w 532"/>
                  <a:gd name="T5" fmla="*/ 245 h 477"/>
                  <a:gd name="T6" fmla="*/ 480 w 532"/>
                  <a:gd name="T7" fmla="*/ 254 h 477"/>
                  <a:gd name="T8" fmla="*/ 472 w 532"/>
                  <a:gd name="T9" fmla="*/ 256 h 477"/>
                  <a:gd name="T10" fmla="*/ 457 w 532"/>
                  <a:gd name="T11" fmla="*/ 244 h 477"/>
                  <a:gd name="T12" fmla="*/ 455 w 532"/>
                  <a:gd name="T13" fmla="*/ 240 h 477"/>
                  <a:gd name="T14" fmla="*/ 455 w 532"/>
                  <a:gd name="T15" fmla="*/ 64 h 477"/>
                  <a:gd name="T16" fmla="*/ 403 w 532"/>
                  <a:gd name="T17" fmla="*/ 0 h 477"/>
                  <a:gd name="T18" fmla="*/ 243 w 532"/>
                  <a:gd name="T19" fmla="*/ 0 h 477"/>
                  <a:gd name="T20" fmla="*/ 239 w 532"/>
                  <a:gd name="T21" fmla="*/ 13 h 477"/>
                  <a:gd name="T22" fmla="*/ 248 w 532"/>
                  <a:gd name="T23" fmla="*/ 40 h 477"/>
                  <a:gd name="T24" fmla="*/ 215 w 532"/>
                  <a:gd name="T25" fmla="*/ 69 h 477"/>
                  <a:gd name="T26" fmla="*/ 183 w 532"/>
                  <a:gd name="T27" fmla="*/ 40 h 477"/>
                  <a:gd name="T28" fmla="*/ 190 w 532"/>
                  <a:gd name="T29" fmla="*/ 13 h 477"/>
                  <a:gd name="T30" fmla="*/ 187 w 532"/>
                  <a:gd name="T31" fmla="*/ 0 h 477"/>
                  <a:gd name="T32" fmla="*/ 0 w 532"/>
                  <a:gd name="T33" fmla="*/ 0 h 477"/>
                  <a:gd name="T34" fmla="*/ 455 w 532"/>
                  <a:gd name="T35" fmla="*/ 477 h 477"/>
                  <a:gd name="T36" fmla="*/ 455 w 532"/>
                  <a:gd name="T37" fmla="*/ 293 h 477"/>
                  <a:gd name="T38" fmla="*/ 473 w 532"/>
                  <a:gd name="T39" fmla="*/ 274 h 477"/>
                  <a:gd name="T40" fmla="*/ 480 w 532"/>
                  <a:gd name="T41" fmla="*/ 275 h 477"/>
                  <a:gd name="T42" fmla="*/ 494 w 532"/>
                  <a:gd name="T43" fmla="*/ 284 h 477"/>
                  <a:gd name="T44" fmla="*/ 508 w 532"/>
                  <a:gd name="T45" fmla="*/ 290 h 477"/>
                  <a:gd name="T46" fmla="*/ 513 w 532"/>
                  <a:gd name="T47" fmla="*/ 290 h 477"/>
                  <a:gd name="T48" fmla="*/ 532 w 532"/>
                  <a:gd name="T49" fmla="*/ 264 h 477"/>
                  <a:gd name="T50" fmla="*/ 512 w 532"/>
                  <a:gd name="T51" fmla="*/ 239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32" h="477">
                    <a:moveTo>
                      <a:pt x="512" y="239"/>
                    </a:moveTo>
                    <a:cubicBezTo>
                      <a:pt x="510" y="238"/>
                      <a:pt x="509" y="238"/>
                      <a:pt x="507" y="238"/>
                    </a:cubicBezTo>
                    <a:cubicBezTo>
                      <a:pt x="501" y="238"/>
                      <a:pt x="498" y="241"/>
                      <a:pt x="493" y="245"/>
                    </a:cubicBezTo>
                    <a:cubicBezTo>
                      <a:pt x="490" y="248"/>
                      <a:pt x="486" y="251"/>
                      <a:pt x="480" y="254"/>
                    </a:cubicBezTo>
                    <a:cubicBezTo>
                      <a:pt x="477" y="255"/>
                      <a:pt x="475" y="256"/>
                      <a:pt x="472" y="256"/>
                    </a:cubicBezTo>
                    <a:cubicBezTo>
                      <a:pt x="468" y="256"/>
                      <a:pt x="461" y="254"/>
                      <a:pt x="457" y="244"/>
                    </a:cubicBezTo>
                    <a:cubicBezTo>
                      <a:pt x="456" y="243"/>
                      <a:pt x="456" y="241"/>
                      <a:pt x="455" y="240"/>
                    </a:cubicBezTo>
                    <a:cubicBezTo>
                      <a:pt x="455" y="64"/>
                      <a:pt x="455" y="64"/>
                      <a:pt x="455" y="64"/>
                    </a:cubicBezTo>
                    <a:cubicBezTo>
                      <a:pt x="432" y="55"/>
                      <a:pt x="406" y="37"/>
                      <a:pt x="403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39" y="3"/>
                      <a:pt x="237" y="8"/>
                      <a:pt x="239" y="13"/>
                    </a:cubicBezTo>
                    <a:cubicBezTo>
                      <a:pt x="244" y="22"/>
                      <a:pt x="248" y="33"/>
                      <a:pt x="248" y="40"/>
                    </a:cubicBezTo>
                    <a:cubicBezTo>
                      <a:pt x="248" y="59"/>
                      <a:pt x="233" y="69"/>
                      <a:pt x="215" y="69"/>
                    </a:cubicBezTo>
                    <a:cubicBezTo>
                      <a:pt x="197" y="69"/>
                      <a:pt x="183" y="59"/>
                      <a:pt x="183" y="40"/>
                    </a:cubicBezTo>
                    <a:cubicBezTo>
                      <a:pt x="183" y="33"/>
                      <a:pt x="186" y="22"/>
                      <a:pt x="190" y="13"/>
                    </a:cubicBezTo>
                    <a:cubicBezTo>
                      <a:pt x="193" y="8"/>
                      <a:pt x="191" y="3"/>
                      <a:pt x="187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26" y="398"/>
                      <a:pt x="349" y="466"/>
                      <a:pt x="455" y="477"/>
                    </a:cubicBezTo>
                    <a:cubicBezTo>
                      <a:pt x="455" y="293"/>
                      <a:pt x="455" y="293"/>
                      <a:pt x="455" y="293"/>
                    </a:cubicBezTo>
                    <a:cubicBezTo>
                      <a:pt x="457" y="283"/>
                      <a:pt x="462" y="274"/>
                      <a:pt x="473" y="274"/>
                    </a:cubicBezTo>
                    <a:cubicBezTo>
                      <a:pt x="475" y="274"/>
                      <a:pt x="478" y="274"/>
                      <a:pt x="480" y="275"/>
                    </a:cubicBezTo>
                    <a:cubicBezTo>
                      <a:pt x="486" y="278"/>
                      <a:pt x="490" y="282"/>
                      <a:pt x="494" y="284"/>
                    </a:cubicBezTo>
                    <a:cubicBezTo>
                      <a:pt x="499" y="288"/>
                      <a:pt x="502" y="290"/>
                      <a:pt x="508" y="290"/>
                    </a:cubicBezTo>
                    <a:cubicBezTo>
                      <a:pt x="509" y="290"/>
                      <a:pt x="511" y="290"/>
                      <a:pt x="513" y="290"/>
                    </a:cubicBezTo>
                    <a:cubicBezTo>
                      <a:pt x="527" y="287"/>
                      <a:pt x="532" y="274"/>
                      <a:pt x="532" y="264"/>
                    </a:cubicBezTo>
                    <a:cubicBezTo>
                      <a:pt x="532" y="254"/>
                      <a:pt x="526" y="241"/>
                      <a:pt x="512" y="23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1" name="Freeform 48">
                <a:extLst>
                  <a:ext uri="{FF2B5EF4-FFF2-40B4-BE49-F238E27FC236}">
                    <a16:creationId xmlns:a16="http://schemas.microsoft.com/office/drawing/2014/main" id="{C1A0E3B7-3F94-47C4-852B-2A5962699E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3980" y="2753677"/>
                <a:ext cx="791146" cy="938905"/>
              </a:xfrm>
              <a:custGeom>
                <a:avLst/>
                <a:gdLst>
                  <a:gd name="T0" fmla="*/ 414 w 454"/>
                  <a:gd name="T1" fmla="*/ 171 h 540"/>
                  <a:gd name="T2" fmla="*/ 442 w 454"/>
                  <a:gd name="T3" fmla="*/ 178 h 540"/>
                  <a:gd name="T4" fmla="*/ 454 w 454"/>
                  <a:gd name="T5" fmla="*/ 175 h 540"/>
                  <a:gd name="T6" fmla="*/ 454 w 454"/>
                  <a:gd name="T7" fmla="*/ 0 h 540"/>
                  <a:gd name="T8" fmla="*/ 0 w 454"/>
                  <a:gd name="T9" fmla="*/ 464 h 540"/>
                  <a:gd name="T10" fmla="*/ 186 w 454"/>
                  <a:gd name="T11" fmla="*/ 464 h 540"/>
                  <a:gd name="T12" fmla="*/ 205 w 454"/>
                  <a:gd name="T13" fmla="*/ 481 h 540"/>
                  <a:gd name="T14" fmla="*/ 203 w 454"/>
                  <a:gd name="T15" fmla="*/ 488 h 540"/>
                  <a:gd name="T16" fmla="*/ 194 w 454"/>
                  <a:gd name="T17" fmla="*/ 502 h 540"/>
                  <a:gd name="T18" fmla="*/ 188 w 454"/>
                  <a:gd name="T19" fmla="*/ 516 h 540"/>
                  <a:gd name="T20" fmla="*/ 188 w 454"/>
                  <a:gd name="T21" fmla="*/ 521 h 540"/>
                  <a:gd name="T22" fmla="*/ 214 w 454"/>
                  <a:gd name="T23" fmla="*/ 540 h 540"/>
                  <a:gd name="T24" fmla="*/ 240 w 454"/>
                  <a:gd name="T25" fmla="*/ 520 h 540"/>
                  <a:gd name="T26" fmla="*/ 240 w 454"/>
                  <a:gd name="T27" fmla="*/ 515 h 540"/>
                  <a:gd name="T28" fmla="*/ 234 w 454"/>
                  <a:gd name="T29" fmla="*/ 502 h 540"/>
                  <a:gd name="T30" fmla="*/ 224 w 454"/>
                  <a:gd name="T31" fmla="*/ 488 h 540"/>
                  <a:gd name="T32" fmla="*/ 223 w 454"/>
                  <a:gd name="T33" fmla="*/ 480 h 540"/>
                  <a:gd name="T34" fmla="*/ 235 w 454"/>
                  <a:gd name="T35" fmla="*/ 465 h 540"/>
                  <a:gd name="T36" fmla="*/ 238 w 454"/>
                  <a:gd name="T37" fmla="*/ 464 h 540"/>
                  <a:gd name="T38" fmla="*/ 403 w 454"/>
                  <a:gd name="T39" fmla="*/ 464 h 540"/>
                  <a:gd name="T40" fmla="*/ 454 w 454"/>
                  <a:gd name="T41" fmla="*/ 409 h 540"/>
                  <a:gd name="T42" fmla="*/ 454 w 454"/>
                  <a:gd name="T43" fmla="*/ 231 h 540"/>
                  <a:gd name="T44" fmla="*/ 442 w 454"/>
                  <a:gd name="T45" fmla="*/ 227 h 540"/>
                  <a:gd name="T46" fmla="*/ 414 w 454"/>
                  <a:gd name="T47" fmla="*/ 236 h 540"/>
                  <a:gd name="T48" fmla="*/ 386 w 454"/>
                  <a:gd name="T49" fmla="*/ 203 h 540"/>
                  <a:gd name="T50" fmla="*/ 414 w 454"/>
                  <a:gd name="T51" fmla="*/ 171 h 5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454" h="540">
                    <a:moveTo>
                      <a:pt x="414" y="171"/>
                    </a:moveTo>
                    <a:cubicBezTo>
                      <a:pt x="422" y="171"/>
                      <a:pt x="432" y="174"/>
                      <a:pt x="442" y="178"/>
                    </a:cubicBezTo>
                    <a:cubicBezTo>
                      <a:pt x="447" y="181"/>
                      <a:pt x="452" y="179"/>
                      <a:pt x="454" y="175"/>
                    </a:cubicBezTo>
                    <a:cubicBezTo>
                      <a:pt x="454" y="0"/>
                      <a:pt x="454" y="0"/>
                      <a:pt x="454" y="0"/>
                    </a:cubicBezTo>
                    <a:cubicBezTo>
                      <a:pt x="398" y="3"/>
                      <a:pt x="47" y="40"/>
                      <a:pt x="0" y="464"/>
                    </a:cubicBezTo>
                    <a:cubicBezTo>
                      <a:pt x="186" y="464"/>
                      <a:pt x="186" y="464"/>
                      <a:pt x="186" y="464"/>
                    </a:cubicBezTo>
                    <a:cubicBezTo>
                      <a:pt x="195" y="465"/>
                      <a:pt x="204" y="470"/>
                      <a:pt x="205" y="481"/>
                    </a:cubicBezTo>
                    <a:cubicBezTo>
                      <a:pt x="205" y="483"/>
                      <a:pt x="204" y="486"/>
                      <a:pt x="203" y="488"/>
                    </a:cubicBezTo>
                    <a:cubicBezTo>
                      <a:pt x="200" y="494"/>
                      <a:pt x="197" y="499"/>
                      <a:pt x="194" y="502"/>
                    </a:cubicBezTo>
                    <a:cubicBezTo>
                      <a:pt x="190" y="507"/>
                      <a:pt x="188" y="510"/>
                      <a:pt x="188" y="516"/>
                    </a:cubicBezTo>
                    <a:cubicBezTo>
                      <a:pt x="188" y="517"/>
                      <a:pt x="188" y="519"/>
                      <a:pt x="188" y="521"/>
                    </a:cubicBezTo>
                    <a:cubicBezTo>
                      <a:pt x="191" y="535"/>
                      <a:pt x="204" y="540"/>
                      <a:pt x="214" y="540"/>
                    </a:cubicBezTo>
                    <a:cubicBezTo>
                      <a:pt x="225" y="540"/>
                      <a:pt x="238" y="535"/>
                      <a:pt x="240" y="520"/>
                    </a:cubicBezTo>
                    <a:cubicBezTo>
                      <a:pt x="240" y="518"/>
                      <a:pt x="240" y="517"/>
                      <a:pt x="240" y="515"/>
                    </a:cubicBezTo>
                    <a:cubicBezTo>
                      <a:pt x="240" y="509"/>
                      <a:pt x="238" y="506"/>
                      <a:pt x="234" y="502"/>
                    </a:cubicBezTo>
                    <a:cubicBezTo>
                      <a:pt x="231" y="498"/>
                      <a:pt x="227" y="494"/>
                      <a:pt x="224" y="488"/>
                    </a:cubicBezTo>
                    <a:cubicBezTo>
                      <a:pt x="223" y="485"/>
                      <a:pt x="223" y="483"/>
                      <a:pt x="223" y="480"/>
                    </a:cubicBezTo>
                    <a:cubicBezTo>
                      <a:pt x="223" y="476"/>
                      <a:pt x="224" y="469"/>
                      <a:pt x="235" y="465"/>
                    </a:cubicBezTo>
                    <a:cubicBezTo>
                      <a:pt x="236" y="464"/>
                      <a:pt x="237" y="464"/>
                      <a:pt x="238" y="464"/>
                    </a:cubicBezTo>
                    <a:cubicBezTo>
                      <a:pt x="403" y="464"/>
                      <a:pt x="403" y="464"/>
                      <a:pt x="403" y="464"/>
                    </a:cubicBezTo>
                    <a:cubicBezTo>
                      <a:pt x="407" y="429"/>
                      <a:pt x="433" y="415"/>
                      <a:pt x="454" y="409"/>
                    </a:cubicBezTo>
                    <a:cubicBezTo>
                      <a:pt x="454" y="231"/>
                      <a:pt x="454" y="231"/>
                      <a:pt x="454" y="231"/>
                    </a:cubicBezTo>
                    <a:cubicBezTo>
                      <a:pt x="452" y="227"/>
                      <a:pt x="447" y="225"/>
                      <a:pt x="442" y="227"/>
                    </a:cubicBezTo>
                    <a:cubicBezTo>
                      <a:pt x="432" y="232"/>
                      <a:pt x="422" y="236"/>
                      <a:pt x="414" y="236"/>
                    </a:cubicBezTo>
                    <a:cubicBezTo>
                      <a:pt x="396" y="236"/>
                      <a:pt x="386" y="221"/>
                      <a:pt x="386" y="203"/>
                    </a:cubicBezTo>
                    <a:cubicBezTo>
                      <a:pt x="386" y="185"/>
                      <a:pt x="396" y="171"/>
                      <a:pt x="414" y="17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59" name="Shape 2430">
              <a:extLst>
                <a:ext uri="{FF2B5EF4-FFF2-40B4-BE49-F238E27FC236}">
                  <a16:creationId xmlns:a16="http://schemas.microsoft.com/office/drawing/2014/main" id="{6BA07839-8276-4492-A06E-FCDFF9A165D7}"/>
                </a:ext>
              </a:extLst>
            </p:cNvPr>
            <p:cNvSpPr/>
            <p:nvPr/>
          </p:nvSpPr>
          <p:spPr>
            <a:xfrm>
              <a:off x="3554390" y="2779070"/>
              <a:ext cx="334243" cy="334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Shape 2368">
              <a:extLst>
                <a:ext uri="{FF2B5EF4-FFF2-40B4-BE49-F238E27FC236}">
                  <a16:creationId xmlns:a16="http://schemas.microsoft.com/office/drawing/2014/main" id="{10747F5B-8BFC-4AD2-B7B5-326775C9A93C}"/>
                </a:ext>
              </a:extLst>
            </p:cNvPr>
            <p:cNvSpPr/>
            <p:nvPr/>
          </p:nvSpPr>
          <p:spPr>
            <a:xfrm>
              <a:off x="2509517" y="3792270"/>
              <a:ext cx="318864" cy="31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Shape 2369">
              <a:extLst>
                <a:ext uri="{FF2B5EF4-FFF2-40B4-BE49-F238E27FC236}">
                  <a16:creationId xmlns:a16="http://schemas.microsoft.com/office/drawing/2014/main" id="{8106A38A-4EF0-42CE-BD0E-773A4D167CB9}"/>
                </a:ext>
              </a:extLst>
            </p:cNvPr>
            <p:cNvSpPr/>
            <p:nvPr/>
          </p:nvSpPr>
          <p:spPr>
            <a:xfrm>
              <a:off x="2737319" y="5026130"/>
              <a:ext cx="318864" cy="31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Shape 2372">
              <a:extLst>
                <a:ext uri="{FF2B5EF4-FFF2-40B4-BE49-F238E27FC236}">
                  <a16:creationId xmlns:a16="http://schemas.microsoft.com/office/drawing/2014/main" id="{50CDBB6F-BD40-4757-BD82-BDC84223DC40}"/>
                </a:ext>
              </a:extLst>
            </p:cNvPr>
            <p:cNvSpPr/>
            <p:nvPr/>
          </p:nvSpPr>
          <p:spPr>
            <a:xfrm>
              <a:off x="3943663" y="4938871"/>
              <a:ext cx="231901" cy="31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475" y="15573"/>
                  </a:moveTo>
                  <a:lnTo>
                    <a:pt x="11475" y="16200"/>
                  </a:lnTo>
                  <a:cubicBezTo>
                    <a:pt x="11475" y="16471"/>
                    <a:pt x="11172" y="16691"/>
                    <a:pt x="10800" y="16691"/>
                  </a:cubicBezTo>
                  <a:cubicBezTo>
                    <a:pt x="10428" y="16691"/>
                    <a:pt x="10125" y="16471"/>
                    <a:pt x="10125" y="16200"/>
                  </a:cubicBezTo>
                  <a:lnTo>
                    <a:pt x="10125" y="15573"/>
                  </a:lnTo>
                  <a:cubicBezTo>
                    <a:pt x="9723" y="15403"/>
                    <a:pt x="9450" y="15090"/>
                    <a:pt x="9450" y="14727"/>
                  </a:cubicBezTo>
                  <a:cubicBezTo>
                    <a:pt x="9450" y="14185"/>
                    <a:pt x="10055" y="13745"/>
                    <a:pt x="10800" y="13745"/>
                  </a:cubicBezTo>
                  <a:cubicBezTo>
                    <a:pt x="11545" y="13745"/>
                    <a:pt x="12150" y="14185"/>
                    <a:pt x="12150" y="14727"/>
                  </a:cubicBezTo>
                  <a:cubicBezTo>
                    <a:pt x="12150" y="15090"/>
                    <a:pt x="11876" y="15403"/>
                    <a:pt x="11475" y="15573"/>
                  </a:cubicBezTo>
                  <a:moveTo>
                    <a:pt x="10800" y="12764"/>
                  </a:moveTo>
                  <a:cubicBezTo>
                    <a:pt x="9309" y="12764"/>
                    <a:pt x="8100" y="13643"/>
                    <a:pt x="8100" y="14727"/>
                  </a:cubicBezTo>
                  <a:cubicBezTo>
                    <a:pt x="8100" y="15232"/>
                    <a:pt x="8369" y="15686"/>
                    <a:pt x="8798" y="16034"/>
                  </a:cubicBezTo>
                  <a:cubicBezTo>
                    <a:pt x="8789" y="16089"/>
                    <a:pt x="8775" y="16143"/>
                    <a:pt x="8775" y="16200"/>
                  </a:cubicBezTo>
                  <a:cubicBezTo>
                    <a:pt x="8775" y="17014"/>
                    <a:pt x="9681" y="17673"/>
                    <a:pt x="10800" y="17673"/>
                  </a:cubicBezTo>
                  <a:cubicBezTo>
                    <a:pt x="11919" y="17673"/>
                    <a:pt x="12825" y="17014"/>
                    <a:pt x="12825" y="16200"/>
                  </a:cubicBezTo>
                  <a:cubicBezTo>
                    <a:pt x="12825" y="16143"/>
                    <a:pt x="12810" y="16089"/>
                    <a:pt x="12802" y="16034"/>
                  </a:cubicBezTo>
                  <a:cubicBezTo>
                    <a:pt x="13231" y="15687"/>
                    <a:pt x="13500" y="15232"/>
                    <a:pt x="13500" y="14727"/>
                  </a:cubicBezTo>
                  <a:cubicBezTo>
                    <a:pt x="13500" y="13643"/>
                    <a:pt x="12291" y="12764"/>
                    <a:pt x="10800" y="12764"/>
                  </a:cubicBezTo>
                  <a:moveTo>
                    <a:pt x="20250" y="19636"/>
                  </a:moveTo>
                  <a:cubicBezTo>
                    <a:pt x="20250" y="20179"/>
                    <a:pt x="19645" y="20618"/>
                    <a:pt x="18900" y="20618"/>
                  </a:cubicBezTo>
                  <a:lnTo>
                    <a:pt x="2700" y="20618"/>
                  </a:lnTo>
                  <a:cubicBezTo>
                    <a:pt x="1955" y="20618"/>
                    <a:pt x="1350" y="20179"/>
                    <a:pt x="1350" y="19636"/>
                  </a:cubicBezTo>
                  <a:lnTo>
                    <a:pt x="1350" y="10800"/>
                  </a:lnTo>
                  <a:cubicBezTo>
                    <a:pt x="1350" y="10258"/>
                    <a:pt x="1955" y="9818"/>
                    <a:pt x="2700" y="9818"/>
                  </a:cubicBezTo>
                  <a:lnTo>
                    <a:pt x="18900" y="9818"/>
                  </a:lnTo>
                  <a:cubicBezTo>
                    <a:pt x="19645" y="9818"/>
                    <a:pt x="20250" y="10258"/>
                    <a:pt x="20250" y="10800"/>
                  </a:cubicBezTo>
                  <a:cubicBezTo>
                    <a:pt x="20250" y="10800"/>
                    <a:pt x="20250" y="19636"/>
                    <a:pt x="20250" y="19636"/>
                  </a:cubicBezTo>
                  <a:close/>
                  <a:moveTo>
                    <a:pt x="18900" y="8836"/>
                  </a:moveTo>
                  <a:lnTo>
                    <a:pt x="18900" y="5891"/>
                  </a:lnTo>
                  <a:cubicBezTo>
                    <a:pt x="18900" y="2638"/>
                    <a:pt x="15273" y="0"/>
                    <a:pt x="10800" y="0"/>
                  </a:cubicBezTo>
                  <a:cubicBezTo>
                    <a:pt x="6327" y="0"/>
                    <a:pt x="2700" y="2638"/>
                    <a:pt x="2700" y="5891"/>
                  </a:cubicBezTo>
                  <a:cubicBezTo>
                    <a:pt x="2700" y="6162"/>
                    <a:pt x="3003" y="6382"/>
                    <a:pt x="3375" y="6382"/>
                  </a:cubicBezTo>
                  <a:cubicBezTo>
                    <a:pt x="3747" y="6382"/>
                    <a:pt x="4050" y="6162"/>
                    <a:pt x="4050" y="5891"/>
                  </a:cubicBezTo>
                  <a:cubicBezTo>
                    <a:pt x="4050" y="3180"/>
                    <a:pt x="7072" y="982"/>
                    <a:pt x="10800" y="982"/>
                  </a:cubicBezTo>
                  <a:cubicBezTo>
                    <a:pt x="14528" y="982"/>
                    <a:pt x="17550" y="3180"/>
                    <a:pt x="17550" y="5891"/>
                  </a:cubicBezTo>
                  <a:lnTo>
                    <a:pt x="17550" y="8836"/>
                  </a:lnTo>
                  <a:lnTo>
                    <a:pt x="2700" y="8836"/>
                  </a:lnTo>
                  <a:cubicBezTo>
                    <a:pt x="1209" y="8836"/>
                    <a:pt x="0" y="9716"/>
                    <a:pt x="0" y="10800"/>
                  </a:cubicBezTo>
                  <a:lnTo>
                    <a:pt x="0" y="19636"/>
                  </a:lnTo>
                  <a:cubicBezTo>
                    <a:pt x="0" y="20721"/>
                    <a:pt x="1209" y="21600"/>
                    <a:pt x="2700" y="21600"/>
                  </a:cubicBezTo>
                  <a:lnTo>
                    <a:pt x="18900" y="21600"/>
                  </a:lnTo>
                  <a:cubicBezTo>
                    <a:pt x="20391" y="21600"/>
                    <a:pt x="21600" y="20721"/>
                    <a:pt x="21600" y="19636"/>
                  </a:cubicBezTo>
                  <a:lnTo>
                    <a:pt x="21600" y="10800"/>
                  </a:lnTo>
                  <a:cubicBezTo>
                    <a:pt x="21600" y="9716"/>
                    <a:pt x="20391" y="8836"/>
                    <a:pt x="18900" y="8836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Shape 2373">
              <a:extLst>
                <a:ext uri="{FF2B5EF4-FFF2-40B4-BE49-F238E27FC236}">
                  <a16:creationId xmlns:a16="http://schemas.microsoft.com/office/drawing/2014/main" id="{DBA5DE53-CC94-49CD-BD55-B6430613BDE4}"/>
                </a:ext>
              </a:extLst>
            </p:cNvPr>
            <p:cNvSpPr/>
            <p:nvPr/>
          </p:nvSpPr>
          <p:spPr>
            <a:xfrm>
              <a:off x="3617713" y="3934507"/>
              <a:ext cx="260888" cy="3188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00" y="19636"/>
                  </a:moveTo>
                  <a:cubicBezTo>
                    <a:pt x="20400" y="20178"/>
                    <a:pt x="19862" y="20617"/>
                    <a:pt x="19200" y="20617"/>
                  </a:cubicBezTo>
                  <a:lnTo>
                    <a:pt x="6000" y="20617"/>
                  </a:lnTo>
                  <a:lnTo>
                    <a:pt x="6000" y="982"/>
                  </a:lnTo>
                  <a:lnTo>
                    <a:pt x="13200" y="982"/>
                  </a:lnTo>
                  <a:lnTo>
                    <a:pt x="13200" y="6872"/>
                  </a:lnTo>
                  <a:lnTo>
                    <a:pt x="15600" y="4909"/>
                  </a:lnTo>
                  <a:lnTo>
                    <a:pt x="18000" y="6872"/>
                  </a:lnTo>
                  <a:lnTo>
                    <a:pt x="18000" y="982"/>
                  </a:lnTo>
                  <a:lnTo>
                    <a:pt x="19200" y="982"/>
                  </a:lnTo>
                  <a:cubicBezTo>
                    <a:pt x="19862" y="982"/>
                    <a:pt x="20400" y="1422"/>
                    <a:pt x="20400" y="1964"/>
                  </a:cubicBezTo>
                  <a:cubicBezTo>
                    <a:pt x="20400" y="1964"/>
                    <a:pt x="20400" y="19636"/>
                    <a:pt x="20400" y="19636"/>
                  </a:cubicBezTo>
                  <a:close/>
                  <a:moveTo>
                    <a:pt x="4800" y="20617"/>
                  </a:moveTo>
                  <a:lnTo>
                    <a:pt x="2400" y="20617"/>
                  </a:lnTo>
                  <a:cubicBezTo>
                    <a:pt x="1738" y="20617"/>
                    <a:pt x="1200" y="20178"/>
                    <a:pt x="1200" y="19636"/>
                  </a:cubicBezTo>
                  <a:lnTo>
                    <a:pt x="1200" y="1964"/>
                  </a:lnTo>
                  <a:cubicBezTo>
                    <a:pt x="1200" y="1422"/>
                    <a:pt x="1738" y="982"/>
                    <a:pt x="2400" y="982"/>
                  </a:cubicBezTo>
                  <a:lnTo>
                    <a:pt x="4800" y="982"/>
                  </a:lnTo>
                  <a:cubicBezTo>
                    <a:pt x="4800" y="982"/>
                    <a:pt x="4800" y="20617"/>
                    <a:pt x="4800" y="20617"/>
                  </a:cubicBezTo>
                  <a:close/>
                  <a:moveTo>
                    <a:pt x="14400" y="982"/>
                  </a:moveTo>
                  <a:lnTo>
                    <a:pt x="16800" y="982"/>
                  </a:lnTo>
                  <a:lnTo>
                    <a:pt x="16800" y="4418"/>
                  </a:lnTo>
                  <a:lnTo>
                    <a:pt x="15600" y="3436"/>
                  </a:lnTo>
                  <a:lnTo>
                    <a:pt x="14400" y="4418"/>
                  </a:lnTo>
                  <a:cubicBezTo>
                    <a:pt x="14400" y="4418"/>
                    <a:pt x="14400" y="982"/>
                    <a:pt x="14400" y="982"/>
                  </a:cubicBezTo>
                  <a:close/>
                  <a:moveTo>
                    <a:pt x="19200" y="0"/>
                  </a:moveTo>
                  <a:lnTo>
                    <a:pt x="2400" y="0"/>
                  </a:lnTo>
                  <a:cubicBezTo>
                    <a:pt x="1075" y="0"/>
                    <a:pt x="0" y="879"/>
                    <a:pt x="0" y="1964"/>
                  </a:cubicBezTo>
                  <a:lnTo>
                    <a:pt x="0" y="19636"/>
                  </a:lnTo>
                  <a:cubicBezTo>
                    <a:pt x="0" y="20720"/>
                    <a:pt x="1075" y="21600"/>
                    <a:pt x="2400" y="21600"/>
                  </a:cubicBezTo>
                  <a:lnTo>
                    <a:pt x="19200" y="21600"/>
                  </a:lnTo>
                  <a:cubicBezTo>
                    <a:pt x="20525" y="21600"/>
                    <a:pt x="21600" y="20720"/>
                    <a:pt x="21600" y="19636"/>
                  </a:cubicBezTo>
                  <a:lnTo>
                    <a:pt x="21600" y="1964"/>
                  </a:lnTo>
                  <a:cubicBezTo>
                    <a:pt x="21600" y="879"/>
                    <a:pt x="20525" y="0"/>
                    <a:pt x="19200" y="0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Shape 2434">
              <a:extLst>
                <a:ext uri="{FF2B5EF4-FFF2-40B4-BE49-F238E27FC236}">
                  <a16:creationId xmlns:a16="http://schemas.microsoft.com/office/drawing/2014/main" id="{B9AD7A43-D127-45CE-8879-CD1B83C6FBF7}"/>
                </a:ext>
              </a:extLst>
            </p:cNvPr>
            <p:cNvSpPr/>
            <p:nvPr/>
          </p:nvSpPr>
          <p:spPr>
            <a:xfrm>
              <a:off x="2406228" y="2982940"/>
              <a:ext cx="318864" cy="3188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14727"/>
                  </a:moveTo>
                  <a:cubicBezTo>
                    <a:pt x="8631" y="14727"/>
                    <a:pt x="6873" y="12969"/>
                    <a:pt x="6873" y="10800"/>
                  </a:cubicBezTo>
                  <a:cubicBezTo>
                    <a:pt x="6873" y="8631"/>
                    <a:pt x="8631" y="6873"/>
                    <a:pt x="10800" y="6873"/>
                  </a:cubicBezTo>
                  <a:cubicBezTo>
                    <a:pt x="12969" y="6873"/>
                    <a:pt x="14727" y="8631"/>
                    <a:pt x="14727" y="10800"/>
                  </a:cubicBezTo>
                  <a:cubicBezTo>
                    <a:pt x="14727" y="12969"/>
                    <a:pt x="12969" y="14727"/>
                    <a:pt x="10800" y="14727"/>
                  </a:cubicBezTo>
                  <a:moveTo>
                    <a:pt x="10800" y="5891"/>
                  </a:moveTo>
                  <a:cubicBezTo>
                    <a:pt x="8088" y="5891"/>
                    <a:pt x="5891" y="8089"/>
                    <a:pt x="5891" y="10800"/>
                  </a:cubicBezTo>
                  <a:cubicBezTo>
                    <a:pt x="5891" y="13512"/>
                    <a:pt x="8088" y="15709"/>
                    <a:pt x="10800" y="15709"/>
                  </a:cubicBezTo>
                  <a:cubicBezTo>
                    <a:pt x="13512" y="15709"/>
                    <a:pt x="15709" y="13512"/>
                    <a:pt x="15709" y="10800"/>
                  </a:cubicBezTo>
                  <a:cubicBezTo>
                    <a:pt x="15709" y="8089"/>
                    <a:pt x="13512" y="5891"/>
                    <a:pt x="10800" y="5891"/>
                  </a:cubicBezTo>
                  <a:moveTo>
                    <a:pt x="20618" y="12013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1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9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1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9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3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8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8"/>
                    <a:pt x="3000" y="4715"/>
                  </a:cubicBezTo>
                  <a:lnTo>
                    <a:pt x="4715" y="3000"/>
                  </a:lnTo>
                  <a:lnTo>
                    <a:pt x="5621" y="3544"/>
                  </a:lnTo>
                  <a:cubicBezTo>
                    <a:pt x="5777" y="3636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1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3"/>
                    <a:pt x="9331" y="2007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7"/>
                  </a:lnTo>
                  <a:cubicBezTo>
                    <a:pt x="12356" y="2353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1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6"/>
                    <a:pt x="15978" y="3544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8"/>
                    <a:pt x="18597" y="4722"/>
                    <a:pt x="18595" y="4726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3"/>
                    <a:pt x="20618" y="12013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8"/>
                    <a:pt x="17136" y="1969"/>
                    <a:pt x="16975" y="1969"/>
                  </a:cubicBezTo>
                  <a:cubicBezTo>
                    <a:pt x="16778" y="1969"/>
                    <a:pt x="16572" y="2043"/>
                    <a:pt x="16400" y="2145"/>
                  </a:cubicBezTo>
                  <a:lnTo>
                    <a:pt x="15473" y="2702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2"/>
                  </a:cubicBezTo>
                  <a:lnTo>
                    <a:pt x="5200" y="2145"/>
                  </a:lnTo>
                  <a:cubicBezTo>
                    <a:pt x="5028" y="2043"/>
                    <a:pt x="4822" y="1969"/>
                    <a:pt x="4625" y="1969"/>
                  </a:cubicBezTo>
                  <a:cubicBezTo>
                    <a:pt x="4464" y="1969"/>
                    <a:pt x="4308" y="2018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3"/>
                    <a:pt x="0" y="9360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8"/>
                  </a:cubicBezTo>
                  <a:lnTo>
                    <a:pt x="2145" y="16400"/>
                  </a:lnTo>
                  <a:cubicBezTo>
                    <a:pt x="1959" y="16714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4"/>
                    <a:pt x="19455" y="16400"/>
                  </a:cubicBezTo>
                  <a:lnTo>
                    <a:pt x="18902" y="15478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0"/>
                  </a:lnTo>
                  <a:cubicBezTo>
                    <a:pt x="21600" y="8963"/>
                    <a:pt x="21233" y="8730"/>
                    <a:pt x="20880" y="8641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1339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C4BBFFC0-2947-473A-A4CC-8357401E9853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63" name="TextBox 9">
              <a:extLst>
                <a:ext uri="{FF2B5EF4-FFF2-40B4-BE49-F238E27FC236}">
                  <a16:creationId xmlns:a16="http://schemas.microsoft.com/office/drawing/2014/main" id="{00F00668-5322-4A4F-8509-8BE2DE889BE0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64" name="TextBox 10">
              <a:extLst>
                <a:ext uri="{FF2B5EF4-FFF2-40B4-BE49-F238E27FC236}">
                  <a16:creationId xmlns:a16="http://schemas.microsoft.com/office/drawing/2014/main" id="{E5347571-E506-4401-B5DB-9E0CDCE70ED6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65" name="Group 6">
            <a:extLst>
              <a:ext uri="{FF2B5EF4-FFF2-40B4-BE49-F238E27FC236}">
                <a16:creationId xmlns:a16="http://schemas.microsoft.com/office/drawing/2014/main" id="{44DE2093-4B08-4146-ACE4-D049C0122E9E}"/>
              </a:ext>
            </a:extLst>
          </p:cNvPr>
          <p:cNvGrpSpPr/>
          <p:nvPr/>
        </p:nvGrpSpPr>
        <p:grpSpPr>
          <a:xfrm>
            <a:off x="1879021" y="2006163"/>
            <a:ext cx="2568177" cy="736733"/>
            <a:chOff x="1764721" y="2536173"/>
            <a:chExt cx="2568177" cy="736733"/>
          </a:xfrm>
        </p:grpSpPr>
        <p:sp>
          <p:nvSpPr>
            <p:cNvPr id="66" name="TextBox 7">
              <a:extLst>
                <a:ext uri="{FF2B5EF4-FFF2-40B4-BE49-F238E27FC236}">
                  <a16:creationId xmlns:a16="http://schemas.microsoft.com/office/drawing/2014/main" id="{6F5F37A0-F475-405D-8324-10CDB6507467}"/>
                </a:ext>
              </a:extLst>
            </p:cNvPr>
            <p:cNvSpPr txBox="1"/>
            <p:nvPr/>
          </p:nvSpPr>
          <p:spPr>
            <a:xfrm flipH="1">
              <a:off x="2179839" y="2536173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r" defTabSz="914400"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Three</a:t>
              </a:r>
              <a:endParaRPr lang="id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TextBox 8">
              <a:extLst>
                <a:ext uri="{FF2B5EF4-FFF2-40B4-BE49-F238E27FC236}">
                  <a16:creationId xmlns:a16="http://schemas.microsoft.com/office/drawing/2014/main" id="{A97A2A80-50FC-4BB4-BBC0-13A169BBC9A1}"/>
                </a:ext>
              </a:extLst>
            </p:cNvPr>
            <p:cNvSpPr txBox="1"/>
            <p:nvPr/>
          </p:nvSpPr>
          <p:spPr>
            <a:xfrm flipH="1">
              <a:off x="1764721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8" name="Group 9">
            <a:extLst>
              <a:ext uri="{FF2B5EF4-FFF2-40B4-BE49-F238E27FC236}">
                <a16:creationId xmlns:a16="http://schemas.microsoft.com/office/drawing/2014/main" id="{D183D719-A9EC-4F6A-93E4-64130FFA0678}"/>
              </a:ext>
            </a:extLst>
          </p:cNvPr>
          <p:cNvGrpSpPr/>
          <p:nvPr/>
        </p:nvGrpSpPr>
        <p:grpSpPr>
          <a:xfrm>
            <a:off x="1813175" y="4656610"/>
            <a:ext cx="2568177" cy="736733"/>
            <a:chOff x="1698875" y="5404430"/>
            <a:chExt cx="2568177" cy="736733"/>
          </a:xfrm>
        </p:grpSpPr>
        <p:sp>
          <p:nvSpPr>
            <p:cNvPr id="69" name="TextBox 10">
              <a:extLst>
                <a:ext uri="{FF2B5EF4-FFF2-40B4-BE49-F238E27FC236}">
                  <a16:creationId xmlns:a16="http://schemas.microsoft.com/office/drawing/2014/main" id="{9D96FD43-6DBA-4AD9-903A-7F76BE7C460D}"/>
                </a:ext>
              </a:extLst>
            </p:cNvPr>
            <p:cNvSpPr txBox="1"/>
            <p:nvPr/>
          </p:nvSpPr>
          <p:spPr>
            <a:xfrm flipH="1">
              <a:off x="2113993" y="5404430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One</a:t>
              </a:r>
              <a:endPara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TextBox 11">
              <a:extLst>
                <a:ext uri="{FF2B5EF4-FFF2-40B4-BE49-F238E27FC236}">
                  <a16:creationId xmlns:a16="http://schemas.microsoft.com/office/drawing/2014/main" id="{EF3E05DC-8378-4598-9E22-7F1C13F91B04}"/>
                </a:ext>
              </a:extLst>
            </p:cNvPr>
            <p:cNvSpPr txBox="1"/>
            <p:nvPr/>
          </p:nvSpPr>
          <p:spPr>
            <a:xfrm flipH="1">
              <a:off x="1698875" y="5679498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1" name="Group 12">
            <a:extLst>
              <a:ext uri="{FF2B5EF4-FFF2-40B4-BE49-F238E27FC236}">
                <a16:creationId xmlns:a16="http://schemas.microsoft.com/office/drawing/2014/main" id="{29032A93-BB95-4B59-92FE-DB285002F9FC}"/>
              </a:ext>
            </a:extLst>
          </p:cNvPr>
          <p:cNvGrpSpPr/>
          <p:nvPr/>
        </p:nvGrpSpPr>
        <p:grpSpPr>
          <a:xfrm>
            <a:off x="4251636" y="1878085"/>
            <a:ext cx="3889325" cy="3131024"/>
            <a:chOff x="4150078" y="2625905"/>
            <a:chExt cx="3889325" cy="3131024"/>
          </a:xfrm>
        </p:grpSpPr>
        <p:grpSp>
          <p:nvGrpSpPr>
            <p:cNvPr id="72" name="Group 13">
              <a:extLst>
                <a:ext uri="{FF2B5EF4-FFF2-40B4-BE49-F238E27FC236}">
                  <a16:creationId xmlns:a16="http://schemas.microsoft.com/office/drawing/2014/main" id="{32C16111-DFD2-43B4-BEFA-C4035B59A811}"/>
                </a:ext>
              </a:extLst>
            </p:cNvPr>
            <p:cNvGrpSpPr/>
            <p:nvPr/>
          </p:nvGrpSpPr>
          <p:grpSpPr>
            <a:xfrm>
              <a:off x="5350566" y="3545669"/>
              <a:ext cx="1488349" cy="2211260"/>
              <a:chOff x="5242660" y="3016298"/>
              <a:chExt cx="2116584" cy="3144640"/>
            </a:xfrm>
          </p:grpSpPr>
          <p:grpSp>
            <p:nvGrpSpPr>
              <p:cNvPr id="86" name="Group 245">
                <a:extLst>
                  <a:ext uri="{FF2B5EF4-FFF2-40B4-BE49-F238E27FC236}">
                    <a16:creationId xmlns:a16="http://schemas.microsoft.com/office/drawing/2014/main" id="{C9D47E86-7AB5-4BB6-9868-2A59617A5816}"/>
                  </a:ext>
                </a:extLst>
              </p:cNvPr>
              <p:cNvGrpSpPr/>
              <p:nvPr/>
            </p:nvGrpSpPr>
            <p:grpSpPr>
              <a:xfrm>
                <a:off x="5242660" y="3016298"/>
                <a:ext cx="2116584" cy="3144640"/>
                <a:chOff x="4168751" y="1735138"/>
                <a:chExt cx="1000125" cy="1485900"/>
              </a:xfrm>
              <a:solidFill>
                <a:schemeClr val="tx2">
                  <a:lumMod val="25000"/>
                  <a:lumOff val="75000"/>
                </a:schemeClr>
              </a:solidFill>
            </p:grpSpPr>
            <p:sp>
              <p:nvSpPr>
                <p:cNvPr id="88" name="Freeform 123">
                  <a:extLst>
                    <a:ext uri="{FF2B5EF4-FFF2-40B4-BE49-F238E27FC236}">
                      <a16:creationId xmlns:a16="http://schemas.microsoft.com/office/drawing/2014/main" id="{62FFE21F-5DB6-42AA-BD0F-FFA5B1FC0C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02" y="3038475"/>
                  <a:ext cx="479425" cy="61913"/>
                </a:xfrm>
                <a:custGeom>
                  <a:avLst/>
                  <a:gdLst/>
                  <a:ahLst/>
                  <a:cxnLst>
                    <a:cxn ang="0">
                      <a:pos x="163" y="11"/>
                    </a:cxn>
                    <a:cxn ang="0">
                      <a:pos x="153" y="21"/>
                    </a:cxn>
                    <a:cxn ang="0">
                      <a:pos x="10" y="21"/>
                    </a:cxn>
                    <a:cxn ang="0">
                      <a:pos x="0" y="11"/>
                    </a:cxn>
                    <a:cxn ang="0">
                      <a:pos x="10" y="0"/>
                    </a:cxn>
                    <a:cxn ang="0">
                      <a:pos x="153" y="0"/>
                    </a:cxn>
                    <a:cxn ang="0">
                      <a:pos x="163" y="11"/>
                    </a:cxn>
                  </a:cxnLst>
                  <a:rect l="0" t="0" r="r" b="b"/>
                  <a:pathLst>
                    <a:path w="163" h="21">
                      <a:moveTo>
                        <a:pt x="163" y="11"/>
                      </a:moveTo>
                      <a:cubicBezTo>
                        <a:pt x="163" y="16"/>
                        <a:pt x="158" y="21"/>
                        <a:pt x="153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5" y="21"/>
                        <a:pt x="0" y="16"/>
                        <a:pt x="0" y="11"/>
                      </a:cubicBezTo>
                      <a:cubicBezTo>
                        <a:pt x="0" y="5"/>
                        <a:pt x="5" y="0"/>
                        <a:pt x="10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8" y="0"/>
                        <a:pt x="163" y="5"/>
                        <a:pt x="163" y="11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89" name="Freeform 124">
                  <a:extLst>
                    <a:ext uri="{FF2B5EF4-FFF2-40B4-BE49-F238E27FC236}">
                      <a16:creationId xmlns:a16="http://schemas.microsoft.com/office/drawing/2014/main" id="{4CB29B86-BA84-4A73-9034-D9ED61CDD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29102" y="2952750"/>
                  <a:ext cx="479425" cy="61913"/>
                </a:xfrm>
                <a:custGeom>
                  <a:avLst/>
                  <a:gdLst/>
                  <a:ahLst/>
                  <a:cxnLst>
                    <a:cxn ang="0">
                      <a:pos x="163" y="11"/>
                    </a:cxn>
                    <a:cxn ang="0">
                      <a:pos x="153" y="21"/>
                    </a:cxn>
                    <a:cxn ang="0">
                      <a:pos x="10" y="21"/>
                    </a:cxn>
                    <a:cxn ang="0">
                      <a:pos x="0" y="11"/>
                    </a:cxn>
                    <a:cxn ang="0">
                      <a:pos x="10" y="0"/>
                    </a:cxn>
                    <a:cxn ang="0">
                      <a:pos x="153" y="0"/>
                    </a:cxn>
                    <a:cxn ang="0">
                      <a:pos x="163" y="11"/>
                    </a:cxn>
                  </a:cxnLst>
                  <a:rect l="0" t="0" r="r" b="b"/>
                  <a:pathLst>
                    <a:path w="163" h="21">
                      <a:moveTo>
                        <a:pt x="163" y="11"/>
                      </a:moveTo>
                      <a:cubicBezTo>
                        <a:pt x="163" y="16"/>
                        <a:pt x="158" y="21"/>
                        <a:pt x="153" y="21"/>
                      </a:cubicBezTo>
                      <a:cubicBezTo>
                        <a:pt x="10" y="21"/>
                        <a:pt x="10" y="21"/>
                        <a:pt x="10" y="21"/>
                      </a:cubicBezTo>
                      <a:cubicBezTo>
                        <a:pt x="5" y="21"/>
                        <a:pt x="0" y="16"/>
                        <a:pt x="0" y="11"/>
                      </a:cubicBezTo>
                      <a:cubicBezTo>
                        <a:pt x="0" y="5"/>
                        <a:pt x="5" y="0"/>
                        <a:pt x="10" y="0"/>
                      </a:cubicBezTo>
                      <a:cubicBezTo>
                        <a:pt x="153" y="0"/>
                        <a:pt x="153" y="0"/>
                        <a:pt x="153" y="0"/>
                      </a:cubicBezTo>
                      <a:cubicBezTo>
                        <a:pt x="158" y="0"/>
                        <a:pt x="163" y="5"/>
                        <a:pt x="163" y="11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0" name="Freeform 125">
                  <a:extLst>
                    <a:ext uri="{FF2B5EF4-FFF2-40B4-BE49-F238E27FC236}">
                      <a16:creationId xmlns:a16="http://schemas.microsoft.com/office/drawing/2014/main" id="{6BA585E6-76CB-4F55-A426-6462B29368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70377" y="3125788"/>
                  <a:ext cx="379413" cy="952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29" y="0"/>
                    </a:cxn>
                    <a:cxn ang="0">
                      <a:pos x="63" y="3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129" h="32">
                      <a:moveTo>
                        <a:pt x="0" y="0"/>
                      </a:moveTo>
                      <a:cubicBezTo>
                        <a:pt x="129" y="0"/>
                        <a:pt x="129" y="0"/>
                        <a:pt x="129" y="0"/>
                      </a:cubicBezTo>
                      <a:cubicBezTo>
                        <a:pt x="129" y="0"/>
                        <a:pt x="120" y="32"/>
                        <a:pt x="63" y="30"/>
                      </a:cubicBezTo>
                      <a:cubicBezTo>
                        <a:pt x="17" y="29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1" name="Freeform 237">
                  <a:extLst>
                    <a:ext uri="{FF2B5EF4-FFF2-40B4-BE49-F238E27FC236}">
                      <a16:creationId xmlns:a16="http://schemas.microsoft.com/office/drawing/2014/main" id="{01AAFAA3-806B-4C6D-B77A-56BB84E8485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168751" y="1735138"/>
                  <a:ext cx="1000125" cy="1179513"/>
                </a:xfrm>
                <a:custGeom>
                  <a:avLst/>
                  <a:gdLst/>
                  <a:ahLst/>
                  <a:cxnLst>
                    <a:cxn ang="0">
                      <a:pos x="175" y="0"/>
                    </a:cxn>
                    <a:cxn ang="0">
                      <a:pos x="167" y="0"/>
                    </a:cxn>
                    <a:cxn ang="0">
                      <a:pos x="6" y="165"/>
                    </a:cxn>
                    <a:cxn ang="0">
                      <a:pos x="67" y="318"/>
                    </a:cxn>
                    <a:cxn ang="0">
                      <a:pos x="90" y="396"/>
                    </a:cxn>
                    <a:cxn ang="0">
                      <a:pos x="90" y="396"/>
                    </a:cxn>
                    <a:cxn ang="0">
                      <a:pos x="99" y="401"/>
                    </a:cxn>
                    <a:cxn ang="0">
                      <a:pos x="242" y="401"/>
                    </a:cxn>
                    <a:cxn ang="0">
                      <a:pos x="251" y="396"/>
                    </a:cxn>
                    <a:cxn ang="0">
                      <a:pos x="251" y="396"/>
                    </a:cxn>
                    <a:cxn ang="0">
                      <a:pos x="274" y="318"/>
                    </a:cxn>
                    <a:cxn ang="0">
                      <a:pos x="336" y="165"/>
                    </a:cxn>
                    <a:cxn ang="0">
                      <a:pos x="175" y="0"/>
                    </a:cxn>
                    <a:cxn ang="0">
                      <a:pos x="295" y="166"/>
                    </a:cxn>
                    <a:cxn ang="0">
                      <a:pos x="249" y="282"/>
                    </a:cxn>
                    <a:cxn ang="0">
                      <a:pos x="231" y="352"/>
                    </a:cxn>
                    <a:cxn ang="0">
                      <a:pos x="231" y="352"/>
                    </a:cxn>
                    <a:cxn ang="0">
                      <a:pos x="224" y="356"/>
                    </a:cxn>
                    <a:cxn ang="0">
                      <a:pos x="117" y="356"/>
                    </a:cxn>
                    <a:cxn ang="0">
                      <a:pos x="110" y="352"/>
                    </a:cxn>
                    <a:cxn ang="0">
                      <a:pos x="110" y="352"/>
                    </a:cxn>
                    <a:cxn ang="0">
                      <a:pos x="93" y="282"/>
                    </a:cxn>
                    <a:cxn ang="0">
                      <a:pos x="47" y="166"/>
                    </a:cxn>
                    <a:cxn ang="0">
                      <a:pos x="168" y="43"/>
                    </a:cxn>
                    <a:cxn ang="0">
                      <a:pos x="174" y="43"/>
                    </a:cxn>
                    <a:cxn ang="0">
                      <a:pos x="295" y="166"/>
                    </a:cxn>
                  </a:cxnLst>
                  <a:rect l="0" t="0" r="r" b="b"/>
                  <a:pathLst>
                    <a:path w="341" h="401">
                      <a:moveTo>
                        <a:pt x="175" y="0"/>
                      </a:moveTo>
                      <a:cubicBezTo>
                        <a:pt x="167" y="0"/>
                        <a:pt x="167" y="0"/>
                        <a:pt x="167" y="0"/>
                      </a:cubicBezTo>
                      <a:cubicBezTo>
                        <a:pt x="61" y="7"/>
                        <a:pt x="0" y="83"/>
                        <a:pt x="6" y="165"/>
                      </a:cubicBezTo>
                      <a:cubicBezTo>
                        <a:pt x="12" y="254"/>
                        <a:pt x="61" y="264"/>
                        <a:pt x="67" y="318"/>
                      </a:cubicBezTo>
                      <a:cubicBezTo>
                        <a:pt x="73" y="372"/>
                        <a:pt x="90" y="396"/>
                        <a:pt x="90" y="396"/>
                      </a:cubicBezTo>
                      <a:cubicBezTo>
                        <a:pt x="90" y="396"/>
                        <a:pt x="90" y="396"/>
                        <a:pt x="90" y="396"/>
                      </a:cubicBezTo>
                      <a:cubicBezTo>
                        <a:pt x="92" y="399"/>
                        <a:pt x="96" y="401"/>
                        <a:pt x="99" y="401"/>
                      </a:cubicBezTo>
                      <a:cubicBezTo>
                        <a:pt x="242" y="401"/>
                        <a:pt x="242" y="401"/>
                        <a:pt x="242" y="401"/>
                      </a:cubicBezTo>
                      <a:cubicBezTo>
                        <a:pt x="245" y="401"/>
                        <a:pt x="249" y="399"/>
                        <a:pt x="251" y="396"/>
                      </a:cubicBezTo>
                      <a:cubicBezTo>
                        <a:pt x="251" y="396"/>
                        <a:pt x="251" y="396"/>
                        <a:pt x="251" y="396"/>
                      </a:cubicBezTo>
                      <a:cubicBezTo>
                        <a:pt x="251" y="396"/>
                        <a:pt x="268" y="372"/>
                        <a:pt x="274" y="318"/>
                      </a:cubicBezTo>
                      <a:cubicBezTo>
                        <a:pt x="280" y="264"/>
                        <a:pt x="330" y="254"/>
                        <a:pt x="336" y="165"/>
                      </a:cubicBezTo>
                      <a:cubicBezTo>
                        <a:pt x="341" y="83"/>
                        <a:pt x="280" y="7"/>
                        <a:pt x="175" y="0"/>
                      </a:cubicBezTo>
                      <a:close/>
                      <a:moveTo>
                        <a:pt x="295" y="166"/>
                      </a:moveTo>
                      <a:cubicBezTo>
                        <a:pt x="290" y="234"/>
                        <a:pt x="253" y="241"/>
                        <a:pt x="249" y="282"/>
                      </a:cubicBezTo>
                      <a:cubicBezTo>
                        <a:pt x="244" y="322"/>
                        <a:pt x="231" y="352"/>
                        <a:pt x="231" y="352"/>
                      </a:cubicBezTo>
                      <a:cubicBezTo>
                        <a:pt x="231" y="352"/>
                        <a:pt x="231" y="352"/>
                        <a:pt x="231" y="352"/>
                      </a:cubicBezTo>
                      <a:cubicBezTo>
                        <a:pt x="229" y="354"/>
                        <a:pt x="227" y="356"/>
                        <a:pt x="224" y="356"/>
                      </a:cubicBezTo>
                      <a:cubicBezTo>
                        <a:pt x="117" y="356"/>
                        <a:pt x="117" y="356"/>
                        <a:pt x="117" y="356"/>
                      </a:cubicBezTo>
                      <a:cubicBezTo>
                        <a:pt x="114" y="356"/>
                        <a:pt x="112" y="354"/>
                        <a:pt x="110" y="352"/>
                      </a:cubicBezTo>
                      <a:cubicBezTo>
                        <a:pt x="110" y="352"/>
                        <a:pt x="110" y="352"/>
                        <a:pt x="110" y="352"/>
                      </a:cubicBezTo>
                      <a:cubicBezTo>
                        <a:pt x="110" y="352"/>
                        <a:pt x="98" y="322"/>
                        <a:pt x="93" y="282"/>
                      </a:cubicBezTo>
                      <a:cubicBezTo>
                        <a:pt x="89" y="241"/>
                        <a:pt x="51" y="234"/>
                        <a:pt x="47" y="166"/>
                      </a:cubicBezTo>
                      <a:cubicBezTo>
                        <a:pt x="43" y="105"/>
                        <a:pt x="89" y="48"/>
                        <a:pt x="168" y="43"/>
                      </a:cubicBezTo>
                      <a:cubicBezTo>
                        <a:pt x="174" y="43"/>
                        <a:pt x="174" y="43"/>
                        <a:pt x="174" y="43"/>
                      </a:cubicBezTo>
                      <a:cubicBezTo>
                        <a:pt x="253" y="48"/>
                        <a:pt x="299" y="105"/>
                        <a:pt x="295" y="166"/>
                      </a:cubicBezTo>
                      <a:close/>
                    </a:path>
                  </a:pathLst>
                </a:custGeom>
                <a:solidFill>
                  <a:schemeClr val="bg1">
                    <a:lumMod val="75000"/>
                  </a:schemeClr>
                </a:soli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6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  <p:sp>
            <p:nvSpPr>
              <p:cNvPr id="87" name="Rectangle 29">
                <a:extLst>
                  <a:ext uri="{FF2B5EF4-FFF2-40B4-BE49-F238E27FC236}">
                    <a16:creationId xmlns:a16="http://schemas.microsoft.com/office/drawing/2014/main" id="{885D8851-28CE-4945-B99A-437695930492}"/>
                  </a:ext>
                </a:extLst>
              </p:cNvPr>
              <p:cNvSpPr/>
              <p:nvPr/>
            </p:nvSpPr>
            <p:spPr>
              <a:xfrm>
                <a:off x="5891530" y="3739288"/>
                <a:ext cx="818845" cy="5689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25000"/>
                        <a:lumOff val="75000"/>
                      </a:prstClr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IDEA</a:t>
                </a:r>
              </a:p>
            </p:txBody>
          </p:sp>
        </p:grpSp>
        <p:sp>
          <p:nvSpPr>
            <p:cNvPr id="73" name="Rectangle: Diagonal Corners Rounded 15">
              <a:extLst>
                <a:ext uri="{FF2B5EF4-FFF2-40B4-BE49-F238E27FC236}">
                  <a16:creationId xmlns:a16="http://schemas.microsoft.com/office/drawing/2014/main" id="{4C617DD5-9173-4CB3-B29D-E7F48F151677}"/>
                </a:ext>
              </a:extLst>
            </p:cNvPr>
            <p:cNvSpPr/>
            <p:nvPr/>
          </p:nvSpPr>
          <p:spPr>
            <a:xfrm>
              <a:off x="6809345" y="2858879"/>
              <a:ext cx="844133" cy="84413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Rectangle: Diagonal Corners Rounded 16">
              <a:extLst>
                <a:ext uri="{FF2B5EF4-FFF2-40B4-BE49-F238E27FC236}">
                  <a16:creationId xmlns:a16="http://schemas.microsoft.com/office/drawing/2014/main" id="{7073CF3E-C93F-4987-9A65-22B7C1E02634}"/>
                </a:ext>
              </a:extLst>
            </p:cNvPr>
            <p:cNvSpPr/>
            <p:nvPr/>
          </p:nvSpPr>
          <p:spPr>
            <a:xfrm flipH="1">
              <a:off x="4548663" y="2858879"/>
              <a:ext cx="844133" cy="84413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Rectangle: Diagonal Corners Rounded 17">
              <a:extLst>
                <a:ext uri="{FF2B5EF4-FFF2-40B4-BE49-F238E27FC236}">
                  <a16:creationId xmlns:a16="http://schemas.microsoft.com/office/drawing/2014/main" id="{2E9784BF-5863-42E8-85DD-91155EDD0420}"/>
                </a:ext>
              </a:extLst>
            </p:cNvPr>
            <p:cNvSpPr/>
            <p:nvPr/>
          </p:nvSpPr>
          <p:spPr>
            <a:xfrm flipV="1">
              <a:off x="6808544" y="4885877"/>
              <a:ext cx="844133" cy="84413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Rectangle: Diagonal Corners Rounded 18">
              <a:extLst>
                <a:ext uri="{FF2B5EF4-FFF2-40B4-BE49-F238E27FC236}">
                  <a16:creationId xmlns:a16="http://schemas.microsoft.com/office/drawing/2014/main" id="{021E8EAA-3654-4F48-AFB0-97705DD887B9}"/>
                </a:ext>
              </a:extLst>
            </p:cNvPr>
            <p:cNvSpPr/>
            <p:nvPr/>
          </p:nvSpPr>
          <p:spPr>
            <a:xfrm flipH="1" flipV="1">
              <a:off x="4550492" y="4885877"/>
              <a:ext cx="844133" cy="844132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Rectangle: Diagonal Corners Rounded 19">
              <a:extLst>
                <a:ext uri="{FF2B5EF4-FFF2-40B4-BE49-F238E27FC236}">
                  <a16:creationId xmlns:a16="http://schemas.microsoft.com/office/drawing/2014/main" id="{1A88F80C-23F9-44A0-B291-05264F646BCB}"/>
                </a:ext>
              </a:extLst>
            </p:cNvPr>
            <p:cNvSpPr/>
            <p:nvPr/>
          </p:nvSpPr>
          <p:spPr>
            <a:xfrm rot="8100000" flipH="1">
              <a:off x="7195271" y="3873779"/>
              <a:ext cx="844132" cy="8441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Rectangle: Diagonal Corners Rounded 20">
              <a:extLst>
                <a:ext uri="{FF2B5EF4-FFF2-40B4-BE49-F238E27FC236}">
                  <a16:creationId xmlns:a16="http://schemas.microsoft.com/office/drawing/2014/main" id="{967519CF-1091-4FFE-A665-60D298D1D52B}"/>
                </a:ext>
              </a:extLst>
            </p:cNvPr>
            <p:cNvSpPr/>
            <p:nvPr/>
          </p:nvSpPr>
          <p:spPr>
            <a:xfrm rot="8100000" flipH="1">
              <a:off x="4150078" y="3873779"/>
              <a:ext cx="844132" cy="844133"/>
            </a:xfrm>
            <a:prstGeom prst="round2Diag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TextBox 21">
              <a:extLst>
                <a:ext uri="{FF2B5EF4-FFF2-40B4-BE49-F238E27FC236}">
                  <a16:creationId xmlns:a16="http://schemas.microsoft.com/office/drawing/2014/main" id="{B896FCC0-A3D0-4061-AA33-A0F08FDB52B7}"/>
                </a:ext>
              </a:extLst>
            </p:cNvPr>
            <p:cNvSpPr txBox="1"/>
            <p:nvPr/>
          </p:nvSpPr>
          <p:spPr>
            <a:xfrm>
              <a:off x="4784045" y="5154055"/>
              <a:ext cx="31611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TextBox 22">
              <a:extLst>
                <a:ext uri="{FF2B5EF4-FFF2-40B4-BE49-F238E27FC236}">
                  <a16:creationId xmlns:a16="http://schemas.microsoft.com/office/drawing/2014/main" id="{337CAB14-1214-45F6-902E-7C4DB05C7E14}"/>
                </a:ext>
              </a:extLst>
            </p:cNvPr>
            <p:cNvSpPr txBox="1"/>
            <p:nvPr/>
          </p:nvSpPr>
          <p:spPr>
            <a:xfrm>
              <a:off x="4365196" y="4141957"/>
              <a:ext cx="35458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TextBox 23">
              <a:extLst>
                <a:ext uri="{FF2B5EF4-FFF2-40B4-BE49-F238E27FC236}">
                  <a16:creationId xmlns:a16="http://schemas.microsoft.com/office/drawing/2014/main" id="{DB4B6B89-A107-4192-9144-54309E93AA0D}"/>
                </a:ext>
              </a:extLst>
            </p:cNvPr>
            <p:cNvSpPr txBox="1"/>
            <p:nvPr/>
          </p:nvSpPr>
          <p:spPr>
            <a:xfrm>
              <a:off x="4768590" y="3127057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TextBox 24">
              <a:extLst>
                <a:ext uri="{FF2B5EF4-FFF2-40B4-BE49-F238E27FC236}">
                  <a16:creationId xmlns:a16="http://schemas.microsoft.com/office/drawing/2014/main" id="{EA7B7CBD-9E47-4145-9BD2-3719864745A9}"/>
                </a:ext>
              </a:extLst>
            </p:cNvPr>
            <p:cNvSpPr txBox="1"/>
            <p:nvPr/>
          </p:nvSpPr>
          <p:spPr>
            <a:xfrm>
              <a:off x="5886992" y="2625905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TextBox 25">
              <a:extLst>
                <a:ext uri="{FF2B5EF4-FFF2-40B4-BE49-F238E27FC236}">
                  <a16:creationId xmlns:a16="http://schemas.microsoft.com/office/drawing/2014/main" id="{029BF850-800D-4310-A22F-C54C1CE810BE}"/>
                </a:ext>
              </a:extLst>
            </p:cNvPr>
            <p:cNvSpPr txBox="1"/>
            <p:nvPr/>
          </p:nvSpPr>
          <p:spPr>
            <a:xfrm>
              <a:off x="7025265" y="3127057"/>
              <a:ext cx="35298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TextBox 26">
              <a:extLst>
                <a:ext uri="{FF2B5EF4-FFF2-40B4-BE49-F238E27FC236}">
                  <a16:creationId xmlns:a16="http://schemas.microsoft.com/office/drawing/2014/main" id="{4DEB5D77-ECC2-487E-B7DF-BC8C63E386A5}"/>
                </a:ext>
              </a:extLst>
            </p:cNvPr>
            <p:cNvSpPr txBox="1"/>
            <p:nvPr/>
          </p:nvSpPr>
          <p:spPr>
            <a:xfrm>
              <a:off x="7025265" y="5154055"/>
              <a:ext cx="36099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06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TextBox 27">
              <a:extLst>
                <a:ext uri="{FF2B5EF4-FFF2-40B4-BE49-F238E27FC236}">
                  <a16:creationId xmlns:a16="http://schemas.microsoft.com/office/drawing/2014/main" id="{35C708C0-FEE1-4BA3-8B96-2DA825394474}"/>
                </a:ext>
              </a:extLst>
            </p:cNvPr>
            <p:cNvSpPr txBox="1"/>
            <p:nvPr/>
          </p:nvSpPr>
          <p:spPr>
            <a:xfrm>
              <a:off x="7407985" y="4141957"/>
              <a:ext cx="35939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05</a:t>
              </a:r>
              <a:endParaRPr kumimoji="0" lang="id-ID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92" name="Group 34">
            <a:extLst>
              <a:ext uri="{FF2B5EF4-FFF2-40B4-BE49-F238E27FC236}">
                <a16:creationId xmlns:a16="http://schemas.microsoft.com/office/drawing/2014/main" id="{B301339C-BB80-4962-8414-D826686887CE}"/>
              </a:ext>
            </a:extLst>
          </p:cNvPr>
          <p:cNvGrpSpPr/>
          <p:nvPr/>
        </p:nvGrpSpPr>
        <p:grpSpPr>
          <a:xfrm>
            <a:off x="8072673" y="2006163"/>
            <a:ext cx="2568177" cy="736733"/>
            <a:chOff x="8066563" y="2536173"/>
            <a:chExt cx="2568177" cy="736733"/>
          </a:xfrm>
        </p:grpSpPr>
        <p:sp>
          <p:nvSpPr>
            <p:cNvPr id="116" name="TextBox 35">
              <a:extLst>
                <a:ext uri="{FF2B5EF4-FFF2-40B4-BE49-F238E27FC236}">
                  <a16:creationId xmlns:a16="http://schemas.microsoft.com/office/drawing/2014/main" id="{9051625F-74AD-42FC-BBDF-3494C73505C9}"/>
                </a:ext>
              </a:extLst>
            </p:cNvPr>
            <p:cNvSpPr txBox="1"/>
            <p:nvPr/>
          </p:nvSpPr>
          <p:spPr>
            <a:xfrm flipH="1">
              <a:off x="8066563" y="2536173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defTabSz="914400"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Four</a:t>
              </a:r>
              <a:endParaRPr lang="id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TextBox 36">
              <a:extLst>
                <a:ext uri="{FF2B5EF4-FFF2-40B4-BE49-F238E27FC236}">
                  <a16:creationId xmlns:a16="http://schemas.microsoft.com/office/drawing/2014/main" id="{2056053F-ED23-4DB5-A77F-76C217FA3D69}"/>
                </a:ext>
              </a:extLst>
            </p:cNvPr>
            <p:cNvSpPr txBox="1"/>
            <p:nvPr/>
          </p:nvSpPr>
          <p:spPr>
            <a:xfrm flipH="1">
              <a:off x="8066563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18" name="Group 37">
            <a:extLst>
              <a:ext uri="{FF2B5EF4-FFF2-40B4-BE49-F238E27FC236}">
                <a16:creationId xmlns:a16="http://schemas.microsoft.com/office/drawing/2014/main" id="{9ADB8D76-F958-4A5D-B920-A9E2D7B71F4E}"/>
              </a:ext>
            </a:extLst>
          </p:cNvPr>
          <p:cNvGrpSpPr/>
          <p:nvPr/>
        </p:nvGrpSpPr>
        <p:grpSpPr>
          <a:xfrm>
            <a:off x="1323033" y="3354680"/>
            <a:ext cx="2568177" cy="736733"/>
            <a:chOff x="894708" y="4102500"/>
            <a:chExt cx="2568177" cy="736733"/>
          </a:xfrm>
        </p:grpSpPr>
        <p:sp>
          <p:nvSpPr>
            <p:cNvPr id="119" name="TextBox 38">
              <a:extLst>
                <a:ext uri="{FF2B5EF4-FFF2-40B4-BE49-F238E27FC236}">
                  <a16:creationId xmlns:a16="http://schemas.microsoft.com/office/drawing/2014/main" id="{3BC1D261-B426-4EE3-B634-5BC3B600F31C}"/>
                </a:ext>
              </a:extLst>
            </p:cNvPr>
            <p:cNvSpPr txBox="1"/>
            <p:nvPr/>
          </p:nvSpPr>
          <p:spPr>
            <a:xfrm flipH="1">
              <a:off x="1309826" y="4102500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Two</a:t>
              </a:r>
              <a:endPara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TextBox 39">
              <a:extLst>
                <a:ext uri="{FF2B5EF4-FFF2-40B4-BE49-F238E27FC236}">
                  <a16:creationId xmlns:a16="http://schemas.microsoft.com/office/drawing/2014/main" id="{E63BE2A1-979A-40AD-A03D-9B05F2140F06}"/>
                </a:ext>
              </a:extLst>
            </p:cNvPr>
            <p:cNvSpPr txBox="1"/>
            <p:nvPr/>
          </p:nvSpPr>
          <p:spPr>
            <a:xfrm flipH="1">
              <a:off x="894708" y="4377568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1" name="Group 40">
            <a:extLst>
              <a:ext uri="{FF2B5EF4-FFF2-40B4-BE49-F238E27FC236}">
                <a16:creationId xmlns:a16="http://schemas.microsoft.com/office/drawing/2014/main" id="{4D834035-0014-4304-81E7-2D9DD58D2DDB}"/>
              </a:ext>
            </a:extLst>
          </p:cNvPr>
          <p:cNvGrpSpPr/>
          <p:nvPr/>
        </p:nvGrpSpPr>
        <p:grpSpPr>
          <a:xfrm>
            <a:off x="8497317" y="3354680"/>
            <a:ext cx="2568177" cy="736733"/>
            <a:chOff x="8850391" y="4102500"/>
            <a:chExt cx="2568177" cy="736733"/>
          </a:xfrm>
        </p:grpSpPr>
        <p:sp>
          <p:nvSpPr>
            <p:cNvPr id="122" name="TextBox 41">
              <a:extLst>
                <a:ext uri="{FF2B5EF4-FFF2-40B4-BE49-F238E27FC236}">
                  <a16:creationId xmlns:a16="http://schemas.microsoft.com/office/drawing/2014/main" id="{A8D6F7BF-082C-4AC8-AC7E-6BA7F2C442C6}"/>
                </a:ext>
              </a:extLst>
            </p:cNvPr>
            <p:cNvSpPr txBox="1"/>
            <p:nvPr/>
          </p:nvSpPr>
          <p:spPr>
            <a:xfrm flipH="1">
              <a:off x="8850391" y="4102500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R="0" lvl="0" indent="0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Five</a:t>
              </a:r>
              <a:endParaRPr lang="id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TextBox 42">
              <a:extLst>
                <a:ext uri="{FF2B5EF4-FFF2-40B4-BE49-F238E27FC236}">
                  <a16:creationId xmlns:a16="http://schemas.microsoft.com/office/drawing/2014/main" id="{F42C1998-9FA0-4097-802C-37FA56ED8E29}"/>
                </a:ext>
              </a:extLst>
            </p:cNvPr>
            <p:cNvSpPr txBox="1"/>
            <p:nvPr/>
          </p:nvSpPr>
          <p:spPr>
            <a:xfrm flipH="1">
              <a:off x="8850391" y="4377568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4" name="Group 43">
            <a:extLst>
              <a:ext uri="{FF2B5EF4-FFF2-40B4-BE49-F238E27FC236}">
                <a16:creationId xmlns:a16="http://schemas.microsoft.com/office/drawing/2014/main" id="{81962D58-0DED-487D-A225-453813F31AA4}"/>
              </a:ext>
            </a:extLst>
          </p:cNvPr>
          <p:cNvGrpSpPr/>
          <p:nvPr/>
        </p:nvGrpSpPr>
        <p:grpSpPr>
          <a:xfrm>
            <a:off x="8072673" y="4656610"/>
            <a:ext cx="2568177" cy="736733"/>
            <a:chOff x="8066563" y="5645372"/>
            <a:chExt cx="2568177" cy="736733"/>
          </a:xfrm>
        </p:grpSpPr>
        <p:sp>
          <p:nvSpPr>
            <p:cNvPr id="125" name="TextBox 44">
              <a:extLst>
                <a:ext uri="{FF2B5EF4-FFF2-40B4-BE49-F238E27FC236}">
                  <a16:creationId xmlns:a16="http://schemas.microsoft.com/office/drawing/2014/main" id="{7AD8D143-1413-4281-B2AC-C5178A217ABD}"/>
                </a:ext>
              </a:extLst>
            </p:cNvPr>
            <p:cNvSpPr txBox="1"/>
            <p:nvPr/>
          </p:nvSpPr>
          <p:spPr>
            <a:xfrm flipH="1">
              <a:off x="8066563" y="5645372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Six</a:t>
              </a:r>
              <a:endParaRPr kumimoji="0" lang="id-ID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TextBox 45">
              <a:extLst>
                <a:ext uri="{FF2B5EF4-FFF2-40B4-BE49-F238E27FC236}">
                  <a16:creationId xmlns:a16="http://schemas.microsoft.com/office/drawing/2014/main" id="{53A19DE3-BB61-40A8-9E8B-F3FC4C9113E1}"/>
                </a:ext>
              </a:extLst>
            </p:cNvPr>
            <p:cNvSpPr txBox="1"/>
            <p:nvPr/>
          </p:nvSpPr>
          <p:spPr>
            <a:xfrm flipH="1">
              <a:off x="8066563" y="5920440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313650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3558403-CE31-4AB2-A356-59A3EBF8E1D9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844F04ED-FAEB-4693-AB25-70E4E2F85C77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8A72C69B-4AFC-47A3-8B7F-F71D7C8E2D15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sp>
        <p:nvSpPr>
          <p:cNvPr id="88" name="Freeform 29">
            <a:extLst>
              <a:ext uri="{FF2B5EF4-FFF2-40B4-BE49-F238E27FC236}">
                <a16:creationId xmlns:a16="http://schemas.microsoft.com/office/drawing/2014/main" id="{9AED6126-9FB6-498F-AAFE-8A9908FF09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6116" y="2083317"/>
            <a:ext cx="1304278" cy="1345683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9" name="Rectangle: Rounded Corners 6">
            <a:extLst>
              <a:ext uri="{FF2B5EF4-FFF2-40B4-BE49-F238E27FC236}">
                <a16:creationId xmlns:a16="http://schemas.microsoft.com/office/drawing/2014/main" id="{BE7BF11E-BB50-4C28-839D-FAEF9D440356}"/>
              </a:ext>
            </a:extLst>
          </p:cNvPr>
          <p:cNvSpPr/>
          <p:nvPr/>
        </p:nvSpPr>
        <p:spPr>
          <a:xfrm>
            <a:off x="1097226" y="3535276"/>
            <a:ext cx="902057" cy="43061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2011</a:t>
            </a:r>
          </a:p>
        </p:txBody>
      </p:sp>
      <p:grpSp>
        <p:nvGrpSpPr>
          <p:cNvPr id="90" name="Group 1">
            <a:extLst>
              <a:ext uri="{FF2B5EF4-FFF2-40B4-BE49-F238E27FC236}">
                <a16:creationId xmlns:a16="http://schemas.microsoft.com/office/drawing/2014/main" id="{14D7B358-D2F9-4351-BDF1-F3883D3A66D2}"/>
              </a:ext>
            </a:extLst>
          </p:cNvPr>
          <p:cNvGrpSpPr/>
          <p:nvPr/>
        </p:nvGrpSpPr>
        <p:grpSpPr>
          <a:xfrm>
            <a:off x="543691" y="4072166"/>
            <a:ext cx="2192585" cy="1087184"/>
            <a:chOff x="657991" y="4043450"/>
            <a:chExt cx="2192585" cy="1087184"/>
          </a:xfrm>
        </p:grpSpPr>
        <p:sp>
          <p:nvSpPr>
            <p:cNvPr id="91" name="Rectangle 8">
              <a:extLst>
                <a:ext uri="{FF2B5EF4-FFF2-40B4-BE49-F238E27FC236}">
                  <a16:creationId xmlns:a16="http://schemas.microsoft.com/office/drawing/2014/main" id="{4AFAF76C-3B14-46D1-A990-FA4940F7A6BE}"/>
                </a:ext>
              </a:extLst>
            </p:cNvPr>
            <p:cNvSpPr/>
            <p:nvPr/>
          </p:nvSpPr>
          <p:spPr>
            <a:xfrm>
              <a:off x="657991" y="4428903"/>
              <a:ext cx="219258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id-ID" sz="11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quis nostrud exerci tation ullamcorper suscipit lobortis nisl ut aliquip ex ea commodo consequat. </a:t>
              </a:r>
              <a:endParaRPr lang="en-US" sz="1100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Title 22">
              <a:extLst>
                <a:ext uri="{FF2B5EF4-FFF2-40B4-BE49-F238E27FC236}">
                  <a16:creationId xmlns:a16="http://schemas.microsoft.com/office/drawing/2014/main" id="{E22851C0-AA75-4AA1-9EFB-C55DA2F7E45D}"/>
                </a:ext>
              </a:extLst>
            </p:cNvPr>
            <p:cNvSpPr txBox="1">
              <a:spLocks/>
            </p:cNvSpPr>
            <p:nvPr/>
          </p:nvSpPr>
          <p:spPr>
            <a:xfrm>
              <a:off x="657992" y="4043450"/>
              <a:ext cx="2192584" cy="34323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1600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Your Text Here</a:t>
              </a:r>
            </a:p>
          </p:txBody>
        </p:sp>
      </p:grpSp>
      <p:sp>
        <p:nvSpPr>
          <p:cNvPr id="93" name="Freeform 29">
            <a:extLst>
              <a:ext uri="{FF2B5EF4-FFF2-40B4-BE49-F238E27FC236}">
                <a16:creationId xmlns:a16="http://schemas.microsoft.com/office/drawing/2014/main" id="{CC3373F9-E7AD-4E60-BC0B-7F97C03754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63184" y="2083317"/>
            <a:ext cx="1304278" cy="1345683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94" name="Rectangle: Rounded Corners 11">
            <a:extLst>
              <a:ext uri="{FF2B5EF4-FFF2-40B4-BE49-F238E27FC236}">
                <a16:creationId xmlns:a16="http://schemas.microsoft.com/office/drawing/2014/main" id="{F0FA4B43-F9BB-4A1F-9488-CE3383B838EE}"/>
              </a:ext>
            </a:extLst>
          </p:cNvPr>
          <p:cNvSpPr/>
          <p:nvPr/>
        </p:nvSpPr>
        <p:spPr>
          <a:xfrm>
            <a:off x="3364294" y="3535276"/>
            <a:ext cx="902057" cy="43061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2012</a:t>
            </a:r>
          </a:p>
        </p:txBody>
      </p:sp>
      <p:grpSp>
        <p:nvGrpSpPr>
          <p:cNvPr id="95" name="Group 2">
            <a:extLst>
              <a:ext uri="{FF2B5EF4-FFF2-40B4-BE49-F238E27FC236}">
                <a16:creationId xmlns:a16="http://schemas.microsoft.com/office/drawing/2014/main" id="{0D787580-FEF6-45C1-9C58-E76E8F1EC265}"/>
              </a:ext>
            </a:extLst>
          </p:cNvPr>
          <p:cNvGrpSpPr/>
          <p:nvPr/>
        </p:nvGrpSpPr>
        <p:grpSpPr>
          <a:xfrm>
            <a:off x="2810759" y="4072166"/>
            <a:ext cx="2192585" cy="1087184"/>
            <a:chOff x="2925059" y="4043450"/>
            <a:chExt cx="2192585" cy="1087184"/>
          </a:xfrm>
        </p:grpSpPr>
        <p:sp>
          <p:nvSpPr>
            <p:cNvPr id="96" name="Rectangle 12">
              <a:extLst>
                <a:ext uri="{FF2B5EF4-FFF2-40B4-BE49-F238E27FC236}">
                  <a16:creationId xmlns:a16="http://schemas.microsoft.com/office/drawing/2014/main" id="{A40FBC9B-85C7-4007-A20C-D2629845CD92}"/>
                </a:ext>
              </a:extLst>
            </p:cNvPr>
            <p:cNvSpPr/>
            <p:nvPr/>
          </p:nvSpPr>
          <p:spPr>
            <a:xfrm>
              <a:off x="2925059" y="4428903"/>
              <a:ext cx="219258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id-ID" sz="11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quis nostrud exerci tation ullamcorper suscipit lobortis nisl ut aliquip ex ea commodo consequat. </a:t>
              </a:r>
              <a:endParaRPr lang="en-US" sz="1100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Title 22">
              <a:extLst>
                <a:ext uri="{FF2B5EF4-FFF2-40B4-BE49-F238E27FC236}">
                  <a16:creationId xmlns:a16="http://schemas.microsoft.com/office/drawing/2014/main" id="{5FCAB7EB-C15B-4262-9583-5E39241E9E34}"/>
                </a:ext>
              </a:extLst>
            </p:cNvPr>
            <p:cNvSpPr txBox="1">
              <a:spLocks/>
            </p:cNvSpPr>
            <p:nvPr/>
          </p:nvSpPr>
          <p:spPr>
            <a:xfrm>
              <a:off x="2925060" y="4043450"/>
              <a:ext cx="2192584" cy="34323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1600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Your Text Here</a:t>
              </a:r>
            </a:p>
          </p:txBody>
        </p:sp>
      </p:grpSp>
      <p:sp>
        <p:nvSpPr>
          <p:cNvPr id="98" name="Freeform 29">
            <a:extLst>
              <a:ext uri="{FF2B5EF4-FFF2-40B4-BE49-F238E27FC236}">
                <a16:creationId xmlns:a16="http://schemas.microsoft.com/office/drawing/2014/main" id="{40760D3A-BFAE-4222-BE98-905F269D0C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0252" y="2083317"/>
            <a:ext cx="1304278" cy="1345683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99" name="Rectangle: Rounded Corners 15">
            <a:extLst>
              <a:ext uri="{FF2B5EF4-FFF2-40B4-BE49-F238E27FC236}">
                <a16:creationId xmlns:a16="http://schemas.microsoft.com/office/drawing/2014/main" id="{02DCB9F6-8913-4217-9D7C-8700871DA2C1}"/>
              </a:ext>
            </a:extLst>
          </p:cNvPr>
          <p:cNvSpPr/>
          <p:nvPr/>
        </p:nvSpPr>
        <p:spPr>
          <a:xfrm>
            <a:off x="5631362" y="3535276"/>
            <a:ext cx="902057" cy="43061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2013</a:t>
            </a:r>
          </a:p>
        </p:txBody>
      </p:sp>
      <p:grpSp>
        <p:nvGrpSpPr>
          <p:cNvPr id="100" name="Group 4">
            <a:extLst>
              <a:ext uri="{FF2B5EF4-FFF2-40B4-BE49-F238E27FC236}">
                <a16:creationId xmlns:a16="http://schemas.microsoft.com/office/drawing/2014/main" id="{4FA85329-4B35-4B10-BBED-248CF57F4CB7}"/>
              </a:ext>
            </a:extLst>
          </p:cNvPr>
          <p:cNvGrpSpPr/>
          <p:nvPr/>
        </p:nvGrpSpPr>
        <p:grpSpPr>
          <a:xfrm>
            <a:off x="5077827" y="4072166"/>
            <a:ext cx="2192585" cy="1087184"/>
            <a:chOff x="5192127" y="4043450"/>
            <a:chExt cx="2192585" cy="1087184"/>
          </a:xfrm>
        </p:grpSpPr>
        <p:sp>
          <p:nvSpPr>
            <p:cNvPr id="101" name="Rectangle 16">
              <a:extLst>
                <a:ext uri="{FF2B5EF4-FFF2-40B4-BE49-F238E27FC236}">
                  <a16:creationId xmlns:a16="http://schemas.microsoft.com/office/drawing/2014/main" id="{7FD7273E-E827-4752-B390-E533A207A2A8}"/>
                </a:ext>
              </a:extLst>
            </p:cNvPr>
            <p:cNvSpPr/>
            <p:nvPr/>
          </p:nvSpPr>
          <p:spPr>
            <a:xfrm>
              <a:off x="5192127" y="4428903"/>
              <a:ext cx="219258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id-ID" sz="11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quis nostrud exerci tation ullamcorper suscipit lobortis nisl ut aliquip ex ea commodo consequat. </a:t>
              </a:r>
              <a:endParaRPr lang="en-US" sz="1100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Title 22">
              <a:extLst>
                <a:ext uri="{FF2B5EF4-FFF2-40B4-BE49-F238E27FC236}">
                  <a16:creationId xmlns:a16="http://schemas.microsoft.com/office/drawing/2014/main" id="{F5908781-5338-4BCF-9B6A-78551FCD2632}"/>
                </a:ext>
              </a:extLst>
            </p:cNvPr>
            <p:cNvSpPr txBox="1">
              <a:spLocks/>
            </p:cNvSpPr>
            <p:nvPr/>
          </p:nvSpPr>
          <p:spPr>
            <a:xfrm>
              <a:off x="5192128" y="4043450"/>
              <a:ext cx="2192584" cy="34323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1600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Your Text Here</a:t>
              </a:r>
            </a:p>
          </p:txBody>
        </p:sp>
      </p:grpSp>
      <p:sp>
        <p:nvSpPr>
          <p:cNvPr id="103" name="Freeform 29">
            <a:extLst>
              <a:ext uri="{FF2B5EF4-FFF2-40B4-BE49-F238E27FC236}">
                <a16:creationId xmlns:a16="http://schemas.microsoft.com/office/drawing/2014/main" id="{36C727E4-2B8A-4F35-8F6D-D541771920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7320" y="2083317"/>
            <a:ext cx="1304278" cy="1345683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04" name="Rectangle: Rounded Corners 19">
            <a:extLst>
              <a:ext uri="{FF2B5EF4-FFF2-40B4-BE49-F238E27FC236}">
                <a16:creationId xmlns:a16="http://schemas.microsoft.com/office/drawing/2014/main" id="{E946B37A-775F-4989-9360-B864CAA208BF}"/>
              </a:ext>
            </a:extLst>
          </p:cNvPr>
          <p:cNvSpPr/>
          <p:nvPr/>
        </p:nvSpPr>
        <p:spPr>
          <a:xfrm>
            <a:off x="7898430" y="3535276"/>
            <a:ext cx="902057" cy="43061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2014</a:t>
            </a:r>
          </a:p>
        </p:txBody>
      </p:sp>
      <p:grpSp>
        <p:nvGrpSpPr>
          <p:cNvPr id="105" name="Group 7">
            <a:extLst>
              <a:ext uri="{FF2B5EF4-FFF2-40B4-BE49-F238E27FC236}">
                <a16:creationId xmlns:a16="http://schemas.microsoft.com/office/drawing/2014/main" id="{84EACB8B-110A-4EA4-A806-AAB8F9DA00A2}"/>
              </a:ext>
            </a:extLst>
          </p:cNvPr>
          <p:cNvGrpSpPr/>
          <p:nvPr/>
        </p:nvGrpSpPr>
        <p:grpSpPr>
          <a:xfrm>
            <a:off x="7344895" y="4072166"/>
            <a:ext cx="2192585" cy="1087184"/>
            <a:chOff x="7459195" y="4043450"/>
            <a:chExt cx="2192585" cy="1087184"/>
          </a:xfrm>
        </p:grpSpPr>
        <p:sp>
          <p:nvSpPr>
            <p:cNvPr id="106" name="Rectangle 20">
              <a:extLst>
                <a:ext uri="{FF2B5EF4-FFF2-40B4-BE49-F238E27FC236}">
                  <a16:creationId xmlns:a16="http://schemas.microsoft.com/office/drawing/2014/main" id="{423A096D-D82F-465A-92C5-8311A10AAEF6}"/>
                </a:ext>
              </a:extLst>
            </p:cNvPr>
            <p:cNvSpPr/>
            <p:nvPr/>
          </p:nvSpPr>
          <p:spPr>
            <a:xfrm>
              <a:off x="7459195" y="4428903"/>
              <a:ext cx="219258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id-ID" sz="11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quis nostrud exerci tation ullamcorper suscipit lobortis nisl ut aliquip ex ea commodo consequat. </a:t>
              </a:r>
              <a:endParaRPr lang="en-US" sz="1100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Title 22">
              <a:extLst>
                <a:ext uri="{FF2B5EF4-FFF2-40B4-BE49-F238E27FC236}">
                  <a16:creationId xmlns:a16="http://schemas.microsoft.com/office/drawing/2014/main" id="{6E124BA4-8644-4789-B261-C52DC1FEFD89}"/>
                </a:ext>
              </a:extLst>
            </p:cNvPr>
            <p:cNvSpPr txBox="1">
              <a:spLocks/>
            </p:cNvSpPr>
            <p:nvPr/>
          </p:nvSpPr>
          <p:spPr>
            <a:xfrm>
              <a:off x="7459196" y="4043450"/>
              <a:ext cx="2192584" cy="34323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1600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Your Text Here</a:t>
              </a:r>
            </a:p>
          </p:txBody>
        </p:sp>
      </p:grpSp>
      <p:sp>
        <p:nvSpPr>
          <p:cNvPr id="108" name="Freeform 29">
            <a:extLst>
              <a:ext uri="{FF2B5EF4-FFF2-40B4-BE49-F238E27FC236}">
                <a16:creationId xmlns:a16="http://schemas.microsoft.com/office/drawing/2014/main" id="{BB494183-17F3-4AA1-B9DB-FE1E0D1598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64388" y="2083317"/>
            <a:ext cx="1304278" cy="1345683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wrap="none" lIns="34290" tIns="17145" rIns="34290" bIns="17145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09" name="Rectangle: Rounded Corners 23">
            <a:extLst>
              <a:ext uri="{FF2B5EF4-FFF2-40B4-BE49-F238E27FC236}">
                <a16:creationId xmlns:a16="http://schemas.microsoft.com/office/drawing/2014/main" id="{1B57D0A3-836F-4DBD-9D47-176619887A39}"/>
              </a:ext>
            </a:extLst>
          </p:cNvPr>
          <p:cNvSpPr/>
          <p:nvPr/>
        </p:nvSpPr>
        <p:spPr>
          <a:xfrm>
            <a:off x="10165498" y="3535276"/>
            <a:ext cx="902057" cy="430614"/>
          </a:xfrm>
          <a:prstGeom prst="round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  <a:defRPr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2015</a:t>
            </a:r>
          </a:p>
        </p:txBody>
      </p:sp>
      <p:grpSp>
        <p:nvGrpSpPr>
          <p:cNvPr id="110" name="Group 26">
            <a:extLst>
              <a:ext uri="{FF2B5EF4-FFF2-40B4-BE49-F238E27FC236}">
                <a16:creationId xmlns:a16="http://schemas.microsoft.com/office/drawing/2014/main" id="{E139BE94-1FAD-42A0-A95F-2D6C39668CC2}"/>
              </a:ext>
            </a:extLst>
          </p:cNvPr>
          <p:cNvGrpSpPr/>
          <p:nvPr/>
        </p:nvGrpSpPr>
        <p:grpSpPr>
          <a:xfrm>
            <a:off x="9611963" y="4072166"/>
            <a:ext cx="2192585" cy="1087184"/>
            <a:chOff x="9726263" y="4043450"/>
            <a:chExt cx="2192585" cy="1087184"/>
          </a:xfrm>
        </p:grpSpPr>
        <p:sp>
          <p:nvSpPr>
            <p:cNvPr id="111" name="Rectangle 24">
              <a:extLst>
                <a:ext uri="{FF2B5EF4-FFF2-40B4-BE49-F238E27FC236}">
                  <a16:creationId xmlns:a16="http://schemas.microsoft.com/office/drawing/2014/main" id="{3F618261-A801-45E2-AA4C-BFFF0CCA8C81}"/>
                </a:ext>
              </a:extLst>
            </p:cNvPr>
            <p:cNvSpPr/>
            <p:nvPr/>
          </p:nvSpPr>
          <p:spPr>
            <a:xfrm>
              <a:off x="9726263" y="4428903"/>
              <a:ext cx="2192584" cy="7017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20000"/>
                </a:lnSpc>
                <a:defRPr/>
              </a:pPr>
              <a:r>
                <a:rPr lang="id-ID" sz="11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quis nostrud exerci tation ullamcorper suscipit lobortis nisl ut aliquip ex ea commodo consequat. </a:t>
              </a:r>
              <a:endParaRPr lang="en-US" sz="1100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Title 22">
              <a:extLst>
                <a:ext uri="{FF2B5EF4-FFF2-40B4-BE49-F238E27FC236}">
                  <a16:creationId xmlns:a16="http://schemas.microsoft.com/office/drawing/2014/main" id="{B16244D2-5788-4BD7-A275-F21E51E929BD}"/>
                </a:ext>
              </a:extLst>
            </p:cNvPr>
            <p:cNvSpPr txBox="1">
              <a:spLocks/>
            </p:cNvSpPr>
            <p:nvPr/>
          </p:nvSpPr>
          <p:spPr>
            <a:xfrm>
              <a:off x="9726264" y="4043450"/>
              <a:ext cx="2192584" cy="343233"/>
            </a:xfrm>
            <a:prstGeom prst="rect">
              <a:avLst/>
            </a:prstGeom>
          </p:spPr>
          <p:txBody>
            <a:bodyPr/>
            <a:lstStyle>
              <a:lvl1pPr algn="l" defTabSz="9144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3600" b="1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anose="00000500000000000000" pitchFamily="50" charset="0"/>
                  <a:ea typeface="+mj-ea"/>
                  <a:cs typeface="+mj-cs"/>
                </a:defRPr>
              </a:lvl1pPr>
            </a:lstStyle>
            <a:p>
              <a:pPr algn="ctr">
                <a:defRPr/>
              </a:pPr>
              <a:r>
                <a:rPr lang="en-US" sz="1600" spc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Your Text 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383060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000"/>
                            </p:stCondLst>
                            <p:childTnLst>
                              <p:par>
                                <p:cTn id="6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 animBg="1"/>
      <p:bldP spid="89" grpId="0"/>
      <p:bldP spid="93" grpId="0" animBg="1"/>
      <p:bldP spid="94" grpId="0"/>
      <p:bldP spid="98" grpId="0" animBg="1"/>
      <p:bldP spid="99" grpId="0"/>
      <p:bldP spid="103" grpId="0" animBg="1"/>
      <p:bldP spid="104" grpId="0"/>
      <p:bldP spid="108" grpId="0" animBg="1"/>
      <p:bldP spid="109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3CE15F9C-6A95-4109-BAE3-AB14C7766631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844F04ED-FAEB-4693-AB25-70E4E2F85C77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8A72C69B-4AFC-47A3-8B7F-F71D7C8E2D15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49" name="Group 23">
            <a:extLst>
              <a:ext uri="{FF2B5EF4-FFF2-40B4-BE49-F238E27FC236}">
                <a16:creationId xmlns:a16="http://schemas.microsoft.com/office/drawing/2014/main" id="{0247DDF8-08E7-42FE-BB72-E9724CF1DA72}"/>
              </a:ext>
            </a:extLst>
          </p:cNvPr>
          <p:cNvGrpSpPr/>
          <p:nvPr/>
        </p:nvGrpSpPr>
        <p:grpSpPr>
          <a:xfrm>
            <a:off x="6153826" y="2170212"/>
            <a:ext cx="6038174" cy="4246380"/>
            <a:chOff x="6153826" y="1445453"/>
            <a:chExt cx="6038174" cy="4246380"/>
          </a:xfrm>
        </p:grpSpPr>
        <p:grpSp>
          <p:nvGrpSpPr>
            <p:cNvPr id="50" name="Group 21">
              <a:extLst>
                <a:ext uri="{FF2B5EF4-FFF2-40B4-BE49-F238E27FC236}">
                  <a16:creationId xmlns:a16="http://schemas.microsoft.com/office/drawing/2014/main" id="{FD5209E1-EB2C-453C-9B5D-02710D4FF867}"/>
                </a:ext>
              </a:extLst>
            </p:cNvPr>
            <p:cNvGrpSpPr/>
            <p:nvPr/>
          </p:nvGrpSpPr>
          <p:grpSpPr>
            <a:xfrm>
              <a:off x="6153826" y="1445453"/>
              <a:ext cx="6038174" cy="4246380"/>
              <a:chOff x="6153826" y="1445453"/>
              <a:chExt cx="6038174" cy="4246380"/>
            </a:xfrm>
          </p:grpSpPr>
          <p:grpSp>
            <p:nvGrpSpPr>
              <p:cNvPr id="56" name="Group 19">
                <a:extLst>
                  <a:ext uri="{FF2B5EF4-FFF2-40B4-BE49-F238E27FC236}">
                    <a16:creationId xmlns:a16="http://schemas.microsoft.com/office/drawing/2014/main" id="{C615A1E2-0F04-4DCE-B068-A4D18495205F}"/>
                  </a:ext>
                </a:extLst>
              </p:cNvPr>
              <p:cNvGrpSpPr/>
              <p:nvPr/>
            </p:nvGrpSpPr>
            <p:grpSpPr>
              <a:xfrm>
                <a:off x="7169431" y="1445453"/>
                <a:ext cx="5022569" cy="4246380"/>
                <a:chOff x="7961312" y="2114957"/>
                <a:chExt cx="4230688" cy="3576876"/>
              </a:xfrm>
            </p:grpSpPr>
            <p:sp>
              <p:nvSpPr>
                <p:cNvPr id="67" name="Freeform 88">
                  <a:extLst>
                    <a:ext uri="{FF2B5EF4-FFF2-40B4-BE49-F238E27FC236}">
                      <a16:creationId xmlns:a16="http://schemas.microsoft.com/office/drawing/2014/main" id="{EFCD590D-02A0-4058-8FCF-8C0B82D42A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103279" y="2114957"/>
                  <a:ext cx="1891891" cy="1891188"/>
                </a:xfrm>
                <a:custGeom>
                  <a:avLst/>
                  <a:gdLst>
                    <a:gd name="connsiteX0" fmla="*/ 783705 w 1719901"/>
                    <a:gd name="connsiteY0" fmla="*/ 0 h 1719262"/>
                    <a:gd name="connsiteX1" fmla="*/ 787481 w 1719901"/>
                    <a:gd name="connsiteY1" fmla="*/ 0 h 1719262"/>
                    <a:gd name="connsiteX2" fmla="*/ 900751 w 1719901"/>
                    <a:gd name="connsiteY2" fmla="*/ 293316 h 1719262"/>
                    <a:gd name="connsiteX3" fmla="*/ 898916 w 1719901"/>
                    <a:gd name="connsiteY3" fmla="*/ 296605 h 1719262"/>
                    <a:gd name="connsiteX4" fmla="*/ 955479 w 1719901"/>
                    <a:gd name="connsiteY4" fmla="*/ 454670 h 1719262"/>
                    <a:gd name="connsiteX5" fmla="*/ 961355 w 1719901"/>
                    <a:gd name="connsiteY5" fmla="*/ 462794 h 1719262"/>
                    <a:gd name="connsiteX6" fmla="*/ 1249264 w 1719901"/>
                    <a:gd name="connsiteY6" fmla="*/ 860876 h 1719262"/>
                    <a:gd name="connsiteX7" fmla="*/ 1256792 w 1719901"/>
                    <a:gd name="connsiteY7" fmla="*/ 871284 h 1719262"/>
                    <a:gd name="connsiteX8" fmla="*/ 1301634 w 1719901"/>
                    <a:gd name="connsiteY8" fmla="*/ 927149 h 1719262"/>
                    <a:gd name="connsiteX9" fmla="*/ 1719901 w 1719901"/>
                    <a:gd name="connsiteY9" fmla="*/ 1448233 h 1719262"/>
                    <a:gd name="connsiteX10" fmla="*/ 1001712 w 1719901"/>
                    <a:gd name="connsiteY10" fmla="*/ 1719262 h 1719262"/>
                    <a:gd name="connsiteX11" fmla="*/ 945452 w 1719901"/>
                    <a:gd name="connsiteY11" fmla="*/ 1636436 h 1719262"/>
                    <a:gd name="connsiteX12" fmla="*/ 905399 w 1719901"/>
                    <a:gd name="connsiteY12" fmla="*/ 1577469 h 1719262"/>
                    <a:gd name="connsiteX13" fmla="*/ 884316 w 1719901"/>
                    <a:gd name="connsiteY13" fmla="*/ 1580958 h 1719262"/>
                    <a:gd name="connsiteX14" fmla="*/ 835787 w 1719901"/>
                    <a:gd name="connsiteY14" fmla="*/ 1580367 h 1719262"/>
                    <a:gd name="connsiteX15" fmla="*/ 245692 w 1719901"/>
                    <a:gd name="connsiteY15" fmla="*/ 1523854 h 1719262"/>
                    <a:gd name="connsiteX16" fmla="*/ 1385 w 1719901"/>
                    <a:gd name="connsiteY16" fmla="*/ 1222453 h 1719262"/>
                    <a:gd name="connsiteX17" fmla="*/ 46488 w 1719901"/>
                    <a:gd name="connsiteY17" fmla="*/ 781653 h 1719262"/>
                    <a:gd name="connsiteX18" fmla="*/ 347173 w 1719901"/>
                    <a:gd name="connsiteY18" fmla="*/ 540532 h 1719262"/>
                    <a:gd name="connsiteX19" fmla="*/ 785852 w 1719901"/>
                    <a:gd name="connsiteY19" fmla="*/ 582544 h 1719262"/>
                    <a:gd name="connsiteX20" fmla="*/ 770477 w 1719901"/>
                    <a:gd name="connsiteY20" fmla="*/ 526863 h 1719262"/>
                    <a:gd name="connsiteX21" fmla="*/ 768602 w 1719901"/>
                    <a:gd name="connsiteY21" fmla="*/ 530225 h 1719262"/>
                    <a:gd name="connsiteX22" fmla="*/ 651556 w 1719901"/>
                    <a:gd name="connsiteY22" fmla="*/ 225628 h 1719262"/>
                    <a:gd name="connsiteX23" fmla="*/ 734621 w 1719901"/>
                    <a:gd name="connsiteY23" fmla="*/ 18802 h 1719262"/>
                    <a:gd name="connsiteX24" fmla="*/ 783705 w 1719901"/>
                    <a:gd name="connsiteY24" fmla="*/ 0 h 1719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719901" h="1719262">
                      <a:moveTo>
                        <a:pt x="783705" y="0"/>
                      </a:moveTo>
                      <a:cubicBezTo>
                        <a:pt x="783705" y="0"/>
                        <a:pt x="787481" y="0"/>
                        <a:pt x="787481" y="0"/>
                      </a:cubicBezTo>
                      <a:cubicBezTo>
                        <a:pt x="900751" y="293316"/>
                        <a:pt x="900751" y="293316"/>
                        <a:pt x="900751" y="293316"/>
                      </a:cubicBezTo>
                      <a:lnTo>
                        <a:pt x="898916" y="296605"/>
                      </a:lnTo>
                      <a:lnTo>
                        <a:pt x="955479" y="454670"/>
                      </a:lnTo>
                      <a:lnTo>
                        <a:pt x="961355" y="462794"/>
                      </a:lnTo>
                      <a:cubicBezTo>
                        <a:pt x="980792" y="489669"/>
                        <a:pt x="1043962" y="577012"/>
                        <a:pt x="1249264" y="860876"/>
                      </a:cubicBezTo>
                      <a:lnTo>
                        <a:pt x="1256792" y="871284"/>
                      </a:lnTo>
                      <a:lnTo>
                        <a:pt x="1301634" y="927149"/>
                      </a:lnTo>
                      <a:cubicBezTo>
                        <a:pt x="1719901" y="1448233"/>
                        <a:pt x="1719901" y="1448233"/>
                        <a:pt x="1719901" y="1448233"/>
                      </a:cubicBezTo>
                      <a:lnTo>
                        <a:pt x="1001712" y="1719262"/>
                      </a:lnTo>
                      <a:cubicBezTo>
                        <a:pt x="981736" y="1689854"/>
                        <a:pt x="963009" y="1662283"/>
                        <a:pt x="945452" y="1636436"/>
                      </a:cubicBezTo>
                      <a:lnTo>
                        <a:pt x="905399" y="1577469"/>
                      </a:lnTo>
                      <a:lnTo>
                        <a:pt x="884316" y="1580958"/>
                      </a:lnTo>
                      <a:cubicBezTo>
                        <a:pt x="868450" y="1582176"/>
                        <a:pt x="852231" y="1582015"/>
                        <a:pt x="835787" y="1580367"/>
                      </a:cubicBezTo>
                      <a:cubicBezTo>
                        <a:pt x="245692" y="1523854"/>
                        <a:pt x="245692" y="1523854"/>
                        <a:pt x="245692" y="1523854"/>
                      </a:cubicBezTo>
                      <a:cubicBezTo>
                        <a:pt x="95349" y="1508784"/>
                        <a:pt x="-13649" y="1373153"/>
                        <a:pt x="1385" y="1222453"/>
                      </a:cubicBezTo>
                      <a:cubicBezTo>
                        <a:pt x="46488" y="781653"/>
                        <a:pt x="46488" y="781653"/>
                        <a:pt x="46488" y="781653"/>
                      </a:cubicBezTo>
                      <a:cubicBezTo>
                        <a:pt x="61522" y="634720"/>
                        <a:pt x="196831" y="525462"/>
                        <a:pt x="347173" y="540532"/>
                      </a:cubicBezTo>
                      <a:lnTo>
                        <a:pt x="785852" y="582544"/>
                      </a:lnTo>
                      <a:lnTo>
                        <a:pt x="770477" y="526863"/>
                      </a:lnTo>
                      <a:lnTo>
                        <a:pt x="768602" y="530225"/>
                      </a:lnTo>
                      <a:cubicBezTo>
                        <a:pt x="651556" y="225628"/>
                        <a:pt x="651556" y="225628"/>
                        <a:pt x="651556" y="225628"/>
                      </a:cubicBezTo>
                      <a:cubicBezTo>
                        <a:pt x="621351" y="142897"/>
                        <a:pt x="659108" y="52646"/>
                        <a:pt x="734621" y="18802"/>
                      </a:cubicBezTo>
                      <a:cubicBezTo>
                        <a:pt x="783705" y="0"/>
                        <a:pt x="783705" y="0"/>
                        <a:pt x="783705" y="0"/>
                      </a:cubicBezTo>
                      <a:close/>
                    </a:path>
                  </a:pathLst>
                </a:custGeom>
                <a:solidFill>
                  <a:srgbClr val="FAC98E"/>
                </a:solidFill>
                <a:ln>
                  <a:noFill/>
                </a:ln>
                <a:extLst/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grpSp>
              <p:nvGrpSpPr>
                <p:cNvPr id="68" name="Group 18">
                  <a:extLst>
                    <a:ext uri="{FF2B5EF4-FFF2-40B4-BE49-F238E27FC236}">
                      <a16:creationId xmlns:a16="http://schemas.microsoft.com/office/drawing/2014/main" id="{94001B60-A440-482A-8759-4742AD94685E}"/>
                    </a:ext>
                  </a:extLst>
                </p:cNvPr>
                <p:cNvGrpSpPr/>
                <p:nvPr/>
              </p:nvGrpSpPr>
              <p:grpSpPr>
                <a:xfrm>
                  <a:off x="7961312" y="2204096"/>
                  <a:ext cx="4230688" cy="3487737"/>
                  <a:chOff x="7961312" y="2204096"/>
                  <a:chExt cx="4230688" cy="3487737"/>
                </a:xfrm>
              </p:grpSpPr>
              <p:sp>
                <p:nvSpPr>
                  <p:cNvPr id="69" name="AutoShape 3">
                    <a:extLst>
                      <a:ext uri="{FF2B5EF4-FFF2-40B4-BE49-F238E27FC236}">
                        <a16:creationId xmlns:a16="http://schemas.microsoft.com/office/drawing/2014/main" id="{E47F7DEA-2E60-44F5-B9F8-2F65E4FC9C88}"/>
                      </a:ext>
                    </a:extLst>
                  </p:cNvPr>
                  <p:cNvSpPr>
                    <a:spLocks noChangeAspect="1" noChangeArrowheads="1" noTextEdit="1"/>
                  </p:cNvSpPr>
                  <p:nvPr/>
                </p:nvSpPr>
                <p:spPr bwMode="auto">
                  <a:xfrm>
                    <a:off x="7961312" y="2204096"/>
                    <a:ext cx="4230688" cy="3487737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0" name="Freeform 12">
                    <a:extLst>
                      <a:ext uri="{FF2B5EF4-FFF2-40B4-BE49-F238E27FC236}">
                        <a16:creationId xmlns:a16="http://schemas.microsoft.com/office/drawing/2014/main" id="{4BF64070-F440-413F-94ED-55ABCD53A13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199832" y="3144812"/>
                    <a:ext cx="796925" cy="969962"/>
                  </a:xfrm>
                  <a:custGeom>
                    <a:avLst/>
                    <a:gdLst>
                      <a:gd name="T0" fmla="*/ 230 w 502"/>
                      <a:gd name="T1" fmla="*/ 611 h 611"/>
                      <a:gd name="T2" fmla="*/ 502 w 502"/>
                      <a:gd name="T3" fmla="*/ 130 h 611"/>
                      <a:gd name="T4" fmla="*/ 272 w 502"/>
                      <a:gd name="T5" fmla="*/ 0 h 611"/>
                      <a:gd name="T6" fmla="*/ 0 w 502"/>
                      <a:gd name="T7" fmla="*/ 481 h 611"/>
                      <a:gd name="T8" fmla="*/ 230 w 502"/>
                      <a:gd name="T9" fmla="*/ 611 h 6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502" h="611">
                        <a:moveTo>
                          <a:pt x="230" y="611"/>
                        </a:moveTo>
                        <a:lnTo>
                          <a:pt x="502" y="130"/>
                        </a:lnTo>
                        <a:lnTo>
                          <a:pt x="272" y="0"/>
                        </a:lnTo>
                        <a:lnTo>
                          <a:pt x="0" y="481"/>
                        </a:lnTo>
                        <a:lnTo>
                          <a:pt x="230" y="61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1" name="Freeform 13">
                    <a:extLst>
                      <a:ext uri="{FF2B5EF4-FFF2-40B4-BE49-F238E27FC236}">
                        <a16:creationId xmlns:a16="http://schemas.microsoft.com/office/drawing/2014/main" id="{79C376C1-9EAA-4804-9953-790F0C71D7F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7" y="3181996"/>
                    <a:ext cx="2922588" cy="2506662"/>
                  </a:xfrm>
                  <a:custGeom>
                    <a:avLst/>
                    <a:gdLst>
                      <a:gd name="T0" fmla="*/ 1841 w 1841"/>
                      <a:gd name="T1" fmla="*/ 882 h 1579"/>
                      <a:gd name="T2" fmla="*/ 1841 w 1841"/>
                      <a:gd name="T3" fmla="*/ 1275 h 1579"/>
                      <a:gd name="T4" fmla="*/ 1841 w 1841"/>
                      <a:gd name="T5" fmla="*/ 1579 h 1579"/>
                      <a:gd name="T6" fmla="*/ 0 w 1841"/>
                      <a:gd name="T7" fmla="*/ 517 h 1579"/>
                      <a:gd name="T8" fmla="*/ 294 w 1841"/>
                      <a:gd name="T9" fmla="*/ 0 h 1579"/>
                      <a:gd name="T10" fmla="*/ 1841 w 1841"/>
                      <a:gd name="T11" fmla="*/ 882 h 157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</a:cxnLst>
                    <a:rect l="0" t="0" r="r" b="b"/>
                    <a:pathLst>
                      <a:path w="1841" h="1579">
                        <a:moveTo>
                          <a:pt x="1841" y="882"/>
                        </a:moveTo>
                        <a:lnTo>
                          <a:pt x="1841" y="1275"/>
                        </a:lnTo>
                        <a:lnTo>
                          <a:pt x="1841" y="1579"/>
                        </a:lnTo>
                        <a:lnTo>
                          <a:pt x="0" y="517"/>
                        </a:lnTo>
                        <a:lnTo>
                          <a:pt x="294" y="0"/>
                        </a:lnTo>
                        <a:lnTo>
                          <a:pt x="1841" y="882"/>
                        </a:ln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2" name="Freeform 14">
                    <a:extLst>
                      <a:ext uri="{FF2B5EF4-FFF2-40B4-BE49-F238E27FC236}">
                        <a16:creationId xmlns:a16="http://schemas.microsoft.com/office/drawing/2014/main" id="{9B51F3B5-25CB-4C0E-A471-2F608A8E22E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499600" y="3181996"/>
                    <a:ext cx="2689225" cy="1952625"/>
                  </a:xfrm>
                  <a:custGeom>
                    <a:avLst/>
                    <a:gdLst>
                      <a:gd name="T0" fmla="*/ 1694 w 1694"/>
                      <a:gd name="T1" fmla="*/ 882 h 1230"/>
                      <a:gd name="T2" fmla="*/ 1694 w 1694"/>
                      <a:gd name="T3" fmla="*/ 1230 h 1230"/>
                      <a:gd name="T4" fmla="*/ 0 w 1694"/>
                      <a:gd name="T5" fmla="*/ 256 h 1230"/>
                      <a:gd name="T6" fmla="*/ 147 w 1694"/>
                      <a:gd name="T7" fmla="*/ 0 h 1230"/>
                      <a:gd name="T8" fmla="*/ 1694 w 1694"/>
                      <a:gd name="T9" fmla="*/ 882 h 123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94" h="1230">
                        <a:moveTo>
                          <a:pt x="1694" y="882"/>
                        </a:moveTo>
                        <a:lnTo>
                          <a:pt x="1694" y="1230"/>
                        </a:lnTo>
                        <a:lnTo>
                          <a:pt x="0" y="256"/>
                        </a:lnTo>
                        <a:lnTo>
                          <a:pt x="147" y="0"/>
                        </a:lnTo>
                        <a:lnTo>
                          <a:pt x="1694" y="882"/>
                        </a:lnTo>
                        <a:close/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3" name="Freeform 15">
                    <a:extLst>
                      <a:ext uri="{FF2B5EF4-FFF2-40B4-BE49-F238E27FC236}">
                        <a16:creationId xmlns:a16="http://schemas.microsoft.com/office/drawing/2014/main" id="{5C6CD17D-1925-4307-9091-758DE18E28C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9266237" y="3181996"/>
                    <a:ext cx="544513" cy="869950"/>
                  </a:xfrm>
                  <a:custGeom>
                    <a:avLst/>
                    <a:gdLst>
                      <a:gd name="T0" fmla="*/ 50 w 343"/>
                      <a:gd name="T1" fmla="*/ 548 h 548"/>
                      <a:gd name="T2" fmla="*/ 343 w 343"/>
                      <a:gd name="T3" fmla="*/ 31 h 548"/>
                      <a:gd name="T4" fmla="*/ 294 w 343"/>
                      <a:gd name="T5" fmla="*/ 0 h 548"/>
                      <a:gd name="T6" fmla="*/ 0 w 343"/>
                      <a:gd name="T7" fmla="*/ 517 h 548"/>
                      <a:gd name="T8" fmla="*/ 50 w 343"/>
                      <a:gd name="T9" fmla="*/ 548 h 54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43" h="548">
                        <a:moveTo>
                          <a:pt x="50" y="548"/>
                        </a:moveTo>
                        <a:lnTo>
                          <a:pt x="343" y="31"/>
                        </a:lnTo>
                        <a:lnTo>
                          <a:pt x="294" y="0"/>
                        </a:lnTo>
                        <a:lnTo>
                          <a:pt x="0" y="517"/>
                        </a:lnTo>
                        <a:lnTo>
                          <a:pt x="50" y="548"/>
                        </a:lnTo>
                        <a:close/>
                      </a:path>
                    </a:pathLst>
                  </a:custGeom>
                  <a:solidFill>
                    <a:sysClr val="windowText" lastClr="000000">
                      <a:lumMod val="75000"/>
                      <a:lumOff val="25000"/>
                    </a:sysClr>
                  </a:solidFill>
                  <a:ln>
                    <a:noFill/>
                  </a:ln>
                  <a:extLst/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377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</p:grpSp>
          </p:grpSp>
          <p:grpSp>
            <p:nvGrpSpPr>
              <p:cNvPr id="57" name="Group 142">
                <a:extLst>
                  <a:ext uri="{FF2B5EF4-FFF2-40B4-BE49-F238E27FC236}">
                    <a16:creationId xmlns:a16="http://schemas.microsoft.com/office/drawing/2014/main" id="{547E8AD3-4B85-4568-8D9F-34091C60038D}"/>
                  </a:ext>
                </a:extLst>
              </p:cNvPr>
              <p:cNvGrpSpPr/>
              <p:nvPr/>
            </p:nvGrpSpPr>
            <p:grpSpPr>
              <a:xfrm rot="18219647">
                <a:off x="6693899" y="952680"/>
                <a:ext cx="2394780" cy="3474926"/>
                <a:chOff x="1812925" y="752475"/>
                <a:chExt cx="1978025" cy="2870200"/>
              </a:xfrm>
            </p:grpSpPr>
            <p:sp>
              <p:nvSpPr>
                <p:cNvPr id="58" name="Freeform 113">
                  <a:extLst>
                    <a:ext uri="{FF2B5EF4-FFF2-40B4-BE49-F238E27FC236}">
                      <a16:creationId xmlns:a16="http://schemas.microsoft.com/office/drawing/2014/main" id="{A40B74E7-0B4C-45EF-AEA4-378DA7A23E8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812925" y="752475"/>
                  <a:ext cx="1978025" cy="2870200"/>
                </a:xfrm>
                <a:custGeom>
                  <a:avLst/>
                  <a:gdLst/>
                  <a:ahLst/>
                  <a:cxnLst>
                    <a:cxn ang="0">
                      <a:pos x="155" y="5129"/>
                    </a:cxn>
                    <a:cxn ang="0">
                      <a:pos x="45" y="4931"/>
                    </a:cxn>
                    <a:cxn ang="0">
                      <a:pos x="5" y="4761"/>
                    </a:cxn>
                    <a:cxn ang="0">
                      <a:pos x="11" y="4528"/>
                    </a:cxn>
                    <a:cxn ang="0">
                      <a:pos x="96" y="4280"/>
                    </a:cxn>
                    <a:cxn ang="0">
                      <a:pos x="236" y="4139"/>
                    </a:cxn>
                    <a:cxn ang="0">
                      <a:pos x="493" y="3994"/>
                    </a:cxn>
                    <a:cxn ang="0">
                      <a:pos x="706" y="3907"/>
                    </a:cxn>
                    <a:cxn ang="0">
                      <a:pos x="821" y="3818"/>
                    </a:cxn>
                    <a:cxn ang="0">
                      <a:pos x="943" y="3625"/>
                    </a:cxn>
                    <a:cxn ang="0">
                      <a:pos x="1184" y="3208"/>
                    </a:cxn>
                    <a:cxn ang="0">
                      <a:pos x="1464" y="2719"/>
                    </a:cxn>
                    <a:cxn ang="0">
                      <a:pos x="1925" y="1914"/>
                    </a:cxn>
                    <a:cxn ang="0">
                      <a:pos x="2109" y="1561"/>
                    </a:cxn>
                    <a:cxn ang="0">
                      <a:pos x="2121" y="1328"/>
                    </a:cxn>
                    <a:cxn ang="0">
                      <a:pos x="2076" y="972"/>
                    </a:cxn>
                    <a:cxn ang="0">
                      <a:pos x="2048" y="726"/>
                    </a:cxn>
                    <a:cxn ang="0">
                      <a:pos x="2091" y="478"/>
                    </a:cxn>
                    <a:cxn ang="0">
                      <a:pos x="2171" y="339"/>
                    </a:cxn>
                    <a:cxn ang="0">
                      <a:pos x="2420" y="103"/>
                    </a:cxn>
                    <a:cxn ang="0">
                      <a:pos x="2601" y="10"/>
                    </a:cxn>
                    <a:cxn ang="0">
                      <a:pos x="2719" y="24"/>
                    </a:cxn>
                    <a:cxn ang="0">
                      <a:pos x="2582" y="530"/>
                    </a:cxn>
                    <a:cxn ang="0">
                      <a:pos x="2577" y="650"/>
                    </a:cxn>
                    <a:cxn ang="0">
                      <a:pos x="2647" y="749"/>
                    </a:cxn>
                    <a:cxn ang="0">
                      <a:pos x="2858" y="872"/>
                    </a:cxn>
                    <a:cxn ang="0">
                      <a:pos x="3116" y="924"/>
                    </a:cxn>
                    <a:cxn ang="0">
                      <a:pos x="3224" y="906"/>
                    </a:cxn>
                    <a:cxn ang="0">
                      <a:pos x="3279" y="852"/>
                    </a:cxn>
                    <a:cxn ang="0">
                      <a:pos x="3391" y="402"/>
                    </a:cxn>
                    <a:cxn ang="0">
                      <a:pos x="3531" y="300"/>
                    </a:cxn>
                    <a:cxn ang="0">
                      <a:pos x="3640" y="411"/>
                    </a:cxn>
                    <a:cxn ang="0">
                      <a:pos x="3704" y="567"/>
                    </a:cxn>
                    <a:cxn ang="0">
                      <a:pos x="3736" y="906"/>
                    </a:cxn>
                    <a:cxn ang="0">
                      <a:pos x="3695" y="1159"/>
                    </a:cxn>
                    <a:cxn ang="0">
                      <a:pos x="3533" y="1392"/>
                    </a:cxn>
                    <a:cxn ang="0">
                      <a:pos x="3106" y="1607"/>
                    </a:cxn>
                    <a:cxn ang="0">
                      <a:pos x="2839" y="1714"/>
                    </a:cxn>
                    <a:cxn ang="0">
                      <a:pos x="2709" y="1822"/>
                    </a:cxn>
                    <a:cxn ang="0">
                      <a:pos x="2543" y="2082"/>
                    </a:cxn>
                    <a:cxn ang="0">
                      <a:pos x="1903" y="3202"/>
                    </a:cxn>
                    <a:cxn ang="0">
                      <a:pos x="1511" y="3932"/>
                    </a:cxn>
                    <a:cxn ang="0">
                      <a:pos x="1454" y="4156"/>
                    </a:cxn>
                    <a:cxn ang="0">
                      <a:pos x="1466" y="4373"/>
                    </a:cxn>
                    <a:cxn ang="0">
                      <a:pos x="1531" y="4648"/>
                    </a:cxn>
                    <a:cxn ang="0">
                      <a:pos x="1537" y="4831"/>
                    </a:cxn>
                    <a:cxn ang="0">
                      <a:pos x="1463" y="5034"/>
                    </a:cxn>
                    <a:cxn ang="0">
                      <a:pos x="1293" y="5234"/>
                    </a:cxn>
                    <a:cxn ang="0">
                      <a:pos x="1135" y="5361"/>
                    </a:cxn>
                    <a:cxn ang="0">
                      <a:pos x="1013" y="5417"/>
                    </a:cxn>
                    <a:cxn ang="0">
                      <a:pos x="944" y="5415"/>
                    </a:cxn>
                    <a:cxn ang="0">
                      <a:pos x="941" y="5332"/>
                    </a:cxn>
                    <a:cxn ang="0">
                      <a:pos x="1066" y="4835"/>
                    </a:cxn>
                    <a:cxn ang="0">
                      <a:pos x="1022" y="4757"/>
                    </a:cxn>
                    <a:cxn ang="0">
                      <a:pos x="892" y="4666"/>
                    </a:cxn>
                    <a:cxn ang="0">
                      <a:pos x="721" y="4597"/>
                    </a:cxn>
                    <a:cxn ang="0">
                      <a:pos x="560" y="4598"/>
                    </a:cxn>
                    <a:cxn ang="0">
                      <a:pos x="402" y="4689"/>
                    </a:cxn>
                    <a:cxn ang="0">
                      <a:pos x="345" y="4931"/>
                    </a:cxn>
                    <a:cxn ang="0">
                      <a:pos x="272" y="5179"/>
                    </a:cxn>
                  </a:cxnLst>
                  <a:rect l="0" t="0" r="r" b="b"/>
                  <a:pathLst>
                    <a:path w="3736" h="5424">
                      <a:moveTo>
                        <a:pt x="250" y="5224"/>
                      </a:moveTo>
                      <a:lnTo>
                        <a:pt x="244" y="5219"/>
                      </a:lnTo>
                      <a:lnTo>
                        <a:pt x="228" y="5205"/>
                      </a:lnTo>
                      <a:lnTo>
                        <a:pt x="216" y="5196"/>
                      </a:lnTo>
                      <a:lnTo>
                        <a:pt x="203" y="5183"/>
                      </a:lnTo>
                      <a:lnTo>
                        <a:pt x="188" y="5168"/>
                      </a:lnTo>
                      <a:lnTo>
                        <a:pt x="172" y="5150"/>
                      </a:lnTo>
                      <a:lnTo>
                        <a:pt x="155" y="5129"/>
                      </a:lnTo>
                      <a:lnTo>
                        <a:pt x="138" y="5107"/>
                      </a:lnTo>
                      <a:lnTo>
                        <a:pt x="120" y="5081"/>
                      </a:lnTo>
                      <a:lnTo>
                        <a:pt x="102" y="5052"/>
                      </a:lnTo>
                      <a:lnTo>
                        <a:pt x="85" y="5021"/>
                      </a:lnTo>
                      <a:lnTo>
                        <a:pt x="68" y="4987"/>
                      </a:lnTo>
                      <a:lnTo>
                        <a:pt x="60" y="4970"/>
                      </a:lnTo>
                      <a:lnTo>
                        <a:pt x="52" y="4951"/>
                      </a:lnTo>
                      <a:lnTo>
                        <a:pt x="45" y="4931"/>
                      </a:lnTo>
                      <a:lnTo>
                        <a:pt x="37" y="4911"/>
                      </a:lnTo>
                      <a:lnTo>
                        <a:pt x="31" y="4890"/>
                      </a:lnTo>
                      <a:lnTo>
                        <a:pt x="24" y="4868"/>
                      </a:lnTo>
                      <a:lnTo>
                        <a:pt x="19" y="4848"/>
                      </a:lnTo>
                      <a:lnTo>
                        <a:pt x="15" y="4826"/>
                      </a:lnTo>
                      <a:lnTo>
                        <a:pt x="10" y="4805"/>
                      </a:lnTo>
                      <a:lnTo>
                        <a:pt x="7" y="4782"/>
                      </a:lnTo>
                      <a:lnTo>
                        <a:pt x="5" y="4761"/>
                      </a:lnTo>
                      <a:lnTo>
                        <a:pt x="3" y="4740"/>
                      </a:lnTo>
                      <a:lnTo>
                        <a:pt x="1" y="4718"/>
                      </a:lnTo>
                      <a:lnTo>
                        <a:pt x="0" y="4696"/>
                      </a:lnTo>
                      <a:lnTo>
                        <a:pt x="0" y="4674"/>
                      </a:lnTo>
                      <a:lnTo>
                        <a:pt x="0" y="4653"/>
                      </a:lnTo>
                      <a:lnTo>
                        <a:pt x="2" y="4610"/>
                      </a:lnTo>
                      <a:lnTo>
                        <a:pt x="6" y="4568"/>
                      </a:lnTo>
                      <a:lnTo>
                        <a:pt x="11" y="4528"/>
                      </a:lnTo>
                      <a:lnTo>
                        <a:pt x="19" y="4489"/>
                      </a:lnTo>
                      <a:lnTo>
                        <a:pt x="27" y="4451"/>
                      </a:lnTo>
                      <a:lnTo>
                        <a:pt x="37" y="4414"/>
                      </a:lnTo>
                      <a:lnTo>
                        <a:pt x="49" y="4381"/>
                      </a:lnTo>
                      <a:lnTo>
                        <a:pt x="61" y="4349"/>
                      </a:lnTo>
                      <a:lnTo>
                        <a:pt x="75" y="4320"/>
                      </a:lnTo>
                      <a:lnTo>
                        <a:pt x="88" y="4293"/>
                      </a:lnTo>
                      <a:lnTo>
                        <a:pt x="96" y="4280"/>
                      </a:lnTo>
                      <a:lnTo>
                        <a:pt x="105" y="4269"/>
                      </a:lnTo>
                      <a:lnTo>
                        <a:pt x="113" y="4257"/>
                      </a:lnTo>
                      <a:lnTo>
                        <a:pt x="122" y="4245"/>
                      </a:lnTo>
                      <a:lnTo>
                        <a:pt x="142" y="4221"/>
                      </a:lnTo>
                      <a:lnTo>
                        <a:pt x="163" y="4200"/>
                      </a:lnTo>
                      <a:lnTo>
                        <a:pt x="187" y="4179"/>
                      </a:lnTo>
                      <a:lnTo>
                        <a:pt x="211" y="4158"/>
                      </a:lnTo>
                      <a:lnTo>
                        <a:pt x="236" y="4139"/>
                      </a:lnTo>
                      <a:lnTo>
                        <a:pt x="263" y="4121"/>
                      </a:lnTo>
                      <a:lnTo>
                        <a:pt x="289" y="4103"/>
                      </a:lnTo>
                      <a:lnTo>
                        <a:pt x="317" y="4087"/>
                      </a:lnTo>
                      <a:lnTo>
                        <a:pt x="343" y="4070"/>
                      </a:lnTo>
                      <a:lnTo>
                        <a:pt x="370" y="4055"/>
                      </a:lnTo>
                      <a:lnTo>
                        <a:pt x="421" y="4029"/>
                      </a:lnTo>
                      <a:lnTo>
                        <a:pt x="470" y="4005"/>
                      </a:lnTo>
                      <a:lnTo>
                        <a:pt x="493" y="3994"/>
                      </a:lnTo>
                      <a:lnTo>
                        <a:pt x="518" y="3985"/>
                      </a:lnTo>
                      <a:lnTo>
                        <a:pt x="544" y="3975"/>
                      </a:lnTo>
                      <a:lnTo>
                        <a:pt x="570" y="3966"/>
                      </a:lnTo>
                      <a:lnTo>
                        <a:pt x="597" y="3956"/>
                      </a:lnTo>
                      <a:lnTo>
                        <a:pt x="624" y="3945"/>
                      </a:lnTo>
                      <a:lnTo>
                        <a:pt x="652" y="3933"/>
                      </a:lnTo>
                      <a:lnTo>
                        <a:pt x="678" y="3921"/>
                      </a:lnTo>
                      <a:lnTo>
                        <a:pt x="706" y="3907"/>
                      </a:lnTo>
                      <a:lnTo>
                        <a:pt x="733" y="3891"/>
                      </a:lnTo>
                      <a:lnTo>
                        <a:pt x="746" y="3882"/>
                      </a:lnTo>
                      <a:lnTo>
                        <a:pt x="759" y="3873"/>
                      </a:lnTo>
                      <a:lnTo>
                        <a:pt x="772" y="3863"/>
                      </a:lnTo>
                      <a:lnTo>
                        <a:pt x="784" y="3853"/>
                      </a:lnTo>
                      <a:lnTo>
                        <a:pt x="797" y="3841"/>
                      </a:lnTo>
                      <a:lnTo>
                        <a:pt x="809" y="3830"/>
                      </a:lnTo>
                      <a:lnTo>
                        <a:pt x="821" y="3818"/>
                      </a:lnTo>
                      <a:lnTo>
                        <a:pt x="833" y="3804"/>
                      </a:lnTo>
                      <a:lnTo>
                        <a:pt x="843" y="3790"/>
                      </a:lnTo>
                      <a:lnTo>
                        <a:pt x="854" y="3776"/>
                      </a:lnTo>
                      <a:lnTo>
                        <a:pt x="865" y="3760"/>
                      </a:lnTo>
                      <a:lnTo>
                        <a:pt x="874" y="3744"/>
                      </a:lnTo>
                      <a:lnTo>
                        <a:pt x="896" y="3708"/>
                      </a:lnTo>
                      <a:lnTo>
                        <a:pt x="918" y="3668"/>
                      </a:lnTo>
                      <a:lnTo>
                        <a:pt x="943" y="3625"/>
                      </a:lnTo>
                      <a:lnTo>
                        <a:pt x="970" y="3579"/>
                      </a:lnTo>
                      <a:lnTo>
                        <a:pt x="998" y="3531"/>
                      </a:lnTo>
                      <a:lnTo>
                        <a:pt x="1026" y="3481"/>
                      </a:lnTo>
                      <a:lnTo>
                        <a:pt x="1056" y="3428"/>
                      </a:lnTo>
                      <a:lnTo>
                        <a:pt x="1088" y="3375"/>
                      </a:lnTo>
                      <a:lnTo>
                        <a:pt x="1120" y="3319"/>
                      </a:lnTo>
                      <a:lnTo>
                        <a:pt x="1152" y="3263"/>
                      </a:lnTo>
                      <a:lnTo>
                        <a:pt x="1184" y="3208"/>
                      </a:lnTo>
                      <a:lnTo>
                        <a:pt x="1216" y="3152"/>
                      </a:lnTo>
                      <a:lnTo>
                        <a:pt x="1248" y="3095"/>
                      </a:lnTo>
                      <a:lnTo>
                        <a:pt x="1280" y="3040"/>
                      </a:lnTo>
                      <a:lnTo>
                        <a:pt x="1311" y="2986"/>
                      </a:lnTo>
                      <a:lnTo>
                        <a:pt x="1341" y="2933"/>
                      </a:lnTo>
                      <a:lnTo>
                        <a:pt x="1376" y="2875"/>
                      </a:lnTo>
                      <a:lnTo>
                        <a:pt x="1417" y="2803"/>
                      </a:lnTo>
                      <a:lnTo>
                        <a:pt x="1464" y="2719"/>
                      </a:lnTo>
                      <a:lnTo>
                        <a:pt x="1518" y="2627"/>
                      </a:lnTo>
                      <a:lnTo>
                        <a:pt x="1575" y="2529"/>
                      </a:lnTo>
                      <a:lnTo>
                        <a:pt x="1634" y="2426"/>
                      </a:lnTo>
                      <a:lnTo>
                        <a:pt x="1694" y="2320"/>
                      </a:lnTo>
                      <a:lnTo>
                        <a:pt x="1755" y="2214"/>
                      </a:lnTo>
                      <a:lnTo>
                        <a:pt x="1815" y="2109"/>
                      </a:lnTo>
                      <a:lnTo>
                        <a:pt x="1871" y="2008"/>
                      </a:lnTo>
                      <a:lnTo>
                        <a:pt x="1925" y="1914"/>
                      </a:lnTo>
                      <a:lnTo>
                        <a:pt x="1973" y="1827"/>
                      </a:lnTo>
                      <a:lnTo>
                        <a:pt x="2016" y="1751"/>
                      </a:lnTo>
                      <a:lnTo>
                        <a:pt x="2051" y="1687"/>
                      </a:lnTo>
                      <a:lnTo>
                        <a:pt x="2078" y="1637"/>
                      </a:lnTo>
                      <a:lnTo>
                        <a:pt x="2095" y="1604"/>
                      </a:lnTo>
                      <a:lnTo>
                        <a:pt x="2101" y="1591"/>
                      </a:lnTo>
                      <a:lnTo>
                        <a:pt x="2105" y="1577"/>
                      </a:lnTo>
                      <a:lnTo>
                        <a:pt x="2109" y="1561"/>
                      </a:lnTo>
                      <a:lnTo>
                        <a:pt x="2113" y="1545"/>
                      </a:lnTo>
                      <a:lnTo>
                        <a:pt x="2116" y="1527"/>
                      </a:lnTo>
                      <a:lnTo>
                        <a:pt x="2119" y="1507"/>
                      </a:lnTo>
                      <a:lnTo>
                        <a:pt x="2120" y="1487"/>
                      </a:lnTo>
                      <a:lnTo>
                        <a:pt x="2122" y="1467"/>
                      </a:lnTo>
                      <a:lnTo>
                        <a:pt x="2123" y="1423"/>
                      </a:lnTo>
                      <a:lnTo>
                        <a:pt x="2123" y="1376"/>
                      </a:lnTo>
                      <a:lnTo>
                        <a:pt x="2121" y="1328"/>
                      </a:lnTo>
                      <a:lnTo>
                        <a:pt x="2118" y="1279"/>
                      </a:lnTo>
                      <a:lnTo>
                        <a:pt x="2113" y="1230"/>
                      </a:lnTo>
                      <a:lnTo>
                        <a:pt x="2108" y="1182"/>
                      </a:lnTo>
                      <a:lnTo>
                        <a:pt x="2102" y="1134"/>
                      </a:lnTo>
                      <a:lnTo>
                        <a:pt x="2096" y="1089"/>
                      </a:lnTo>
                      <a:lnTo>
                        <a:pt x="2089" y="1046"/>
                      </a:lnTo>
                      <a:lnTo>
                        <a:pt x="2082" y="1007"/>
                      </a:lnTo>
                      <a:lnTo>
                        <a:pt x="2076" y="972"/>
                      </a:lnTo>
                      <a:lnTo>
                        <a:pt x="2071" y="943"/>
                      </a:lnTo>
                      <a:lnTo>
                        <a:pt x="2065" y="915"/>
                      </a:lnTo>
                      <a:lnTo>
                        <a:pt x="2060" y="885"/>
                      </a:lnTo>
                      <a:lnTo>
                        <a:pt x="2056" y="855"/>
                      </a:lnTo>
                      <a:lnTo>
                        <a:pt x="2052" y="824"/>
                      </a:lnTo>
                      <a:lnTo>
                        <a:pt x="2050" y="792"/>
                      </a:lnTo>
                      <a:lnTo>
                        <a:pt x="2049" y="759"/>
                      </a:lnTo>
                      <a:lnTo>
                        <a:pt x="2048" y="726"/>
                      </a:lnTo>
                      <a:lnTo>
                        <a:pt x="2049" y="692"/>
                      </a:lnTo>
                      <a:lnTo>
                        <a:pt x="2051" y="659"/>
                      </a:lnTo>
                      <a:lnTo>
                        <a:pt x="2056" y="625"/>
                      </a:lnTo>
                      <a:lnTo>
                        <a:pt x="2060" y="592"/>
                      </a:lnTo>
                      <a:lnTo>
                        <a:pt x="2066" y="559"/>
                      </a:lnTo>
                      <a:lnTo>
                        <a:pt x="2075" y="525"/>
                      </a:lnTo>
                      <a:lnTo>
                        <a:pt x="2084" y="494"/>
                      </a:lnTo>
                      <a:lnTo>
                        <a:pt x="2091" y="478"/>
                      </a:lnTo>
                      <a:lnTo>
                        <a:pt x="2096" y="463"/>
                      </a:lnTo>
                      <a:lnTo>
                        <a:pt x="2103" y="447"/>
                      </a:lnTo>
                      <a:lnTo>
                        <a:pt x="2110" y="432"/>
                      </a:lnTo>
                      <a:lnTo>
                        <a:pt x="2118" y="417"/>
                      </a:lnTo>
                      <a:lnTo>
                        <a:pt x="2127" y="402"/>
                      </a:lnTo>
                      <a:lnTo>
                        <a:pt x="2137" y="387"/>
                      </a:lnTo>
                      <a:lnTo>
                        <a:pt x="2148" y="371"/>
                      </a:lnTo>
                      <a:lnTo>
                        <a:pt x="2171" y="339"/>
                      </a:lnTo>
                      <a:lnTo>
                        <a:pt x="2198" y="307"/>
                      </a:lnTo>
                      <a:lnTo>
                        <a:pt x="2227" y="275"/>
                      </a:lnTo>
                      <a:lnTo>
                        <a:pt x="2258" y="243"/>
                      </a:lnTo>
                      <a:lnTo>
                        <a:pt x="2290" y="212"/>
                      </a:lnTo>
                      <a:lnTo>
                        <a:pt x="2323" y="183"/>
                      </a:lnTo>
                      <a:lnTo>
                        <a:pt x="2355" y="154"/>
                      </a:lnTo>
                      <a:lnTo>
                        <a:pt x="2389" y="127"/>
                      </a:lnTo>
                      <a:lnTo>
                        <a:pt x="2420" y="103"/>
                      </a:lnTo>
                      <a:lnTo>
                        <a:pt x="2451" y="81"/>
                      </a:lnTo>
                      <a:lnTo>
                        <a:pt x="2479" y="62"/>
                      </a:lnTo>
                      <a:lnTo>
                        <a:pt x="2505" y="46"/>
                      </a:lnTo>
                      <a:lnTo>
                        <a:pt x="2529" y="34"/>
                      </a:lnTo>
                      <a:lnTo>
                        <a:pt x="2548" y="25"/>
                      </a:lnTo>
                      <a:lnTo>
                        <a:pt x="2566" y="19"/>
                      </a:lnTo>
                      <a:lnTo>
                        <a:pt x="2583" y="15"/>
                      </a:lnTo>
                      <a:lnTo>
                        <a:pt x="2601" y="10"/>
                      </a:lnTo>
                      <a:lnTo>
                        <a:pt x="2617" y="7"/>
                      </a:lnTo>
                      <a:lnTo>
                        <a:pt x="2647" y="3"/>
                      </a:lnTo>
                      <a:lnTo>
                        <a:pt x="2673" y="1"/>
                      </a:lnTo>
                      <a:lnTo>
                        <a:pt x="2696" y="0"/>
                      </a:lnTo>
                      <a:lnTo>
                        <a:pt x="2712" y="0"/>
                      </a:lnTo>
                      <a:lnTo>
                        <a:pt x="2723" y="1"/>
                      </a:lnTo>
                      <a:lnTo>
                        <a:pt x="2727" y="1"/>
                      </a:lnTo>
                      <a:lnTo>
                        <a:pt x="2719" y="24"/>
                      </a:lnTo>
                      <a:lnTo>
                        <a:pt x="2701" y="85"/>
                      </a:lnTo>
                      <a:lnTo>
                        <a:pt x="2676" y="173"/>
                      </a:lnTo>
                      <a:lnTo>
                        <a:pt x="2646" y="277"/>
                      </a:lnTo>
                      <a:lnTo>
                        <a:pt x="2632" y="331"/>
                      </a:lnTo>
                      <a:lnTo>
                        <a:pt x="2617" y="384"/>
                      </a:lnTo>
                      <a:lnTo>
                        <a:pt x="2604" y="437"/>
                      </a:lnTo>
                      <a:lnTo>
                        <a:pt x="2592" y="486"/>
                      </a:lnTo>
                      <a:lnTo>
                        <a:pt x="2582" y="530"/>
                      </a:lnTo>
                      <a:lnTo>
                        <a:pt x="2576" y="568"/>
                      </a:lnTo>
                      <a:lnTo>
                        <a:pt x="2574" y="585"/>
                      </a:lnTo>
                      <a:lnTo>
                        <a:pt x="2572" y="600"/>
                      </a:lnTo>
                      <a:lnTo>
                        <a:pt x="2572" y="612"/>
                      </a:lnTo>
                      <a:lnTo>
                        <a:pt x="2572" y="623"/>
                      </a:lnTo>
                      <a:lnTo>
                        <a:pt x="2573" y="631"/>
                      </a:lnTo>
                      <a:lnTo>
                        <a:pt x="2575" y="640"/>
                      </a:lnTo>
                      <a:lnTo>
                        <a:pt x="2577" y="650"/>
                      </a:lnTo>
                      <a:lnTo>
                        <a:pt x="2580" y="658"/>
                      </a:lnTo>
                      <a:lnTo>
                        <a:pt x="2585" y="668"/>
                      </a:lnTo>
                      <a:lnTo>
                        <a:pt x="2589" y="676"/>
                      </a:lnTo>
                      <a:lnTo>
                        <a:pt x="2594" y="686"/>
                      </a:lnTo>
                      <a:lnTo>
                        <a:pt x="2600" y="696"/>
                      </a:lnTo>
                      <a:lnTo>
                        <a:pt x="2613" y="714"/>
                      </a:lnTo>
                      <a:lnTo>
                        <a:pt x="2628" y="732"/>
                      </a:lnTo>
                      <a:lnTo>
                        <a:pt x="2647" y="749"/>
                      </a:lnTo>
                      <a:lnTo>
                        <a:pt x="2666" y="767"/>
                      </a:lnTo>
                      <a:lnTo>
                        <a:pt x="2688" y="785"/>
                      </a:lnTo>
                      <a:lnTo>
                        <a:pt x="2712" y="801"/>
                      </a:lnTo>
                      <a:lnTo>
                        <a:pt x="2738" y="817"/>
                      </a:lnTo>
                      <a:lnTo>
                        <a:pt x="2765" y="832"/>
                      </a:lnTo>
                      <a:lnTo>
                        <a:pt x="2794" y="847"/>
                      </a:lnTo>
                      <a:lnTo>
                        <a:pt x="2825" y="860"/>
                      </a:lnTo>
                      <a:lnTo>
                        <a:pt x="2858" y="872"/>
                      </a:lnTo>
                      <a:lnTo>
                        <a:pt x="2892" y="883"/>
                      </a:lnTo>
                      <a:lnTo>
                        <a:pt x="2926" y="893"/>
                      </a:lnTo>
                      <a:lnTo>
                        <a:pt x="2959" y="901"/>
                      </a:lnTo>
                      <a:lnTo>
                        <a:pt x="2993" y="909"/>
                      </a:lnTo>
                      <a:lnTo>
                        <a:pt x="3026" y="915"/>
                      </a:lnTo>
                      <a:lnTo>
                        <a:pt x="3057" y="919"/>
                      </a:lnTo>
                      <a:lnTo>
                        <a:pt x="3087" y="923"/>
                      </a:lnTo>
                      <a:lnTo>
                        <a:pt x="3116" y="924"/>
                      </a:lnTo>
                      <a:lnTo>
                        <a:pt x="3142" y="923"/>
                      </a:lnTo>
                      <a:lnTo>
                        <a:pt x="3156" y="922"/>
                      </a:lnTo>
                      <a:lnTo>
                        <a:pt x="3168" y="921"/>
                      </a:lnTo>
                      <a:lnTo>
                        <a:pt x="3180" y="918"/>
                      </a:lnTo>
                      <a:lnTo>
                        <a:pt x="3192" y="916"/>
                      </a:lnTo>
                      <a:lnTo>
                        <a:pt x="3203" y="913"/>
                      </a:lnTo>
                      <a:lnTo>
                        <a:pt x="3213" y="910"/>
                      </a:lnTo>
                      <a:lnTo>
                        <a:pt x="3224" y="906"/>
                      </a:lnTo>
                      <a:lnTo>
                        <a:pt x="3232" y="901"/>
                      </a:lnTo>
                      <a:lnTo>
                        <a:pt x="3241" y="896"/>
                      </a:lnTo>
                      <a:lnTo>
                        <a:pt x="3250" y="889"/>
                      </a:lnTo>
                      <a:lnTo>
                        <a:pt x="3257" y="883"/>
                      </a:lnTo>
                      <a:lnTo>
                        <a:pt x="3263" y="877"/>
                      </a:lnTo>
                      <a:lnTo>
                        <a:pt x="3270" y="869"/>
                      </a:lnTo>
                      <a:lnTo>
                        <a:pt x="3275" y="861"/>
                      </a:lnTo>
                      <a:lnTo>
                        <a:pt x="3279" y="852"/>
                      </a:lnTo>
                      <a:lnTo>
                        <a:pt x="3283" y="842"/>
                      </a:lnTo>
                      <a:lnTo>
                        <a:pt x="3290" y="818"/>
                      </a:lnTo>
                      <a:lnTo>
                        <a:pt x="3300" y="786"/>
                      </a:lnTo>
                      <a:lnTo>
                        <a:pt x="3309" y="747"/>
                      </a:lnTo>
                      <a:lnTo>
                        <a:pt x="3321" y="703"/>
                      </a:lnTo>
                      <a:lnTo>
                        <a:pt x="3345" y="605"/>
                      </a:lnTo>
                      <a:lnTo>
                        <a:pt x="3368" y="501"/>
                      </a:lnTo>
                      <a:lnTo>
                        <a:pt x="3391" y="402"/>
                      </a:lnTo>
                      <a:lnTo>
                        <a:pt x="3410" y="319"/>
                      </a:lnTo>
                      <a:lnTo>
                        <a:pt x="3422" y="261"/>
                      </a:lnTo>
                      <a:lnTo>
                        <a:pt x="3427" y="240"/>
                      </a:lnTo>
                      <a:lnTo>
                        <a:pt x="3438" y="244"/>
                      </a:lnTo>
                      <a:lnTo>
                        <a:pt x="3467" y="259"/>
                      </a:lnTo>
                      <a:lnTo>
                        <a:pt x="3486" y="270"/>
                      </a:lnTo>
                      <a:lnTo>
                        <a:pt x="3508" y="283"/>
                      </a:lnTo>
                      <a:lnTo>
                        <a:pt x="3531" y="300"/>
                      </a:lnTo>
                      <a:lnTo>
                        <a:pt x="3556" y="319"/>
                      </a:lnTo>
                      <a:lnTo>
                        <a:pt x="3569" y="330"/>
                      </a:lnTo>
                      <a:lnTo>
                        <a:pt x="3581" y="341"/>
                      </a:lnTo>
                      <a:lnTo>
                        <a:pt x="3593" y="353"/>
                      </a:lnTo>
                      <a:lnTo>
                        <a:pt x="3606" y="367"/>
                      </a:lnTo>
                      <a:lnTo>
                        <a:pt x="3618" y="381"/>
                      </a:lnTo>
                      <a:lnTo>
                        <a:pt x="3629" y="396"/>
                      </a:lnTo>
                      <a:lnTo>
                        <a:pt x="3640" y="411"/>
                      </a:lnTo>
                      <a:lnTo>
                        <a:pt x="3651" y="428"/>
                      </a:lnTo>
                      <a:lnTo>
                        <a:pt x="3661" y="445"/>
                      </a:lnTo>
                      <a:lnTo>
                        <a:pt x="3670" y="463"/>
                      </a:lnTo>
                      <a:lnTo>
                        <a:pt x="3679" y="483"/>
                      </a:lnTo>
                      <a:lnTo>
                        <a:pt x="3686" y="502"/>
                      </a:lnTo>
                      <a:lnTo>
                        <a:pt x="3693" y="523"/>
                      </a:lnTo>
                      <a:lnTo>
                        <a:pt x="3699" y="545"/>
                      </a:lnTo>
                      <a:lnTo>
                        <a:pt x="3704" y="567"/>
                      </a:lnTo>
                      <a:lnTo>
                        <a:pt x="3707" y="591"/>
                      </a:lnTo>
                      <a:lnTo>
                        <a:pt x="3713" y="641"/>
                      </a:lnTo>
                      <a:lnTo>
                        <a:pt x="3720" y="696"/>
                      </a:lnTo>
                      <a:lnTo>
                        <a:pt x="3726" y="752"/>
                      </a:lnTo>
                      <a:lnTo>
                        <a:pt x="3731" y="812"/>
                      </a:lnTo>
                      <a:lnTo>
                        <a:pt x="3734" y="843"/>
                      </a:lnTo>
                      <a:lnTo>
                        <a:pt x="3735" y="875"/>
                      </a:lnTo>
                      <a:lnTo>
                        <a:pt x="3736" y="906"/>
                      </a:lnTo>
                      <a:lnTo>
                        <a:pt x="3735" y="937"/>
                      </a:lnTo>
                      <a:lnTo>
                        <a:pt x="3734" y="969"/>
                      </a:lnTo>
                      <a:lnTo>
                        <a:pt x="3730" y="1001"/>
                      </a:lnTo>
                      <a:lnTo>
                        <a:pt x="3727" y="1033"/>
                      </a:lnTo>
                      <a:lnTo>
                        <a:pt x="3722" y="1064"/>
                      </a:lnTo>
                      <a:lnTo>
                        <a:pt x="3714" y="1096"/>
                      </a:lnTo>
                      <a:lnTo>
                        <a:pt x="3706" y="1128"/>
                      </a:lnTo>
                      <a:lnTo>
                        <a:pt x="3695" y="1159"/>
                      </a:lnTo>
                      <a:lnTo>
                        <a:pt x="3683" y="1190"/>
                      </a:lnTo>
                      <a:lnTo>
                        <a:pt x="3669" y="1220"/>
                      </a:lnTo>
                      <a:lnTo>
                        <a:pt x="3652" y="1251"/>
                      </a:lnTo>
                      <a:lnTo>
                        <a:pt x="3634" y="1280"/>
                      </a:lnTo>
                      <a:lnTo>
                        <a:pt x="3613" y="1309"/>
                      </a:lnTo>
                      <a:lnTo>
                        <a:pt x="3589" y="1338"/>
                      </a:lnTo>
                      <a:lnTo>
                        <a:pt x="3562" y="1365"/>
                      </a:lnTo>
                      <a:lnTo>
                        <a:pt x="3533" y="1392"/>
                      </a:lnTo>
                      <a:lnTo>
                        <a:pt x="3501" y="1417"/>
                      </a:lnTo>
                      <a:lnTo>
                        <a:pt x="3466" y="1443"/>
                      </a:lnTo>
                      <a:lnTo>
                        <a:pt x="3428" y="1467"/>
                      </a:lnTo>
                      <a:lnTo>
                        <a:pt x="3387" y="1489"/>
                      </a:lnTo>
                      <a:lnTo>
                        <a:pt x="3342" y="1510"/>
                      </a:lnTo>
                      <a:lnTo>
                        <a:pt x="3254" y="1549"/>
                      </a:lnTo>
                      <a:lnTo>
                        <a:pt x="3176" y="1580"/>
                      </a:lnTo>
                      <a:lnTo>
                        <a:pt x="3106" y="1607"/>
                      </a:lnTo>
                      <a:lnTo>
                        <a:pt x="3045" y="1630"/>
                      </a:lnTo>
                      <a:lnTo>
                        <a:pt x="2989" y="1650"/>
                      </a:lnTo>
                      <a:lnTo>
                        <a:pt x="2941" y="1668"/>
                      </a:lnTo>
                      <a:lnTo>
                        <a:pt x="2919" y="1678"/>
                      </a:lnTo>
                      <a:lnTo>
                        <a:pt x="2897" y="1686"/>
                      </a:lnTo>
                      <a:lnTo>
                        <a:pt x="2877" y="1695"/>
                      </a:lnTo>
                      <a:lnTo>
                        <a:pt x="2858" y="1704"/>
                      </a:lnTo>
                      <a:lnTo>
                        <a:pt x="2839" y="1714"/>
                      </a:lnTo>
                      <a:lnTo>
                        <a:pt x="2821" y="1724"/>
                      </a:lnTo>
                      <a:lnTo>
                        <a:pt x="2804" y="1734"/>
                      </a:lnTo>
                      <a:lnTo>
                        <a:pt x="2788" y="1746"/>
                      </a:lnTo>
                      <a:lnTo>
                        <a:pt x="2772" y="1759"/>
                      </a:lnTo>
                      <a:lnTo>
                        <a:pt x="2756" y="1773"/>
                      </a:lnTo>
                      <a:lnTo>
                        <a:pt x="2740" y="1788"/>
                      </a:lnTo>
                      <a:lnTo>
                        <a:pt x="2725" y="1804"/>
                      </a:lnTo>
                      <a:lnTo>
                        <a:pt x="2709" y="1822"/>
                      </a:lnTo>
                      <a:lnTo>
                        <a:pt x="2694" y="1842"/>
                      </a:lnTo>
                      <a:lnTo>
                        <a:pt x="2677" y="1864"/>
                      </a:lnTo>
                      <a:lnTo>
                        <a:pt x="2661" y="1886"/>
                      </a:lnTo>
                      <a:lnTo>
                        <a:pt x="2643" y="1912"/>
                      </a:lnTo>
                      <a:lnTo>
                        <a:pt x="2626" y="1940"/>
                      </a:lnTo>
                      <a:lnTo>
                        <a:pt x="2608" y="1970"/>
                      </a:lnTo>
                      <a:lnTo>
                        <a:pt x="2589" y="2003"/>
                      </a:lnTo>
                      <a:lnTo>
                        <a:pt x="2543" y="2082"/>
                      </a:lnTo>
                      <a:lnTo>
                        <a:pt x="2485" y="2183"/>
                      </a:lnTo>
                      <a:lnTo>
                        <a:pt x="2416" y="2302"/>
                      </a:lnTo>
                      <a:lnTo>
                        <a:pt x="2340" y="2436"/>
                      </a:lnTo>
                      <a:lnTo>
                        <a:pt x="2258" y="2580"/>
                      </a:lnTo>
                      <a:lnTo>
                        <a:pt x="2170" y="2732"/>
                      </a:lnTo>
                      <a:lnTo>
                        <a:pt x="2081" y="2888"/>
                      </a:lnTo>
                      <a:lnTo>
                        <a:pt x="1991" y="3047"/>
                      </a:lnTo>
                      <a:lnTo>
                        <a:pt x="1903" y="3202"/>
                      </a:lnTo>
                      <a:lnTo>
                        <a:pt x="1820" y="3353"/>
                      </a:lnTo>
                      <a:lnTo>
                        <a:pt x="1742" y="3494"/>
                      </a:lnTo>
                      <a:lnTo>
                        <a:pt x="1670" y="3624"/>
                      </a:lnTo>
                      <a:lnTo>
                        <a:pt x="1609" y="3738"/>
                      </a:lnTo>
                      <a:lnTo>
                        <a:pt x="1560" y="3833"/>
                      </a:lnTo>
                      <a:lnTo>
                        <a:pt x="1539" y="3872"/>
                      </a:lnTo>
                      <a:lnTo>
                        <a:pt x="1523" y="3906"/>
                      </a:lnTo>
                      <a:lnTo>
                        <a:pt x="1511" y="3932"/>
                      </a:lnTo>
                      <a:lnTo>
                        <a:pt x="1503" y="3953"/>
                      </a:lnTo>
                      <a:lnTo>
                        <a:pt x="1491" y="3986"/>
                      </a:lnTo>
                      <a:lnTo>
                        <a:pt x="1482" y="4017"/>
                      </a:lnTo>
                      <a:lnTo>
                        <a:pt x="1473" y="4047"/>
                      </a:lnTo>
                      <a:lnTo>
                        <a:pt x="1467" y="4075"/>
                      </a:lnTo>
                      <a:lnTo>
                        <a:pt x="1461" y="4103"/>
                      </a:lnTo>
                      <a:lnTo>
                        <a:pt x="1457" y="4129"/>
                      </a:lnTo>
                      <a:lnTo>
                        <a:pt x="1454" y="4156"/>
                      </a:lnTo>
                      <a:lnTo>
                        <a:pt x="1452" y="4182"/>
                      </a:lnTo>
                      <a:lnTo>
                        <a:pt x="1451" y="4209"/>
                      </a:lnTo>
                      <a:lnTo>
                        <a:pt x="1452" y="4234"/>
                      </a:lnTo>
                      <a:lnTo>
                        <a:pt x="1453" y="4261"/>
                      </a:lnTo>
                      <a:lnTo>
                        <a:pt x="1455" y="4288"/>
                      </a:lnTo>
                      <a:lnTo>
                        <a:pt x="1458" y="4316"/>
                      </a:lnTo>
                      <a:lnTo>
                        <a:pt x="1461" y="4344"/>
                      </a:lnTo>
                      <a:lnTo>
                        <a:pt x="1466" y="4373"/>
                      </a:lnTo>
                      <a:lnTo>
                        <a:pt x="1471" y="4405"/>
                      </a:lnTo>
                      <a:lnTo>
                        <a:pt x="1478" y="4437"/>
                      </a:lnTo>
                      <a:lnTo>
                        <a:pt x="1487" y="4472"/>
                      </a:lnTo>
                      <a:lnTo>
                        <a:pt x="1497" y="4507"/>
                      </a:lnTo>
                      <a:lnTo>
                        <a:pt x="1507" y="4546"/>
                      </a:lnTo>
                      <a:lnTo>
                        <a:pt x="1518" y="4585"/>
                      </a:lnTo>
                      <a:lnTo>
                        <a:pt x="1528" y="4627"/>
                      </a:lnTo>
                      <a:lnTo>
                        <a:pt x="1531" y="4648"/>
                      </a:lnTo>
                      <a:lnTo>
                        <a:pt x="1535" y="4670"/>
                      </a:lnTo>
                      <a:lnTo>
                        <a:pt x="1538" y="4691"/>
                      </a:lnTo>
                      <a:lnTo>
                        <a:pt x="1540" y="4714"/>
                      </a:lnTo>
                      <a:lnTo>
                        <a:pt x="1542" y="4736"/>
                      </a:lnTo>
                      <a:lnTo>
                        <a:pt x="1543" y="4760"/>
                      </a:lnTo>
                      <a:lnTo>
                        <a:pt x="1542" y="4782"/>
                      </a:lnTo>
                      <a:lnTo>
                        <a:pt x="1540" y="4807"/>
                      </a:lnTo>
                      <a:lnTo>
                        <a:pt x="1537" y="4831"/>
                      </a:lnTo>
                      <a:lnTo>
                        <a:pt x="1534" y="4855"/>
                      </a:lnTo>
                      <a:lnTo>
                        <a:pt x="1529" y="4880"/>
                      </a:lnTo>
                      <a:lnTo>
                        <a:pt x="1522" y="4905"/>
                      </a:lnTo>
                      <a:lnTo>
                        <a:pt x="1514" y="4930"/>
                      </a:lnTo>
                      <a:lnTo>
                        <a:pt x="1504" y="4956"/>
                      </a:lnTo>
                      <a:lnTo>
                        <a:pt x="1492" y="4982"/>
                      </a:lnTo>
                      <a:lnTo>
                        <a:pt x="1478" y="5007"/>
                      </a:lnTo>
                      <a:lnTo>
                        <a:pt x="1463" y="5034"/>
                      </a:lnTo>
                      <a:lnTo>
                        <a:pt x="1445" y="5061"/>
                      </a:lnTo>
                      <a:lnTo>
                        <a:pt x="1426" y="5088"/>
                      </a:lnTo>
                      <a:lnTo>
                        <a:pt x="1404" y="5114"/>
                      </a:lnTo>
                      <a:lnTo>
                        <a:pt x="1382" y="5141"/>
                      </a:lnTo>
                      <a:lnTo>
                        <a:pt x="1360" y="5167"/>
                      </a:lnTo>
                      <a:lnTo>
                        <a:pt x="1337" y="5190"/>
                      </a:lnTo>
                      <a:lnTo>
                        <a:pt x="1315" y="5213"/>
                      </a:lnTo>
                      <a:lnTo>
                        <a:pt x="1293" y="5234"/>
                      </a:lnTo>
                      <a:lnTo>
                        <a:pt x="1272" y="5255"/>
                      </a:lnTo>
                      <a:lnTo>
                        <a:pt x="1251" y="5273"/>
                      </a:lnTo>
                      <a:lnTo>
                        <a:pt x="1230" y="5291"/>
                      </a:lnTo>
                      <a:lnTo>
                        <a:pt x="1211" y="5307"/>
                      </a:lnTo>
                      <a:lnTo>
                        <a:pt x="1190" y="5322"/>
                      </a:lnTo>
                      <a:lnTo>
                        <a:pt x="1171" y="5336"/>
                      </a:lnTo>
                      <a:lnTo>
                        <a:pt x="1153" y="5349"/>
                      </a:lnTo>
                      <a:lnTo>
                        <a:pt x="1135" y="5361"/>
                      </a:lnTo>
                      <a:lnTo>
                        <a:pt x="1118" y="5371"/>
                      </a:lnTo>
                      <a:lnTo>
                        <a:pt x="1100" y="5381"/>
                      </a:lnTo>
                      <a:lnTo>
                        <a:pt x="1084" y="5390"/>
                      </a:lnTo>
                      <a:lnTo>
                        <a:pt x="1068" y="5397"/>
                      </a:lnTo>
                      <a:lnTo>
                        <a:pt x="1053" y="5405"/>
                      </a:lnTo>
                      <a:lnTo>
                        <a:pt x="1039" y="5410"/>
                      </a:lnTo>
                      <a:lnTo>
                        <a:pt x="1025" y="5414"/>
                      </a:lnTo>
                      <a:lnTo>
                        <a:pt x="1013" y="5417"/>
                      </a:lnTo>
                      <a:lnTo>
                        <a:pt x="1001" y="5421"/>
                      </a:lnTo>
                      <a:lnTo>
                        <a:pt x="990" y="5423"/>
                      </a:lnTo>
                      <a:lnTo>
                        <a:pt x="980" y="5424"/>
                      </a:lnTo>
                      <a:lnTo>
                        <a:pt x="971" y="5424"/>
                      </a:lnTo>
                      <a:lnTo>
                        <a:pt x="962" y="5423"/>
                      </a:lnTo>
                      <a:lnTo>
                        <a:pt x="956" y="5422"/>
                      </a:lnTo>
                      <a:lnTo>
                        <a:pt x="949" y="5418"/>
                      </a:lnTo>
                      <a:lnTo>
                        <a:pt x="944" y="5415"/>
                      </a:lnTo>
                      <a:lnTo>
                        <a:pt x="940" y="5412"/>
                      </a:lnTo>
                      <a:lnTo>
                        <a:pt x="937" y="5408"/>
                      </a:lnTo>
                      <a:lnTo>
                        <a:pt x="934" y="5402"/>
                      </a:lnTo>
                      <a:lnTo>
                        <a:pt x="933" y="5395"/>
                      </a:lnTo>
                      <a:lnTo>
                        <a:pt x="933" y="5386"/>
                      </a:lnTo>
                      <a:lnTo>
                        <a:pt x="933" y="5376"/>
                      </a:lnTo>
                      <a:lnTo>
                        <a:pt x="935" y="5363"/>
                      </a:lnTo>
                      <a:lnTo>
                        <a:pt x="941" y="5332"/>
                      </a:lnTo>
                      <a:lnTo>
                        <a:pt x="948" y="5294"/>
                      </a:lnTo>
                      <a:lnTo>
                        <a:pt x="970" y="5208"/>
                      </a:lnTo>
                      <a:lnTo>
                        <a:pt x="995" y="5112"/>
                      </a:lnTo>
                      <a:lnTo>
                        <a:pt x="1021" y="5016"/>
                      </a:lnTo>
                      <a:lnTo>
                        <a:pt x="1045" y="4928"/>
                      </a:lnTo>
                      <a:lnTo>
                        <a:pt x="1054" y="4892"/>
                      </a:lnTo>
                      <a:lnTo>
                        <a:pt x="1061" y="4860"/>
                      </a:lnTo>
                      <a:lnTo>
                        <a:pt x="1066" y="4835"/>
                      </a:lnTo>
                      <a:lnTo>
                        <a:pt x="1067" y="4819"/>
                      </a:lnTo>
                      <a:lnTo>
                        <a:pt x="1066" y="4812"/>
                      </a:lnTo>
                      <a:lnTo>
                        <a:pt x="1063" y="4805"/>
                      </a:lnTo>
                      <a:lnTo>
                        <a:pt x="1059" y="4796"/>
                      </a:lnTo>
                      <a:lnTo>
                        <a:pt x="1051" y="4788"/>
                      </a:lnTo>
                      <a:lnTo>
                        <a:pt x="1044" y="4778"/>
                      </a:lnTo>
                      <a:lnTo>
                        <a:pt x="1034" y="4767"/>
                      </a:lnTo>
                      <a:lnTo>
                        <a:pt x="1022" y="4757"/>
                      </a:lnTo>
                      <a:lnTo>
                        <a:pt x="1009" y="4746"/>
                      </a:lnTo>
                      <a:lnTo>
                        <a:pt x="995" y="4734"/>
                      </a:lnTo>
                      <a:lnTo>
                        <a:pt x="980" y="4724"/>
                      </a:lnTo>
                      <a:lnTo>
                        <a:pt x="964" y="4712"/>
                      </a:lnTo>
                      <a:lnTo>
                        <a:pt x="947" y="4700"/>
                      </a:lnTo>
                      <a:lnTo>
                        <a:pt x="930" y="4688"/>
                      </a:lnTo>
                      <a:lnTo>
                        <a:pt x="911" y="4678"/>
                      </a:lnTo>
                      <a:lnTo>
                        <a:pt x="892" y="4666"/>
                      </a:lnTo>
                      <a:lnTo>
                        <a:pt x="871" y="4655"/>
                      </a:lnTo>
                      <a:lnTo>
                        <a:pt x="851" y="4644"/>
                      </a:lnTo>
                      <a:lnTo>
                        <a:pt x="829" y="4635"/>
                      </a:lnTo>
                      <a:lnTo>
                        <a:pt x="808" y="4626"/>
                      </a:lnTo>
                      <a:lnTo>
                        <a:pt x="787" y="4618"/>
                      </a:lnTo>
                      <a:lnTo>
                        <a:pt x="765" y="4610"/>
                      </a:lnTo>
                      <a:lnTo>
                        <a:pt x="743" y="4603"/>
                      </a:lnTo>
                      <a:lnTo>
                        <a:pt x="721" y="4597"/>
                      </a:lnTo>
                      <a:lnTo>
                        <a:pt x="700" y="4593"/>
                      </a:lnTo>
                      <a:lnTo>
                        <a:pt x="678" y="4590"/>
                      </a:lnTo>
                      <a:lnTo>
                        <a:pt x="657" y="4587"/>
                      </a:lnTo>
                      <a:lnTo>
                        <a:pt x="637" y="4587"/>
                      </a:lnTo>
                      <a:lnTo>
                        <a:pt x="616" y="4587"/>
                      </a:lnTo>
                      <a:lnTo>
                        <a:pt x="597" y="4589"/>
                      </a:lnTo>
                      <a:lnTo>
                        <a:pt x="578" y="4593"/>
                      </a:lnTo>
                      <a:lnTo>
                        <a:pt x="560" y="4598"/>
                      </a:lnTo>
                      <a:lnTo>
                        <a:pt x="542" y="4606"/>
                      </a:lnTo>
                      <a:lnTo>
                        <a:pt x="486" y="4634"/>
                      </a:lnTo>
                      <a:lnTo>
                        <a:pt x="444" y="4655"/>
                      </a:lnTo>
                      <a:lnTo>
                        <a:pt x="429" y="4665"/>
                      </a:lnTo>
                      <a:lnTo>
                        <a:pt x="416" y="4674"/>
                      </a:lnTo>
                      <a:lnTo>
                        <a:pt x="411" y="4679"/>
                      </a:lnTo>
                      <a:lnTo>
                        <a:pt x="406" y="4684"/>
                      </a:lnTo>
                      <a:lnTo>
                        <a:pt x="402" y="4689"/>
                      </a:lnTo>
                      <a:lnTo>
                        <a:pt x="398" y="4695"/>
                      </a:lnTo>
                      <a:lnTo>
                        <a:pt x="392" y="4708"/>
                      </a:lnTo>
                      <a:lnTo>
                        <a:pt x="386" y="4723"/>
                      </a:lnTo>
                      <a:lnTo>
                        <a:pt x="381" y="4741"/>
                      </a:lnTo>
                      <a:lnTo>
                        <a:pt x="377" y="4761"/>
                      </a:lnTo>
                      <a:lnTo>
                        <a:pt x="367" y="4816"/>
                      </a:lnTo>
                      <a:lnTo>
                        <a:pt x="354" y="4890"/>
                      </a:lnTo>
                      <a:lnTo>
                        <a:pt x="345" y="4931"/>
                      </a:lnTo>
                      <a:lnTo>
                        <a:pt x="337" y="4970"/>
                      </a:lnTo>
                      <a:lnTo>
                        <a:pt x="328" y="5005"/>
                      </a:lnTo>
                      <a:lnTo>
                        <a:pt x="320" y="5038"/>
                      </a:lnTo>
                      <a:lnTo>
                        <a:pt x="310" y="5068"/>
                      </a:lnTo>
                      <a:lnTo>
                        <a:pt x="302" y="5096"/>
                      </a:lnTo>
                      <a:lnTo>
                        <a:pt x="294" y="5121"/>
                      </a:lnTo>
                      <a:lnTo>
                        <a:pt x="285" y="5142"/>
                      </a:lnTo>
                      <a:lnTo>
                        <a:pt x="272" y="5179"/>
                      </a:lnTo>
                      <a:lnTo>
                        <a:pt x="260" y="5203"/>
                      </a:lnTo>
                      <a:lnTo>
                        <a:pt x="252" y="5218"/>
                      </a:lnTo>
                      <a:lnTo>
                        <a:pt x="250" y="5224"/>
                      </a:lnTo>
                      <a:close/>
                    </a:path>
                  </a:pathLst>
                </a:custGeom>
                <a:gradFill>
                  <a:gsLst>
                    <a:gs pos="45000">
                      <a:sysClr val="window" lastClr="FFFFFF">
                        <a:lumMod val="85000"/>
                      </a:sysClr>
                    </a:gs>
                    <a:gs pos="65000">
                      <a:sysClr val="window" lastClr="FFFFFF">
                        <a:lumMod val="75000"/>
                      </a:sysClr>
                    </a:gs>
                  </a:gsLst>
                  <a:lin ang="1800000" scaled="0"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59" name="Freeform 114">
                  <a:extLst>
                    <a:ext uri="{FF2B5EF4-FFF2-40B4-BE49-F238E27FC236}">
                      <a16:creationId xmlns:a16="http://schemas.microsoft.com/office/drawing/2014/main" id="{E60E1B12-6B6D-4A6B-A391-51DD67E494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416175" y="1638300"/>
                  <a:ext cx="703263" cy="1119188"/>
                </a:xfrm>
                <a:custGeom>
                  <a:avLst/>
                  <a:gdLst/>
                  <a:ahLst/>
                  <a:cxnLst>
                    <a:cxn ang="0">
                      <a:pos x="1091" y="60"/>
                    </a:cxn>
                    <a:cxn ang="0">
                      <a:pos x="1106" y="41"/>
                    </a:cxn>
                    <a:cxn ang="0">
                      <a:pos x="1123" y="25"/>
                    </a:cxn>
                    <a:cxn ang="0">
                      <a:pos x="1144" y="12"/>
                    </a:cxn>
                    <a:cxn ang="0">
                      <a:pos x="1165" y="5"/>
                    </a:cxn>
                    <a:cxn ang="0">
                      <a:pos x="1188" y="0"/>
                    </a:cxn>
                    <a:cxn ang="0">
                      <a:pos x="1211" y="1"/>
                    </a:cxn>
                    <a:cxn ang="0">
                      <a:pos x="1235" y="7"/>
                    </a:cxn>
                    <a:cxn ang="0">
                      <a:pos x="1257" y="16"/>
                    </a:cxn>
                    <a:cxn ang="0">
                      <a:pos x="1276" y="28"/>
                    </a:cxn>
                    <a:cxn ang="0">
                      <a:pos x="1295" y="44"/>
                    </a:cxn>
                    <a:cxn ang="0">
                      <a:pos x="1309" y="63"/>
                    </a:cxn>
                    <a:cxn ang="0">
                      <a:pos x="1319" y="84"/>
                    </a:cxn>
                    <a:cxn ang="0">
                      <a:pos x="1326" y="106"/>
                    </a:cxn>
                    <a:cxn ang="0">
                      <a:pos x="1327" y="130"/>
                    </a:cxn>
                    <a:cxn ang="0">
                      <a:pos x="1324" y="153"/>
                    </a:cxn>
                    <a:cxn ang="0">
                      <a:pos x="1316" y="176"/>
                    </a:cxn>
                    <a:cxn ang="0">
                      <a:pos x="235" y="2054"/>
                    </a:cxn>
                    <a:cxn ang="0">
                      <a:pos x="221" y="2074"/>
                    </a:cxn>
                    <a:cxn ang="0">
                      <a:pos x="203" y="2090"/>
                    </a:cxn>
                    <a:cxn ang="0">
                      <a:pos x="183" y="2102"/>
                    </a:cxn>
                    <a:cxn ang="0">
                      <a:pos x="162" y="2111"/>
                    </a:cxn>
                    <a:cxn ang="0">
                      <a:pos x="138" y="2114"/>
                    </a:cxn>
                    <a:cxn ang="0">
                      <a:pos x="115" y="2114"/>
                    </a:cxn>
                    <a:cxn ang="0">
                      <a:pos x="92" y="2108"/>
                    </a:cxn>
                    <a:cxn ang="0">
                      <a:pos x="70" y="2099"/>
                    </a:cxn>
                    <a:cxn ang="0">
                      <a:pos x="49" y="2086"/>
                    </a:cxn>
                    <a:cxn ang="0">
                      <a:pos x="32" y="2070"/>
                    </a:cxn>
                    <a:cxn ang="0">
                      <a:pos x="17" y="2052"/>
                    </a:cxn>
                    <a:cxn ang="0">
                      <a:pos x="7" y="2030"/>
                    </a:cxn>
                    <a:cxn ang="0">
                      <a:pos x="1" y="2008"/>
                    </a:cxn>
                    <a:cxn ang="0">
                      <a:pos x="0" y="1985"/>
                    </a:cxn>
                    <a:cxn ang="0">
                      <a:pos x="2" y="1962"/>
                    </a:cxn>
                    <a:cxn ang="0">
                      <a:pos x="10" y="1939"/>
                    </a:cxn>
                  </a:cxnLst>
                  <a:rect l="0" t="0" r="r" b="b"/>
                  <a:pathLst>
                    <a:path w="1327" h="2115">
                      <a:moveTo>
                        <a:pt x="16" y="1927"/>
                      </a:moveTo>
                      <a:lnTo>
                        <a:pt x="1091" y="60"/>
                      </a:lnTo>
                      <a:lnTo>
                        <a:pt x="1099" y="51"/>
                      </a:lnTo>
                      <a:lnTo>
                        <a:pt x="1106" y="41"/>
                      </a:lnTo>
                      <a:lnTo>
                        <a:pt x="1115" y="32"/>
                      </a:lnTo>
                      <a:lnTo>
                        <a:pt x="1123" y="25"/>
                      </a:lnTo>
                      <a:lnTo>
                        <a:pt x="1133" y="18"/>
                      </a:lnTo>
                      <a:lnTo>
                        <a:pt x="1144" y="12"/>
                      </a:lnTo>
                      <a:lnTo>
                        <a:pt x="1154" y="8"/>
                      </a:lnTo>
                      <a:lnTo>
                        <a:pt x="1165" y="5"/>
                      </a:lnTo>
                      <a:lnTo>
                        <a:pt x="1177" y="1"/>
                      </a:lnTo>
                      <a:lnTo>
                        <a:pt x="1188" y="0"/>
                      </a:lnTo>
                      <a:lnTo>
                        <a:pt x="1199" y="0"/>
                      </a:lnTo>
                      <a:lnTo>
                        <a:pt x="1211" y="1"/>
                      </a:lnTo>
                      <a:lnTo>
                        <a:pt x="1223" y="3"/>
                      </a:lnTo>
                      <a:lnTo>
                        <a:pt x="1235" y="7"/>
                      </a:lnTo>
                      <a:lnTo>
                        <a:pt x="1245" y="11"/>
                      </a:lnTo>
                      <a:lnTo>
                        <a:pt x="1257" y="16"/>
                      </a:lnTo>
                      <a:lnTo>
                        <a:pt x="1267" y="22"/>
                      </a:lnTo>
                      <a:lnTo>
                        <a:pt x="1276" y="28"/>
                      </a:lnTo>
                      <a:lnTo>
                        <a:pt x="1286" y="36"/>
                      </a:lnTo>
                      <a:lnTo>
                        <a:pt x="1295" y="44"/>
                      </a:lnTo>
                      <a:lnTo>
                        <a:pt x="1302" y="54"/>
                      </a:lnTo>
                      <a:lnTo>
                        <a:pt x="1309" y="63"/>
                      </a:lnTo>
                      <a:lnTo>
                        <a:pt x="1315" y="73"/>
                      </a:lnTo>
                      <a:lnTo>
                        <a:pt x="1319" y="84"/>
                      </a:lnTo>
                      <a:lnTo>
                        <a:pt x="1322" y="96"/>
                      </a:lnTo>
                      <a:lnTo>
                        <a:pt x="1326" y="106"/>
                      </a:lnTo>
                      <a:lnTo>
                        <a:pt x="1327" y="118"/>
                      </a:lnTo>
                      <a:lnTo>
                        <a:pt x="1327" y="130"/>
                      </a:lnTo>
                      <a:lnTo>
                        <a:pt x="1326" y="142"/>
                      </a:lnTo>
                      <a:lnTo>
                        <a:pt x="1324" y="153"/>
                      </a:lnTo>
                      <a:lnTo>
                        <a:pt x="1320" y="164"/>
                      </a:lnTo>
                      <a:lnTo>
                        <a:pt x="1316" y="176"/>
                      </a:lnTo>
                      <a:lnTo>
                        <a:pt x="1311" y="187"/>
                      </a:lnTo>
                      <a:lnTo>
                        <a:pt x="235" y="2054"/>
                      </a:lnTo>
                      <a:lnTo>
                        <a:pt x="228" y="2065"/>
                      </a:lnTo>
                      <a:lnTo>
                        <a:pt x="221" y="2074"/>
                      </a:lnTo>
                      <a:lnTo>
                        <a:pt x="212" y="2083"/>
                      </a:lnTo>
                      <a:lnTo>
                        <a:pt x="203" y="2090"/>
                      </a:lnTo>
                      <a:lnTo>
                        <a:pt x="193" y="2097"/>
                      </a:lnTo>
                      <a:lnTo>
                        <a:pt x="183" y="2102"/>
                      </a:lnTo>
                      <a:lnTo>
                        <a:pt x="172" y="2106"/>
                      </a:lnTo>
                      <a:lnTo>
                        <a:pt x="162" y="2111"/>
                      </a:lnTo>
                      <a:lnTo>
                        <a:pt x="150" y="2113"/>
                      </a:lnTo>
                      <a:lnTo>
                        <a:pt x="138" y="2114"/>
                      </a:lnTo>
                      <a:lnTo>
                        <a:pt x="126" y="2115"/>
                      </a:lnTo>
                      <a:lnTo>
                        <a:pt x="115" y="2114"/>
                      </a:lnTo>
                      <a:lnTo>
                        <a:pt x="103" y="2112"/>
                      </a:lnTo>
                      <a:lnTo>
                        <a:pt x="92" y="2108"/>
                      </a:lnTo>
                      <a:lnTo>
                        <a:pt x="80" y="2104"/>
                      </a:lnTo>
                      <a:lnTo>
                        <a:pt x="70" y="2099"/>
                      </a:lnTo>
                      <a:lnTo>
                        <a:pt x="60" y="2093"/>
                      </a:lnTo>
                      <a:lnTo>
                        <a:pt x="49" y="2086"/>
                      </a:lnTo>
                      <a:lnTo>
                        <a:pt x="40" y="2078"/>
                      </a:lnTo>
                      <a:lnTo>
                        <a:pt x="32" y="2070"/>
                      </a:lnTo>
                      <a:lnTo>
                        <a:pt x="24" y="2061"/>
                      </a:lnTo>
                      <a:lnTo>
                        <a:pt x="17" y="2052"/>
                      </a:lnTo>
                      <a:lnTo>
                        <a:pt x="12" y="2041"/>
                      </a:lnTo>
                      <a:lnTo>
                        <a:pt x="7" y="2030"/>
                      </a:lnTo>
                      <a:lnTo>
                        <a:pt x="3" y="2020"/>
                      </a:lnTo>
                      <a:lnTo>
                        <a:pt x="1" y="2008"/>
                      </a:lnTo>
                      <a:lnTo>
                        <a:pt x="0" y="1997"/>
                      </a:lnTo>
                      <a:lnTo>
                        <a:pt x="0" y="1985"/>
                      </a:lnTo>
                      <a:lnTo>
                        <a:pt x="0" y="1973"/>
                      </a:lnTo>
                      <a:lnTo>
                        <a:pt x="2" y="1962"/>
                      </a:lnTo>
                      <a:lnTo>
                        <a:pt x="5" y="1950"/>
                      </a:lnTo>
                      <a:lnTo>
                        <a:pt x="10" y="1939"/>
                      </a:lnTo>
                      <a:lnTo>
                        <a:pt x="16" y="1927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ysClr val="window" lastClr="FFFFFF">
                        <a:lumMod val="65000"/>
                      </a:sysClr>
                    </a:gs>
                    <a:gs pos="65000">
                      <a:sysClr val="window" lastClr="FFFFFF">
                        <a:lumMod val="85000"/>
                      </a:sysClr>
                    </a:gs>
                  </a:gsLst>
                  <a:lin ang="1800000" scaled="0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0" name="Freeform 115">
                  <a:extLst>
                    <a:ext uri="{FF2B5EF4-FFF2-40B4-BE49-F238E27FC236}">
                      <a16:creationId xmlns:a16="http://schemas.microsoft.com/office/drawing/2014/main" id="{69FA65C3-062C-4841-82E1-05812B26E9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366963" y="1528763"/>
                  <a:ext cx="1255713" cy="1957388"/>
                </a:xfrm>
                <a:custGeom>
                  <a:avLst/>
                  <a:gdLst/>
                  <a:ahLst/>
                  <a:cxnLst>
                    <a:cxn ang="0">
                      <a:pos x="314" y="3655"/>
                    </a:cxn>
                    <a:cxn ang="0">
                      <a:pos x="346" y="3568"/>
                    </a:cxn>
                    <a:cxn ang="0">
                      <a:pos x="362" y="3468"/>
                    </a:cxn>
                    <a:cxn ang="0">
                      <a:pos x="360" y="3403"/>
                    </a:cxn>
                    <a:cxn ang="0">
                      <a:pos x="345" y="3336"/>
                    </a:cxn>
                    <a:cxn ang="0">
                      <a:pos x="300" y="3232"/>
                    </a:cxn>
                    <a:cxn ang="0">
                      <a:pos x="187" y="3041"/>
                    </a:cxn>
                    <a:cxn ang="0">
                      <a:pos x="14" y="2789"/>
                    </a:cxn>
                    <a:cxn ang="0">
                      <a:pos x="67" y="2763"/>
                    </a:cxn>
                    <a:cxn ang="0">
                      <a:pos x="156" y="2773"/>
                    </a:cxn>
                    <a:cxn ang="0">
                      <a:pos x="245" y="2803"/>
                    </a:cxn>
                    <a:cxn ang="0">
                      <a:pos x="339" y="2851"/>
                    </a:cxn>
                    <a:cxn ang="0">
                      <a:pos x="351" y="2827"/>
                    </a:cxn>
                    <a:cxn ang="0">
                      <a:pos x="335" y="2752"/>
                    </a:cxn>
                    <a:cxn ang="0">
                      <a:pos x="333" y="2656"/>
                    </a:cxn>
                    <a:cxn ang="0">
                      <a:pos x="347" y="2593"/>
                    </a:cxn>
                    <a:cxn ang="0">
                      <a:pos x="396" y="2491"/>
                    </a:cxn>
                    <a:cxn ang="0">
                      <a:pos x="677" y="1985"/>
                    </a:cxn>
                    <a:cxn ang="0">
                      <a:pos x="1142" y="1168"/>
                    </a:cxn>
                    <a:cxn ang="0">
                      <a:pos x="1540" y="474"/>
                    </a:cxn>
                    <a:cxn ang="0">
                      <a:pos x="1664" y="266"/>
                    </a:cxn>
                    <a:cxn ang="0">
                      <a:pos x="1779" y="173"/>
                    </a:cxn>
                    <a:cxn ang="0">
                      <a:pos x="1869" y="113"/>
                    </a:cxn>
                    <a:cxn ang="0">
                      <a:pos x="1972" y="77"/>
                    </a:cxn>
                    <a:cxn ang="0">
                      <a:pos x="2255" y="21"/>
                    </a:cxn>
                    <a:cxn ang="0">
                      <a:pos x="2372" y="4"/>
                    </a:cxn>
                    <a:cxn ang="0">
                      <a:pos x="2296" y="42"/>
                    </a:cxn>
                    <a:cxn ang="0">
                      <a:pos x="1999" y="162"/>
                    </a:cxn>
                    <a:cxn ang="0">
                      <a:pos x="1851" y="218"/>
                    </a:cxn>
                    <a:cxn ang="0">
                      <a:pos x="1775" y="256"/>
                    </a:cxn>
                    <a:cxn ang="0">
                      <a:pos x="1710" y="305"/>
                    </a:cxn>
                    <a:cxn ang="0">
                      <a:pos x="1648" y="374"/>
                    </a:cxn>
                    <a:cxn ang="0">
                      <a:pos x="1580" y="472"/>
                    </a:cxn>
                    <a:cxn ang="0">
                      <a:pos x="1439" y="715"/>
                    </a:cxn>
                    <a:cxn ang="0">
                      <a:pos x="1124" y="1264"/>
                    </a:cxn>
                    <a:cxn ang="0">
                      <a:pos x="774" y="1885"/>
                    </a:cxn>
                    <a:cxn ang="0">
                      <a:pos x="514" y="2365"/>
                    </a:cxn>
                    <a:cxn ang="0">
                      <a:pos x="457" y="2485"/>
                    </a:cxn>
                    <a:cxn ang="0">
                      <a:pos x="421" y="2607"/>
                    </a:cxn>
                    <a:cxn ang="0">
                      <a:pos x="406" y="2714"/>
                    </a:cxn>
                    <a:cxn ang="0">
                      <a:pos x="409" y="2820"/>
                    </a:cxn>
                    <a:cxn ang="0">
                      <a:pos x="425" y="2937"/>
                    </a:cxn>
                    <a:cxn ang="0">
                      <a:pos x="461" y="3078"/>
                    </a:cxn>
                    <a:cxn ang="0">
                      <a:pos x="489" y="3202"/>
                    </a:cxn>
                    <a:cxn ang="0">
                      <a:pos x="497" y="3292"/>
                    </a:cxn>
                    <a:cxn ang="0">
                      <a:pos x="488" y="3387"/>
                    </a:cxn>
                    <a:cxn ang="0">
                      <a:pos x="458" y="3488"/>
                    </a:cxn>
                    <a:cxn ang="0">
                      <a:pos x="399" y="3593"/>
                    </a:cxn>
                    <a:cxn ang="0">
                      <a:pos x="340" y="3668"/>
                    </a:cxn>
                  </a:cxnLst>
                  <a:rect l="0" t="0" r="r" b="b"/>
                  <a:pathLst>
                    <a:path w="2372" h="3699">
                      <a:moveTo>
                        <a:pt x="290" y="3699"/>
                      </a:moveTo>
                      <a:lnTo>
                        <a:pt x="294" y="3691"/>
                      </a:lnTo>
                      <a:lnTo>
                        <a:pt x="306" y="3671"/>
                      </a:lnTo>
                      <a:lnTo>
                        <a:pt x="314" y="3655"/>
                      </a:lnTo>
                      <a:lnTo>
                        <a:pt x="322" y="3637"/>
                      </a:lnTo>
                      <a:lnTo>
                        <a:pt x="330" y="3616"/>
                      </a:lnTo>
                      <a:lnTo>
                        <a:pt x="338" y="3594"/>
                      </a:lnTo>
                      <a:lnTo>
                        <a:pt x="346" y="3568"/>
                      </a:lnTo>
                      <a:lnTo>
                        <a:pt x="352" y="3541"/>
                      </a:lnTo>
                      <a:lnTo>
                        <a:pt x="357" y="3514"/>
                      </a:lnTo>
                      <a:lnTo>
                        <a:pt x="361" y="3484"/>
                      </a:lnTo>
                      <a:lnTo>
                        <a:pt x="362" y="3468"/>
                      </a:lnTo>
                      <a:lnTo>
                        <a:pt x="363" y="3452"/>
                      </a:lnTo>
                      <a:lnTo>
                        <a:pt x="362" y="3435"/>
                      </a:lnTo>
                      <a:lnTo>
                        <a:pt x="362" y="3419"/>
                      </a:lnTo>
                      <a:lnTo>
                        <a:pt x="360" y="3403"/>
                      </a:lnTo>
                      <a:lnTo>
                        <a:pt x="357" y="3386"/>
                      </a:lnTo>
                      <a:lnTo>
                        <a:pt x="354" y="3370"/>
                      </a:lnTo>
                      <a:lnTo>
                        <a:pt x="350" y="3353"/>
                      </a:lnTo>
                      <a:lnTo>
                        <a:pt x="345" y="3336"/>
                      </a:lnTo>
                      <a:lnTo>
                        <a:pt x="338" y="3317"/>
                      </a:lnTo>
                      <a:lnTo>
                        <a:pt x="330" y="3297"/>
                      </a:lnTo>
                      <a:lnTo>
                        <a:pt x="321" y="3276"/>
                      </a:lnTo>
                      <a:lnTo>
                        <a:pt x="300" y="3232"/>
                      </a:lnTo>
                      <a:lnTo>
                        <a:pt x="275" y="3186"/>
                      </a:lnTo>
                      <a:lnTo>
                        <a:pt x="247" y="3138"/>
                      </a:lnTo>
                      <a:lnTo>
                        <a:pt x="218" y="3090"/>
                      </a:lnTo>
                      <a:lnTo>
                        <a:pt x="187" y="3041"/>
                      </a:lnTo>
                      <a:lnTo>
                        <a:pt x="157" y="2994"/>
                      </a:lnTo>
                      <a:lnTo>
                        <a:pt x="98" y="2908"/>
                      </a:lnTo>
                      <a:lnTo>
                        <a:pt x="48" y="2837"/>
                      </a:lnTo>
                      <a:lnTo>
                        <a:pt x="14" y="2789"/>
                      </a:lnTo>
                      <a:lnTo>
                        <a:pt x="0" y="2771"/>
                      </a:lnTo>
                      <a:lnTo>
                        <a:pt x="23" y="2766"/>
                      </a:lnTo>
                      <a:lnTo>
                        <a:pt x="46" y="2764"/>
                      </a:lnTo>
                      <a:lnTo>
                        <a:pt x="67" y="2763"/>
                      </a:lnTo>
                      <a:lnTo>
                        <a:pt x="90" y="2763"/>
                      </a:lnTo>
                      <a:lnTo>
                        <a:pt x="112" y="2765"/>
                      </a:lnTo>
                      <a:lnTo>
                        <a:pt x="134" y="2768"/>
                      </a:lnTo>
                      <a:lnTo>
                        <a:pt x="156" y="2773"/>
                      </a:lnTo>
                      <a:lnTo>
                        <a:pt x="178" y="2778"/>
                      </a:lnTo>
                      <a:lnTo>
                        <a:pt x="200" y="2784"/>
                      </a:lnTo>
                      <a:lnTo>
                        <a:pt x="222" y="2793"/>
                      </a:lnTo>
                      <a:lnTo>
                        <a:pt x="245" y="2803"/>
                      </a:lnTo>
                      <a:lnTo>
                        <a:pt x="269" y="2813"/>
                      </a:lnTo>
                      <a:lnTo>
                        <a:pt x="292" y="2825"/>
                      </a:lnTo>
                      <a:lnTo>
                        <a:pt x="316" y="2837"/>
                      </a:lnTo>
                      <a:lnTo>
                        <a:pt x="339" y="2851"/>
                      </a:lnTo>
                      <a:lnTo>
                        <a:pt x="364" y="2866"/>
                      </a:lnTo>
                      <a:lnTo>
                        <a:pt x="362" y="2859"/>
                      </a:lnTo>
                      <a:lnTo>
                        <a:pt x="354" y="2840"/>
                      </a:lnTo>
                      <a:lnTo>
                        <a:pt x="351" y="2827"/>
                      </a:lnTo>
                      <a:lnTo>
                        <a:pt x="347" y="2811"/>
                      </a:lnTo>
                      <a:lnTo>
                        <a:pt x="342" y="2793"/>
                      </a:lnTo>
                      <a:lnTo>
                        <a:pt x="338" y="2774"/>
                      </a:lnTo>
                      <a:lnTo>
                        <a:pt x="335" y="2752"/>
                      </a:lnTo>
                      <a:lnTo>
                        <a:pt x="333" y="2730"/>
                      </a:lnTo>
                      <a:lnTo>
                        <a:pt x="331" y="2706"/>
                      </a:lnTo>
                      <a:lnTo>
                        <a:pt x="332" y="2682"/>
                      </a:lnTo>
                      <a:lnTo>
                        <a:pt x="333" y="2656"/>
                      </a:lnTo>
                      <a:lnTo>
                        <a:pt x="337" y="2630"/>
                      </a:lnTo>
                      <a:lnTo>
                        <a:pt x="339" y="2619"/>
                      </a:lnTo>
                      <a:lnTo>
                        <a:pt x="342" y="2606"/>
                      </a:lnTo>
                      <a:lnTo>
                        <a:pt x="347" y="2593"/>
                      </a:lnTo>
                      <a:lnTo>
                        <a:pt x="351" y="2580"/>
                      </a:lnTo>
                      <a:lnTo>
                        <a:pt x="360" y="2562"/>
                      </a:lnTo>
                      <a:lnTo>
                        <a:pt x="375" y="2532"/>
                      </a:lnTo>
                      <a:lnTo>
                        <a:pt x="396" y="2491"/>
                      </a:lnTo>
                      <a:lnTo>
                        <a:pt x="423" y="2442"/>
                      </a:lnTo>
                      <a:lnTo>
                        <a:pt x="491" y="2317"/>
                      </a:lnTo>
                      <a:lnTo>
                        <a:pt x="577" y="2162"/>
                      </a:lnTo>
                      <a:lnTo>
                        <a:pt x="677" y="1985"/>
                      </a:lnTo>
                      <a:lnTo>
                        <a:pt x="787" y="1791"/>
                      </a:lnTo>
                      <a:lnTo>
                        <a:pt x="904" y="1585"/>
                      </a:lnTo>
                      <a:lnTo>
                        <a:pt x="1023" y="1375"/>
                      </a:lnTo>
                      <a:lnTo>
                        <a:pt x="1142" y="1168"/>
                      </a:lnTo>
                      <a:lnTo>
                        <a:pt x="1257" y="968"/>
                      </a:lnTo>
                      <a:lnTo>
                        <a:pt x="1364" y="781"/>
                      </a:lnTo>
                      <a:lnTo>
                        <a:pt x="1459" y="614"/>
                      </a:lnTo>
                      <a:lnTo>
                        <a:pt x="1540" y="474"/>
                      </a:lnTo>
                      <a:lnTo>
                        <a:pt x="1602" y="367"/>
                      </a:lnTo>
                      <a:lnTo>
                        <a:pt x="1641" y="297"/>
                      </a:lnTo>
                      <a:lnTo>
                        <a:pt x="1655" y="273"/>
                      </a:lnTo>
                      <a:lnTo>
                        <a:pt x="1664" y="266"/>
                      </a:lnTo>
                      <a:lnTo>
                        <a:pt x="1685" y="247"/>
                      </a:lnTo>
                      <a:lnTo>
                        <a:pt x="1717" y="220"/>
                      </a:lnTo>
                      <a:lnTo>
                        <a:pt x="1758" y="189"/>
                      </a:lnTo>
                      <a:lnTo>
                        <a:pt x="1779" y="173"/>
                      </a:lnTo>
                      <a:lnTo>
                        <a:pt x="1802" y="157"/>
                      </a:lnTo>
                      <a:lnTo>
                        <a:pt x="1824" y="141"/>
                      </a:lnTo>
                      <a:lnTo>
                        <a:pt x="1847" y="126"/>
                      </a:lnTo>
                      <a:lnTo>
                        <a:pt x="1869" y="113"/>
                      </a:lnTo>
                      <a:lnTo>
                        <a:pt x="1890" y="102"/>
                      </a:lnTo>
                      <a:lnTo>
                        <a:pt x="1910" y="93"/>
                      </a:lnTo>
                      <a:lnTo>
                        <a:pt x="1927" y="87"/>
                      </a:lnTo>
                      <a:lnTo>
                        <a:pt x="1972" y="77"/>
                      </a:lnTo>
                      <a:lnTo>
                        <a:pt x="2035" y="63"/>
                      </a:lnTo>
                      <a:lnTo>
                        <a:pt x="2107" y="49"/>
                      </a:lnTo>
                      <a:lnTo>
                        <a:pt x="2183" y="35"/>
                      </a:lnTo>
                      <a:lnTo>
                        <a:pt x="2255" y="21"/>
                      </a:lnTo>
                      <a:lnTo>
                        <a:pt x="2315" y="10"/>
                      </a:lnTo>
                      <a:lnTo>
                        <a:pt x="2356" y="3"/>
                      </a:lnTo>
                      <a:lnTo>
                        <a:pt x="2372" y="0"/>
                      </a:lnTo>
                      <a:lnTo>
                        <a:pt x="2372" y="4"/>
                      </a:lnTo>
                      <a:lnTo>
                        <a:pt x="2353" y="15"/>
                      </a:lnTo>
                      <a:lnTo>
                        <a:pt x="2335" y="24"/>
                      </a:lnTo>
                      <a:lnTo>
                        <a:pt x="2316" y="33"/>
                      </a:lnTo>
                      <a:lnTo>
                        <a:pt x="2296" y="42"/>
                      </a:lnTo>
                      <a:lnTo>
                        <a:pt x="2208" y="81"/>
                      </a:lnTo>
                      <a:lnTo>
                        <a:pt x="2130" y="112"/>
                      </a:lnTo>
                      <a:lnTo>
                        <a:pt x="2060" y="139"/>
                      </a:lnTo>
                      <a:lnTo>
                        <a:pt x="1999" y="162"/>
                      </a:lnTo>
                      <a:lnTo>
                        <a:pt x="1943" y="182"/>
                      </a:lnTo>
                      <a:lnTo>
                        <a:pt x="1895" y="200"/>
                      </a:lnTo>
                      <a:lnTo>
                        <a:pt x="1873" y="210"/>
                      </a:lnTo>
                      <a:lnTo>
                        <a:pt x="1851" y="218"/>
                      </a:lnTo>
                      <a:lnTo>
                        <a:pt x="1831" y="227"/>
                      </a:lnTo>
                      <a:lnTo>
                        <a:pt x="1812" y="236"/>
                      </a:lnTo>
                      <a:lnTo>
                        <a:pt x="1793" y="246"/>
                      </a:lnTo>
                      <a:lnTo>
                        <a:pt x="1775" y="256"/>
                      </a:lnTo>
                      <a:lnTo>
                        <a:pt x="1758" y="266"/>
                      </a:lnTo>
                      <a:lnTo>
                        <a:pt x="1742" y="278"/>
                      </a:lnTo>
                      <a:lnTo>
                        <a:pt x="1726" y="291"/>
                      </a:lnTo>
                      <a:lnTo>
                        <a:pt x="1710" y="305"/>
                      </a:lnTo>
                      <a:lnTo>
                        <a:pt x="1694" y="320"/>
                      </a:lnTo>
                      <a:lnTo>
                        <a:pt x="1679" y="336"/>
                      </a:lnTo>
                      <a:lnTo>
                        <a:pt x="1663" y="354"/>
                      </a:lnTo>
                      <a:lnTo>
                        <a:pt x="1648" y="374"/>
                      </a:lnTo>
                      <a:lnTo>
                        <a:pt x="1631" y="396"/>
                      </a:lnTo>
                      <a:lnTo>
                        <a:pt x="1615" y="418"/>
                      </a:lnTo>
                      <a:lnTo>
                        <a:pt x="1597" y="444"/>
                      </a:lnTo>
                      <a:lnTo>
                        <a:pt x="1580" y="472"/>
                      </a:lnTo>
                      <a:lnTo>
                        <a:pt x="1562" y="502"/>
                      </a:lnTo>
                      <a:lnTo>
                        <a:pt x="1543" y="535"/>
                      </a:lnTo>
                      <a:lnTo>
                        <a:pt x="1497" y="614"/>
                      </a:lnTo>
                      <a:lnTo>
                        <a:pt x="1439" y="715"/>
                      </a:lnTo>
                      <a:lnTo>
                        <a:pt x="1370" y="834"/>
                      </a:lnTo>
                      <a:lnTo>
                        <a:pt x="1294" y="968"/>
                      </a:lnTo>
                      <a:lnTo>
                        <a:pt x="1212" y="1112"/>
                      </a:lnTo>
                      <a:lnTo>
                        <a:pt x="1124" y="1264"/>
                      </a:lnTo>
                      <a:lnTo>
                        <a:pt x="1035" y="1420"/>
                      </a:lnTo>
                      <a:lnTo>
                        <a:pt x="945" y="1579"/>
                      </a:lnTo>
                      <a:lnTo>
                        <a:pt x="857" y="1734"/>
                      </a:lnTo>
                      <a:lnTo>
                        <a:pt x="774" y="1885"/>
                      </a:lnTo>
                      <a:lnTo>
                        <a:pt x="696" y="2026"/>
                      </a:lnTo>
                      <a:lnTo>
                        <a:pt x="624" y="2156"/>
                      </a:lnTo>
                      <a:lnTo>
                        <a:pt x="563" y="2270"/>
                      </a:lnTo>
                      <a:lnTo>
                        <a:pt x="514" y="2365"/>
                      </a:lnTo>
                      <a:lnTo>
                        <a:pt x="493" y="2404"/>
                      </a:lnTo>
                      <a:lnTo>
                        <a:pt x="477" y="2438"/>
                      </a:lnTo>
                      <a:lnTo>
                        <a:pt x="465" y="2464"/>
                      </a:lnTo>
                      <a:lnTo>
                        <a:pt x="457" y="2485"/>
                      </a:lnTo>
                      <a:lnTo>
                        <a:pt x="445" y="2518"/>
                      </a:lnTo>
                      <a:lnTo>
                        <a:pt x="436" y="2549"/>
                      </a:lnTo>
                      <a:lnTo>
                        <a:pt x="427" y="2579"/>
                      </a:lnTo>
                      <a:lnTo>
                        <a:pt x="421" y="2607"/>
                      </a:lnTo>
                      <a:lnTo>
                        <a:pt x="415" y="2635"/>
                      </a:lnTo>
                      <a:lnTo>
                        <a:pt x="411" y="2661"/>
                      </a:lnTo>
                      <a:lnTo>
                        <a:pt x="408" y="2688"/>
                      </a:lnTo>
                      <a:lnTo>
                        <a:pt x="406" y="2714"/>
                      </a:lnTo>
                      <a:lnTo>
                        <a:pt x="405" y="2741"/>
                      </a:lnTo>
                      <a:lnTo>
                        <a:pt x="406" y="2766"/>
                      </a:lnTo>
                      <a:lnTo>
                        <a:pt x="407" y="2793"/>
                      </a:lnTo>
                      <a:lnTo>
                        <a:pt x="409" y="2820"/>
                      </a:lnTo>
                      <a:lnTo>
                        <a:pt x="412" y="2848"/>
                      </a:lnTo>
                      <a:lnTo>
                        <a:pt x="415" y="2876"/>
                      </a:lnTo>
                      <a:lnTo>
                        <a:pt x="420" y="2905"/>
                      </a:lnTo>
                      <a:lnTo>
                        <a:pt x="425" y="2937"/>
                      </a:lnTo>
                      <a:lnTo>
                        <a:pt x="432" y="2969"/>
                      </a:lnTo>
                      <a:lnTo>
                        <a:pt x="441" y="3004"/>
                      </a:lnTo>
                      <a:lnTo>
                        <a:pt x="451" y="3039"/>
                      </a:lnTo>
                      <a:lnTo>
                        <a:pt x="461" y="3078"/>
                      </a:lnTo>
                      <a:lnTo>
                        <a:pt x="472" y="3117"/>
                      </a:lnTo>
                      <a:lnTo>
                        <a:pt x="482" y="3159"/>
                      </a:lnTo>
                      <a:lnTo>
                        <a:pt x="485" y="3180"/>
                      </a:lnTo>
                      <a:lnTo>
                        <a:pt x="489" y="3202"/>
                      </a:lnTo>
                      <a:lnTo>
                        <a:pt x="492" y="3223"/>
                      </a:lnTo>
                      <a:lnTo>
                        <a:pt x="494" y="3246"/>
                      </a:lnTo>
                      <a:lnTo>
                        <a:pt x="496" y="3268"/>
                      </a:lnTo>
                      <a:lnTo>
                        <a:pt x="497" y="3292"/>
                      </a:lnTo>
                      <a:lnTo>
                        <a:pt x="496" y="3314"/>
                      </a:lnTo>
                      <a:lnTo>
                        <a:pt x="494" y="3339"/>
                      </a:lnTo>
                      <a:lnTo>
                        <a:pt x="491" y="3363"/>
                      </a:lnTo>
                      <a:lnTo>
                        <a:pt x="488" y="3387"/>
                      </a:lnTo>
                      <a:lnTo>
                        <a:pt x="483" y="3412"/>
                      </a:lnTo>
                      <a:lnTo>
                        <a:pt x="476" y="3437"/>
                      </a:lnTo>
                      <a:lnTo>
                        <a:pt x="468" y="3462"/>
                      </a:lnTo>
                      <a:lnTo>
                        <a:pt x="458" y="3488"/>
                      </a:lnTo>
                      <a:lnTo>
                        <a:pt x="446" y="3514"/>
                      </a:lnTo>
                      <a:lnTo>
                        <a:pt x="432" y="3539"/>
                      </a:lnTo>
                      <a:lnTo>
                        <a:pt x="417" y="3566"/>
                      </a:lnTo>
                      <a:lnTo>
                        <a:pt x="399" y="3593"/>
                      </a:lnTo>
                      <a:lnTo>
                        <a:pt x="380" y="3620"/>
                      </a:lnTo>
                      <a:lnTo>
                        <a:pt x="358" y="3646"/>
                      </a:lnTo>
                      <a:lnTo>
                        <a:pt x="349" y="3657"/>
                      </a:lnTo>
                      <a:lnTo>
                        <a:pt x="340" y="3668"/>
                      </a:lnTo>
                      <a:lnTo>
                        <a:pt x="332" y="3679"/>
                      </a:lnTo>
                      <a:lnTo>
                        <a:pt x="322" y="3688"/>
                      </a:lnTo>
                      <a:lnTo>
                        <a:pt x="290" y="3699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ysClr val="windowText" lastClr="000000">
                        <a:alpha val="22000"/>
                      </a:sysClr>
                    </a:gs>
                    <a:gs pos="65000">
                      <a:sysClr val="windowText" lastClr="000000">
                        <a:alpha val="0"/>
                      </a:sysClr>
                    </a:gs>
                  </a:gsLst>
                  <a:lin ang="13500000" scaled="1"/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1" name="Freeform 116">
                  <a:extLst>
                    <a:ext uri="{FF2B5EF4-FFF2-40B4-BE49-F238E27FC236}">
                      <a16:creationId xmlns:a16="http://schemas.microsoft.com/office/drawing/2014/main" id="{D403A14C-DDD9-49CC-B5A5-1088F5C1BF6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936750" y="2886075"/>
                  <a:ext cx="666750" cy="444500"/>
                </a:xfrm>
                <a:custGeom>
                  <a:avLst/>
                  <a:gdLst/>
                  <a:ahLst/>
                  <a:cxnLst>
                    <a:cxn ang="0">
                      <a:pos x="13" y="137"/>
                    </a:cxn>
                    <a:cxn ang="0">
                      <a:pos x="71" y="118"/>
                    </a:cxn>
                    <a:cxn ang="0">
                      <a:pos x="131" y="102"/>
                    </a:cxn>
                    <a:cxn ang="0">
                      <a:pos x="201" y="86"/>
                    </a:cxn>
                    <a:cxn ang="0">
                      <a:pos x="280" y="73"/>
                    </a:cxn>
                    <a:cxn ang="0">
                      <a:pos x="342" y="67"/>
                    </a:cxn>
                    <a:cxn ang="0">
                      <a:pos x="382" y="66"/>
                    </a:cxn>
                    <a:cxn ang="0">
                      <a:pos x="423" y="68"/>
                    </a:cxn>
                    <a:cxn ang="0">
                      <a:pos x="463" y="73"/>
                    </a:cxn>
                    <a:cxn ang="0">
                      <a:pos x="501" y="80"/>
                    </a:cxn>
                    <a:cxn ang="0">
                      <a:pos x="541" y="91"/>
                    </a:cxn>
                    <a:cxn ang="0">
                      <a:pos x="600" y="111"/>
                    </a:cxn>
                    <a:cxn ang="0">
                      <a:pos x="679" y="147"/>
                    </a:cxn>
                    <a:cxn ang="0">
                      <a:pos x="757" y="189"/>
                    </a:cxn>
                    <a:cxn ang="0">
                      <a:pos x="832" y="239"/>
                    </a:cxn>
                    <a:cxn ang="0">
                      <a:pos x="903" y="293"/>
                    </a:cxn>
                    <a:cxn ang="0">
                      <a:pos x="967" y="350"/>
                    </a:cxn>
                    <a:cxn ang="0">
                      <a:pos x="1023" y="410"/>
                    </a:cxn>
                    <a:cxn ang="0">
                      <a:pos x="1070" y="471"/>
                    </a:cxn>
                    <a:cxn ang="0">
                      <a:pos x="1113" y="536"/>
                    </a:cxn>
                    <a:cxn ang="0">
                      <a:pos x="1151" y="604"/>
                    </a:cxn>
                    <a:cxn ang="0">
                      <a:pos x="1184" y="670"/>
                    </a:cxn>
                    <a:cxn ang="0">
                      <a:pos x="1225" y="757"/>
                    </a:cxn>
                    <a:cxn ang="0">
                      <a:pos x="1255" y="831"/>
                    </a:cxn>
                    <a:cxn ang="0">
                      <a:pos x="1258" y="829"/>
                    </a:cxn>
                    <a:cxn ang="0">
                      <a:pos x="1253" y="770"/>
                    </a:cxn>
                    <a:cxn ang="0">
                      <a:pos x="1243" y="710"/>
                    </a:cxn>
                    <a:cxn ang="0">
                      <a:pos x="1227" y="639"/>
                    </a:cxn>
                    <a:cxn ang="0">
                      <a:pos x="1206" y="563"/>
                    </a:cxn>
                    <a:cxn ang="0">
                      <a:pos x="1183" y="504"/>
                    </a:cxn>
                    <a:cxn ang="0">
                      <a:pos x="1165" y="466"/>
                    </a:cxn>
                    <a:cxn ang="0">
                      <a:pos x="1145" y="428"/>
                    </a:cxn>
                    <a:cxn ang="0">
                      <a:pos x="1122" y="392"/>
                    </a:cxn>
                    <a:cxn ang="0">
                      <a:pos x="1084" y="341"/>
                    </a:cxn>
                    <a:cxn ang="0">
                      <a:pos x="1029" y="280"/>
                    </a:cxn>
                    <a:cxn ang="0">
                      <a:pos x="970" y="226"/>
                    </a:cxn>
                    <a:cxn ang="0">
                      <a:pos x="907" y="177"/>
                    </a:cxn>
                    <a:cxn ang="0">
                      <a:pos x="836" y="133"/>
                    </a:cxn>
                    <a:cxn ang="0">
                      <a:pos x="759" y="93"/>
                    </a:cxn>
                    <a:cxn ang="0">
                      <a:pos x="675" y="59"/>
                    </a:cxn>
                    <a:cxn ang="0">
                      <a:pos x="580" y="29"/>
                    </a:cxn>
                    <a:cxn ang="0">
                      <a:pos x="504" y="10"/>
                    </a:cxn>
                    <a:cxn ang="0">
                      <a:pos x="453" y="2"/>
                    </a:cxn>
                    <a:cxn ang="0">
                      <a:pos x="403" y="0"/>
                    </a:cxn>
                    <a:cxn ang="0">
                      <a:pos x="354" y="2"/>
                    </a:cxn>
                    <a:cxn ang="0">
                      <a:pos x="307" y="9"/>
                    </a:cxn>
                    <a:cxn ang="0">
                      <a:pos x="262" y="18"/>
                    </a:cxn>
                    <a:cxn ang="0">
                      <a:pos x="221" y="31"/>
                    </a:cxn>
                    <a:cxn ang="0">
                      <a:pos x="180" y="45"/>
                    </a:cxn>
                    <a:cxn ang="0">
                      <a:pos x="126" y="67"/>
                    </a:cxn>
                    <a:cxn ang="0">
                      <a:pos x="67" y="98"/>
                    </a:cxn>
                    <a:cxn ang="0">
                      <a:pos x="12" y="133"/>
                    </a:cxn>
                  </a:cxnLst>
                  <a:rect l="0" t="0" r="r" b="b"/>
                  <a:pathLst>
                    <a:path w="1259" h="841">
                      <a:moveTo>
                        <a:pt x="0" y="141"/>
                      </a:moveTo>
                      <a:lnTo>
                        <a:pt x="13" y="137"/>
                      </a:lnTo>
                      <a:lnTo>
                        <a:pt x="47" y="125"/>
                      </a:lnTo>
                      <a:lnTo>
                        <a:pt x="71" y="118"/>
                      </a:lnTo>
                      <a:lnTo>
                        <a:pt x="99" y="110"/>
                      </a:lnTo>
                      <a:lnTo>
                        <a:pt x="131" y="102"/>
                      </a:lnTo>
                      <a:lnTo>
                        <a:pt x="165" y="93"/>
                      </a:lnTo>
                      <a:lnTo>
                        <a:pt x="201" y="86"/>
                      </a:lnTo>
                      <a:lnTo>
                        <a:pt x="240" y="79"/>
                      </a:lnTo>
                      <a:lnTo>
                        <a:pt x="280" y="73"/>
                      </a:lnTo>
                      <a:lnTo>
                        <a:pt x="320" y="68"/>
                      </a:lnTo>
                      <a:lnTo>
                        <a:pt x="342" y="67"/>
                      </a:lnTo>
                      <a:lnTo>
                        <a:pt x="362" y="67"/>
                      </a:lnTo>
                      <a:lnTo>
                        <a:pt x="382" y="66"/>
                      </a:lnTo>
                      <a:lnTo>
                        <a:pt x="403" y="67"/>
                      </a:lnTo>
                      <a:lnTo>
                        <a:pt x="423" y="68"/>
                      </a:lnTo>
                      <a:lnTo>
                        <a:pt x="443" y="71"/>
                      </a:lnTo>
                      <a:lnTo>
                        <a:pt x="463" y="73"/>
                      </a:lnTo>
                      <a:lnTo>
                        <a:pt x="482" y="76"/>
                      </a:lnTo>
                      <a:lnTo>
                        <a:pt x="501" y="80"/>
                      </a:lnTo>
                      <a:lnTo>
                        <a:pt x="520" y="86"/>
                      </a:lnTo>
                      <a:lnTo>
                        <a:pt x="541" y="91"/>
                      </a:lnTo>
                      <a:lnTo>
                        <a:pt x="560" y="97"/>
                      </a:lnTo>
                      <a:lnTo>
                        <a:pt x="600" y="111"/>
                      </a:lnTo>
                      <a:lnTo>
                        <a:pt x="639" y="128"/>
                      </a:lnTo>
                      <a:lnTo>
                        <a:pt x="679" y="147"/>
                      </a:lnTo>
                      <a:lnTo>
                        <a:pt x="719" y="168"/>
                      </a:lnTo>
                      <a:lnTo>
                        <a:pt x="757" y="189"/>
                      </a:lnTo>
                      <a:lnTo>
                        <a:pt x="795" y="214"/>
                      </a:lnTo>
                      <a:lnTo>
                        <a:pt x="832" y="239"/>
                      </a:lnTo>
                      <a:lnTo>
                        <a:pt x="867" y="265"/>
                      </a:lnTo>
                      <a:lnTo>
                        <a:pt x="903" y="293"/>
                      </a:lnTo>
                      <a:lnTo>
                        <a:pt x="935" y="321"/>
                      </a:lnTo>
                      <a:lnTo>
                        <a:pt x="967" y="350"/>
                      </a:lnTo>
                      <a:lnTo>
                        <a:pt x="996" y="380"/>
                      </a:lnTo>
                      <a:lnTo>
                        <a:pt x="1023" y="410"/>
                      </a:lnTo>
                      <a:lnTo>
                        <a:pt x="1047" y="440"/>
                      </a:lnTo>
                      <a:lnTo>
                        <a:pt x="1070" y="471"/>
                      </a:lnTo>
                      <a:lnTo>
                        <a:pt x="1091" y="503"/>
                      </a:lnTo>
                      <a:lnTo>
                        <a:pt x="1113" y="536"/>
                      </a:lnTo>
                      <a:lnTo>
                        <a:pt x="1132" y="571"/>
                      </a:lnTo>
                      <a:lnTo>
                        <a:pt x="1151" y="604"/>
                      </a:lnTo>
                      <a:lnTo>
                        <a:pt x="1168" y="637"/>
                      </a:lnTo>
                      <a:lnTo>
                        <a:pt x="1184" y="670"/>
                      </a:lnTo>
                      <a:lnTo>
                        <a:pt x="1199" y="701"/>
                      </a:lnTo>
                      <a:lnTo>
                        <a:pt x="1225" y="757"/>
                      </a:lnTo>
                      <a:lnTo>
                        <a:pt x="1243" y="801"/>
                      </a:lnTo>
                      <a:lnTo>
                        <a:pt x="1255" y="831"/>
                      </a:lnTo>
                      <a:lnTo>
                        <a:pt x="1259" y="841"/>
                      </a:lnTo>
                      <a:lnTo>
                        <a:pt x="1258" y="829"/>
                      </a:lnTo>
                      <a:lnTo>
                        <a:pt x="1255" y="794"/>
                      </a:lnTo>
                      <a:lnTo>
                        <a:pt x="1253" y="770"/>
                      </a:lnTo>
                      <a:lnTo>
                        <a:pt x="1249" y="742"/>
                      </a:lnTo>
                      <a:lnTo>
                        <a:pt x="1243" y="710"/>
                      </a:lnTo>
                      <a:lnTo>
                        <a:pt x="1236" y="676"/>
                      </a:lnTo>
                      <a:lnTo>
                        <a:pt x="1227" y="639"/>
                      </a:lnTo>
                      <a:lnTo>
                        <a:pt x="1218" y="602"/>
                      </a:lnTo>
                      <a:lnTo>
                        <a:pt x="1206" y="563"/>
                      </a:lnTo>
                      <a:lnTo>
                        <a:pt x="1191" y="524"/>
                      </a:lnTo>
                      <a:lnTo>
                        <a:pt x="1183" y="504"/>
                      </a:lnTo>
                      <a:lnTo>
                        <a:pt x="1175" y="485"/>
                      </a:lnTo>
                      <a:lnTo>
                        <a:pt x="1165" y="466"/>
                      </a:lnTo>
                      <a:lnTo>
                        <a:pt x="1155" y="446"/>
                      </a:lnTo>
                      <a:lnTo>
                        <a:pt x="1145" y="428"/>
                      </a:lnTo>
                      <a:lnTo>
                        <a:pt x="1134" y="410"/>
                      </a:lnTo>
                      <a:lnTo>
                        <a:pt x="1122" y="392"/>
                      </a:lnTo>
                      <a:lnTo>
                        <a:pt x="1109" y="375"/>
                      </a:lnTo>
                      <a:lnTo>
                        <a:pt x="1084" y="341"/>
                      </a:lnTo>
                      <a:lnTo>
                        <a:pt x="1057" y="310"/>
                      </a:lnTo>
                      <a:lnTo>
                        <a:pt x="1029" y="280"/>
                      </a:lnTo>
                      <a:lnTo>
                        <a:pt x="1000" y="253"/>
                      </a:lnTo>
                      <a:lnTo>
                        <a:pt x="970" y="226"/>
                      </a:lnTo>
                      <a:lnTo>
                        <a:pt x="939" y="200"/>
                      </a:lnTo>
                      <a:lnTo>
                        <a:pt x="907" y="177"/>
                      </a:lnTo>
                      <a:lnTo>
                        <a:pt x="873" y="154"/>
                      </a:lnTo>
                      <a:lnTo>
                        <a:pt x="836" y="133"/>
                      </a:lnTo>
                      <a:lnTo>
                        <a:pt x="799" y="112"/>
                      </a:lnTo>
                      <a:lnTo>
                        <a:pt x="759" y="93"/>
                      </a:lnTo>
                      <a:lnTo>
                        <a:pt x="719" y="76"/>
                      </a:lnTo>
                      <a:lnTo>
                        <a:pt x="675" y="59"/>
                      </a:lnTo>
                      <a:lnTo>
                        <a:pt x="629" y="44"/>
                      </a:lnTo>
                      <a:lnTo>
                        <a:pt x="580" y="29"/>
                      </a:lnTo>
                      <a:lnTo>
                        <a:pt x="530" y="15"/>
                      </a:lnTo>
                      <a:lnTo>
                        <a:pt x="504" y="10"/>
                      </a:lnTo>
                      <a:lnTo>
                        <a:pt x="479" y="5"/>
                      </a:lnTo>
                      <a:lnTo>
                        <a:pt x="453" y="2"/>
                      </a:lnTo>
                      <a:lnTo>
                        <a:pt x="428" y="0"/>
                      </a:lnTo>
                      <a:lnTo>
                        <a:pt x="403" y="0"/>
                      </a:lnTo>
                      <a:lnTo>
                        <a:pt x="378" y="1"/>
                      </a:lnTo>
                      <a:lnTo>
                        <a:pt x="354" y="2"/>
                      </a:lnTo>
                      <a:lnTo>
                        <a:pt x="331" y="5"/>
                      </a:lnTo>
                      <a:lnTo>
                        <a:pt x="307" y="9"/>
                      </a:lnTo>
                      <a:lnTo>
                        <a:pt x="285" y="13"/>
                      </a:lnTo>
                      <a:lnTo>
                        <a:pt x="262" y="18"/>
                      </a:lnTo>
                      <a:lnTo>
                        <a:pt x="241" y="25"/>
                      </a:lnTo>
                      <a:lnTo>
                        <a:pt x="221" y="31"/>
                      </a:lnTo>
                      <a:lnTo>
                        <a:pt x="200" y="37"/>
                      </a:lnTo>
                      <a:lnTo>
                        <a:pt x="180" y="45"/>
                      </a:lnTo>
                      <a:lnTo>
                        <a:pt x="162" y="52"/>
                      </a:lnTo>
                      <a:lnTo>
                        <a:pt x="126" y="67"/>
                      </a:lnTo>
                      <a:lnTo>
                        <a:pt x="95" y="82"/>
                      </a:lnTo>
                      <a:lnTo>
                        <a:pt x="67" y="98"/>
                      </a:lnTo>
                      <a:lnTo>
                        <a:pt x="44" y="111"/>
                      </a:lnTo>
                      <a:lnTo>
                        <a:pt x="12" y="133"/>
                      </a:lnTo>
                      <a:lnTo>
                        <a:pt x="0" y="141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ysClr val="windowText" lastClr="000000">
                        <a:alpha val="30000"/>
                      </a:sysClr>
                    </a:gs>
                    <a:gs pos="65000">
                      <a:sysClr val="windowText" lastClr="000000">
                        <a:alpha val="9000"/>
                      </a:sys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4" name="Freeform 117">
                  <a:extLst>
                    <a:ext uri="{FF2B5EF4-FFF2-40B4-BE49-F238E27FC236}">
                      <a16:creationId xmlns:a16="http://schemas.microsoft.com/office/drawing/2014/main" id="{007D2890-D0B8-405A-8EC3-81468C66579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97188" y="1019175"/>
                  <a:ext cx="846138" cy="566738"/>
                </a:xfrm>
                <a:custGeom>
                  <a:avLst/>
                  <a:gdLst/>
                  <a:ahLst/>
                  <a:cxnLst>
                    <a:cxn ang="0">
                      <a:pos x="27" y="55"/>
                    </a:cxn>
                    <a:cxn ang="0">
                      <a:pos x="22" y="154"/>
                    </a:cxn>
                    <a:cxn ang="0">
                      <a:pos x="29" y="240"/>
                    </a:cxn>
                    <a:cxn ang="0">
                      <a:pos x="42" y="311"/>
                    </a:cxn>
                    <a:cxn ang="0">
                      <a:pos x="63" y="386"/>
                    </a:cxn>
                    <a:cxn ang="0">
                      <a:pos x="95" y="463"/>
                    </a:cxn>
                    <a:cxn ang="0">
                      <a:pos x="139" y="540"/>
                    </a:cxn>
                    <a:cxn ang="0">
                      <a:pos x="197" y="614"/>
                    </a:cxn>
                    <a:cxn ang="0">
                      <a:pos x="259" y="682"/>
                    </a:cxn>
                    <a:cxn ang="0">
                      <a:pos x="323" y="742"/>
                    </a:cxn>
                    <a:cxn ang="0">
                      <a:pos x="388" y="795"/>
                    </a:cxn>
                    <a:cxn ang="0">
                      <a:pos x="454" y="841"/>
                    </a:cxn>
                    <a:cxn ang="0">
                      <a:pos x="519" y="880"/>
                    </a:cxn>
                    <a:cxn ang="0">
                      <a:pos x="586" y="912"/>
                    </a:cxn>
                    <a:cxn ang="0">
                      <a:pos x="651" y="939"/>
                    </a:cxn>
                    <a:cxn ang="0">
                      <a:pos x="716" y="959"/>
                    </a:cxn>
                    <a:cxn ang="0">
                      <a:pos x="780" y="973"/>
                    </a:cxn>
                    <a:cxn ang="0">
                      <a:pos x="843" y="983"/>
                    </a:cxn>
                    <a:cxn ang="0">
                      <a:pos x="1002" y="992"/>
                    </a:cxn>
                    <a:cxn ang="0">
                      <a:pos x="1091" y="992"/>
                    </a:cxn>
                    <a:cxn ang="0">
                      <a:pos x="1169" y="985"/>
                    </a:cxn>
                    <a:cxn ang="0">
                      <a:pos x="1238" y="973"/>
                    </a:cxn>
                    <a:cxn ang="0">
                      <a:pos x="1300" y="955"/>
                    </a:cxn>
                    <a:cxn ang="0">
                      <a:pos x="1357" y="932"/>
                    </a:cxn>
                    <a:cxn ang="0">
                      <a:pos x="1411" y="903"/>
                    </a:cxn>
                    <a:cxn ang="0">
                      <a:pos x="1483" y="855"/>
                    </a:cxn>
                    <a:cxn ang="0">
                      <a:pos x="1600" y="762"/>
                    </a:cxn>
                    <a:cxn ang="0">
                      <a:pos x="1576" y="780"/>
                    </a:cxn>
                    <a:cxn ang="0">
                      <a:pos x="1545" y="815"/>
                    </a:cxn>
                    <a:cxn ang="0">
                      <a:pos x="1509" y="862"/>
                    </a:cxn>
                    <a:cxn ang="0">
                      <a:pos x="1454" y="913"/>
                    </a:cxn>
                    <a:cxn ang="0">
                      <a:pos x="1413" y="940"/>
                    </a:cxn>
                    <a:cxn ang="0">
                      <a:pos x="1361" y="967"/>
                    </a:cxn>
                    <a:cxn ang="0">
                      <a:pos x="1295" y="994"/>
                    </a:cxn>
                    <a:cxn ang="0">
                      <a:pos x="1210" y="1020"/>
                    </a:cxn>
                    <a:cxn ang="0">
                      <a:pos x="1120" y="1042"/>
                    </a:cxn>
                    <a:cxn ang="0">
                      <a:pos x="1037" y="1058"/>
                    </a:cxn>
                    <a:cxn ang="0">
                      <a:pos x="958" y="1067"/>
                    </a:cxn>
                    <a:cxn ang="0">
                      <a:pos x="884" y="1069"/>
                    </a:cxn>
                    <a:cxn ang="0">
                      <a:pos x="815" y="1065"/>
                    </a:cxn>
                    <a:cxn ang="0">
                      <a:pos x="748" y="1056"/>
                    </a:cxn>
                    <a:cxn ang="0">
                      <a:pos x="684" y="1041"/>
                    </a:cxn>
                    <a:cxn ang="0">
                      <a:pos x="622" y="1020"/>
                    </a:cxn>
                    <a:cxn ang="0">
                      <a:pos x="498" y="964"/>
                    </a:cxn>
                    <a:cxn ang="0">
                      <a:pos x="369" y="888"/>
                    </a:cxn>
                    <a:cxn ang="0">
                      <a:pos x="259" y="805"/>
                    </a:cxn>
                    <a:cxn ang="0">
                      <a:pos x="171" y="721"/>
                    </a:cxn>
                    <a:cxn ang="0">
                      <a:pos x="105" y="635"/>
                    </a:cxn>
                    <a:cxn ang="0">
                      <a:pos x="57" y="546"/>
                    </a:cxn>
                    <a:cxn ang="0">
                      <a:pos x="25" y="457"/>
                    </a:cxn>
                    <a:cxn ang="0">
                      <a:pos x="6" y="367"/>
                    </a:cxn>
                    <a:cxn ang="0">
                      <a:pos x="0" y="276"/>
                    </a:cxn>
                    <a:cxn ang="0">
                      <a:pos x="4" y="184"/>
                    </a:cxn>
                    <a:cxn ang="0">
                      <a:pos x="16" y="92"/>
                    </a:cxn>
                    <a:cxn ang="0">
                      <a:pos x="34" y="0"/>
                    </a:cxn>
                  </a:cxnLst>
                  <a:rect l="0" t="0" r="r" b="b"/>
                  <a:pathLst>
                    <a:path w="1600" h="1069">
                      <a:moveTo>
                        <a:pt x="34" y="0"/>
                      </a:moveTo>
                      <a:lnTo>
                        <a:pt x="32" y="14"/>
                      </a:lnTo>
                      <a:lnTo>
                        <a:pt x="27" y="55"/>
                      </a:lnTo>
                      <a:lnTo>
                        <a:pt x="24" y="84"/>
                      </a:lnTo>
                      <a:lnTo>
                        <a:pt x="22" y="117"/>
                      </a:lnTo>
                      <a:lnTo>
                        <a:pt x="22" y="154"/>
                      </a:lnTo>
                      <a:lnTo>
                        <a:pt x="25" y="196"/>
                      </a:lnTo>
                      <a:lnTo>
                        <a:pt x="27" y="217"/>
                      </a:lnTo>
                      <a:lnTo>
                        <a:pt x="29" y="240"/>
                      </a:lnTo>
                      <a:lnTo>
                        <a:pt x="32" y="264"/>
                      </a:lnTo>
                      <a:lnTo>
                        <a:pt x="36" y="287"/>
                      </a:lnTo>
                      <a:lnTo>
                        <a:pt x="42" y="311"/>
                      </a:lnTo>
                      <a:lnTo>
                        <a:pt x="48" y="336"/>
                      </a:lnTo>
                      <a:lnTo>
                        <a:pt x="56" y="361"/>
                      </a:lnTo>
                      <a:lnTo>
                        <a:pt x="63" y="386"/>
                      </a:lnTo>
                      <a:lnTo>
                        <a:pt x="73" y="411"/>
                      </a:lnTo>
                      <a:lnTo>
                        <a:pt x="84" y="437"/>
                      </a:lnTo>
                      <a:lnTo>
                        <a:pt x="95" y="463"/>
                      </a:lnTo>
                      <a:lnTo>
                        <a:pt x="108" y="488"/>
                      </a:lnTo>
                      <a:lnTo>
                        <a:pt x="123" y="514"/>
                      </a:lnTo>
                      <a:lnTo>
                        <a:pt x="139" y="540"/>
                      </a:lnTo>
                      <a:lnTo>
                        <a:pt x="157" y="564"/>
                      </a:lnTo>
                      <a:lnTo>
                        <a:pt x="177" y="589"/>
                      </a:lnTo>
                      <a:lnTo>
                        <a:pt x="197" y="614"/>
                      </a:lnTo>
                      <a:lnTo>
                        <a:pt x="217" y="637"/>
                      </a:lnTo>
                      <a:lnTo>
                        <a:pt x="239" y="660"/>
                      </a:lnTo>
                      <a:lnTo>
                        <a:pt x="259" y="682"/>
                      </a:lnTo>
                      <a:lnTo>
                        <a:pt x="281" y="702"/>
                      </a:lnTo>
                      <a:lnTo>
                        <a:pt x="302" y="723"/>
                      </a:lnTo>
                      <a:lnTo>
                        <a:pt x="323" y="742"/>
                      </a:lnTo>
                      <a:lnTo>
                        <a:pt x="345" y="760"/>
                      </a:lnTo>
                      <a:lnTo>
                        <a:pt x="366" y="777"/>
                      </a:lnTo>
                      <a:lnTo>
                        <a:pt x="388" y="795"/>
                      </a:lnTo>
                      <a:lnTo>
                        <a:pt x="410" y="811"/>
                      </a:lnTo>
                      <a:lnTo>
                        <a:pt x="432" y="827"/>
                      </a:lnTo>
                      <a:lnTo>
                        <a:pt x="454" y="841"/>
                      </a:lnTo>
                      <a:lnTo>
                        <a:pt x="475" y="855"/>
                      </a:lnTo>
                      <a:lnTo>
                        <a:pt x="498" y="867"/>
                      </a:lnTo>
                      <a:lnTo>
                        <a:pt x="519" y="880"/>
                      </a:lnTo>
                      <a:lnTo>
                        <a:pt x="542" y="892"/>
                      </a:lnTo>
                      <a:lnTo>
                        <a:pt x="563" y="903"/>
                      </a:lnTo>
                      <a:lnTo>
                        <a:pt x="586" y="912"/>
                      </a:lnTo>
                      <a:lnTo>
                        <a:pt x="607" y="922"/>
                      </a:lnTo>
                      <a:lnTo>
                        <a:pt x="630" y="931"/>
                      </a:lnTo>
                      <a:lnTo>
                        <a:pt x="651" y="939"/>
                      </a:lnTo>
                      <a:lnTo>
                        <a:pt x="674" y="947"/>
                      </a:lnTo>
                      <a:lnTo>
                        <a:pt x="695" y="953"/>
                      </a:lnTo>
                      <a:lnTo>
                        <a:pt x="716" y="959"/>
                      </a:lnTo>
                      <a:lnTo>
                        <a:pt x="738" y="965"/>
                      </a:lnTo>
                      <a:lnTo>
                        <a:pt x="759" y="969"/>
                      </a:lnTo>
                      <a:lnTo>
                        <a:pt x="780" y="973"/>
                      </a:lnTo>
                      <a:lnTo>
                        <a:pt x="801" y="978"/>
                      </a:lnTo>
                      <a:lnTo>
                        <a:pt x="821" y="981"/>
                      </a:lnTo>
                      <a:lnTo>
                        <a:pt x="843" y="983"/>
                      </a:lnTo>
                      <a:lnTo>
                        <a:pt x="863" y="985"/>
                      </a:lnTo>
                      <a:lnTo>
                        <a:pt x="936" y="989"/>
                      </a:lnTo>
                      <a:lnTo>
                        <a:pt x="1002" y="992"/>
                      </a:lnTo>
                      <a:lnTo>
                        <a:pt x="1033" y="993"/>
                      </a:lnTo>
                      <a:lnTo>
                        <a:pt x="1063" y="992"/>
                      </a:lnTo>
                      <a:lnTo>
                        <a:pt x="1091" y="992"/>
                      </a:lnTo>
                      <a:lnTo>
                        <a:pt x="1118" y="989"/>
                      </a:lnTo>
                      <a:lnTo>
                        <a:pt x="1144" y="987"/>
                      </a:lnTo>
                      <a:lnTo>
                        <a:pt x="1169" y="985"/>
                      </a:lnTo>
                      <a:lnTo>
                        <a:pt x="1193" y="981"/>
                      </a:lnTo>
                      <a:lnTo>
                        <a:pt x="1215" y="978"/>
                      </a:lnTo>
                      <a:lnTo>
                        <a:pt x="1238" y="973"/>
                      </a:lnTo>
                      <a:lnTo>
                        <a:pt x="1259" y="968"/>
                      </a:lnTo>
                      <a:lnTo>
                        <a:pt x="1280" y="962"/>
                      </a:lnTo>
                      <a:lnTo>
                        <a:pt x="1300" y="955"/>
                      </a:lnTo>
                      <a:lnTo>
                        <a:pt x="1319" y="949"/>
                      </a:lnTo>
                      <a:lnTo>
                        <a:pt x="1338" y="940"/>
                      </a:lnTo>
                      <a:lnTo>
                        <a:pt x="1357" y="932"/>
                      </a:lnTo>
                      <a:lnTo>
                        <a:pt x="1375" y="923"/>
                      </a:lnTo>
                      <a:lnTo>
                        <a:pt x="1393" y="913"/>
                      </a:lnTo>
                      <a:lnTo>
                        <a:pt x="1411" y="903"/>
                      </a:lnTo>
                      <a:lnTo>
                        <a:pt x="1430" y="892"/>
                      </a:lnTo>
                      <a:lnTo>
                        <a:pt x="1447" y="880"/>
                      </a:lnTo>
                      <a:lnTo>
                        <a:pt x="1483" y="855"/>
                      </a:lnTo>
                      <a:lnTo>
                        <a:pt x="1521" y="827"/>
                      </a:lnTo>
                      <a:lnTo>
                        <a:pt x="1559" y="796"/>
                      </a:lnTo>
                      <a:lnTo>
                        <a:pt x="1600" y="762"/>
                      </a:lnTo>
                      <a:lnTo>
                        <a:pt x="1591" y="768"/>
                      </a:lnTo>
                      <a:lnTo>
                        <a:pt x="1584" y="774"/>
                      </a:lnTo>
                      <a:lnTo>
                        <a:pt x="1576" y="780"/>
                      </a:lnTo>
                      <a:lnTo>
                        <a:pt x="1569" y="786"/>
                      </a:lnTo>
                      <a:lnTo>
                        <a:pt x="1557" y="800"/>
                      </a:lnTo>
                      <a:lnTo>
                        <a:pt x="1545" y="815"/>
                      </a:lnTo>
                      <a:lnTo>
                        <a:pt x="1533" y="830"/>
                      </a:lnTo>
                      <a:lnTo>
                        <a:pt x="1522" y="845"/>
                      </a:lnTo>
                      <a:lnTo>
                        <a:pt x="1509" y="862"/>
                      </a:lnTo>
                      <a:lnTo>
                        <a:pt x="1494" y="879"/>
                      </a:lnTo>
                      <a:lnTo>
                        <a:pt x="1476" y="896"/>
                      </a:lnTo>
                      <a:lnTo>
                        <a:pt x="1454" y="913"/>
                      </a:lnTo>
                      <a:lnTo>
                        <a:pt x="1441" y="923"/>
                      </a:lnTo>
                      <a:lnTo>
                        <a:pt x="1428" y="932"/>
                      </a:lnTo>
                      <a:lnTo>
                        <a:pt x="1413" y="940"/>
                      </a:lnTo>
                      <a:lnTo>
                        <a:pt x="1397" y="950"/>
                      </a:lnTo>
                      <a:lnTo>
                        <a:pt x="1380" y="958"/>
                      </a:lnTo>
                      <a:lnTo>
                        <a:pt x="1361" y="967"/>
                      </a:lnTo>
                      <a:lnTo>
                        <a:pt x="1341" y="977"/>
                      </a:lnTo>
                      <a:lnTo>
                        <a:pt x="1318" y="985"/>
                      </a:lnTo>
                      <a:lnTo>
                        <a:pt x="1295" y="994"/>
                      </a:lnTo>
                      <a:lnTo>
                        <a:pt x="1269" y="1002"/>
                      </a:lnTo>
                      <a:lnTo>
                        <a:pt x="1240" y="1012"/>
                      </a:lnTo>
                      <a:lnTo>
                        <a:pt x="1210" y="1020"/>
                      </a:lnTo>
                      <a:lnTo>
                        <a:pt x="1180" y="1028"/>
                      </a:lnTo>
                      <a:lnTo>
                        <a:pt x="1150" y="1035"/>
                      </a:lnTo>
                      <a:lnTo>
                        <a:pt x="1120" y="1042"/>
                      </a:lnTo>
                      <a:lnTo>
                        <a:pt x="1092" y="1048"/>
                      </a:lnTo>
                      <a:lnTo>
                        <a:pt x="1064" y="1054"/>
                      </a:lnTo>
                      <a:lnTo>
                        <a:pt x="1037" y="1058"/>
                      </a:lnTo>
                      <a:lnTo>
                        <a:pt x="1010" y="1061"/>
                      </a:lnTo>
                      <a:lnTo>
                        <a:pt x="984" y="1064"/>
                      </a:lnTo>
                      <a:lnTo>
                        <a:pt x="958" y="1067"/>
                      </a:lnTo>
                      <a:lnTo>
                        <a:pt x="934" y="1069"/>
                      </a:lnTo>
                      <a:lnTo>
                        <a:pt x="909" y="1069"/>
                      </a:lnTo>
                      <a:lnTo>
                        <a:pt x="884" y="1069"/>
                      </a:lnTo>
                      <a:lnTo>
                        <a:pt x="861" y="1069"/>
                      </a:lnTo>
                      <a:lnTo>
                        <a:pt x="838" y="1068"/>
                      </a:lnTo>
                      <a:lnTo>
                        <a:pt x="815" y="1065"/>
                      </a:lnTo>
                      <a:lnTo>
                        <a:pt x="792" y="1063"/>
                      </a:lnTo>
                      <a:lnTo>
                        <a:pt x="771" y="1060"/>
                      </a:lnTo>
                      <a:lnTo>
                        <a:pt x="748" y="1056"/>
                      </a:lnTo>
                      <a:lnTo>
                        <a:pt x="727" y="1052"/>
                      </a:lnTo>
                      <a:lnTo>
                        <a:pt x="706" y="1046"/>
                      </a:lnTo>
                      <a:lnTo>
                        <a:pt x="684" y="1041"/>
                      </a:lnTo>
                      <a:lnTo>
                        <a:pt x="664" y="1034"/>
                      </a:lnTo>
                      <a:lnTo>
                        <a:pt x="642" y="1028"/>
                      </a:lnTo>
                      <a:lnTo>
                        <a:pt x="622" y="1020"/>
                      </a:lnTo>
                      <a:lnTo>
                        <a:pt x="580" y="1003"/>
                      </a:lnTo>
                      <a:lnTo>
                        <a:pt x="540" y="985"/>
                      </a:lnTo>
                      <a:lnTo>
                        <a:pt x="498" y="964"/>
                      </a:lnTo>
                      <a:lnTo>
                        <a:pt x="456" y="941"/>
                      </a:lnTo>
                      <a:lnTo>
                        <a:pt x="411" y="914"/>
                      </a:lnTo>
                      <a:lnTo>
                        <a:pt x="369" y="888"/>
                      </a:lnTo>
                      <a:lnTo>
                        <a:pt x="330" y="860"/>
                      </a:lnTo>
                      <a:lnTo>
                        <a:pt x="293" y="833"/>
                      </a:lnTo>
                      <a:lnTo>
                        <a:pt x="259" y="805"/>
                      </a:lnTo>
                      <a:lnTo>
                        <a:pt x="228" y="777"/>
                      </a:lnTo>
                      <a:lnTo>
                        <a:pt x="198" y="750"/>
                      </a:lnTo>
                      <a:lnTo>
                        <a:pt x="171" y="721"/>
                      </a:lnTo>
                      <a:lnTo>
                        <a:pt x="148" y="692"/>
                      </a:lnTo>
                      <a:lnTo>
                        <a:pt x="125" y="664"/>
                      </a:lnTo>
                      <a:lnTo>
                        <a:pt x="105" y="635"/>
                      </a:lnTo>
                      <a:lnTo>
                        <a:pt x="87" y="605"/>
                      </a:lnTo>
                      <a:lnTo>
                        <a:pt x="71" y="576"/>
                      </a:lnTo>
                      <a:lnTo>
                        <a:pt x="57" y="546"/>
                      </a:lnTo>
                      <a:lnTo>
                        <a:pt x="44" y="517"/>
                      </a:lnTo>
                      <a:lnTo>
                        <a:pt x="33" y="487"/>
                      </a:lnTo>
                      <a:lnTo>
                        <a:pt x="25" y="457"/>
                      </a:lnTo>
                      <a:lnTo>
                        <a:pt x="17" y="427"/>
                      </a:lnTo>
                      <a:lnTo>
                        <a:pt x="11" y="397"/>
                      </a:lnTo>
                      <a:lnTo>
                        <a:pt x="6" y="367"/>
                      </a:lnTo>
                      <a:lnTo>
                        <a:pt x="3" y="336"/>
                      </a:lnTo>
                      <a:lnTo>
                        <a:pt x="1" y="306"/>
                      </a:lnTo>
                      <a:lnTo>
                        <a:pt x="0" y="276"/>
                      </a:lnTo>
                      <a:lnTo>
                        <a:pt x="1" y="245"/>
                      </a:lnTo>
                      <a:lnTo>
                        <a:pt x="2" y="215"/>
                      </a:lnTo>
                      <a:lnTo>
                        <a:pt x="4" y="184"/>
                      </a:lnTo>
                      <a:lnTo>
                        <a:pt x="7" y="153"/>
                      </a:lnTo>
                      <a:lnTo>
                        <a:pt x="12" y="123"/>
                      </a:lnTo>
                      <a:lnTo>
                        <a:pt x="16" y="92"/>
                      </a:lnTo>
                      <a:lnTo>
                        <a:pt x="21" y="61"/>
                      </a:lnTo>
                      <a:lnTo>
                        <a:pt x="28" y="30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gradFill flip="none" rotWithShape="1">
                  <a:gsLst>
                    <a:gs pos="45000">
                      <a:sysClr val="windowText" lastClr="000000">
                        <a:alpha val="30000"/>
                      </a:sysClr>
                    </a:gs>
                    <a:gs pos="65000">
                      <a:sysClr val="windowText" lastClr="000000">
                        <a:alpha val="9000"/>
                      </a:sys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9525">
                  <a:noFill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5" name="Freeform 83">
                  <a:extLst>
                    <a:ext uri="{FF2B5EF4-FFF2-40B4-BE49-F238E27FC236}">
                      <a16:creationId xmlns:a16="http://schemas.microsoft.com/office/drawing/2014/main" id="{11EB712C-7F3B-47AE-B1CF-ACF2973E7CEC}"/>
                    </a:ext>
                  </a:extLst>
                </p:cNvPr>
                <p:cNvSpPr/>
                <p:nvPr/>
              </p:nvSpPr>
              <p:spPr>
                <a:xfrm>
                  <a:off x="2906573" y="824179"/>
                  <a:ext cx="152399" cy="573024"/>
                </a:xfrm>
                <a:custGeom>
                  <a:avLst/>
                  <a:gdLst>
                    <a:gd name="connsiteX0" fmla="*/ 63398 w 152399"/>
                    <a:gd name="connsiteY0" fmla="*/ 477927 h 573024"/>
                    <a:gd name="connsiteX1" fmla="*/ 12192 w 152399"/>
                    <a:gd name="connsiteY1" fmla="*/ 338938 h 573024"/>
                    <a:gd name="connsiteX2" fmla="*/ 4877 w 152399"/>
                    <a:gd name="connsiteY2" fmla="*/ 229210 h 573024"/>
                    <a:gd name="connsiteX3" fmla="*/ 41453 w 152399"/>
                    <a:gd name="connsiteY3" fmla="*/ 126797 h 573024"/>
                    <a:gd name="connsiteX4" fmla="*/ 136550 w 152399"/>
                    <a:gd name="connsiteY4" fmla="*/ 9754 h 573024"/>
                    <a:gd name="connsiteX5" fmla="*/ 136550 w 152399"/>
                    <a:gd name="connsiteY5" fmla="*/ 68275 h 573024"/>
                    <a:gd name="connsiteX6" fmla="*/ 85344 w 152399"/>
                    <a:gd name="connsiteY6" fmla="*/ 287731 h 573024"/>
                    <a:gd name="connsiteX7" fmla="*/ 114605 w 152399"/>
                    <a:gd name="connsiteY7" fmla="*/ 492557 h 573024"/>
                    <a:gd name="connsiteX8" fmla="*/ 136550 w 152399"/>
                    <a:gd name="connsiteY8" fmla="*/ 573024 h 573024"/>
                    <a:gd name="connsiteX9" fmla="*/ 63398 w 152399"/>
                    <a:gd name="connsiteY9" fmla="*/ 477927 h 5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399" h="573024">
                      <a:moveTo>
                        <a:pt x="63398" y="477927"/>
                      </a:moveTo>
                      <a:cubicBezTo>
                        <a:pt x="42672" y="438913"/>
                        <a:pt x="21945" y="380391"/>
                        <a:pt x="12192" y="338938"/>
                      </a:cubicBezTo>
                      <a:cubicBezTo>
                        <a:pt x="2439" y="297485"/>
                        <a:pt x="0" y="264567"/>
                        <a:pt x="4877" y="229210"/>
                      </a:cubicBezTo>
                      <a:cubicBezTo>
                        <a:pt x="9754" y="193853"/>
                        <a:pt x="19508" y="163373"/>
                        <a:pt x="41453" y="126797"/>
                      </a:cubicBezTo>
                      <a:cubicBezTo>
                        <a:pt x="63398" y="90221"/>
                        <a:pt x="120701" y="19508"/>
                        <a:pt x="136550" y="9754"/>
                      </a:cubicBezTo>
                      <a:cubicBezTo>
                        <a:pt x="152399" y="0"/>
                        <a:pt x="145084" y="21946"/>
                        <a:pt x="136550" y="68275"/>
                      </a:cubicBezTo>
                      <a:cubicBezTo>
                        <a:pt x="128016" y="114604"/>
                        <a:pt x="89002" y="217017"/>
                        <a:pt x="85344" y="287731"/>
                      </a:cubicBezTo>
                      <a:cubicBezTo>
                        <a:pt x="81686" y="358445"/>
                        <a:pt x="106071" y="445008"/>
                        <a:pt x="114605" y="492557"/>
                      </a:cubicBezTo>
                      <a:cubicBezTo>
                        <a:pt x="123139" y="540106"/>
                        <a:pt x="143865" y="573024"/>
                        <a:pt x="136550" y="573024"/>
                      </a:cubicBezTo>
                      <a:cubicBezTo>
                        <a:pt x="129235" y="573024"/>
                        <a:pt x="84124" y="516941"/>
                        <a:pt x="63398" y="4779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" lastClr="FFFFFF">
                        <a:alpha val="35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66" name="Freeform 84">
                  <a:extLst>
                    <a:ext uri="{FF2B5EF4-FFF2-40B4-BE49-F238E27FC236}">
                      <a16:creationId xmlns:a16="http://schemas.microsoft.com/office/drawing/2014/main" id="{F53FF68F-4EA7-4835-AB5B-BD7C5E839B2A}"/>
                    </a:ext>
                  </a:extLst>
                </p:cNvPr>
                <p:cNvSpPr/>
                <p:nvPr/>
              </p:nvSpPr>
              <p:spPr>
                <a:xfrm rot="900000">
                  <a:off x="1824126" y="2867444"/>
                  <a:ext cx="152399" cy="573024"/>
                </a:xfrm>
                <a:custGeom>
                  <a:avLst/>
                  <a:gdLst>
                    <a:gd name="connsiteX0" fmla="*/ 63398 w 152399"/>
                    <a:gd name="connsiteY0" fmla="*/ 477927 h 573024"/>
                    <a:gd name="connsiteX1" fmla="*/ 12192 w 152399"/>
                    <a:gd name="connsiteY1" fmla="*/ 338938 h 573024"/>
                    <a:gd name="connsiteX2" fmla="*/ 4877 w 152399"/>
                    <a:gd name="connsiteY2" fmla="*/ 229210 h 573024"/>
                    <a:gd name="connsiteX3" fmla="*/ 41453 w 152399"/>
                    <a:gd name="connsiteY3" fmla="*/ 126797 h 573024"/>
                    <a:gd name="connsiteX4" fmla="*/ 136550 w 152399"/>
                    <a:gd name="connsiteY4" fmla="*/ 9754 h 573024"/>
                    <a:gd name="connsiteX5" fmla="*/ 136550 w 152399"/>
                    <a:gd name="connsiteY5" fmla="*/ 68275 h 573024"/>
                    <a:gd name="connsiteX6" fmla="*/ 85344 w 152399"/>
                    <a:gd name="connsiteY6" fmla="*/ 287731 h 573024"/>
                    <a:gd name="connsiteX7" fmla="*/ 114605 w 152399"/>
                    <a:gd name="connsiteY7" fmla="*/ 492557 h 573024"/>
                    <a:gd name="connsiteX8" fmla="*/ 136550 w 152399"/>
                    <a:gd name="connsiteY8" fmla="*/ 573024 h 573024"/>
                    <a:gd name="connsiteX9" fmla="*/ 63398 w 152399"/>
                    <a:gd name="connsiteY9" fmla="*/ 477927 h 5730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52399" h="573024">
                      <a:moveTo>
                        <a:pt x="63398" y="477927"/>
                      </a:moveTo>
                      <a:cubicBezTo>
                        <a:pt x="42672" y="438913"/>
                        <a:pt x="21945" y="380391"/>
                        <a:pt x="12192" y="338938"/>
                      </a:cubicBezTo>
                      <a:cubicBezTo>
                        <a:pt x="2439" y="297485"/>
                        <a:pt x="0" y="264567"/>
                        <a:pt x="4877" y="229210"/>
                      </a:cubicBezTo>
                      <a:cubicBezTo>
                        <a:pt x="9754" y="193853"/>
                        <a:pt x="19508" y="163373"/>
                        <a:pt x="41453" y="126797"/>
                      </a:cubicBezTo>
                      <a:cubicBezTo>
                        <a:pt x="63398" y="90221"/>
                        <a:pt x="120701" y="19508"/>
                        <a:pt x="136550" y="9754"/>
                      </a:cubicBezTo>
                      <a:cubicBezTo>
                        <a:pt x="152399" y="0"/>
                        <a:pt x="145084" y="21946"/>
                        <a:pt x="136550" y="68275"/>
                      </a:cubicBezTo>
                      <a:cubicBezTo>
                        <a:pt x="128016" y="114604"/>
                        <a:pt x="89002" y="217017"/>
                        <a:pt x="85344" y="287731"/>
                      </a:cubicBezTo>
                      <a:cubicBezTo>
                        <a:pt x="81686" y="358445"/>
                        <a:pt x="106071" y="445008"/>
                        <a:pt x="114605" y="492557"/>
                      </a:cubicBezTo>
                      <a:cubicBezTo>
                        <a:pt x="123139" y="540106"/>
                        <a:pt x="143865" y="573024"/>
                        <a:pt x="136550" y="573024"/>
                      </a:cubicBezTo>
                      <a:cubicBezTo>
                        <a:pt x="129235" y="573024"/>
                        <a:pt x="84124" y="516941"/>
                        <a:pt x="63398" y="47792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ysClr val="window" lastClr="FFFFFF">
                        <a:alpha val="35000"/>
                      </a:sysClr>
                    </a:gs>
                    <a:gs pos="100000">
                      <a:sysClr val="window" lastClr="FFFFFF">
                        <a:alpha val="0"/>
                      </a:sys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377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id-ID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</p:grpSp>
        <p:grpSp>
          <p:nvGrpSpPr>
            <p:cNvPr id="51" name="Group 72">
              <a:extLst>
                <a:ext uri="{FF2B5EF4-FFF2-40B4-BE49-F238E27FC236}">
                  <a16:creationId xmlns:a16="http://schemas.microsoft.com/office/drawing/2014/main" id="{BDC99BCD-E689-4B06-94CC-E0E79E4F4A78}"/>
                </a:ext>
              </a:extLst>
            </p:cNvPr>
            <p:cNvGrpSpPr/>
            <p:nvPr/>
          </p:nvGrpSpPr>
          <p:grpSpPr>
            <a:xfrm rot="20988239">
              <a:off x="7200314" y="2061951"/>
              <a:ext cx="705036" cy="1281676"/>
              <a:chOff x="8599487" y="2724150"/>
              <a:chExt cx="496889" cy="903288"/>
            </a:xfrm>
            <a:solidFill>
              <a:srgbClr val="FBD5A7"/>
            </a:solidFill>
            <a:effectLst>
              <a:outerShdw blurRad="139700" dist="38100" algn="l" rotWithShape="0">
                <a:prstClr val="black">
                  <a:alpha val="22000"/>
                </a:prstClr>
              </a:outerShdw>
            </a:effectLst>
          </p:grpSpPr>
          <p:sp>
            <p:nvSpPr>
              <p:cNvPr id="52" name="Freeform 17">
                <a:extLst>
                  <a:ext uri="{FF2B5EF4-FFF2-40B4-BE49-F238E27FC236}">
                    <a16:creationId xmlns:a16="http://schemas.microsoft.com/office/drawing/2014/main" id="{C7AA8AFD-AFD0-4F06-A30E-CDE83EDB38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13775" y="3382963"/>
                <a:ext cx="395288" cy="244475"/>
              </a:xfrm>
              <a:custGeom>
                <a:avLst/>
                <a:gdLst>
                  <a:gd name="T0" fmla="*/ 1 w 105"/>
                  <a:gd name="T1" fmla="*/ 27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7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7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3" name="Freeform 18">
                <a:extLst>
                  <a:ext uri="{FF2B5EF4-FFF2-40B4-BE49-F238E27FC236}">
                    <a16:creationId xmlns:a16="http://schemas.microsoft.com/office/drawing/2014/main" id="{93471B78-593F-4FB7-8548-5A2D7B2DD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99487" y="3160713"/>
                <a:ext cx="395288" cy="241300"/>
              </a:xfrm>
              <a:custGeom>
                <a:avLst/>
                <a:gdLst>
                  <a:gd name="T0" fmla="*/ 2 w 105"/>
                  <a:gd name="T1" fmla="*/ 27 h 64"/>
                  <a:gd name="T2" fmla="*/ 28 w 105"/>
                  <a:gd name="T3" fmla="*/ 59 h 64"/>
                  <a:gd name="T4" fmla="*/ 72 w 105"/>
                  <a:gd name="T5" fmla="*/ 63 h 64"/>
                  <a:gd name="T6" fmla="*/ 104 w 105"/>
                  <a:gd name="T7" fmla="*/ 37 h 64"/>
                  <a:gd name="T8" fmla="*/ 104 w 105"/>
                  <a:gd name="T9" fmla="*/ 37 h 64"/>
                  <a:gd name="T10" fmla="*/ 78 w 105"/>
                  <a:gd name="T11" fmla="*/ 5 h 64"/>
                  <a:gd name="T12" fmla="*/ 34 w 105"/>
                  <a:gd name="T13" fmla="*/ 1 h 64"/>
                  <a:gd name="T14" fmla="*/ 2 w 105"/>
                  <a:gd name="T15" fmla="*/ 27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4">
                    <a:moveTo>
                      <a:pt x="2" y="27"/>
                    </a:moveTo>
                    <a:cubicBezTo>
                      <a:pt x="0" y="43"/>
                      <a:pt x="12" y="57"/>
                      <a:pt x="28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8" y="64"/>
                      <a:pt x="102" y="53"/>
                      <a:pt x="104" y="37"/>
                    </a:cubicBezTo>
                    <a:cubicBezTo>
                      <a:pt x="104" y="37"/>
                      <a:pt x="104" y="37"/>
                      <a:pt x="104" y="37"/>
                    </a:cubicBezTo>
                    <a:cubicBezTo>
                      <a:pt x="105" y="21"/>
                      <a:pt x="94" y="7"/>
                      <a:pt x="78" y="5"/>
                    </a:cubicBezTo>
                    <a:cubicBezTo>
                      <a:pt x="34" y="1"/>
                      <a:pt x="34" y="1"/>
                      <a:pt x="34" y="1"/>
                    </a:cubicBezTo>
                    <a:cubicBezTo>
                      <a:pt x="18" y="0"/>
                      <a:pt x="4" y="11"/>
                      <a:pt x="2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4" name="Freeform 19">
                <a:extLst>
                  <a:ext uri="{FF2B5EF4-FFF2-40B4-BE49-F238E27FC236}">
                    <a16:creationId xmlns:a16="http://schemas.microsoft.com/office/drawing/2014/main" id="{4A74789A-121A-40C5-84CD-1967502F24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8700" y="2938463"/>
                <a:ext cx="393700" cy="244475"/>
              </a:xfrm>
              <a:custGeom>
                <a:avLst/>
                <a:gdLst>
                  <a:gd name="T0" fmla="*/ 1 w 105"/>
                  <a:gd name="T1" fmla="*/ 28 h 65"/>
                  <a:gd name="T2" fmla="*/ 27 w 105"/>
                  <a:gd name="T3" fmla="*/ 59 h 65"/>
                  <a:gd name="T4" fmla="*/ 72 w 105"/>
                  <a:gd name="T5" fmla="*/ 63 h 65"/>
                  <a:gd name="T6" fmla="*/ 103 w 105"/>
                  <a:gd name="T7" fmla="*/ 37 h 65"/>
                  <a:gd name="T8" fmla="*/ 103 w 105"/>
                  <a:gd name="T9" fmla="*/ 37 h 65"/>
                  <a:gd name="T10" fmla="*/ 77 w 105"/>
                  <a:gd name="T11" fmla="*/ 6 h 65"/>
                  <a:gd name="T12" fmla="*/ 33 w 105"/>
                  <a:gd name="T13" fmla="*/ 2 h 65"/>
                  <a:gd name="T14" fmla="*/ 1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1" y="28"/>
                    </a:moveTo>
                    <a:cubicBezTo>
                      <a:pt x="0" y="43"/>
                      <a:pt x="11" y="57"/>
                      <a:pt x="27" y="59"/>
                    </a:cubicBezTo>
                    <a:cubicBezTo>
                      <a:pt x="72" y="63"/>
                      <a:pt x="72" y="63"/>
                      <a:pt x="72" y="63"/>
                    </a:cubicBezTo>
                    <a:cubicBezTo>
                      <a:pt x="87" y="65"/>
                      <a:pt x="102" y="53"/>
                      <a:pt x="103" y="37"/>
                    </a:cubicBezTo>
                    <a:cubicBezTo>
                      <a:pt x="103" y="37"/>
                      <a:pt x="103" y="37"/>
                      <a:pt x="103" y="37"/>
                    </a:cubicBezTo>
                    <a:cubicBezTo>
                      <a:pt x="105" y="22"/>
                      <a:pt x="93" y="7"/>
                      <a:pt x="77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1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5" name="Freeform 20">
                <a:extLst>
                  <a:ext uri="{FF2B5EF4-FFF2-40B4-BE49-F238E27FC236}">
                    <a16:creationId xmlns:a16="http://schemas.microsoft.com/office/drawing/2014/main" id="{3C0EA014-08C3-4CDA-A8C1-13524323F2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01088" y="2724150"/>
                <a:ext cx="395288" cy="244475"/>
              </a:xfrm>
              <a:custGeom>
                <a:avLst/>
                <a:gdLst>
                  <a:gd name="T0" fmla="*/ 2 w 105"/>
                  <a:gd name="T1" fmla="*/ 28 h 65"/>
                  <a:gd name="T2" fmla="*/ 27 w 105"/>
                  <a:gd name="T3" fmla="*/ 59 h 65"/>
                  <a:gd name="T4" fmla="*/ 72 w 105"/>
                  <a:gd name="T5" fmla="*/ 64 h 65"/>
                  <a:gd name="T6" fmla="*/ 103 w 105"/>
                  <a:gd name="T7" fmla="*/ 38 h 65"/>
                  <a:gd name="T8" fmla="*/ 103 w 105"/>
                  <a:gd name="T9" fmla="*/ 38 h 65"/>
                  <a:gd name="T10" fmla="*/ 78 w 105"/>
                  <a:gd name="T11" fmla="*/ 6 h 65"/>
                  <a:gd name="T12" fmla="*/ 33 w 105"/>
                  <a:gd name="T13" fmla="*/ 2 h 65"/>
                  <a:gd name="T14" fmla="*/ 2 w 105"/>
                  <a:gd name="T15" fmla="*/ 28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5" h="65">
                    <a:moveTo>
                      <a:pt x="2" y="28"/>
                    </a:moveTo>
                    <a:cubicBezTo>
                      <a:pt x="0" y="44"/>
                      <a:pt x="12" y="58"/>
                      <a:pt x="27" y="59"/>
                    </a:cubicBezTo>
                    <a:cubicBezTo>
                      <a:pt x="72" y="64"/>
                      <a:pt x="72" y="64"/>
                      <a:pt x="72" y="64"/>
                    </a:cubicBezTo>
                    <a:cubicBezTo>
                      <a:pt x="88" y="65"/>
                      <a:pt x="102" y="54"/>
                      <a:pt x="103" y="38"/>
                    </a:cubicBezTo>
                    <a:cubicBezTo>
                      <a:pt x="103" y="38"/>
                      <a:pt x="103" y="38"/>
                      <a:pt x="103" y="38"/>
                    </a:cubicBezTo>
                    <a:cubicBezTo>
                      <a:pt x="105" y="22"/>
                      <a:pt x="93" y="8"/>
                      <a:pt x="78" y="6"/>
                    </a:cubicBezTo>
                    <a:cubicBezTo>
                      <a:pt x="33" y="2"/>
                      <a:pt x="33" y="2"/>
                      <a:pt x="33" y="2"/>
                    </a:cubicBezTo>
                    <a:cubicBezTo>
                      <a:pt x="17" y="0"/>
                      <a:pt x="3" y="12"/>
                      <a:pt x="2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sp>
        <p:nvSpPr>
          <p:cNvPr id="147" name="Title 1">
            <a:extLst>
              <a:ext uri="{FF2B5EF4-FFF2-40B4-BE49-F238E27FC236}">
                <a16:creationId xmlns:a16="http://schemas.microsoft.com/office/drawing/2014/main" id="{04CF6682-2AD5-4729-BECF-0254CFF28877}"/>
              </a:ext>
            </a:extLst>
          </p:cNvPr>
          <p:cNvSpPr txBox="1">
            <a:spLocks/>
          </p:cNvSpPr>
          <p:nvPr/>
        </p:nvSpPr>
        <p:spPr>
          <a:xfrm>
            <a:off x="3113733" y="1296419"/>
            <a:ext cx="1370075" cy="3827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600" kern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  <a:ea typeface="Open Sans" panose="020B0606030504020204" pitchFamily="34" charset="0"/>
                <a:cs typeface="Lato Light" panose="020F0402020204030203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r" defTabSz="914377">
              <a:defRPr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MARKETING</a:t>
            </a:r>
          </a:p>
        </p:txBody>
      </p:sp>
      <p:sp>
        <p:nvSpPr>
          <p:cNvPr id="148" name="Rectangle 126">
            <a:extLst>
              <a:ext uri="{FF2B5EF4-FFF2-40B4-BE49-F238E27FC236}">
                <a16:creationId xmlns:a16="http://schemas.microsoft.com/office/drawing/2014/main" id="{CD818EA0-0081-4C98-AFBD-61D836520F14}"/>
              </a:ext>
            </a:extLst>
          </p:cNvPr>
          <p:cNvSpPr/>
          <p:nvPr/>
        </p:nvSpPr>
        <p:spPr>
          <a:xfrm>
            <a:off x="1864787" y="1693888"/>
            <a:ext cx="26190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buClr>
                <a:srgbClr val="E24848"/>
              </a:buClr>
              <a:defRPr/>
            </a:pPr>
            <a:r>
              <a:rPr lang="en-US" sz="1100" noProof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sit amet, consectetur adipiscing elit. Nulla imperdiet volutpat dui at fermentum. Aliquam erat volutpat. 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01D85C8-B0A9-4340-9835-C01A78CAE903}"/>
              </a:ext>
            </a:extLst>
          </p:cNvPr>
          <p:cNvGrpSpPr/>
          <p:nvPr/>
        </p:nvGrpSpPr>
        <p:grpSpPr>
          <a:xfrm>
            <a:off x="4667920" y="1450307"/>
            <a:ext cx="2058069" cy="1019599"/>
            <a:chOff x="4667920" y="1450307"/>
            <a:chExt cx="2058069" cy="1019599"/>
          </a:xfrm>
        </p:grpSpPr>
        <p:grpSp>
          <p:nvGrpSpPr>
            <p:cNvPr id="74" name="Group 92">
              <a:extLst>
                <a:ext uri="{FF2B5EF4-FFF2-40B4-BE49-F238E27FC236}">
                  <a16:creationId xmlns:a16="http://schemas.microsoft.com/office/drawing/2014/main" id="{3797C245-AC34-4BF7-BCF0-E7B3A4A4F472}"/>
                </a:ext>
              </a:extLst>
            </p:cNvPr>
            <p:cNvGrpSpPr/>
            <p:nvPr/>
          </p:nvGrpSpPr>
          <p:grpSpPr>
            <a:xfrm>
              <a:off x="4667920" y="1450307"/>
              <a:ext cx="1019599" cy="1019599"/>
              <a:chOff x="3636444" y="2085129"/>
              <a:chExt cx="1019598" cy="1019598"/>
            </a:xfrm>
          </p:grpSpPr>
          <p:sp>
            <p:nvSpPr>
              <p:cNvPr id="75" name="Oval 93">
                <a:extLst>
                  <a:ext uri="{FF2B5EF4-FFF2-40B4-BE49-F238E27FC236}">
                    <a16:creationId xmlns:a16="http://schemas.microsoft.com/office/drawing/2014/main" id="{B2F7C924-8ED5-42F9-9EA5-15B0CB715A1B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31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6" name="Oval 94">
                <a:extLst>
                  <a:ext uri="{FF2B5EF4-FFF2-40B4-BE49-F238E27FC236}">
                    <a16:creationId xmlns:a16="http://schemas.microsoft.com/office/drawing/2014/main" id="{B77A012B-A82B-41D4-9FB0-F83F755090AF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cxnSp>
          <p:nvCxnSpPr>
            <p:cNvPr id="77" name="Straight Connector 95">
              <a:extLst>
                <a:ext uri="{FF2B5EF4-FFF2-40B4-BE49-F238E27FC236}">
                  <a16:creationId xmlns:a16="http://schemas.microsoft.com/office/drawing/2014/main" id="{B4B23BF8-C6C0-4588-9DDB-1F3891A94300}"/>
                </a:ext>
              </a:extLst>
            </p:cNvPr>
            <p:cNvCxnSpPr/>
            <p:nvPr/>
          </p:nvCxnSpPr>
          <p:spPr>
            <a:xfrm>
              <a:off x="5593826" y="1945568"/>
              <a:ext cx="647697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34" name="Group 112">
              <a:extLst>
                <a:ext uri="{FF2B5EF4-FFF2-40B4-BE49-F238E27FC236}">
                  <a16:creationId xmlns:a16="http://schemas.microsoft.com/office/drawing/2014/main" id="{75748810-AB08-4DC9-9FB6-23CDD6113332}"/>
                </a:ext>
              </a:extLst>
            </p:cNvPr>
            <p:cNvGrpSpPr/>
            <p:nvPr/>
          </p:nvGrpSpPr>
          <p:grpSpPr>
            <a:xfrm>
              <a:off x="4983448" y="1785381"/>
              <a:ext cx="401638" cy="381000"/>
              <a:chOff x="4783364" y="5915025"/>
              <a:chExt cx="401638" cy="381000"/>
            </a:xfrm>
            <a:solidFill>
              <a:sysClr val="window" lastClr="FFFFFF"/>
            </a:solidFill>
          </p:grpSpPr>
          <p:sp>
            <p:nvSpPr>
              <p:cNvPr id="135" name="Freeform 169">
                <a:extLst>
                  <a:ext uri="{FF2B5EF4-FFF2-40B4-BE49-F238E27FC236}">
                    <a16:creationId xmlns:a16="http://schemas.microsoft.com/office/drawing/2014/main" id="{746057B5-C1E4-4E12-9677-6D2C41C41F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27827" y="6181725"/>
                <a:ext cx="128588" cy="114300"/>
              </a:xfrm>
              <a:custGeom>
                <a:avLst/>
                <a:gdLst>
                  <a:gd name="T0" fmla="*/ 180 w 325"/>
                  <a:gd name="T1" fmla="*/ 223 h 288"/>
                  <a:gd name="T2" fmla="*/ 180 w 325"/>
                  <a:gd name="T3" fmla="*/ 0 h 288"/>
                  <a:gd name="T4" fmla="*/ 145 w 325"/>
                  <a:gd name="T5" fmla="*/ 0 h 288"/>
                  <a:gd name="T6" fmla="*/ 145 w 325"/>
                  <a:gd name="T7" fmla="*/ 223 h 288"/>
                  <a:gd name="T8" fmla="*/ 24 w 325"/>
                  <a:gd name="T9" fmla="*/ 102 h 288"/>
                  <a:gd name="T10" fmla="*/ 0 w 325"/>
                  <a:gd name="T11" fmla="*/ 126 h 288"/>
                  <a:gd name="T12" fmla="*/ 163 w 325"/>
                  <a:gd name="T13" fmla="*/ 288 h 288"/>
                  <a:gd name="T14" fmla="*/ 325 w 325"/>
                  <a:gd name="T15" fmla="*/ 126 h 288"/>
                  <a:gd name="T16" fmla="*/ 301 w 325"/>
                  <a:gd name="T17" fmla="*/ 102 h 288"/>
                  <a:gd name="T18" fmla="*/ 180 w 325"/>
                  <a:gd name="T19" fmla="*/ 223 h 2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5" h="288">
                    <a:moveTo>
                      <a:pt x="180" y="223"/>
                    </a:moveTo>
                    <a:lnTo>
                      <a:pt x="180" y="0"/>
                    </a:lnTo>
                    <a:lnTo>
                      <a:pt x="145" y="0"/>
                    </a:lnTo>
                    <a:lnTo>
                      <a:pt x="145" y="223"/>
                    </a:lnTo>
                    <a:lnTo>
                      <a:pt x="24" y="102"/>
                    </a:lnTo>
                    <a:lnTo>
                      <a:pt x="0" y="126"/>
                    </a:lnTo>
                    <a:lnTo>
                      <a:pt x="163" y="288"/>
                    </a:lnTo>
                    <a:lnTo>
                      <a:pt x="325" y="126"/>
                    </a:lnTo>
                    <a:lnTo>
                      <a:pt x="301" y="102"/>
                    </a:lnTo>
                    <a:lnTo>
                      <a:pt x="180" y="2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6" name="Freeform 170">
                <a:extLst>
                  <a:ext uri="{FF2B5EF4-FFF2-40B4-BE49-F238E27FC236}">
                    <a16:creationId xmlns:a16="http://schemas.microsoft.com/office/drawing/2014/main" id="{130C0C5B-176B-47EB-9F0D-48DDA2D223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83364" y="5915025"/>
                <a:ext cx="401638" cy="254000"/>
              </a:xfrm>
              <a:custGeom>
                <a:avLst/>
                <a:gdLst>
                  <a:gd name="T0" fmla="*/ 827 w 1012"/>
                  <a:gd name="T1" fmla="*/ 261 h 640"/>
                  <a:gd name="T2" fmla="*/ 824 w 1012"/>
                  <a:gd name="T3" fmla="*/ 221 h 640"/>
                  <a:gd name="T4" fmla="*/ 815 w 1012"/>
                  <a:gd name="T5" fmla="*/ 184 h 640"/>
                  <a:gd name="T6" fmla="*/ 801 w 1012"/>
                  <a:gd name="T7" fmla="*/ 148 h 640"/>
                  <a:gd name="T8" fmla="*/ 782 w 1012"/>
                  <a:gd name="T9" fmla="*/ 115 h 640"/>
                  <a:gd name="T10" fmla="*/ 759 w 1012"/>
                  <a:gd name="T11" fmla="*/ 85 h 640"/>
                  <a:gd name="T12" fmla="*/ 732 w 1012"/>
                  <a:gd name="T13" fmla="*/ 59 h 640"/>
                  <a:gd name="T14" fmla="*/ 701 w 1012"/>
                  <a:gd name="T15" fmla="*/ 38 h 640"/>
                  <a:gd name="T16" fmla="*/ 667 w 1012"/>
                  <a:gd name="T17" fmla="*/ 20 h 640"/>
                  <a:gd name="T18" fmla="*/ 631 w 1012"/>
                  <a:gd name="T19" fmla="*/ 9 h 640"/>
                  <a:gd name="T20" fmla="*/ 593 w 1012"/>
                  <a:gd name="T21" fmla="*/ 1 h 640"/>
                  <a:gd name="T22" fmla="*/ 546 w 1012"/>
                  <a:gd name="T23" fmla="*/ 1 h 640"/>
                  <a:gd name="T24" fmla="*/ 491 w 1012"/>
                  <a:gd name="T25" fmla="*/ 11 h 640"/>
                  <a:gd name="T26" fmla="*/ 440 w 1012"/>
                  <a:gd name="T27" fmla="*/ 32 h 640"/>
                  <a:gd name="T28" fmla="*/ 395 w 1012"/>
                  <a:gd name="T29" fmla="*/ 63 h 640"/>
                  <a:gd name="T30" fmla="*/ 358 w 1012"/>
                  <a:gd name="T31" fmla="*/ 103 h 640"/>
                  <a:gd name="T32" fmla="*/ 330 w 1012"/>
                  <a:gd name="T33" fmla="*/ 149 h 640"/>
                  <a:gd name="T34" fmla="*/ 286 w 1012"/>
                  <a:gd name="T35" fmla="*/ 135 h 640"/>
                  <a:gd name="T36" fmla="*/ 245 w 1012"/>
                  <a:gd name="T37" fmla="*/ 136 h 640"/>
                  <a:gd name="T38" fmla="*/ 211 w 1012"/>
                  <a:gd name="T39" fmla="*/ 148 h 640"/>
                  <a:gd name="T40" fmla="*/ 182 w 1012"/>
                  <a:gd name="T41" fmla="*/ 166 h 640"/>
                  <a:gd name="T42" fmla="*/ 158 w 1012"/>
                  <a:gd name="T43" fmla="*/ 192 h 640"/>
                  <a:gd name="T44" fmla="*/ 142 w 1012"/>
                  <a:gd name="T45" fmla="*/ 223 h 640"/>
                  <a:gd name="T46" fmla="*/ 122 w 1012"/>
                  <a:gd name="T47" fmla="*/ 252 h 640"/>
                  <a:gd name="T48" fmla="*/ 82 w 1012"/>
                  <a:gd name="T49" fmla="*/ 275 h 640"/>
                  <a:gd name="T50" fmla="*/ 48 w 1012"/>
                  <a:gd name="T51" fmla="*/ 307 h 640"/>
                  <a:gd name="T52" fmla="*/ 22 w 1012"/>
                  <a:gd name="T53" fmla="*/ 346 h 640"/>
                  <a:gd name="T54" fmla="*/ 6 w 1012"/>
                  <a:gd name="T55" fmla="*/ 390 h 640"/>
                  <a:gd name="T56" fmla="*/ 0 w 1012"/>
                  <a:gd name="T57" fmla="*/ 437 h 640"/>
                  <a:gd name="T58" fmla="*/ 9 w 1012"/>
                  <a:gd name="T59" fmla="*/ 498 h 640"/>
                  <a:gd name="T60" fmla="*/ 34 w 1012"/>
                  <a:gd name="T61" fmla="*/ 551 h 640"/>
                  <a:gd name="T62" fmla="*/ 73 w 1012"/>
                  <a:gd name="T63" fmla="*/ 594 h 640"/>
                  <a:gd name="T64" fmla="*/ 123 w 1012"/>
                  <a:gd name="T65" fmla="*/ 624 h 640"/>
                  <a:gd name="T66" fmla="*/ 181 w 1012"/>
                  <a:gd name="T67" fmla="*/ 639 h 640"/>
                  <a:gd name="T68" fmla="*/ 405 w 1012"/>
                  <a:gd name="T69" fmla="*/ 640 h 640"/>
                  <a:gd name="T70" fmla="*/ 540 w 1012"/>
                  <a:gd name="T71" fmla="*/ 640 h 640"/>
                  <a:gd name="T72" fmla="*/ 748 w 1012"/>
                  <a:gd name="T73" fmla="*/ 640 h 640"/>
                  <a:gd name="T74" fmla="*/ 846 w 1012"/>
                  <a:gd name="T75" fmla="*/ 639 h 640"/>
                  <a:gd name="T76" fmla="*/ 898 w 1012"/>
                  <a:gd name="T77" fmla="*/ 625 h 640"/>
                  <a:gd name="T78" fmla="*/ 944 w 1012"/>
                  <a:gd name="T79" fmla="*/ 597 h 640"/>
                  <a:gd name="T80" fmla="*/ 979 w 1012"/>
                  <a:gd name="T81" fmla="*/ 558 h 640"/>
                  <a:gd name="T82" fmla="*/ 1003 w 1012"/>
                  <a:gd name="T83" fmla="*/ 510 h 640"/>
                  <a:gd name="T84" fmla="*/ 1012 w 1012"/>
                  <a:gd name="T85" fmla="*/ 455 h 640"/>
                  <a:gd name="T86" fmla="*/ 1003 w 1012"/>
                  <a:gd name="T87" fmla="*/ 400 h 640"/>
                  <a:gd name="T88" fmla="*/ 979 w 1012"/>
                  <a:gd name="T89" fmla="*/ 351 h 640"/>
                  <a:gd name="T90" fmla="*/ 944 w 1012"/>
                  <a:gd name="T91" fmla="*/ 312 h 640"/>
                  <a:gd name="T92" fmla="*/ 898 w 1012"/>
                  <a:gd name="T93" fmla="*/ 284 h 640"/>
                  <a:gd name="T94" fmla="*/ 846 w 1012"/>
                  <a:gd name="T95" fmla="*/ 270 h 6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1012" h="640">
                    <a:moveTo>
                      <a:pt x="826" y="269"/>
                    </a:moveTo>
                    <a:lnTo>
                      <a:pt x="827" y="266"/>
                    </a:lnTo>
                    <a:lnTo>
                      <a:pt x="827" y="261"/>
                    </a:lnTo>
                    <a:lnTo>
                      <a:pt x="826" y="248"/>
                    </a:lnTo>
                    <a:lnTo>
                      <a:pt x="826" y="234"/>
                    </a:lnTo>
                    <a:lnTo>
                      <a:pt x="824" y="221"/>
                    </a:lnTo>
                    <a:lnTo>
                      <a:pt x="822" y="208"/>
                    </a:lnTo>
                    <a:lnTo>
                      <a:pt x="819" y="195"/>
                    </a:lnTo>
                    <a:lnTo>
                      <a:pt x="815" y="184"/>
                    </a:lnTo>
                    <a:lnTo>
                      <a:pt x="811" y="172"/>
                    </a:lnTo>
                    <a:lnTo>
                      <a:pt x="807" y="160"/>
                    </a:lnTo>
                    <a:lnTo>
                      <a:pt x="801" y="148"/>
                    </a:lnTo>
                    <a:lnTo>
                      <a:pt x="796" y="137"/>
                    </a:lnTo>
                    <a:lnTo>
                      <a:pt x="789" y="125"/>
                    </a:lnTo>
                    <a:lnTo>
                      <a:pt x="782" y="115"/>
                    </a:lnTo>
                    <a:lnTo>
                      <a:pt x="775" y="105"/>
                    </a:lnTo>
                    <a:lnTo>
                      <a:pt x="768" y="95"/>
                    </a:lnTo>
                    <a:lnTo>
                      <a:pt x="759" y="85"/>
                    </a:lnTo>
                    <a:lnTo>
                      <a:pt x="750" y="77"/>
                    </a:lnTo>
                    <a:lnTo>
                      <a:pt x="742" y="68"/>
                    </a:lnTo>
                    <a:lnTo>
                      <a:pt x="732" y="59"/>
                    </a:lnTo>
                    <a:lnTo>
                      <a:pt x="722" y="52"/>
                    </a:lnTo>
                    <a:lnTo>
                      <a:pt x="712" y="44"/>
                    </a:lnTo>
                    <a:lnTo>
                      <a:pt x="701" y="38"/>
                    </a:lnTo>
                    <a:lnTo>
                      <a:pt x="690" y="31"/>
                    </a:lnTo>
                    <a:lnTo>
                      <a:pt x="679" y="26"/>
                    </a:lnTo>
                    <a:lnTo>
                      <a:pt x="667" y="20"/>
                    </a:lnTo>
                    <a:lnTo>
                      <a:pt x="655" y="16"/>
                    </a:lnTo>
                    <a:lnTo>
                      <a:pt x="644" y="12"/>
                    </a:lnTo>
                    <a:lnTo>
                      <a:pt x="631" y="9"/>
                    </a:lnTo>
                    <a:lnTo>
                      <a:pt x="619" y="5"/>
                    </a:lnTo>
                    <a:lnTo>
                      <a:pt x="606" y="3"/>
                    </a:lnTo>
                    <a:lnTo>
                      <a:pt x="593" y="1"/>
                    </a:lnTo>
                    <a:lnTo>
                      <a:pt x="579" y="0"/>
                    </a:lnTo>
                    <a:lnTo>
                      <a:pt x="566" y="0"/>
                    </a:lnTo>
                    <a:lnTo>
                      <a:pt x="546" y="1"/>
                    </a:lnTo>
                    <a:lnTo>
                      <a:pt x="527" y="3"/>
                    </a:lnTo>
                    <a:lnTo>
                      <a:pt x="508" y="6"/>
                    </a:lnTo>
                    <a:lnTo>
                      <a:pt x="491" y="11"/>
                    </a:lnTo>
                    <a:lnTo>
                      <a:pt x="473" y="17"/>
                    </a:lnTo>
                    <a:lnTo>
                      <a:pt x="457" y="24"/>
                    </a:lnTo>
                    <a:lnTo>
                      <a:pt x="440" y="32"/>
                    </a:lnTo>
                    <a:lnTo>
                      <a:pt x="424" y="41"/>
                    </a:lnTo>
                    <a:lnTo>
                      <a:pt x="409" y="52"/>
                    </a:lnTo>
                    <a:lnTo>
                      <a:pt x="395" y="63"/>
                    </a:lnTo>
                    <a:lnTo>
                      <a:pt x="382" y="76"/>
                    </a:lnTo>
                    <a:lnTo>
                      <a:pt x="370" y="88"/>
                    </a:lnTo>
                    <a:lnTo>
                      <a:pt x="358" y="103"/>
                    </a:lnTo>
                    <a:lnTo>
                      <a:pt x="348" y="117"/>
                    </a:lnTo>
                    <a:lnTo>
                      <a:pt x="338" y="133"/>
                    </a:lnTo>
                    <a:lnTo>
                      <a:pt x="330" y="149"/>
                    </a:lnTo>
                    <a:lnTo>
                      <a:pt x="316" y="142"/>
                    </a:lnTo>
                    <a:lnTo>
                      <a:pt x="301" y="138"/>
                    </a:lnTo>
                    <a:lnTo>
                      <a:pt x="286" y="135"/>
                    </a:lnTo>
                    <a:lnTo>
                      <a:pt x="270" y="134"/>
                    </a:lnTo>
                    <a:lnTo>
                      <a:pt x="257" y="135"/>
                    </a:lnTo>
                    <a:lnTo>
                      <a:pt x="245" y="136"/>
                    </a:lnTo>
                    <a:lnTo>
                      <a:pt x="233" y="139"/>
                    </a:lnTo>
                    <a:lnTo>
                      <a:pt x="222" y="142"/>
                    </a:lnTo>
                    <a:lnTo>
                      <a:pt x="211" y="148"/>
                    </a:lnTo>
                    <a:lnTo>
                      <a:pt x="201" y="153"/>
                    </a:lnTo>
                    <a:lnTo>
                      <a:pt x="191" y="160"/>
                    </a:lnTo>
                    <a:lnTo>
                      <a:pt x="182" y="166"/>
                    </a:lnTo>
                    <a:lnTo>
                      <a:pt x="174" y="175"/>
                    </a:lnTo>
                    <a:lnTo>
                      <a:pt x="166" y="184"/>
                    </a:lnTo>
                    <a:lnTo>
                      <a:pt x="158" y="192"/>
                    </a:lnTo>
                    <a:lnTo>
                      <a:pt x="152" y="202"/>
                    </a:lnTo>
                    <a:lnTo>
                      <a:pt x="147" y="213"/>
                    </a:lnTo>
                    <a:lnTo>
                      <a:pt x="142" y="223"/>
                    </a:lnTo>
                    <a:lnTo>
                      <a:pt x="139" y="234"/>
                    </a:lnTo>
                    <a:lnTo>
                      <a:pt x="137" y="246"/>
                    </a:lnTo>
                    <a:lnTo>
                      <a:pt x="122" y="252"/>
                    </a:lnTo>
                    <a:lnTo>
                      <a:pt x="108" y="259"/>
                    </a:lnTo>
                    <a:lnTo>
                      <a:pt x="95" y="267"/>
                    </a:lnTo>
                    <a:lnTo>
                      <a:pt x="82" y="275"/>
                    </a:lnTo>
                    <a:lnTo>
                      <a:pt x="70" y="285"/>
                    </a:lnTo>
                    <a:lnTo>
                      <a:pt x="58" y="296"/>
                    </a:lnTo>
                    <a:lnTo>
                      <a:pt x="48" y="307"/>
                    </a:lnTo>
                    <a:lnTo>
                      <a:pt x="39" y="319"/>
                    </a:lnTo>
                    <a:lnTo>
                      <a:pt x="30" y="331"/>
                    </a:lnTo>
                    <a:lnTo>
                      <a:pt x="22" y="346"/>
                    </a:lnTo>
                    <a:lnTo>
                      <a:pt x="16" y="360"/>
                    </a:lnTo>
                    <a:lnTo>
                      <a:pt x="10" y="375"/>
                    </a:lnTo>
                    <a:lnTo>
                      <a:pt x="6" y="390"/>
                    </a:lnTo>
                    <a:lnTo>
                      <a:pt x="3" y="405"/>
                    </a:lnTo>
                    <a:lnTo>
                      <a:pt x="1" y="421"/>
                    </a:lnTo>
                    <a:lnTo>
                      <a:pt x="0" y="437"/>
                    </a:lnTo>
                    <a:lnTo>
                      <a:pt x="1" y="459"/>
                    </a:lnTo>
                    <a:lnTo>
                      <a:pt x="4" y="478"/>
                    </a:lnTo>
                    <a:lnTo>
                      <a:pt x="9" y="498"/>
                    </a:lnTo>
                    <a:lnTo>
                      <a:pt x="16" y="516"/>
                    </a:lnTo>
                    <a:lnTo>
                      <a:pt x="25" y="535"/>
                    </a:lnTo>
                    <a:lnTo>
                      <a:pt x="34" y="551"/>
                    </a:lnTo>
                    <a:lnTo>
                      <a:pt x="46" y="566"/>
                    </a:lnTo>
                    <a:lnTo>
                      <a:pt x="59" y="581"/>
                    </a:lnTo>
                    <a:lnTo>
                      <a:pt x="73" y="594"/>
                    </a:lnTo>
                    <a:lnTo>
                      <a:pt x="89" y="606"/>
                    </a:lnTo>
                    <a:lnTo>
                      <a:pt x="106" y="616"/>
                    </a:lnTo>
                    <a:lnTo>
                      <a:pt x="123" y="624"/>
                    </a:lnTo>
                    <a:lnTo>
                      <a:pt x="142" y="631"/>
                    </a:lnTo>
                    <a:lnTo>
                      <a:pt x="162" y="636"/>
                    </a:lnTo>
                    <a:lnTo>
                      <a:pt x="181" y="639"/>
                    </a:lnTo>
                    <a:lnTo>
                      <a:pt x="202" y="640"/>
                    </a:lnTo>
                    <a:lnTo>
                      <a:pt x="360" y="640"/>
                    </a:lnTo>
                    <a:lnTo>
                      <a:pt x="405" y="640"/>
                    </a:lnTo>
                    <a:lnTo>
                      <a:pt x="424" y="640"/>
                    </a:lnTo>
                    <a:lnTo>
                      <a:pt x="505" y="640"/>
                    </a:lnTo>
                    <a:lnTo>
                      <a:pt x="540" y="640"/>
                    </a:lnTo>
                    <a:lnTo>
                      <a:pt x="579" y="640"/>
                    </a:lnTo>
                    <a:lnTo>
                      <a:pt x="640" y="640"/>
                    </a:lnTo>
                    <a:lnTo>
                      <a:pt x="748" y="640"/>
                    </a:lnTo>
                    <a:lnTo>
                      <a:pt x="827" y="640"/>
                    </a:lnTo>
                    <a:lnTo>
                      <a:pt x="827" y="640"/>
                    </a:lnTo>
                    <a:lnTo>
                      <a:pt x="846" y="639"/>
                    </a:lnTo>
                    <a:lnTo>
                      <a:pt x="864" y="636"/>
                    </a:lnTo>
                    <a:lnTo>
                      <a:pt x="882" y="632"/>
                    </a:lnTo>
                    <a:lnTo>
                      <a:pt x="898" y="625"/>
                    </a:lnTo>
                    <a:lnTo>
                      <a:pt x="915" y="618"/>
                    </a:lnTo>
                    <a:lnTo>
                      <a:pt x="930" y="608"/>
                    </a:lnTo>
                    <a:lnTo>
                      <a:pt x="944" y="597"/>
                    </a:lnTo>
                    <a:lnTo>
                      <a:pt x="958" y="585"/>
                    </a:lnTo>
                    <a:lnTo>
                      <a:pt x="970" y="572"/>
                    </a:lnTo>
                    <a:lnTo>
                      <a:pt x="979" y="558"/>
                    </a:lnTo>
                    <a:lnTo>
                      <a:pt x="989" y="543"/>
                    </a:lnTo>
                    <a:lnTo>
                      <a:pt x="997" y="527"/>
                    </a:lnTo>
                    <a:lnTo>
                      <a:pt x="1003" y="510"/>
                    </a:lnTo>
                    <a:lnTo>
                      <a:pt x="1008" y="491"/>
                    </a:lnTo>
                    <a:lnTo>
                      <a:pt x="1011" y="474"/>
                    </a:lnTo>
                    <a:lnTo>
                      <a:pt x="1012" y="455"/>
                    </a:lnTo>
                    <a:lnTo>
                      <a:pt x="1011" y="435"/>
                    </a:lnTo>
                    <a:lnTo>
                      <a:pt x="1008" y="417"/>
                    </a:lnTo>
                    <a:lnTo>
                      <a:pt x="1003" y="400"/>
                    </a:lnTo>
                    <a:lnTo>
                      <a:pt x="997" y="382"/>
                    </a:lnTo>
                    <a:lnTo>
                      <a:pt x="989" y="366"/>
                    </a:lnTo>
                    <a:lnTo>
                      <a:pt x="979" y="351"/>
                    </a:lnTo>
                    <a:lnTo>
                      <a:pt x="970" y="337"/>
                    </a:lnTo>
                    <a:lnTo>
                      <a:pt x="957" y="324"/>
                    </a:lnTo>
                    <a:lnTo>
                      <a:pt x="944" y="312"/>
                    </a:lnTo>
                    <a:lnTo>
                      <a:pt x="930" y="301"/>
                    </a:lnTo>
                    <a:lnTo>
                      <a:pt x="915" y="292"/>
                    </a:lnTo>
                    <a:lnTo>
                      <a:pt x="898" y="284"/>
                    </a:lnTo>
                    <a:lnTo>
                      <a:pt x="881" y="277"/>
                    </a:lnTo>
                    <a:lnTo>
                      <a:pt x="864" y="273"/>
                    </a:lnTo>
                    <a:lnTo>
                      <a:pt x="846" y="270"/>
                    </a:lnTo>
                    <a:lnTo>
                      <a:pt x="826" y="2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49" name="Oval 127">
              <a:extLst>
                <a:ext uri="{FF2B5EF4-FFF2-40B4-BE49-F238E27FC236}">
                  <a16:creationId xmlns:a16="http://schemas.microsoft.com/office/drawing/2014/main" id="{0BA20CEC-D23E-46B1-A5D0-55BE24F6B6A7}"/>
                </a:ext>
              </a:extLst>
            </p:cNvPr>
            <p:cNvSpPr/>
            <p:nvPr/>
          </p:nvSpPr>
          <p:spPr>
            <a:xfrm>
              <a:off x="6256733" y="1710940"/>
              <a:ext cx="469256" cy="469256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  <a:alpha val="74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3595E28F-4C14-4C34-BDA8-0A95349A4362}"/>
              </a:ext>
            </a:extLst>
          </p:cNvPr>
          <p:cNvGrpSpPr/>
          <p:nvPr/>
        </p:nvGrpSpPr>
        <p:grpSpPr>
          <a:xfrm>
            <a:off x="3800519" y="2683985"/>
            <a:ext cx="3447612" cy="1019599"/>
            <a:chOff x="3800519" y="2683985"/>
            <a:chExt cx="3447612" cy="1019599"/>
          </a:xfrm>
        </p:grpSpPr>
        <p:grpSp>
          <p:nvGrpSpPr>
            <p:cNvPr id="78" name="Group 97">
              <a:extLst>
                <a:ext uri="{FF2B5EF4-FFF2-40B4-BE49-F238E27FC236}">
                  <a16:creationId xmlns:a16="http://schemas.microsoft.com/office/drawing/2014/main" id="{087B0631-D10D-48BF-A4F6-47EBE7937EC9}"/>
                </a:ext>
              </a:extLst>
            </p:cNvPr>
            <p:cNvGrpSpPr/>
            <p:nvPr/>
          </p:nvGrpSpPr>
          <p:grpSpPr>
            <a:xfrm>
              <a:off x="3800519" y="2683985"/>
              <a:ext cx="1019599" cy="1019599"/>
              <a:chOff x="3636444" y="2085129"/>
              <a:chExt cx="1019598" cy="1019598"/>
            </a:xfrm>
          </p:grpSpPr>
          <p:sp>
            <p:nvSpPr>
              <p:cNvPr id="79" name="Oval 99">
                <a:extLst>
                  <a:ext uri="{FF2B5EF4-FFF2-40B4-BE49-F238E27FC236}">
                    <a16:creationId xmlns:a16="http://schemas.microsoft.com/office/drawing/2014/main" id="{C60EBEB5-B627-4DC0-AD33-6F56C8173402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31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80" name="Oval 100">
                <a:extLst>
                  <a:ext uri="{FF2B5EF4-FFF2-40B4-BE49-F238E27FC236}">
                    <a16:creationId xmlns:a16="http://schemas.microsoft.com/office/drawing/2014/main" id="{D49E3C2D-5E76-413B-9000-C594344B0CE5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cxnSp>
          <p:nvCxnSpPr>
            <p:cNvPr id="81" name="Straight Connector 98">
              <a:extLst>
                <a:ext uri="{FF2B5EF4-FFF2-40B4-BE49-F238E27FC236}">
                  <a16:creationId xmlns:a16="http://schemas.microsoft.com/office/drawing/2014/main" id="{436C2640-6FED-4DD0-AC27-4223A78ADA61}"/>
                </a:ext>
              </a:extLst>
            </p:cNvPr>
            <p:cNvCxnSpPr/>
            <p:nvPr/>
          </p:nvCxnSpPr>
          <p:spPr>
            <a:xfrm>
              <a:off x="4726425" y="3179246"/>
              <a:ext cx="2076711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37" name="Group 115">
              <a:extLst>
                <a:ext uri="{FF2B5EF4-FFF2-40B4-BE49-F238E27FC236}">
                  <a16:creationId xmlns:a16="http://schemas.microsoft.com/office/drawing/2014/main" id="{5688011B-D7C3-40C4-9285-2F8E0E5B8B69}"/>
                </a:ext>
              </a:extLst>
            </p:cNvPr>
            <p:cNvGrpSpPr/>
            <p:nvPr/>
          </p:nvGrpSpPr>
          <p:grpSpPr>
            <a:xfrm>
              <a:off x="4136108" y="3069905"/>
              <a:ext cx="377825" cy="287338"/>
              <a:chOff x="10066338" y="5245100"/>
              <a:chExt cx="377825" cy="287338"/>
            </a:xfrm>
            <a:solidFill>
              <a:sysClr val="window" lastClr="FFFFFF"/>
            </a:solidFill>
          </p:grpSpPr>
          <p:sp>
            <p:nvSpPr>
              <p:cNvPr id="138" name="Freeform 296">
                <a:extLst>
                  <a:ext uri="{FF2B5EF4-FFF2-40B4-BE49-F238E27FC236}">
                    <a16:creationId xmlns:a16="http://schemas.microsoft.com/office/drawing/2014/main" id="{BBE7B864-CA30-416D-A809-BA0EE8B35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98100" y="5419725"/>
                <a:ext cx="112713" cy="112713"/>
              </a:xfrm>
              <a:custGeom>
                <a:avLst/>
                <a:gdLst>
                  <a:gd name="T0" fmla="*/ 127 w 282"/>
                  <a:gd name="T1" fmla="*/ 0 h 282"/>
                  <a:gd name="T2" fmla="*/ 100 w 282"/>
                  <a:gd name="T3" fmla="*/ 6 h 282"/>
                  <a:gd name="T4" fmla="*/ 74 w 282"/>
                  <a:gd name="T5" fmla="*/ 17 h 282"/>
                  <a:gd name="T6" fmla="*/ 51 w 282"/>
                  <a:gd name="T7" fmla="*/ 32 h 282"/>
                  <a:gd name="T8" fmla="*/ 33 w 282"/>
                  <a:gd name="T9" fmla="*/ 51 h 282"/>
                  <a:gd name="T10" fmla="*/ 18 w 282"/>
                  <a:gd name="T11" fmla="*/ 73 h 282"/>
                  <a:gd name="T12" fmla="*/ 7 w 282"/>
                  <a:gd name="T13" fmla="*/ 99 h 282"/>
                  <a:gd name="T14" fmla="*/ 1 w 282"/>
                  <a:gd name="T15" fmla="*/ 126 h 282"/>
                  <a:gd name="T16" fmla="*/ 1 w 282"/>
                  <a:gd name="T17" fmla="*/ 155 h 282"/>
                  <a:gd name="T18" fmla="*/ 7 w 282"/>
                  <a:gd name="T19" fmla="*/ 182 h 282"/>
                  <a:gd name="T20" fmla="*/ 18 w 282"/>
                  <a:gd name="T21" fmla="*/ 208 h 282"/>
                  <a:gd name="T22" fmla="*/ 33 w 282"/>
                  <a:gd name="T23" fmla="*/ 230 h 282"/>
                  <a:gd name="T24" fmla="*/ 51 w 282"/>
                  <a:gd name="T25" fmla="*/ 249 h 282"/>
                  <a:gd name="T26" fmla="*/ 74 w 282"/>
                  <a:gd name="T27" fmla="*/ 265 h 282"/>
                  <a:gd name="T28" fmla="*/ 100 w 282"/>
                  <a:gd name="T29" fmla="*/ 275 h 282"/>
                  <a:gd name="T30" fmla="*/ 127 w 282"/>
                  <a:gd name="T31" fmla="*/ 281 h 282"/>
                  <a:gd name="T32" fmla="*/ 156 w 282"/>
                  <a:gd name="T33" fmla="*/ 281 h 282"/>
                  <a:gd name="T34" fmla="*/ 183 w 282"/>
                  <a:gd name="T35" fmla="*/ 275 h 282"/>
                  <a:gd name="T36" fmla="*/ 209 w 282"/>
                  <a:gd name="T37" fmla="*/ 265 h 282"/>
                  <a:gd name="T38" fmla="*/ 230 w 282"/>
                  <a:gd name="T39" fmla="*/ 249 h 282"/>
                  <a:gd name="T40" fmla="*/ 250 w 282"/>
                  <a:gd name="T41" fmla="*/ 230 h 282"/>
                  <a:gd name="T42" fmla="*/ 265 w 282"/>
                  <a:gd name="T43" fmla="*/ 208 h 282"/>
                  <a:gd name="T44" fmla="*/ 276 w 282"/>
                  <a:gd name="T45" fmla="*/ 182 h 282"/>
                  <a:gd name="T46" fmla="*/ 281 w 282"/>
                  <a:gd name="T47" fmla="*/ 155 h 282"/>
                  <a:gd name="T48" fmla="*/ 281 w 282"/>
                  <a:gd name="T49" fmla="*/ 126 h 282"/>
                  <a:gd name="T50" fmla="*/ 276 w 282"/>
                  <a:gd name="T51" fmla="*/ 99 h 282"/>
                  <a:gd name="T52" fmla="*/ 265 w 282"/>
                  <a:gd name="T53" fmla="*/ 73 h 282"/>
                  <a:gd name="T54" fmla="*/ 250 w 282"/>
                  <a:gd name="T55" fmla="*/ 51 h 282"/>
                  <a:gd name="T56" fmla="*/ 230 w 282"/>
                  <a:gd name="T57" fmla="*/ 32 h 282"/>
                  <a:gd name="T58" fmla="*/ 209 w 282"/>
                  <a:gd name="T59" fmla="*/ 17 h 282"/>
                  <a:gd name="T60" fmla="*/ 183 w 282"/>
                  <a:gd name="T61" fmla="*/ 6 h 282"/>
                  <a:gd name="T62" fmla="*/ 156 w 282"/>
                  <a:gd name="T63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82" h="282">
                    <a:moveTo>
                      <a:pt x="141" y="0"/>
                    </a:moveTo>
                    <a:lnTo>
                      <a:pt x="127" y="0"/>
                    </a:lnTo>
                    <a:lnTo>
                      <a:pt x="113" y="2"/>
                    </a:lnTo>
                    <a:lnTo>
                      <a:pt x="100" y="6"/>
                    </a:lnTo>
                    <a:lnTo>
                      <a:pt x="87" y="11"/>
                    </a:lnTo>
                    <a:lnTo>
                      <a:pt x="74" y="17"/>
                    </a:lnTo>
                    <a:lnTo>
                      <a:pt x="62" y="24"/>
                    </a:lnTo>
                    <a:lnTo>
                      <a:pt x="51" y="32"/>
                    </a:lnTo>
                    <a:lnTo>
                      <a:pt x="41" y="41"/>
                    </a:lnTo>
                    <a:lnTo>
                      <a:pt x="33" y="51"/>
                    </a:lnTo>
                    <a:lnTo>
                      <a:pt x="24" y="62"/>
                    </a:lnTo>
                    <a:lnTo>
                      <a:pt x="18" y="73"/>
                    </a:lnTo>
                    <a:lnTo>
                      <a:pt x="11" y="86"/>
                    </a:lnTo>
                    <a:lnTo>
                      <a:pt x="7" y="99"/>
                    </a:lnTo>
                    <a:lnTo>
                      <a:pt x="3" y="112"/>
                    </a:lnTo>
                    <a:lnTo>
                      <a:pt x="1" y="126"/>
                    </a:lnTo>
                    <a:lnTo>
                      <a:pt x="0" y="140"/>
                    </a:lnTo>
                    <a:lnTo>
                      <a:pt x="1" y="155"/>
                    </a:lnTo>
                    <a:lnTo>
                      <a:pt x="3" y="170"/>
                    </a:lnTo>
                    <a:lnTo>
                      <a:pt x="7" y="182"/>
                    </a:lnTo>
                    <a:lnTo>
                      <a:pt x="11" y="195"/>
                    </a:lnTo>
                    <a:lnTo>
                      <a:pt x="18" y="208"/>
                    </a:lnTo>
                    <a:lnTo>
                      <a:pt x="24" y="219"/>
                    </a:lnTo>
                    <a:lnTo>
                      <a:pt x="33" y="230"/>
                    </a:lnTo>
                    <a:lnTo>
                      <a:pt x="41" y="241"/>
                    </a:lnTo>
                    <a:lnTo>
                      <a:pt x="51" y="249"/>
                    </a:lnTo>
                    <a:lnTo>
                      <a:pt x="62" y="258"/>
                    </a:lnTo>
                    <a:lnTo>
                      <a:pt x="74" y="265"/>
                    </a:lnTo>
                    <a:lnTo>
                      <a:pt x="87" y="271"/>
                    </a:lnTo>
                    <a:lnTo>
                      <a:pt x="100" y="275"/>
                    </a:lnTo>
                    <a:lnTo>
                      <a:pt x="113" y="279"/>
                    </a:lnTo>
                    <a:lnTo>
                      <a:pt x="127" y="281"/>
                    </a:lnTo>
                    <a:lnTo>
                      <a:pt x="141" y="282"/>
                    </a:lnTo>
                    <a:lnTo>
                      <a:pt x="156" y="281"/>
                    </a:lnTo>
                    <a:lnTo>
                      <a:pt x="170" y="279"/>
                    </a:lnTo>
                    <a:lnTo>
                      <a:pt x="183" y="275"/>
                    </a:lnTo>
                    <a:lnTo>
                      <a:pt x="196" y="271"/>
                    </a:lnTo>
                    <a:lnTo>
                      <a:pt x="209" y="265"/>
                    </a:lnTo>
                    <a:lnTo>
                      <a:pt x="220" y="258"/>
                    </a:lnTo>
                    <a:lnTo>
                      <a:pt x="230" y="249"/>
                    </a:lnTo>
                    <a:lnTo>
                      <a:pt x="241" y="241"/>
                    </a:lnTo>
                    <a:lnTo>
                      <a:pt x="250" y="230"/>
                    </a:lnTo>
                    <a:lnTo>
                      <a:pt x="259" y="219"/>
                    </a:lnTo>
                    <a:lnTo>
                      <a:pt x="265" y="208"/>
                    </a:lnTo>
                    <a:lnTo>
                      <a:pt x="271" y="195"/>
                    </a:lnTo>
                    <a:lnTo>
                      <a:pt x="276" y="182"/>
                    </a:lnTo>
                    <a:lnTo>
                      <a:pt x="279" y="170"/>
                    </a:lnTo>
                    <a:lnTo>
                      <a:pt x="281" y="155"/>
                    </a:lnTo>
                    <a:lnTo>
                      <a:pt x="282" y="140"/>
                    </a:lnTo>
                    <a:lnTo>
                      <a:pt x="281" y="126"/>
                    </a:lnTo>
                    <a:lnTo>
                      <a:pt x="279" y="112"/>
                    </a:lnTo>
                    <a:lnTo>
                      <a:pt x="276" y="99"/>
                    </a:lnTo>
                    <a:lnTo>
                      <a:pt x="271" y="86"/>
                    </a:lnTo>
                    <a:lnTo>
                      <a:pt x="265" y="73"/>
                    </a:lnTo>
                    <a:lnTo>
                      <a:pt x="259" y="62"/>
                    </a:lnTo>
                    <a:lnTo>
                      <a:pt x="250" y="51"/>
                    </a:lnTo>
                    <a:lnTo>
                      <a:pt x="241" y="41"/>
                    </a:lnTo>
                    <a:lnTo>
                      <a:pt x="230" y="32"/>
                    </a:lnTo>
                    <a:lnTo>
                      <a:pt x="220" y="24"/>
                    </a:lnTo>
                    <a:lnTo>
                      <a:pt x="209" y="17"/>
                    </a:lnTo>
                    <a:lnTo>
                      <a:pt x="196" y="11"/>
                    </a:lnTo>
                    <a:lnTo>
                      <a:pt x="183" y="6"/>
                    </a:lnTo>
                    <a:lnTo>
                      <a:pt x="170" y="2"/>
                    </a:lnTo>
                    <a:lnTo>
                      <a:pt x="156" y="0"/>
                    </a:lnTo>
                    <a:lnTo>
                      <a:pt x="14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9" name="Freeform 297">
                <a:extLst>
                  <a:ext uri="{FF2B5EF4-FFF2-40B4-BE49-F238E27FC236}">
                    <a16:creationId xmlns:a16="http://schemas.microsoft.com/office/drawing/2014/main" id="{71D392CE-83D3-4037-80E3-BF2995B0B0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47300" y="5357813"/>
                <a:ext cx="214313" cy="77788"/>
              </a:xfrm>
              <a:custGeom>
                <a:avLst/>
                <a:gdLst>
                  <a:gd name="T0" fmla="*/ 248 w 541"/>
                  <a:gd name="T1" fmla="*/ 1 h 197"/>
                  <a:gd name="T2" fmla="*/ 205 w 541"/>
                  <a:gd name="T3" fmla="*/ 7 h 197"/>
                  <a:gd name="T4" fmla="*/ 165 w 541"/>
                  <a:gd name="T5" fmla="*/ 20 h 197"/>
                  <a:gd name="T6" fmla="*/ 126 w 541"/>
                  <a:gd name="T7" fmla="*/ 37 h 197"/>
                  <a:gd name="T8" fmla="*/ 92 w 541"/>
                  <a:gd name="T9" fmla="*/ 60 h 197"/>
                  <a:gd name="T10" fmla="*/ 60 w 541"/>
                  <a:gd name="T11" fmla="*/ 87 h 197"/>
                  <a:gd name="T12" fmla="*/ 33 w 541"/>
                  <a:gd name="T13" fmla="*/ 118 h 197"/>
                  <a:gd name="T14" fmla="*/ 10 w 541"/>
                  <a:gd name="T15" fmla="*/ 152 h 197"/>
                  <a:gd name="T16" fmla="*/ 27 w 541"/>
                  <a:gd name="T17" fmla="*/ 197 h 197"/>
                  <a:gd name="T18" fmla="*/ 44 w 541"/>
                  <a:gd name="T19" fmla="*/ 163 h 197"/>
                  <a:gd name="T20" fmla="*/ 66 w 541"/>
                  <a:gd name="T21" fmla="*/ 132 h 197"/>
                  <a:gd name="T22" fmla="*/ 93 w 541"/>
                  <a:gd name="T23" fmla="*/ 104 h 197"/>
                  <a:gd name="T24" fmla="*/ 123 w 541"/>
                  <a:gd name="T25" fmla="*/ 80 h 197"/>
                  <a:gd name="T26" fmla="*/ 155 w 541"/>
                  <a:gd name="T27" fmla="*/ 62 h 197"/>
                  <a:gd name="T28" fmla="*/ 192 w 541"/>
                  <a:gd name="T29" fmla="*/ 48 h 197"/>
                  <a:gd name="T30" fmla="*/ 230 w 541"/>
                  <a:gd name="T31" fmla="*/ 38 h 197"/>
                  <a:gd name="T32" fmla="*/ 270 w 541"/>
                  <a:gd name="T33" fmla="*/ 35 h 197"/>
                  <a:gd name="T34" fmla="*/ 311 w 541"/>
                  <a:gd name="T35" fmla="*/ 38 h 197"/>
                  <a:gd name="T36" fmla="*/ 349 w 541"/>
                  <a:gd name="T37" fmla="*/ 48 h 197"/>
                  <a:gd name="T38" fmla="*/ 385 w 541"/>
                  <a:gd name="T39" fmla="*/ 62 h 197"/>
                  <a:gd name="T40" fmla="*/ 418 w 541"/>
                  <a:gd name="T41" fmla="*/ 80 h 197"/>
                  <a:gd name="T42" fmla="*/ 448 w 541"/>
                  <a:gd name="T43" fmla="*/ 104 h 197"/>
                  <a:gd name="T44" fmla="*/ 474 w 541"/>
                  <a:gd name="T45" fmla="*/ 132 h 197"/>
                  <a:gd name="T46" fmla="*/ 497 w 541"/>
                  <a:gd name="T47" fmla="*/ 163 h 197"/>
                  <a:gd name="T48" fmla="*/ 514 w 541"/>
                  <a:gd name="T49" fmla="*/ 197 h 197"/>
                  <a:gd name="T50" fmla="*/ 531 w 541"/>
                  <a:gd name="T51" fmla="*/ 152 h 197"/>
                  <a:gd name="T52" fmla="*/ 507 w 541"/>
                  <a:gd name="T53" fmla="*/ 118 h 197"/>
                  <a:gd name="T54" fmla="*/ 480 w 541"/>
                  <a:gd name="T55" fmla="*/ 87 h 197"/>
                  <a:gd name="T56" fmla="*/ 449 w 541"/>
                  <a:gd name="T57" fmla="*/ 60 h 197"/>
                  <a:gd name="T58" fmla="*/ 413 w 541"/>
                  <a:gd name="T59" fmla="*/ 37 h 197"/>
                  <a:gd name="T60" fmla="*/ 376 w 541"/>
                  <a:gd name="T61" fmla="*/ 20 h 197"/>
                  <a:gd name="T62" fmla="*/ 336 w 541"/>
                  <a:gd name="T63" fmla="*/ 7 h 197"/>
                  <a:gd name="T64" fmla="*/ 292 w 541"/>
                  <a:gd name="T65" fmla="*/ 1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541" h="197">
                    <a:moveTo>
                      <a:pt x="270" y="0"/>
                    </a:moveTo>
                    <a:lnTo>
                      <a:pt x="248" y="1"/>
                    </a:lnTo>
                    <a:lnTo>
                      <a:pt x="227" y="3"/>
                    </a:lnTo>
                    <a:lnTo>
                      <a:pt x="205" y="7"/>
                    </a:lnTo>
                    <a:lnTo>
                      <a:pt x="184" y="12"/>
                    </a:lnTo>
                    <a:lnTo>
                      <a:pt x="165" y="20"/>
                    </a:lnTo>
                    <a:lnTo>
                      <a:pt x="146" y="27"/>
                    </a:lnTo>
                    <a:lnTo>
                      <a:pt x="126" y="37"/>
                    </a:lnTo>
                    <a:lnTo>
                      <a:pt x="109" y="48"/>
                    </a:lnTo>
                    <a:lnTo>
                      <a:pt x="92" y="60"/>
                    </a:lnTo>
                    <a:lnTo>
                      <a:pt x="75" y="73"/>
                    </a:lnTo>
                    <a:lnTo>
                      <a:pt x="60" y="87"/>
                    </a:lnTo>
                    <a:lnTo>
                      <a:pt x="46" y="102"/>
                    </a:lnTo>
                    <a:lnTo>
                      <a:pt x="33" y="118"/>
                    </a:lnTo>
                    <a:lnTo>
                      <a:pt x="20" y="134"/>
                    </a:lnTo>
                    <a:lnTo>
                      <a:pt x="10" y="152"/>
                    </a:lnTo>
                    <a:lnTo>
                      <a:pt x="0" y="171"/>
                    </a:lnTo>
                    <a:lnTo>
                      <a:pt x="27" y="197"/>
                    </a:lnTo>
                    <a:lnTo>
                      <a:pt x="34" y="179"/>
                    </a:lnTo>
                    <a:lnTo>
                      <a:pt x="44" y="163"/>
                    </a:lnTo>
                    <a:lnTo>
                      <a:pt x="55" y="147"/>
                    </a:lnTo>
                    <a:lnTo>
                      <a:pt x="66" y="132"/>
                    </a:lnTo>
                    <a:lnTo>
                      <a:pt x="79" y="118"/>
                    </a:lnTo>
                    <a:lnTo>
                      <a:pt x="93" y="104"/>
                    </a:lnTo>
                    <a:lnTo>
                      <a:pt x="107" y="92"/>
                    </a:lnTo>
                    <a:lnTo>
                      <a:pt x="123" y="80"/>
                    </a:lnTo>
                    <a:lnTo>
                      <a:pt x="139" y="70"/>
                    </a:lnTo>
                    <a:lnTo>
                      <a:pt x="155" y="62"/>
                    </a:lnTo>
                    <a:lnTo>
                      <a:pt x="174" y="54"/>
                    </a:lnTo>
                    <a:lnTo>
                      <a:pt x="192" y="48"/>
                    </a:lnTo>
                    <a:lnTo>
                      <a:pt x="210" y="42"/>
                    </a:lnTo>
                    <a:lnTo>
                      <a:pt x="230" y="38"/>
                    </a:lnTo>
                    <a:lnTo>
                      <a:pt x="250" y="36"/>
                    </a:lnTo>
                    <a:lnTo>
                      <a:pt x="270" y="35"/>
                    </a:lnTo>
                    <a:lnTo>
                      <a:pt x="290" y="36"/>
                    </a:lnTo>
                    <a:lnTo>
                      <a:pt x="311" y="38"/>
                    </a:lnTo>
                    <a:lnTo>
                      <a:pt x="330" y="42"/>
                    </a:lnTo>
                    <a:lnTo>
                      <a:pt x="349" y="48"/>
                    </a:lnTo>
                    <a:lnTo>
                      <a:pt x="367" y="54"/>
                    </a:lnTo>
                    <a:lnTo>
                      <a:pt x="385" y="62"/>
                    </a:lnTo>
                    <a:lnTo>
                      <a:pt x="402" y="70"/>
                    </a:lnTo>
                    <a:lnTo>
                      <a:pt x="418" y="80"/>
                    </a:lnTo>
                    <a:lnTo>
                      <a:pt x="434" y="92"/>
                    </a:lnTo>
                    <a:lnTo>
                      <a:pt x="448" y="104"/>
                    </a:lnTo>
                    <a:lnTo>
                      <a:pt x="462" y="118"/>
                    </a:lnTo>
                    <a:lnTo>
                      <a:pt x="474" y="132"/>
                    </a:lnTo>
                    <a:lnTo>
                      <a:pt x="486" y="147"/>
                    </a:lnTo>
                    <a:lnTo>
                      <a:pt x="497" y="163"/>
                    </a:lnTo>
                    <a:lnTo>
                      <a:pt x="506" y="179"/>
                    </a:lnTo>
                    <a:lnTo>
                      <a:pt x="514" y="197"/>
                    </a:lnTo>
                    <a:lnTo>
                      <a:pt x="541" y="171"/>
                    </a:lnTo>
                    <a:lnTo>
                      <a:pt x="531" y="152"/>
                    </a:lnTo>
                    <a:lnTo>
                      <a:pt x="519" y="134"/>
                    </a:lnTo>
                    <a:lnTo>
                      <a:pt x="507" y="118"/>
                    </a:lnTo>
                    <a:lnTo>
                      <a:pt x="494" y="102"/>
                    </a:lnTo>
                    <a:lnTo>
                      <a:pt x="480" y="87"/>
                    </a:lnTo>
                    <a:lnTo>
                      <a:pt x="465" y="73"/>
                    </a:lnTo>
                    <a:lnTo>
                      <a:pt x="449" y="60"/>
                    </a:lnTo>
                    <a:lnTo>
                      <a:pt x="432" y="48"/>
                    </a:lnTo>
                    <a:lnTo>
                      <a:pt x="413" y="37"/>
                    </a:lnTo>
                    <a:lnTo>
                      <a:pt x="395" y="27"/>
                    </a:lnTo>
                    <a:lnTo>
                      <a:pt x="376" y="20"/>
                    </a:lnTo>
                    <a:lnTo>
                      <a:pt x="356" y="12"/>
                    </a:lnTo>
                    <a:lnTo>
                      <a:pt x="336" y="7"/>
                    </a:lnTo>
                    <a:lnTo>
                      <a:pt x="314" y="3"/>
                    </a:lnTo>
                    <a:lnTo>
                      <a:pt x="292" y="1"/>
                    </a:lnTo>
                    <a:lnTo>
                      <a:pt x="27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0" name="Freeform 298">
                <a:extLst>
                  <a:ext uri="{FF2B5EF4-FFF2-40B4-BE49-F238E27FC236}">
                    <a16:creationId xmlns:a16="http://schemas.microsoft.com/office/drawing/2014/main" id="{94AADB52-5D90-41B4-AD69-745186789B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66338" y="5245100"/>
                <a:ext cx="377825" cy="109538"/>
              </a:xfrm>
              <a:custGeom>
                <a:avLst/>
                <a:gdLst>
                  <a:gd name="T0" fmla="*/ 458 w 951"/>
                  <a:gd name="T1" fmla="*/ 0 h 274"/>
                  <a:gd name="T2" fmla="*/ 421 w 951"/>
                  <a:gd name="T3" fmla="*/ 2 h 274"/>
                  <a:gd name="T4" fmla="*/ 385 w 951"/>
                  <a:gd name="T5" fmla="*/ 7 h 274"/>
                  <a:gd name="T6" fmla="*/ 351 w 951"/>
                  <a:gd name="T7" fmla="*/ 13 h 274"/>
                  <a:gd name="T8" fmla="*/ 300 w 951"/>
                  <a:gd name="T9" fmla="*/ 27 h 274"/>
                  <a:gd name="T10" fmla="*/ 234 w 951"/>
                  <a:gd name="T11" fmla="*/ 52 h 274"/>
                  <a:gd name="T12" fmla="*/ 174 w 951"/>
                  <a:gd name="T13" fmla="*/ 85 h 274"/>
                  <a:gd name="T14" fmla="*/ 117 w 951"/>
                  <a:gd name="T15" fmla="*/ 125 h 274"/>
                  <a:gd name="T16" fmla="*/ 66 w 951"/>
                  <a:gd name="T17" fmla="*/ 170 h 274"/>
                  <a:gd name="T18" fmla="*/ 20 w 951"/>
                  <a:gd name="T19" fmla="*/ 221 h 274"/>
                  <a:gd name="T20" fmla="*/ 25 w 951"/>
                  <a:gd name="T21" fmla="*/ 274 h 274"/>
                  <a:gd name="T22" fmla="*/ 64 w 951"/>
                  <a:gd name="T23" fmla="*/ 222 h 274"/>
                  <a:gd name="T24" fmla="*/ 111 w 951"/>
                  <a:gd name="T25" fmla="*/ 175 h 274"/>
                  <a:gd name="T26" fmla="*/ 162 w 951"/>
                  <a:gd name="T27" fmla="*/ 135 h 274"/>
                  <a:gd name="T28" fmla="*/ 217 w 951"/>
                  <a:gd name="T29" fmla="*/ 101 h 274"/>
                  <a:gd name="T30" fmla="*/ 277 w 951"/>
                  <a:gd name="T31" fmla="*/ 73 h 274"/>
                  <a:gd name="T32" fmla="*/ 341 w 951"/>
                  <a:gd name="T33" fmla="*/ 52 h 274"/>
                  <a:gd name="T34" fmla="*/ 407 w 951"/>
                  <a:gd name="T35" fmla="*/ 39 h 274"/>
                  <a:gd name="T36" fmla="*/ 441 w 951"/>
                  <a:gd name="T37" fmla="*/ 36 h 274"/>
                  <a:gd name="T38" fmla="*/ 476 w 951"/>
                  <a:gd name="T39" fmla="*/ 35 h 274"/>
                  <a:gd name="T40" fmla="*/ 511 w 951"/>
                  <a:gd name="T41" fmla="*/ 36 h 274"/>
                  <a:gd name="T42" fmla="*/ 545 w 951"/>
                  <a:gd name="T43" fmla="*/ 39 h 274"/>
                  <a:gd name="T44" fmla="*/ 611 w 951"/>
                  <a:gd name="T45" fmla="*/ 52 h 274"/>
                  <a:gd name="T46" fmla="*/ 674 w 951"/>
                  <a:gd name="T47" fmla="*/ 73 h 274"/>
                  <a:gd name="T48" fmla="*/ 734 w 951"/>
                  <a:gd name="T49" fmla="*/ 100 h 274"/>
                  <a:gd name="T50" fmla="*/ 789 w 951"/>
                  <a:gd name="T51" fmla="*/ 134 h 274"/>
                  <a:gd name="T52" fmla="*/ 840 w 951"/>
                  <a:gd name="T53" fmla="*/ 174 h 274"/>
                  <a:gd name="T54" fmla="*/ 885 w 951"/>
                  <a:gd name="T55" fmla="*/ 221 h 274"/>
                  <a:gd name="T56" fmla="*/ 925 w 951"/>
                  <a:gd name="T57" fmla="*/ 271 h 274"/>
                  <a:gd name="T58" fmla="*/ 931 w 951"/>
                  <a:gd name="T59" fmla="*/ 218 h 274"/>
                  <a:gd name="T60" fmla="*/ 884 w 951"/>
                  <a:gd name="T61" fmla="*/ 168 h 274"/>
                  <a:gd name="T62" fmla="*/ 833 w 951"/>
                  <a:gd name="T63" fmla="*/ 123 h 274"/>
                  <a:gd name="T64" fmla="*/ 777 w 951"/>
                  <a:gd name="T65" fmla="*/ 85 h 274"/>
                  <a:gd name="T66" fmla="*/ 717 w 951"/>
                  <a:gd name="T67" fmla="*/ 52 h 274"/>
                  <a:gd name="T68" fmla="*/ 652 w 951"/>
                  <a:gd name="T69" fmla="*/ 27 h 274"/>
                  <a:gd name="T70" fmla="*/ 601 w 951"/>
                  <a:gd name="T71" fmla="*/ 13 h 274"/>
                  <a:gd name="T72" fmla="*/ 566 w 951"/>
                  <a:gd name="T73" fmla="*/ 7 h 274"/>
                  <a:gd name="T74" fmla="*/ 530 w 951"/>
                  <a:gd name="T75" fmla="*/ 2 h 274"/>
                  <a:gd name="T76" fmla="*/ 494 w 951"/>
                  <a:gd name="T77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951" h="274">
                    <a:moveTo>
                      <a:pt x="476" y="0"/>
                    </a:moveTo>
                    <a:lnTo>
                      <a:pt x="458" y="0"/>
                    </a:lnTo>
                    <a:lnTo>
                      <a:pt x="439" y="1"/>
                    </a:lnTo>
                    <a:lnTo>
                      <a:pt x="421" y="2"/>
                    </a:lnTo>
                    <a:lnTo>
                      <a:pt x="404" y="5"/>
                    </a:lnTo>
                    <a:lnTo>
                      <a:pt x="385" y="7"/>
                    </a:lnTo>
                    <a:lnTo>
                      <a:pt x="368" y="10"/>
                    </a:lnTo>
                    <a:lnTo>
                      <a:pt x="351" y="13"/>
                    </a:lnTo>
                    <a:lnTo>
                      <a:pt x="333" y="18"/>
                    </a:lnTo>
                    <a:lnTo>
                      <a:pt x="300" y="27"/>
                    </a:lnTo>
                    <a:lnTo>
                      <a:pt x="266" y="39"/>
                    </a:lnTo>
                    <a:lnTo>
                      <a:pt x="234" y="52"/>
                    </a:lnTo>
                    <a:lnTo>
                      <a:pt x="204" y="67"/>
                    </a:lnTo>
                    <a:lnTo>
                      <a:pt x="174" y="85"/>
                    </a:lnTo>
                    <a:lnTo>
                      <a:pt x="144" y="104"/>
                    </a:lnTo>
                    <a:lnTo>
                      <a:pt x="117" y="125"/>
                    </a:lnTo>
                    <a:lnTo>
                      <a:pt x="90" y="146"/>
                    </a:lnTo>
                    <a:lnTo>
                      <a:pt x="66" y="170"/>
                    </a:lnTo>
                    <a:lnTo>
                      <a:pt x="42" y="195"/>
                    </a:lnTo>
                    <a:lnTo>
                      <a:pt x="20" y="221"/>
                    </a:lnTo>
                    <a:lnTo>
                      <a:pt x="0" y="248"/>
                    </a:lnTo>
                    <a:lnTo>
                      <a:pt x="25" y="274"/>
                    </a:lnTo>
                    <a:lnTo>
                      <a:pt x="44" y="247"/>
                    </a:lnTo>
                    <a:lnTo>
                      <a:pt x="64" y="222"/>
                    </a:lnTo>
                    <a:lnTo>
                      <a:pt x="87" y="198"/>
                    </a:lnTo>
                    <a:lnTo>
                      <a:pt x="111" y="175"/>
                    </a:lnTo>
                    <a:lnTo>
                      <a:pt x="136" y="155"/>
                    </a:lnTo>
                    <a:lnTo>
                      <a:pt x="162" y="135"/>
                    </a:lnTo>
                    <a:lnTo>
                      <a:pt x="189" y="117"/>
                    </a:lnTo>
                    <a:lnTo>
                      <a:pt x="217" y="101"/>
                    </a:lnTo>
                    <a:lnTo>
                      <a:pt x="247" y="86"/>
                    </a:lnTo>
                    <a:lnTo>
                      <a:pt x="277" y="73"/>
                    </a:lnTo>
                    <a:lnTo>
                      <a:pt x="309" y="62"/>
                    </a:lnTo>
                    <a:lnTo>
                      <a:pt x="341" y="52"/>
                    </a:lnTo>
                    <a:lnTo>
                      <a:pt x="373" y="45"/>
                    </a:lnTo>
                    <a:lnTo>
                      <a:pt x="407" y="39"/>
                    </a:lnTo>
                    <a:lnTo>
                      <a:pt x="424" y="38"/>
                    </a:lnTo>
                    <a:lnTo>
                      <a:pt x="441" y="36"/>
                    </a:lnTo>
                    <a:lnTo>
                      <a:pt x="459" y="35"/>
                    </a:lnTo>
                    <a:lnTo>
                      <a:pt x="476" y="35"/>
                    </a:lnTo>
                    <a:lnTo>
                      <a:pt x="493" y="35"/>
                    </a:lnTo>
                    <a:lnTo>
                      <a:pt x="511" y="36"/>
                    </a:lnTo>
                    <a:lnTo>
                      <a:pt x="528" y="37"/>
                    </a:lnTo>
                    <a:lnTo>
                      <a:pt x="545" y="39"/>
                    </a:lnTo>
                    <a:lnTo>
                      <a:pt x="579" y="45"/>
                    </a:lnTo>
                    <a:lnTo>
                      <a:pt x="611" y="52"/>
                    </a:lnTo>
                    <a:lnTo>
                      <a:pt x="643" y="61"/>
                    </a:lnTo>
                    <a:lnTo>
                      <a:pt x="674" y="73"/>
                    </a:lnTo>
                    <a:lnTo>
                      <a:pt x="704" y="86"/>
                    </a:lnTo>
                    <a:lnTo>
                      <a:pt x="734" y="100"/>
                    </a:lnTo>
                    <a:lnTo>
                      <a:pt x="762" y="116"/>
                    </a:lnTo>
                    <a:lnTo>
                      <a:pt x="789" y="134"/>
                    </a:lnTo>
                    <a:lnTo>
                      <a:pt x="815" y="154"/>
                    </a:lnTo>
                    <a:lnTo>
                      <a:pt x="840" y="174"/>
                    </a:lnTo>
                    <a:lnTo>
                      <a:pt x="864" y="197"/>
                    </a:lnTo>
                    <a:lnTo>
                      <a:pt x="885" y="221"/>
                    </a:lnTo>
                    <a:lnTo>
                      <a:pt x="907" y="245"/>
                    </a:lnTo>
                    <a:lnTo>
                      <a:pt x="925" y="271"/>
                    </a:lnTo>
                    <a:lnTo>
                      <a:pt x="951" y="247"/>
                    </a:lnTo>
                    <a:lnTo>
                      <a:pt x="931" y="218"/>
                    </a:lnTo>
                    <a:lnTo>
                      <a:pt x="908" y="193"/>
                    </a:lnTo>
                    <a:lnTo>
                      <a:pt x="884" y="168"/>
                    </a:lnTo>
                    <a:lnTo>
                      <a:pt x="859" y="145"/>
                    </a:lnTo>
                    <a:lnTo>
                      <a:pt x="833" y="123"/>
                    </a:lnTo>
                    <a:lnTo>
                      <a:pt x="806" y="103"/>
                    </a:lnTo>
                    <a:lnTo>
                      <a:pt x="777" y="85"/>
                    </a:lnTo>
                    <a:lnTo>
                      <a:pt x="747" y="67"/>
                    </a:lnTo>
                    <a:lnTo>
                      <a:pt x="717" y="52"/>
                    </a:lnTo>
                    <a:lnTo>
                      <a:pt x="684" y="38"/>
                    </a:lnTo>
                    <a:lnTo>
                      <a:pt x="652" y="27"/>
                    </a:lnTo>
                    <a:lnTo>
                      <a:pt x="619" y="18"/>
                    </a:lnTo>
                    <a:lnTo>
                      <a:pt x="601" y="13"/>
                    </a:lnTo>
                    <a:lnTo>
                      <a:pt x="584" y="10"/>
                    </a:lnTo>
                    <a:lnTo>
                      <a:pt x="566" y="7"/>
                    </a:lnTo>
                    <a:lnTo>
                      <a:pt x="548" y="5"/>
                    </a:lnTo>
                    <a:lnTo>
                      <a:pt x="530" y="2"/>
                    </a:lnTo>
                    <a:lnTo>
                      <a:pt x="513" y="1"/>
                    </a:lnTo>
                    <a:lnTo>
                      <a:pt x="494" y="0"/>
                    </a:lnTo>
                    <a:lnTo>
                      <a:pt x="47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1" name="Freeform 299">
                <a:extLst>
                  <a:ext uri="{FF2B5EF4-FFF2-40B4-BE49-F238E27FC236}">
                    <a16:creationId xmlns:a16="http://schemas.microsoft.com/office/drawing/2014/main" id="{1A64A414-D651-4929-B693-793061A98A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06025" y="5300663"/>
                <a:ext cx="296863" cy="93663"/>
              </a:xfrm>
              <a:custGeom>
                <a:avLst/>
                <a:gdLst>
                  <a:gd name="T0" fmla="*/ 346 w 749"/>
                  <a:gd name="T1" fmla="*/ 1 h 234"/>
                  <a:gd name="T2" fmla="*/ 289 w 749"/>
                  <a:gd name="T3" fmla="*/ 8 h 234"/>
                  <a:gd name="T4" fmla="*/ 233 w 749"/>
                  <a:gd name="T5" fmla="*/ 23 h 234"/>
                  <a:gd name="T6" fmla="*/ 182 w 749"/>
                  <a:gd name="T7" fmla="*/ 44 h 234"/>
                  <a:gd name="T8" fmla="*/ 134 w 749"/>
                  <a:gd name="T9" fmla="*/ 72 h 234"/>
                  <a:gd name="T10" fmla="*/ 90 w 749"/>
                  <a:gd name="T11" fmla="*/ 104 h 234"/>
                  <a:gd name="T12" fmla="*/ 50 w 749"/>
                  <a:gd name="T13" fmla="*/ 143 h 234"/>
                  <a:gd name="T14" fmla="*/ 15 w 749"/>
                  <a:gd name="T15" fmla="*/ 185 h 234"/>
                  <a:gd name="T16" fmla="*/ 26 w 749"/>
                  <a:gd name="T17" fmla="*/ 234 h 234"/>
                  <a:gd name="T18" fmla="*/ 55 w 749"/>
                  <a:gd name="T19" fmla="*/ 192 h 234"/>
                  <a:gd name="T20" fmla="*/ 90 w 749"/>
                  <a:gd name="T21" fmla="*/ 153 h 234"/>
                  <a:gd name="T22" fmla="*/ 129 w 749"/>
                  <a:gd name="T23" fmla="*/ 119 h 234"/>
                  <a:gd name="T24" fmla="*/ 171 w 749"/>
                  <a:gd name="T25" fmla="*/ 90 h 234"/>
                  <a:gd name="T26" fmla="*/ 218 w 749"/>
                  <a:gd name="T27" fmla="*/ 67 h 234"/>
                  <a:gd name="T28" fmla="*/ 268 w 749"/>
                  <a:gd name="T29" fmla="*/ 49 h 234"/>
                  <a:gd name="T30" fmla="*/ 320 w 749"/>
                  <a:gd name="T31" fmla="*/ 39 h 234"/>
                  <a:gd name="T32" fmla="*/ 375 w 749"/>
                  <a:gd name="T33" fmla="*/ 35 h 234"/>
                  <a:gd name="T34" fmla="*/ 429 w 749"/>
                  <a:gd name="T35" fmla="*/ 39 h 234"/>
                  <a:gd name="T36" fmla="*/ 482 w 749"/>
                  <a:gd name="T37" fmla="*/ 49 h 234"/>
                  <a:gd name="T38" fmla="*/ 532 w 749"/>
                  <a:gd name="T39" fmla="*/ 67 h 234"/>
                  <a:gd name="T40" fmla="*/ 578 w 749"/>
                  <a:gd name="T41" fmla="*/ 89 h 234"/>
                  <a:gd name="T42" fmla="*/ 620 w 749"/>
                  <a:gd name="T43" fmla="*/ 119 h 234"/>
                  <a:gd name="T44" fmla="*/ 659 w 749"/>
                  <a:gd name="T45" fmla="*/ 152 h 234"/>
                  <a:gd name="T46" fmla="*/ 694 w 749"/>
                  <a:gd name="T47" fmla="*/ 190 h 234"/>
                  <a:gd name="T48" fmla="*/ 723 w 749"/>
                  <a:gd name="T49" fmla="*/ 232 h 234"/>
                  <a:gd name="T50" fmla="*/ 734 w 749"/>
                  <a:gd name="T51" fmla="*/ 184 h 234"/>
                  <a:gd name="T52" fmla="*/ 698 w 749"/>
                  <a:gd name="T53" fmla="*/ 141 h 234"/>
                  <a:gd name="T54" fmla="*/ 659 w 749"/>
                  <a:gd name="T55" fmla="*/ 103 h 234"/>
                  <a:gd name="T56" fmla="*/ 615 w 749"/>
                  <a:gd name="T57" fmla="*/ 71 h 234"/>
                  <a:gd name="T58" fmla="*/ 567 w 749"/>
                  <a:gd name="T59" fmla="*/ 44 h 234"/>
                  <a:gd name="T60" fmla="*/ 515 w 749"/>
                  <a:gd name="T61" fmla="*/ 22 h 234"/>
                  <a:gd name="T62" fmla="*/ 461 w 749"/>
                  <a:gd name="T63" fmla="*/ 8 h 234"/>
                  <a:gd name="T64" fmla="*/ 404 w 749"/>
                  <a:gd name="T65" fmla="*/ 1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749" h="234">
                    <a:moveTo>
                      <a:pt x="375" y="0"/>
                    </a:moveTo>
                    <a:lnTo>
                      <a:pt x="346" y="1"/>
                    </a:lnTo>
                    <a:lnTo>
                      <a:pt x="317" y="4"/>
                    </a:lnTo>
                    <a:lnTo>
                      <a:pt x="289" y="8"/>
                    </a:lnTo>
                    <a:lnTo>
                      <a:pt x="260" y="15"/>
                    </a:lnTo>
                    <a:lnTo>
                      <a:pt x="233" y="23"/>
                    </a:lnTo>
                    <a:lnTo>
                      <a:pt x="208" y="33"/>
                    </a:lnTo>
                    <a:lnTo>
                      <a:pt x="182" y="44"/>
                    </a:lnTo>
                    <a:lnTo>
                      <a:pt x="158" y="57"/>
                    </a:lnTo>
                    <a:lnTo>
                      <a:pt x="134" y="72"/>
                    </a:lnTo>
                    <a:lnTo>
                      <a:pt x="111" y="87"/>
                    </a:lnTo>
                    <a:lnTo>
                      <a:pt x="90" y="104"/>
                    </a:lnTo>
                    <a:lnTo>
                      <a:pt x="69" y="123"/>
                    </a:lnTo>
                    <a:lnTo>
                      <a:pt x="50" y="143"/>
                    </a:lnTo>
                    <a:lnTo>
                      <a:pt x="33" y="164"/>
                    </a:lnTo>
                    <a:lnTo>
                      <a:pt x="15" y="185"/>
                    </a:lnTo>
                    <a:lnTo>
                      <a:pt x="0" y="209"/>
                    </a:lnTo>
                    <a:lnTo>
                      <a:pt x="26" y="234"/>
                    </a:lnTo>
                    <a:lnTo>
                      <a:pt x="40" y="212"/>
                    </a:lnTo>
                    <a:lnTo>
                      <a:pt x="55" y="192"/>
                    </a:lnTo>
                    <a:lnTo>
                      <a:pt x="71" y="171"/>
                    </a:lnTo>
                    <a:lnTo>
                      <a:pt x="90" y="153"/>
                    </a:lnTo>
                    <a:lnTo>
                      <a:pt x="108" y="136"/>
                    </a:lnTo>
                    <a:lnTo>
                      <a:pt x="129" y="119"/>
                    </a:lnTo>
                    <a:lnTo>
                      <a:pt x="149" y="103"/>
                    </a:lnTo>
                    <a:lnTo>
                      <a:pt x="171" y="90"/>
                    </a:lnTo>
                    <a:lnTo>
                      <a:pt x="195" y="77"/>
                    </a:lnTo>
                    <a:lnTo>
                      <a:pt x="218" y="67"/>
                    </a:lnTo>
                    <a:lnTo>
                      <a:pt x="242" y="57"/>
                    </a:lnTo>
                    <a:lnTo>
                      <a:pt x="268" y="49"/>
                    </a:lnTo>
                    <a:lnTo>
                      <a:pt x="294" y="43"/>
                    </a:lnTo>
                    <a:lnTo>
                      <a:pt x="320" y="39"/>
                    </a:lnTo>
                    <a:lnTo>
                      <a:pt x="347" y="36"/>
                    </a:lnTo>
                    <a:lnTo>
                      <a:pt x="375" y="35"/>
                    </a:lnTo>
                    <a:lnTo>
                      <a:pt x="402" y="36"/>
                    </a:lnTo>
                    <a:lnTo>
                      <a:pt x="429" y="39"/>
                    </a:lnTo>
                    <a:lnTo>
                      <a:pt x="456" y="43"/>
                    </a:lnTo>
                    <a:lnTo>
                      <a:pt x="482" y="49"/>
                    </a:lnTo>
                    <a:lnTo>
                      <a:pt x="507" y="57"/>
                    </a:lnTo>
                    <a:lnTo>
                      <a:pt x="532" y="67"/>
                    </a:lnTo>
                    <a:lnTo>
                      <a:pt x="554" y="77"/>
                    </a:lnTo>
                    <a:lnTo>
                      <a:pt x="578" y="89"/>
                    </a:lnTo>
                    <a:lnTo>
                      <a:pt x="600" y="103"/>
                    </a:lnTo>
                    <a:lnTo>
                      <a:pt x="620" y="119"/>
                    </a:lnTo>
                    <a:lnTo>
                      <a:pt x="641" y="135"/>
                    </a:lnTo>
                    <a:lnTo>
                      <a:pt x="659" y="152"/>
                    </a:lnTo>
                    <a:lnTo>
                      <a:pt x="677" y="170"/>
                    </a:lnTo>
                    <a:lnTo>
                      <a:pt x="694" y="190"/>
                    </a:lnTo>
                    <a:lnTo>
                      <a:pt x="709" y="210"/>
                    </a:lnTo>
                    <a:lnTo>
                      <a:pt x="723" y="232"/>
                    </a:lnTo>
                    <a:lnTo>
                      <a:pt x="749" y="207"/>
                    </a:lnTo>
                    <a:lnTo>
                      <a:pt x="734" y="184"/>
                    </a:lnTo>
                    <a:lnTo>
                      <a:pt x="716" y="162"/>
                    </a:lnTo>
                    <a:lnTo>
                      <a:pt x="698" y="141"/>
                    </a:lnTo>
                    <a:lnTo>
                      <a:pt x="680" y="122"/>
                    </a:lnTo>
                    <a:lnTo>
                      <a:pt x="659" y="103"/>
                    </a:lnTo>
                    <a:lnTo>
                      <a:pt x="637" y="87"/>
                    </a:lnTo>
                    <a:lnTo>
                      <a:pt x="615" y="71"/>
                    </a:lnTo>
                    <a:lnTo>
                      <a:pt x="591" y="57"/>
                    </a:lnTo>
                    <a:lnTo>
                      <a:pt x="567" y="44"/>
                    </a:lnTo>
                    <a:lnTo>
                      <a:pt x="541" y="32"/>
                    </a:lnTo>
                    <a:lnTo>
                      <a:pt x="515" y="22"/>
                    </a:lnTo>
                    <a:lnTo>
                      <a:pt x="488" y="15"/>
                    </a:lnTo>
                    <a:lnTo>
                      <a:pt x="461" y="8"/>
                    </a:lnTo>
                    <a:lnTo>
                      <a:pt x="433" y="4"/>
                    </a:lnTo>
                    <a:lnTo>
                      <a:pt x="404" y="1"/>
                    </a:lnTo>
                    <a:lnTo>
                      <a:pt x="3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50" name="Oval 128">
              <a:extLst>
                <a:ext uri="{FF2B5EF4-FFF2-40B4-BE49-F238E27FC236}">
                  <a16:creationId xmlns:a16="http://schemas.microsoft.com/office/drawing/2014/main" id="{5B017466-6927-4A51-BAEE-FD6124B9B2DA}"/>
                </a:ext>
              </a:extLst>
            </p:cNvPr>
            <p:cNvSpPr/>
            <p:nvPr/>
          </p:nvSpPr>
          <p:spPr>
            <a:xfrm>
              <a:off x="6778875" y="2944618"/>
              <a:ext cx="469256" cy="469256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  <a:alpha val="74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1B0203B-8B74-4B2F-B153-0F344EFA3EB6}"/>
              </a:ext>
            </a:extLst>
          </p:cNvPr>
          <p:cNvGrpSpPr/>
          <p:nvPr/>
        </p:nvGrpSpPr>
        <p:grpSpPr>
          <a:xfrm>
            <a:off x="4726425" y="3917663"/>
            <a:ext cx="3044967" cy="1019599"/>
            <a:chOff x="4726425" y="3917663"/>
            <a:chExt cx="3044967" cy="1019599"/>
          </a:xfrm>
        </p:grpSpPr>
        <p:grpSp>
          <p:nvGrpSpPr>
            <p:cNvPr id="82" name="Group 102">
              <a:extLst>
                <a:ext uri="{FF2B5EF4-FFF2-40B4-BE49-F238E27FC236}">
                  <a16:creationId xmlns:a16="http://schemas.microsoft.com/office/drawing/2014/main" id="{19E2FF12-856B-4BB4-A424-0343C2DADAA4}"/>
                </a:ext>
              </a:extLst>
            </p:cNvPr>
            <p:cNvGrpSpPr/>
            <p:nvPr/>
          </p:nvGrpSpPr>
          <p:grpSpPr>
            <a:xfrm>
              <a:off x="4726425" y="3917663"/>
              <a:ext cx="1019599" cy="1019599"/>
              <a:chOff x="3636444" y="2085129"/>
              <a:chExt cx="1019598" cy="1019598"/>
            </a:xfrm>
          </p:grpSpPr>
          <p:sp>
            <p:nvSpPr>
              <p:cNvPr id="83" name="Oval 104">
                <a:extLst>
                  <a:ext uri="{FF2B5EF4-FFF2-40B4-BE49-F238E27FC236}">
                    <a16:creationId xmlns:a16="http://schemas.microsoft.com/office/drawing/2014/main" id="{6F82E63F-6668-43B3-802B-2D9804BF312F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31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84" name="Oval 105">
                <a:extLst>
                  <a:ext uri="{FF2B5EF4-FFF2-40B4-BE49-F238E27FC236}">
                    <a16:creationId xmlns:a16="http://schemas.microsoft.com/office/drawing/2014/main" id="{F873EE9D-A2FB-4B7E-A044-C47135F05A7A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cxnSp>
          <p:nvCxnSpPr>
            <p:cNvPr id="85" name="Straight Connector 103">
              <a:extLst>
                <a:ext uri="{FF2B5EF4-FFF2-40B4-BE49-F238E27FC236}">
                  <a16:creationId xmlns:a16="http://schemas.microsoft.com/office/drawing/2014/main" id="{1A982EDC-3B28-4DD2-B419-8E1FD70FC90A}"/>
                </a:ext>
              </a:extLst>
            </p:cNvPr>
            <p:cNvCxnSpPr/>
            <p:nvPr/>
          </p:nvCxnSpPr>
          <p:spPr>
            <a:xfrm>
              <a:off x="5652331" y="4412924"/>
              <a:ext cx="1649805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sp>
          <p:nvSpPr>
            <p:cNvPr id="133" name="Freeform 125">
              <a:extLst>
                <a:ext uri="{FF2B5EF4-FFF2-40B4-BE49-F238E27FC236}">
                  <a16:creationId xmlns:a16="http://schemas.microsoft.com/office/drawing/2014/main" id="{F641A9AE-9D58-4167-9020-14353699EC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14885" y="4261025"/>
              <a:ext cx="187325" cy="361950"/>
            </a:xfrm>
            <a:custGeom>
              <a:avLst/>
              <a:gdLst>
                <a:gd name="T0" fmla="*/ 220 w 473"/>
                <a:gd name="T1" fmla="*/ 269 h 909"/>
                <a:gd name="T2" fmla="*/ 253 w 473"/>
                <a:gd name="T3" fmla="*/ 134 h 909"/>
                <a:gd name="T4" fmla="*/ 473 w 473"/>
                <a:gd name="T5" fmla="*/ 235 h 909"/>
                <a:gd name="T6" fmla="*/ 471 w 473"/>
                <a:gd name="T7" fmla="*/ 211 h 909"/>
                <a:gd name="T8" fmla="*/ 467 w 473"/>
                <a:gd name="T9" fmla="*/ 188 h 909"/>
                <a:gd name="T10" fmla="*/ 462 w 473"/>
                <a:gd name="T11" fmla="*/ 165 h 909"/>
                <a:gd name="T12" fmla="*/ 454 w 473"/>
                <a:gd name="T13" fmla="*/ 143 h 909"/>
                <a:gd name="T14" fmla="*/ 444 w 473"/>
                <a:gd name="T15" fmla="*/ 123 h 909"/>
                <a:gd name="T16" fmla="*/ 433 w 473"/>
                <a:gd name="T17" fmla="*/ 103 h 909"/>
                <a:gd name="T18" fmla="*/ 419 w 473"/>
                <a:gd name="T19" fmla="*/ 85 h 909"/>
                <a:gd name="T20" fmla="*/ 403 w 473"/>
                <a:gd name="T21" fmla="*/ 69 h 909"/>
                <a:gd name="T22" fmla="*/ 386 w 473"/>
                <a:gd name="T23" fmla="*/ 53 h 909"/>
                <a:gd name="T24" fmla="*/ 369 w 473"/>
                <a:gd name="T25" fmla="*/ 40 h 909"/>
                <a:gd name="T26" fmla="*/ 349 w 473"/>
                <a:gd name="T27" fmla="*/ 28 h 909"/>
                <a:gd name="T28" fmla="*/ 328 w 473"/>
                <a:gd name="T29" fmla="*/ 18 h 909"/>
                <a:gd name="T30" fmla="*/ 306 w 473"/>
                <a:gd name="T31" fmla="*/ 9 h 909"/>
                <a:gd name="T32" fmla="*/ 283 w 473"/>
                <a:gd name="T33" fmla="*/ 4 h 909"/>
                <a:gd name="T34" fmla="*/ 261 w 473"/>
                <a:gd name="T35" fmla="*/ 1 h 909"/>
                <a:gd name="T36" fmla="*/ 236 w 473"/>
                <a:gd name="T37" fmla="*/ 0 h 909"/>
                <a:gd name="T38" fmla="*/ 212 w 473"/>
                <a:gd name="T39" fmla="*/ 1 h 909"/>
                <a:gd name="T40" fmla="*/ 188 w 473"/>
                <a:gd name="T41" fmla="*/ 4 h 909"/>
                <a:gd name="T42" fmla="*/ 166 w 473"/>
                <a:gd name="T43" fmla="*/ 9 h 909"/>
                <a:gd name="T44" fmla="*/ 144 w 473"/>
                <a:gd name="T45" fmla="*/ 18 h 909"/>
                <a:gd name="T46" fmla="*/ 124 w 473"/>
                <a:gd name="T47" fmla="*/ 28 h 909"/>
                <a:gd name="T48" fmla="*/ 104 w 473"/>
                <a:gd name="T49" fmla="*/ 40 h 909"/>
                <a:gd name="T50" fmla="*/ 86 w 473"/>
                <a:gd name="T51" fmla="*/ 53 h 909"/>
                <a:gd name="T52" fmla="*/ 70 w 473"/>
                <a:gd name="T53" fmla="*/ 69 h 909"/>
                <a:gd name="T54" fmla="*/ 54 w 473"/>
                <a:gd name="T55" fmla="*/ 85 h 909"/>
                <a:gd name="T56" fmla="*/ 40 w 473"/>
                <a:gd name="T57" fmla="*/ 103 h 909"/>
                <a:gd name="T58" fmla="*/ 29 w 473"/>
                <a:gd name="T59" fmla="*/ 123 h 909"/>
                <a:gd name="T60" fmla="*/ 19 w 473"/>
                <a:gd name="T61" fmla="*/ 143 h 909"/>
                <a:gd name="T62" fmla="*/ 11 w 473"/>
                <a:gd name="T63" fmla="*/ 165 h 909"/>
                <a:gd name="T64" fmla="*/ 5 w 473"/>
                <a:gd name="T65" fmla="*/ 188 h 909"/>
                <a:gd name="T66" fmla="*/ 2 w 473"/>
                <a:gd name="T67" fmla="*/ 211 h 909"/>
                <a:gd name="T68" fmla="*/ 0 w 473"/>
                <a:gd name="T69" fmla="*/ 235 h 909"/>
                <a:gd name="T70" fmla="*/ 3 w 473"/>
                <a:gd name="T71" fmla="*/ 272 h 909"/>
                <a:gd name="T72" fmla="*/ 11 w 473"/>
                <a:gd name="T73" fmla="*/ 308 h 909"/>
                <a:gd name="T74" fmla="*/ 25 w 473"/>
                <a:gd name="T75" fmla="*/ 340 h 909"/>
                <a:gd name="T76" fmla="*/ 43 w 473"/>
                <a:gd name="T77" fmla="*/ 370 h 909"/>
                <a:gd name="T78" fmla="*/ 65 w 473"/>
                <a:gd name="T79" fmla="*/ 397 h 909"/>
                <a:gd name="T80" fmla="*/ 90 w 473"/>
                <a:gd name="T81" fmla="*/ 421 h 909"/>
                <a:gd name="T82" fmla="*/ 119 w 473"/>
                <a:gd name="T83" fmla="*/ 440 h 909"/>
                <a:gd name="T84" fmla="*/ 152 w 473"/>
                <a:gd name="T85" fmla="*/ 456 h 909"/>
                <a:gd name="T86" fmla="*/ 320 w 473"/>
                <a:gd name="T87" fmla="*/ 909 h 909"/>
                <a:gd name="T88" fmla="*/ 371 w 473"/>
                <a:gd name="T89" fmla="*/ 741 h 909"/>
                <a:gd name="T90" fmla="*/ 320 w 473"/>
                <a:gd name="T91" fmla="*/ 624 h 909"/>
                <a:gd name="T92" fmla="*/ 321 w 473"/>
                <a:gd name="T93" fmla="*/ 456 h 909"/>
                <a:gd name="T94" fmla="*/ 354 w 473"/>
                <a:gd name="T95" fmla="*/ 440 h 909"/>
                <a:gd name="T96" fmla="*/ 382 w 473"/>
                <a:gd name="T97" fmla="*/ 421 h 909"/>
                <a:gd name="T98" fmla="*/ 408 w 473"/>
                <a:gd name="T99" fmla="*/ 397 h 909"/>
                <a:gd name="T100" fmla="*/ 430 w 473"/>
                <a:gd name="T101" fmla="*/ 370 h 909"/>
                <a:gd name="T102" fmla="*/ 448 w 473"/>
                <a:gd name="T103" fmla="*/ 340 h 909"/>
                <a:gd name="T104" fmla="*/ 462 w 473"/>
                <a:gd name="T105" fmla="*/ 308 h 909"/>
                <a:gd name="T106" fmla="*/ 469 w 473"/>
                <a:gd name="T107" fmla="*/ 272 h 909"/>
                <a:gd name="T108" fmla="*/ 473 w 473"/>
                <a:gd name="T109" fmla="*/ 235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73" h="909">
                  <a:moveTo>
                    <a:pt x="253" y="269"/>
                  </a:moveTo>
                  <a:lnTo>
                    <a:pt x="220" y="269"/>
                  </a:lnTo>
                  <a:lnTo>
                    <a:pt x="220" y="134"/>
                  </a:lnTo>
                  <a:lnTo>
                    <a:pt x="253" y="134"/>
                  </a:lnTo>
                  <a:lnTo>
                    <a:pt x="253" y="269"/>
                  </a:lnTo>
                  <a:close/>
                  <a:moveTo>
                    <a:pt x="473" y="235"/>
                  </a:moveTo>
                  <a:lnTo>
                    <a:pt x="473" y="223"/>
                  </a:lnTo>
                  <a:lnTo>
                    <a:pt x="471" y="211"/>
                  </a:lnTo>
                  <a:lnTo>
                    <a:pt x="469" y="200"/>
                  </a:lnTo>
                  <a:lnTo>
                    <a:pt x="467" y="188"/>
                  </a:lnTo>
                  <a:lnTo>
                    <a:pt x="465" y="176"/>
                  </a:lnTo>
                  <a:lnTo>
                    <a:pt x="462" y="165"/>
                  </a:lnTo>
                  <a:lnTo>
                    <a:pt x="458" y="154"/>
                  </a:lnTo>
                  <a:lnTo>
                    <a:pt x="454" y="143"/>
                  </a:lnTo>
                  <a:lnTo>
                    <a:pt x="449" y="133"/>
                  </a:lnTo>
                  <a:lnTo>
                    <a:pt x="444" y="123"/>
                  </a:lnTo>
                  <a:lnTo>
                    <a:pt x="438" y="113"/>
                  </a:lnTo>
                  <a:lnTo>
                    <a:pt x="433" y="103"/>
                  </a:lnTo>
                  <a:lnTo>
                    <a:pt x="426" y="94"/>
                  </a:lnTo>
                  <a:lnTo>
                    <a:pt x="419" y="85"/>
                  </a:lnTo>
                  <a:lnTo>
                    <a:pt x="411" y="76"/>
                  </a:lnTo>
                  <a:lnTo>
                    <a:pt x="403" y="69"/>
                  </a:lnTo>
                  <a:lnTo>
                    <a:pt x="395" y="60"/>
                  </a:lnTo>
                  <a:lnTo>
                    <a:pt x="386" y="53"/>
                  </a:lnTo>
                  <a:lnTo>
                    <a:pt x="377" y="46"/>
                  </a:lnTo>
                  <a:lnTo>
                    <a:pt x="369" y="40"/>
                  </a:lnTo>
                  <a:lnTo>
                    <a:pt x="359" y="33"/>
                  </a:lnTo>
                  <a:lnTo>
                    <a:pt x="349" y="28"/>
                  </a:lnTo>
                  <a:lnTo>
                    <a:pt x="339" y="22"/>
                  </a:lnTo>
                  <a:lnTo>
                    <a:pt x="328" y="18"/>
                  </a:lnTo>
                  <a:lnTo>
                    <a:pt x="318" y="14"/>
                  </a:lnTo>
                  <a:lnTo>
                    <a:pt x="306" y="9"/>
                  </a:lnTo>
                  <a:lnTo>
                    <a:pt x="295" y="6"/>
                  </a:lnTo>
                  <a:lnTo>
                    <a:pt x="283" y="4"/>
                  </a:lnTo>
                  <a:lnTo>
                    <a:pt x="273" y="2"/>
                  </a:lnTo>
                  <a:lnTo>
                    <a:pt x="261" y="1"/>
                  </a:lnTo>
                  <a:lnTo>
                    <a:pt x="249" y="0"/>
                  </a:lnTo>
                  <a:lnTo>
                    <a:pt x="236" y="0"/>
                  </a:lnTo>
                  <a:lnTo>
                    <a:pt x="224" y="0"/>
                  </a:lnTo>
                  <a:lnTo>
                    <a:pt x="212" y="1"/>
                  </a:lnTo>
                  <a:lnTo>
                    <a:pt x="200" y="2"/>
                  </a:lnTo>
                  <a:lnTo>
                    <a:pt x="188" y="4"/>
                  </a:lnTo>
                  <a:lnTo>
                    <a:pt x="178" y="6"/>
                  </a:lnTo>
                  <a:lnTo>
                    <a:pt x="166" y="9"/>
                  </a:lnTo>
                  <a:lnTo>
                    <a:pt x="155" y="14"/>
                  </a:lnTo>
                  <a:lnTo>
                    <a:pt x="144" y="18"/>
                  </a:lnTo>
                  <a:lnTo>
                    <a:pt x="134" y="22"/>
                  </a:lnTo>
                  <a:lnTo>
                    <a:pt x="124" y="28"/>
                  </a:lnTo>
                  <a:lnTo>
                    <a:pt x="114" y="33"/>
                  </a:lnTo>
                  <a:lnTo>
                    <a:pt x="104" y="40"/>
                  </a:lnTo>
                  <a:lnTo>
                    <a:pt x="96" y="46"/>
                  </a:lnTo>
                  <a:lnTo>
                    <a:pt x="86" y="53"/>
                  </a:lnTo>
                  <a:lnTo>
                    <a:pt x="77" y="60"/>
                  </a:lnTo>
                  <a:lnTo>
                    <a:pt x="70" y="69"/>
                  </a:lnTo>
                  <a:lnTo>
                    <a:pt x="62" y="76"/>
                  </a:lnTo>
                  <a:lnTo>
                    <a:pt x="54" y="85"/>
                  </a:lnTo>
                  <a:lnTo>
                    <a:pt x="47" y="94"/>
                  </a:lnTo>
                  <a:lnTo>
                    <a:pt x="40" y="103"/>
                  </a:lnTo>
                  <a:lnTo>
                    <a:pt x="34" y="113"/>
                  </a:lnTo>
                  <a:lnTo>
                    <a:pt x="29" y="123"/>
                  </a:lnTo>
                  <a:lnTo>
                    <a:pt x="23" y="133"/>
                  </a:lnTo>
                  <a:lnTo>
                    <a:pt x="19" y="143"/>
                  </a:lnTo>
                  <a:lnTo>
                    <a:pt x="15" y="154"/>
                  </a:lnTo>
                  <a:lnTo>
                    <a:pt x="11" y="165"/>
                  </a:lnTo>
                  <a:lnTo>
                    <a:pt x="8" y="176"/>
                  </a:lnTo>
                  <a:lnTo>
                    <a:pt x="5" y="188"/>
                  </a:lnTo>
                  <a:lnTo>
                    <a:pt x="3" y="200"/>
                  </a:lnTo>
                  <a:lnTo>
                    <a:pt x="2" y="211"/>
                  </a:lnTo>
                  <a:lnTo>
                    <a:pt x="0" y="223"/>
                  </a:lnTo>
                  <a:lnTo>
                    <a:pt x="0" y="235"/>
                  </a:lnTo>
                  <a:lnTo>
                    <a:pt x="0" y="254"/>
                  </a:lnTo>
                  <a:lnTo>
                    <a:pt x="3" y="272"/>
                  </a:lnTo>
                  <a:lnTo>
                    <a:pt x="7" y="290"/>
                  </a:lnTo>
                  <a:lnTo>
                    <a:pt x="11" y="308"/>
                  </a:lnTo>
                  <a:lnTo>
                    <a:pt x="18" y="324"/>
                  </a:lnTo>
                  <a:lnTo>
                    <a:pt x="25" y="340"/>
                  </a:lnTo>
                  <a:lnTo>
                    <a:pt x="33" y="355"/>
                  </a:lnTo>
                  <a:lnTo>
                    <a:pt x="43" y="370"/>
                  </a:lnTo>
                  <a:lnTo>
                    <a:pt x="53" y="384"/>
                  </a:lnTo>
                  <a:lnTo>
                    <a:pt x="65" y="397"/>
                  </a:lnTo>
                  <a:lnTo>
                    <a:pt x="77" y="409"/>
                  </a:lnTo>
                  <a:lnTo>
                    <a:pt x="90" y="421"/>
                  </a:lnTo>
                  <a:lnTo>
                    <a:pt x="105" y="431"/>
                  </a:lnTo>
                  <a:lnTo>
                    <a:pt x="119" y="440"/>
                  </a:lnTo>
                  <a:lnTo>
                    <a:pt x="135" y="448"/>
                  </a:lnTo>
                  <a:lnTo>
                    <a:pt x="152" y="456"/>
                  </a:lnTo>
                  <a:lnTo>
                    <a:pt x="152" y="909"/>
                  </a:lnTo>
                  <a:lnTo>
                    <a:pt x="320" y="909"/>
                  </a:lnTo>
                  <a:lnTo>
                    <a:pt x="320" y="792"/>
                  </a:lnTo>
                  <a:lnTo>
                    <a:pt x="371" y="741"/>
                  </a:lnTo>
                  <a:lnTo>
                    <a:pt x="320" y="690"/>
                  </a:lnTo>
                  <a:lnTo>
                    <a:pt x="320" y="624"/>
                  </a:lnTo>
                  <a:lnTo>
                    <a:pt x="404" y="539"/>
                  </a:lnTo>
                  <a:lnTo>
                    <a:pt x="321" y="456"/>
                  </a:lnTo>
                  <a:lnTo>
                    <a:pt x="337" y="448"/>
                  </a:lnTo>
                  <a:lnTo>
                    <a:pt x="354" y="440"/>
                  </a:lnTo>
                  <a:lnTo>
                    <a:pt x="368" y="431"/>
                  </a:lnTo>
                  <a:lnTo>
                    <a:pt x="382" y="421"/>
                  </a:lnTo>
                  <a:lnTo>
                    <a:pt x="396" y="409"/>
                  </a:lnTo>
                  <a:lnTo>
                    <a:pt x="408" y="397"/>
                  </a:lnTo>
                  <a:lnTo>
                    <a:pt x="420" y="384"/>
                  </a:lnTo>
                  <a:lnTo>
                    <a:pt x="430" y="370"/>
                  </a:lnTo>
                  <a:lnTo>
                    <a:pt x="439" y="355"/>
                  </a:lnTo>
                  <a:lnTo>
                    <a:pt x="448" y="340"/>
                  </a:lnTo>
                  <a:lnTo>
                    <a:pt x="455" y="324"/>
                  </a:lnTo>
                  <a:lnTo>
                    <a:pt x="462" y="308"/>
                  </a:lnTo>
                  <a:lnTo>
                    <a:pt x="466" y="290"/>
                  </a:lnTo>
                  <a:lnTo>
                    <a:pt x="469" y="272"/>
                  </a:lnTo>
                  <a:lnTo>
                    <a:pt x="471" y="254"/>
                  </a:lnTo>
                  <a:lnTo>
                    <a:pt x="473" y="235"/>
                  </a:ln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Oval 129">
              <a:extLst>
                <a:ext uri="{FF2B5EF4-FFF2-40B4-BE49-F238E27FC236}">
                  <a16:creationId xmlns:a16="http://schemas.microsoft.com/office/drawing/2014/main" id="{0F985BF4-5DE2-4CF7-BB8A-F3BFA7F8CB18}"/>
                </a:ext>
              </a:extLst>
            </p:cNvPr>
            <p:cNvSpPr/>
            <p:nvPr/>
          </p:nvSpPr>
          <p:spPr>
            <a:xfrm>
              <a:off x="7302136" y="4175389"/>
              <a:ext cx="469256" cy="469256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  <a:alpha val="74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F2B704F3-3876-480B-A13C-6A9FFD49D316}"/>
              </a:ext>
            </a:extLst>
          </p:cNvPr>
          <p:cNvGrpSpPr/>
          <p:nvPr/>
        </p:nvGrpSpPr>
        <p:grpSpPr>
          <a:xfrm>
            <a:off x="6122917" y="5151341"/>
            <a:ext cx="3913483" cy="1019599"/>
            <a:chOff x="6122917" y="5151341"/>
            <a:chExt cx="3913483" cy="1019599"/>
          </a:xfrm>
        </p:grpSpPr>
        <p:grpSp>
          <p:nvGrpSpPr>
            <p:cNvPr id="86" name="Group 107">
              <a:extLst>
                <a:ext uri="{FF2B5EF4-FFF2-40B4-BE49-F238E27FC236}">
                  <a16:creationId xmlns:a16="http://schemas.microsoft.com/office/drawing/2014/main" id="{D9E2D1E4-92DF-4F4C-98C0-772C01CB9D09}"/>
                </a:ext>
              </a:extLst>
            </p:cNvPr>
            <p:cNvGrpSpPr/>
            <p:nvPr/>
          </p:nvGrpSpPr>
          <p:grpSpPr>
            <a:xfrm>
              <a:off x="6122917" y="5151341"/>
              <a:ext cx="1019599" cy="1019599"/>
              <a:chOff x="3636444" y="2085129"/>
              <a:chExt cx="1019598" cy="1019598"/>
            </a:xfrm>
          </p:grpSpPr>
          <p:sp>
            <p:nvSpPr>
              <p:cNvPr id="87" name="Oval 109">
                <a:extLst>
                  <a:ext uri="{FF2B5EF4-FFF2-40B4-BE49-F238E27FC236}">
                    <a16:creationId xmlns:a16="http://schemas.microsoft.com/office/drawing/2014/main" id="{CDBA5D36-3A67-467B-A44A-1F7B0326E5B7}"/>
                  </a:ext>
                </a:extLst>
              </p:cNvPr>
              <p:cNvSpPr/>
              <p:nvPr/>
            </p:nvSpPr>
            <p:spPr>
              <a:xfrm>
                <a:off x="3636444" y="2085129"/>
                <a:ext cx="1019598" cy="1019598"/>
              </a:xfrm>
              <a:prstGeom prst="ellipse">
                <a:avLst/>
              </a:prstGeom>
              <a:solidFill>
                <a:sysClr val="window" lastClr="FFFFFF">
                  <a:lumMod val="65000"/>
                  <a:alpha val="31000"/>
                </a:sys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9" name="Oval 110">
                <a:extLst>
                  <a:ext uri="{FF2B5EF4-FFF2-40B4-BE49-F238E27FC236}">
                    <a16:creationId xmlns:a16="http://schemas.microsoft.com/office/drawing/2014/main" id="{B5C2FF2C-DF9E-4A5F-ACB4-F7D6C63E2737}"/>
                  </a:ext>
                </a:extLst>
              </p:cNvPr>
              <p:cNvSpPr/>
              <p:nvPr/>
            </p:nvSpPr>
            <p:spPr>
              <a:xfrm>
                <a:off x="3724922" y="2173607"/>
                <a:ext cx="842643" cy="842643"/>
              </a:xfrm>
              <a:prstGeom prst="ellipse">
                <a:avLst/>
              </a:pr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8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cxnSp>
          <p:nvCxnSpPr>
            <p:cNvPr id="132" name="Straight Connector 108">
              <a:extLst>
                <a:ext uri="{FF2B5EF4-FFF2-40B4-BE49-F238E27FC236}">
                  <a16:creationId xmlns:a16="http://schemas.microsoft.com/office/drawing/2014/main" id="{4C1FB4FD-6F43-404E-97E6-2927E984ACE1}"/>
                </a:ext>
              </a:extLst>
            </p:cNvPr>
            <p:cNvCxnSpPr/>
            <p:nvPr/>
          </p:nvCxnSpPr>
          <p:spPr>
            <a:xfrm>
              <a:off x="7048823" y="5646602"/>
              <a:ext cx="2534089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miter lim="800000"/>
              <a:headEnd type="none" w="med" len="med"/>
              <a:tailEnd type="none" w="med" len="med"/>
            </a:ln>
            <a:effectLst/>
          </p:spPr>
        </p:cxnSp>
        <p:grpSp>
          <p:nvGrpSpPr>
            <p:cNvPr id="142" name="Group 120">
              <a:extLst>
                <a:ext uri="{FF2B5EF4-FFF2-40B4-BE49-F238E27FC236}">
                  <a16:creationId xmlns:a16="http://schemas.microsoft.com/office/drawing/2014/main" id="{CB62A02E-A0BC-43D0-A499-A84EBAB49FE0}"/>
                </a:ext>
              </a:extLst>
            </p:cNvPr>
            <p:cNvGrpSpPr/>
            <p:nvPr/>
          </p:nvGrpSpPr>
          <p:grpSpPr>
            <a:xfrm>
              <a:off x="6458327" y="5521218"/>
              <a:ext cx="420688" cy="268288"/>
              <a:chOff x="6892925" y="3929063"/>
              <a:chExt cx="420688" cy="268288"/>
            </a:xfrm>
            <a:solidFill>
              <a:sysClr val="window" lastClr="FFFFFF"/>
            </a:solidFill>
          </p:grpSpPr>
          <p:sp>
            <p:nvSpPr>
              <p:cNvPr id="143" name="Freeform 312">
                <a:extLst>
                  <a:ext uri="{FF2B5EF4-FFF2-40B4-BE49-F238E27FC236}">
                    <a16:creationId xmlns:a16="http://schemas.microsoft.com/office/drawing/2014/main" id="{FB456FB7-A356-4F78-B9FE-46C241696B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42175" y="3941763"/>
                <a:ext cx="71438" cy="242888"/>
              </a:xfrm>
              <a:custGeom>
                <a:avLst/>
                <a:gdLst>
                  <a:gd name="T0" fmla="*/ 6 w 177"/>
                  <a:gd name="T1" fmla="*/ 26 h 611"/>
                  <a:gd name="T2" fmla="*/ 35 w 177"/>
                  <a:gd name="T3" fmla="*/ 51 h 611"/>
                  <a:gd name="T4" fmla="*/ 62 w 177"/>
                  <a:gd name="T5" fmla="*/ 80 h 611"/>
                  <a:gd name="T6" fmla="*/ 85 w 177"/>
                  <a:gd name="T7" fmla="*/ 112 h 611"/>
                  <a:gd name="T8" fmla="*/ 104 w 177"/>
                  <a:gd name="T9" fmla="*/ 146 h 611"/>
                  <a:gd name="T10" fmla="*/ 121 w 177"/>
                  <a:gd name="T11" fmla="*/ 183 h 611"/>
                  <a:gd name="T12" fmla="*/ 132 w 177"/>
                  <a:gd name="T13" fmla="*/ 221 h 611"/>
                  <a:gd name="T14" fmla="*/ 139 w 177"/>
                  <a:gd name="T15" fmla="*/ 261 h 611"/>
                  <a:gd name="T16" fmla="*/ 142 w 177"/>
                  <a:gd name="T17" fmla="*/ 304 h 611"/>
                  <a:gd name="T18" fmla="*/ 139 w 177"/>
                  <a:gd name="T19" fmla="*/ 346 h 611"/>
                  <a:gd name="T20" fmla="*/ 131 w 177"/>
                  <a:gd name="T21" fmla="*/ 387 h 611"/>
                  <a:gd name="T22" fmla="*/ 119 w 177"/>
                  <a:gd name="T23" fmla="*/ 427 h 611"/>
                  <a:gd name="T24" fmla="*/ 103 w 177"/>
                  <a:gd name="T25" fmla="*/ 463 h 611"/>
                  <a:gd name="T26" fmla="*/ 83 w 177"/>
                  <a:gd name="T27" fmla="*/ 499 h 611"/>
                  <a:gd name="T28" fmla="*/ 58 w 177"/>
                  <a:gd name="T29" fmla="*/ 530 h 611"/>
                  <a:gd name="T30" fmla="*/ 30 w 177"/>
                  <a:gd name="T31" fmla="*/ 559 h 611"/>
                  <a:gd name="T32" fmla="*/ 0 w 177"/>
                  <a:gd name="T33" fmla="*/ 585 h 611"/>
                  <a:gd name="T34" fmla="*/ 42 w 177"/>
                  <a:gd name="T35" fmla="*/ 597 h 611"/>
                  <a:gd name="T36" fmla="*/ 73 w 177"/>
                  <a:gd name="T37" fmla="*/ 567 h 611"/>
                  <a:gd name="T38" fmla="*/ 101 w 177"/>
                  <a:gd name="T39" fmla="*/ 534 h 611"/>
                  <a:gd name="T40" fmla="*/ 125 w 177"/>
                  <a:gd name="T41" fmla="*/ 497 h 611"/>
                  <a:gd name="T42" fmla="*/ 145 w 177"/>
                  <a:gd name="T43" fmla="*/ 458 h 611"/>
                  <a:gd name="T44" fmla="*/ 160 w 177"/>
                  <a:gd name="T45" fmla="*/ 416 h 611"/>
                  <a:gd name="T46" fmla="*/ 171 w 177"/>
                  <a:gd name="T47" fmla="*/ 372 h 611"/>
                  <a:gd name="T48" fmla="*/ 177 w 177"/>
                  <a:gd name="T49" fmla="*/ 326 h 611"/>
                  <a:gd name="T50" fmla="*/ 177 w 177"/>
                  <a:gd name="T51" fmla="*/ 280 h 611"/>
                  <a:gd name="T52" fmla="*/ 171 w 177"/>
                  <a:gd name="T53" fmla="*/ 235 h 611"/>
                  <a:gd name="T54" fmla="*/ 162 w 177"/>
                  <a:gd name="T55" fmla="*/ 192 h 611"/>
                  <a:gd name="T56" fmla="*/ 146 w 177"/>
                  <a:gd name="T57" fmla="*/ 152 h 611"/>
                  <a:gd name="T58" fmla="*/ 127 w 177"/>
                  <a:gd name="T59" fmla="*/ 113 h 611"/>
                  <a:gd name="T60" fmla="*/ 104 w 177"/>
                  <a:gd name="T61" fmla="*/ 77 h 611"/>
                  <a:gd name="T62" fmla="*/ 77 w 177"/>
                  <a:gd name="T63" fmla="*/ 44 h 611"/>
                  <a:gd name="T64" fmla="*/ 47 w 177"/>
                  <a:gd name="T65" fmla="*/ 14 h 6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77" h="611">
                    <a:moveTo>
                      <a:pt x="31" y="0"/>
                    </a:moveTo>
                    <a:lnTo>
                      <a:pt x="6" y="26"/>
                    </a:lnTo>
                    <a:lnTo>
                      <a:pt x="21" y="38"/>
                    </a:lnTo>
                    <a:lnTo>
                      <a:pt x="35" y="51"/>
                    </a:lnTo>
                    <a:lnTo>
                      <a:pt x="49" y="66"/>
                    </a:lnTo>
                    <a:lnTo>
                      <a:pt x="62" y="80"/>
                    </a:lnTo>
                    <a:lnTo>
                      <a:pt x="74" y="96"/>
                    </a:lnTo>
                    <a:lnTo>
                      <a:pt x="85" y="112"/>
                    </a:lnTo>
                    <a:lnTo>
                      <a:pt x="96" y="129"/>
                    </a:lnTo>
                    <a:lnTo>
                      <a:pt x="104" y="146"/>
                    </a:lnTo>
                    <a:lnTo>
                      <a:pt x="113" y="164"/>
                    </a:lnTo>
                    <a:lnTo>
                      <a:pt x="121" y="183"/>
                    </a:lnTo>
                    <a:lnTo>
                      <a:pt x="127" y="202"/>
                    </a:lnTo>
                    <a:lnTo>
                      <a:pt x="132" y="221"/>
                    </a:lnTo>
                    <a:lnTo>
                      <a:pt x="137" y="241"/>
                    </a:lnTo>
                    <a:lnTo>
                      <a:pt x="139" y="261"/>
                    </a:lnTo>
                    <a:lnTo>
                      <a:pt x="141" y="282"/>
                    </a:lnTo>
                    <a:lnTo>
                      <a:pt x="142" y="304"/>
                    </a:lnTo>
                    <a:lnTo>
                      <a:pt x="141" y="324"/>
                    </a:lnTo>
                    <a:lnTo>
                      <a:pt x="139" y="346"/>
                    </a:lnTo>
                    <a:lnTo>
                      <a:pt x="136" y="366"/>
                    </a:lnTo>
                    <a:lnTo>
                      <a:pt x="131" y="387"/>
                    </a:lnTo>
                    <a:lnTo>
                      <a:pt x="126" y="407"/>
                    </a:lnTo>
                    <a:lnTo>
                      <a:pt x="119" y="427"/>
                    </a:lnTo>
                    <a:lnTo>
                      <a:pt x="112" y="445"/>
                    </a:lnTo>
                    <a:lnTo>
                      <a:pt x="103" y="463"/>
                    </a:lnTo>
                    <a:lnTo>
                      <a:pt x="94" y="482"/>
                    </a:lnTo>
                    <a:lnTo>
                      <a:pt x="83" y="499"/>
                    </a:lnTo>
                    <a:lnTo>
                      <a:pt x="71" y="515"/>
                    </a:lnTo>
                    <a:lnTo>
                      <a:pt x="58" y="530"/>
                    </a:lnTo>
                    <a:lnTo>
                      <a:pt x="45" y="545"/>
                    </a:lnTo>
                    <a:lnTo>
                      <a:pt x="30" y="559"/>
                    </a:lnTo>
                    <a:lnTo>
                      <a:pt x="15" y="574"/>
                    </a:lnTo>
                    <a:lnTo>
                      <a:pt x="0" y="585"/>
                    </a:lnTo>
                    <a:lnTo>
                      <a:pt x="24" y="611"/>
                    </a:lnTo>
                    <a:lnTo>
                      <a:pt x="42" y="597"/>
                    </a:lnTo>
                    <a:lnTo>
                      <a:pt x="58" y="583"/>
                    </a:lnTo>
                    <a:lnTo>
                      <a:pt x="73" y="567"/>
                    </a:lnTo>
                    <a:lnTo>
                      <a:pt x="87" y="551"/>
                    </a:lnTo>
                    <a:lnTo>
                      <a:pt x="101" y="534"/>
                    </a:lnTo>
                    <a:lnTo>
                      <a:pt x="114" y="515"/>
                    </a:lnTo>
                    <a:lnTo>
                      <a:pt x="125" y="497"/>
                    </a:lnTo>
                    <a:lnTo>
                      <a:pt x="136" y="477"/>
                    </a:lnTo>
                    <a:lnTo>
                      <a:pt x="145" y="458"/>
                    </a:lnTo>
                    <a:lnTo>
                      <a:pt x="153" y="437"/>
                    </a:lnTo>
                    <a:lnTo>
                      <a:pt x="160" y="416"/>
                    </a:lnTo>
                    <a:lnTo>
                      <a:pt x="166" y="394"/>
                    </a:lnTo>
                    <a:lnTo>
                      <a:pt x="171" y="372"/>
                    </a:lnTo>
                    <a:lnTo>
                      <a:pt x="175" y="350"/>
                    </a:lnTo>
                    <a:lnTo>
                      <a:pt x="177" y="326"/>
                    </a:lnTo>
                    <a:lnTo>
                      <a:pt x="177" y="304"/>
                    </a:lnTo>
                    <a:lnTo>
                      <a:pt x="177" y="280"/>
                    </a:lnTo>
                    <a:lnTo>
                      <a:pt x="175" y="258"/>
                    </a:lnTo>
                    <a:lnTo>
                      <a:pt x="171" y="235"/>
                    </a:lnTo>
                    <a:lnTo>
                      <a:pt x="167" y="214"/>
                    </a:lnTo>
                    <a:lnTo>
                      <a:pt x="162" y="192"/>
                    </a:lnTo>
                    <a:lnTo>
                      <a:pt x="154" y="172"/>
                    </a:lnTo>
                    <a:lnTo>
                      <a:pt x="146" y="152"/>
                    </a:lnTo>
                    <a:lnTo>
                      <a:pt x="138" y="132"/>
                    </a:lnTo>
                    <a:lnTo>
                      <a:pt x="127" y="113"/>
                    </a:lnTo>
                    <a:lnTo>
                      <a:pt x="116" y="95"/>
                    </a:lnTo>
                    <a:lnTo>
                      <a:pt x="104" y="77"/>
                    </a:lnTo>
                    <a:lnTo>
                      <a:pt x="91" y="61"/>
                    </a:lnTo>
                    <a:lnTo>
                      <a:pt x="77" y="44"/>
                    </a:lnTo>
                    <a:lnTo>
                      <a:pt x="63" y="28"/>
                    </a:lnTo>
                    <a:lnTo>
                      <a:pt x="47" y="14"/>
                    </a:lnTo>
                    <a:lnTo>
                      <a:pt x="3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4" name="Freeform 313">
                <a:extLst>
                  <a:ext uri="{FF2B5EF4-FFF2-40B4-BE49-F238E27FC236}">
                    <a16:creationId xmlns:a16="http://schemas.microsoft.com/office/drawing/2014/main" id="{66523955-2A15-4B04-9ECA-7C24982EAB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7725" y="3987800"/>
                <a:ext cx="52388" cy="150813"/>
              </a:xfrm>
              <a:custGeom>
                <a:avLst/>
                <a:gdLst>
                  <a:gd name="T0" fmla="*/ 8 w 133"/>
                  <a:gd name="T1" fmla="*/ 26 h 384"/>
                  <a:gd name="T2" fmla="*/ 27 w 133"/>
                  <a:gd name="T3" fmla="*/ 40 h 384"/>
                  <a:gd name="T4" fmla="*/ 44 w 133"/>
                  <a:gd name="T5" fmla="*/ 57 h 384"/>
                  <a:gd name="T6" fmla="*/ 59 w 133"/>
                  <a:gd name="T7" fmla="*/ 75 h 384"/>
                  <a:gd name="T8" fmla="*/ 73 w 133"/>
                  <a:gd name="T9" fmla="*/ 95 h 384"/>
                  <a:gd name="T10" fmla="*/ 83 w 133"/>
                  <a:gd name="T11" fmla="*/ 117 h 384"/>
                  <a:gd name="T12" fmla="*/ 92 w 133"/>
                  <a:gd name="T13" fmla="*/ 140 h 384"/>
                  <a:gd name="T14" fmla="*/ 96 w 133"/>
                  <a:gd name="T15" fmla="*/ 165 h 384"/>
                  <a:gd name="T16" fmla="*/ 98 w 133"/>
                  <a:gd name="T17" fmla="*/ 191 h 384"/>
                  <a:gd name="T18" fmla="*/ 96 w 133"/>
                  <a:gd name="T19" fmla="*/ 216 h 384"/>
                  <a:gd name="T20" fmla="*/ 91 w 133"/>
                  <a:gd name="T21" fmla="*/ 242 h 384"/>
                  <a:gd name="T22" fmla="*/ 82 w 133"/>
                  <a:gd name="T23" fmla="*/ 266 h 384"/>
                  <a:gd name="T24" fmla="*/ 71 w 133"/>
                  <a:gd name="T25" fmla="*/ 289 h 384"/>
                  <a:gd name="T26" fmla="*/ 56 w 133"/>
                  <a:gd name="T27" fmla="*/ 309 h 384"/>
                  <a:gd name="T28" fmla="*/ 40 w 133"/>
                  <a:gd name="T29" fmla="*/ 328 h 384"/>
                  <a:gd name="T30" fmla="*/ 21 w 133"/>
                  <a:gd name="T31" fmla="*/ 345 h 384"/>
                  <a:gd name="T32" fmla="*/ 0 w 133"/>
                  <a:gd name="T33" fmla="*/ 358 h 384"/>
                  <a:gd name="T34" fmla="*/ 38 w 133"/>
                  <a:gd name="T35" fmla="*/ 376 h 384"/>
                  <a:gd name="T36" fmla="*/ 59 w 133"/>
                  <a:gd name="T37" fmla="*/ 358 h 384"/>
                  <a:gd name="T38" fmla="*/ 79 w 133"/>
                  <a:gd name="T39" fmla="*/ 337 h 384"/>
                  <a:gd name="T40" fmla="*/ 96 w 133"/>
                  <a:gd name="T41" fmla="*/ 315 h 384"/>
                  <a:gd name="T42" fmla="*/ 110 w 133"/>
                  <a:gd name="T43" fmla="*/ 290 h 384"/>
                  <a:gd name="T44" fmla="*/ 121 w 133"/>
                  <a:gd name="T45" fmla="*/ 263 h 384"/>
                  <a:gd name="T46" fmla="*/ 129 w 133"/>
                  <a:gd name="T47" fmla="*/ 235 h 384"/>
                  <a:gd name="T48" fmla="*/ 133 w 133"/>
                  <a:gd name="T49" fmla="*/ 206 h 384"/>
                  <a:gd name="T50" fmla="*/ 133 w 133"/>
                  <a:gd name="T51" fmla="*/ 175 h 384"/>
                  <a:gd name="T52" fmla="*/ 130 w 133"/>
                  <a:gd name="T53" fmla="*/ 147 h 384"/>
                  <a:gd name="T54" fmla="*/ 122 w 133"/>
                  <a:gd name="T55" fmla="*/ 119 h 384"/>
                  <a:gd name="T56" fmla="*/ 112 w 133"/>
                  <a:gd name="T57" fmla="*/ 93 h 384"/>
                  <a:gd name="T58" fmla="*/ 99 w 133"/>
                  <a:gd name="T59" fmla="*/ 70 h 384"/>
                  <a:gd name="T60" fmla="*/ 83 w 133"/>
                  <a:gd name="T61" fmla="*/ 47 h 384"/>
                  <a:gd name="T62" fmla="*/ 65 w 133"/>
                  <a:gd name="T63" fmla="*/ 26 h 384"/>
                  <a:gd name="T64" fmla="*/ 44 w 133"/>
                  <a:gd name="T65" fmla="*/ 8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133" h="384">
                    <a:moveTo>
                      <a:pt x="32" y="0"/>
                    </a:moveTo>
                    <a:lnTo>
                      <a:pt x="8" y="26"/>
                    </a:lnTo>
                    <a:lnTo>
                      <a:pt x="17" y="33"/>
                    </a:lnTo>
                    <a:lnTo>
                      <a:pt x="27" y="40"/>
                    </a:lnTo>
                    <a:lnTo>
                      <a:pt x="36" y="48"/>
                    </a:lnTo>
                    <a:lnTo>
                      <a:pt x="44" y="57"/>
                    </a:lnTo>
                    <a:lnTo>
                      <a:pt x="53" y="65"/>
                    </a:lnTo>
                    <a:lnTo>
                      <a:pt x="59" y="75"/>
                    </a:lnTo>
                    <a:lnTo>
                      <a:pt x="67" y="85"/>
                    </a:lnTo>
                    <a:lnTo>
                      <a:pt x="73" y="95"/>
                    </a:lnTo>
                    <a:lnTo>
                      <a:pt x="79" y="106"/>
                    </a:lnTo>
                    <a:lnTo>
                      <a:pt x="83" y="117"/>
                    </a:lnTo>
                    <a:lnTo>
                      <a:pt x="88" y="128"/>
                    </a:lnTo>
                    <a:lnTo>
                      <a:pt x="92" y="140"/>
                    </a:lnTo>
                    <a:lnTo>
                      <a:pt x="94" y="153"/>
                    </a:lnTo>
                    <a:lnTo>
                      <a:pt x="96" y="165"/>
                    </a:lnTo>
                    <a:lnTo>
                      <a:pt x="97" y="178"/>
                    </a:lnTo>
                    <a:lnTo>
                      <a:pt x="98" y="191"/>
                    </a:lnTo>
                    <a:lnTo>
                      <a:pt x="97" y="203"/>
                    </a:lnTo>
                    <a:lnTo>
                      <a:pt x="96" y="216"/>
                    </a:lnTo>
                    <a:lnTo>
                      <a:pt x="94" y="229"/>
                    </a:lnTo>
                    <a:lnTo>
                      <a:pt x="91" y="242"/>
                    </a:lnTo>
                    <a:lnTo>
                      <a:pt x="88" y="254"/>
                    </a:lnTo>
                    <a:lnTo>
                      <a:pt x="82" y="266"/>
                    </a:lnTo>
                    <a:lnTo>
                      <a:pt x="77" y="278"/>
                    </a:lnTo>
                    <a:lnTo>
                      <a:pt x="71" y="289"/>
                    </a:lnTo>
                    <a:lnTo>
                      <a:pt x="64" y="300"/>
                    </a:lnTo>
                    <a:lnTo>
                      <a:pt x="56" y="309"/>
                    </a:lnTo>
                    <a:lnTo>
                      <a:pt x="49" y="319"/>
                    </a:lnTo>
                    <a:lnTo>
                      <a:pt x="40" y="328"/>
                    </a:lnTo>
                    <a:lnTo>
                      <a:pt x="30" y="336"/>
                    </a:lnTo>
                    <a:lnTo>
                      <a:pt x="21" y="345"/>
                    </a:lnTo>
                    <a:lnTo>
                      <a:pt x="11" y="351"/>
                    </a:lnTo>
                    <a:lnTo>
                      <a:pt x="0" y="358"/>
                    </a:lnTo>
                    <a:lnTo>
                      <a:pt x="26" y="384"/>
                    </a:lnTo>
                    <a:lnTo>
                      <a:pt x="38" y="376"/>
                    </a:lnTo>
                    <a:lnTo>
                      <a:pt x="49" y="368"/>
                    </a:lnTo>
                    <a:lnTo>
                      <a:pt x="59" y="358"/>
                    </a:lnTo>
                    <a:lnTo>
                      <a:pt x="70" y="348"/>
                    </a:lnTo>
                    <a:lnTo>
                      <a:pt x="79" y="337"/>
                    </a:lnTo>
                    <a:lnTo>
                      <a:pt x="89" y="327"/>
                    </a:lnTo>
                    <a:lnTo>
                      <a:pt x="96" y="315"/>
                    </a:lnTo>
                    <a:lnTo>
                      <a:pt x="104" y="303"/>
                    </a:lnTo>
                    <a:lnTo>
                      <a:pt x="110" y="290"/>
                    </a:lnTo>
                    <a:lnTo>
                      <a:pt x="117" y="277"/>
                    </a:lnTo>
                    <a:lnTo>
                      <a:pt x="121" y="263"/>
                    </a:lnTo>
                    <a:lnTo>
                      <a:pt x="125" y="249"/>
                    </a:lnTo>
                    <a:lnTo>
                      <a:pt x="129" y="235"/>
                    </a:lnTo>
                    <a:lnTo>
                      <a:pt x="132" y="221"/>
                    </a:lnTo>
                    <a:lnTo>
                      <a:pt x="133" y="206"/>
                    </a:lnTo>
                    <a:lnTo>
                      <a:pt x="133" y="191"/>
                    </a:lnTo>
                    <a:lnTo>
                      <a:pt x="133" y="175"/>
                    </a:lnTo>
                    <a:lnTo>
                      <a:pt x="132" y="161"/>
                    </a:lnTo>
                    <a:lnTo>
                      <a:pt x="130" y="147"/>
                    </a:lnTo>
                    <a:lnTo>
                      <a:pt x="126" y="133"/>
                    </a:lnTo>
                    <a:lnTo>
                      <a:pt x="122" y="119"/>
                    </a:lnTo>
                    <a:lnTo>
                      <a:pt x="118" y="106"/>
                    </a:lnTo>
                    <a:lnTo>
                      <a:pt x="112" y="93"/>
                    </a:lnTo>
                    <a:lnTo>
                      <a:pt x="106" y="81"/>
                    </a:lnTo>
                    <a:lnTo>
                      <a:pt x="99" y="70"/>
                    </a:lnTo>
                    <a:lnTo>
                      <a:pt x="91" y="58"/>
                    </a:lnTo>
                    <a:lnTo>
                      <a:pt x="83" y="47"/>
                    </a:lnTo>
                    <a:lnTo>
                      <a:pt x="75" y="36"/>
                    </a:lnTo>
                    <a:lnTo>
                      <a:pt x="65" y="26"/>
                    </a:lnTo>
                    <a:lnTo>
                      <a:pt x="55" y="18"/>
                    </a:lnTo>
                    <a:lnTo>
                      <a:pt x="44" y="8"/>
                    </a:lnTo>
                    <a:lnTo>
                      <a:pt x="3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5" name="Freeform 314">
                <a:extLst>
                  <a:ext uri="{FF2B5EF4-FFF2-40B4-BE49-F238E27FC236}">
                    <a16:creationId xmlns:a16="http://schemas.microsoft.com/office/drawing/2014/main" id="{9BC3A81C-4AFF-4496-B9D4-D3B6D3E046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92925" y="4014788"/>
                <a:ext cx="69850" cy="182563"/>
              </a:xfrm>
              <a:custGeom>
                <a:avLst/>
                <a:gdLst>
                  <a:gd name="T0" fmla="*/ 0 w 176"/>
                  <a:gd name="T1" fmla="*/ 247 h 459"/>
                  <a:gd name="T2" fmla="*/ 106 w 176"/>
                  <a:gd name="T3" fmla="*/ 247 h 459"/>
                  <a:gd name="T4" fmla="*/ 106 w 176"/>
                  <a:gd name="T5" fmla="*/ 459 h 459"/>
                  <a:gd name="T6" fmla="*/ 142 w 176"/>
                  <a:gd name="T7" fmla="*/ 459 h 459"/>
                  <a:gd name="T8" fmla="*/ 142 w 176"/>
                  <a:gd name="T9" fmla="*/ 247 h 459"/>
                  <a:gd name="T10" fmla="*/ 176 w 176"/>
                  <a:gd name="T11" fmla="*/ 247 h 459"/>
                  <a:gd name="T12" fmla="*/ 176 w 176"/>
                  <a:gd name="T13" fmla="*/ 0 h 459"/>
                  <a:gd name="T14" fmla="*/ 0 w 176"/>
                  <a:gd name="T15" fmla="*/ 0 h 459"/>
                  <a:gd name="T16" fmla="*/ 0 w 176"/>
                  <a:gd name="T17" fmla="*/ 247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6" h="459">
                    <a:moveTo>
                      <a:pt x="0" y="247"/>
                    </a:moveTo>
                    <a:lnTo>
                      <a:pt x="106" y="247"/>
                    </a:lnTo>
                    <a:lnTo>
                      <a:pt x="106" y="459"/>
                    </a:lnTo>
                    <a:lnTo>
                      <a:pt x="142" y="459"/>
                    </a:lnTo>
                    <a:lnTo>
                      <a:pt x="142" y="247"/>
                    </a:lnTo>
                    <a:lnTo>
                      <a:pt x="176" y="247"/>
                    </a:lnTo>
                    <a:lnTo>
                      <a:pt x="176" y="0"/>
                    </a:lnTo>
                    <a:lnTo>
                      <a:pt x="0" y="0"/>
                    </a:lnTo>
                    <a:lnTo>
                      <a:pt x="0" y="2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6" name="Freeform 315">
                <a:extLst>
                  <a:ext uri="{FF2B5EF4-FFF2-40B4-BE49-F238E27FC236}">
                    <a16:creationId xmlns:a16="http://schemas.microsoft.com/office/drawing/2014/main" id="{234610DD-C444-438B-AB76-142868427A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7063" y="3929063"/>
                <a:ext cx="180975" cy="266700"/>
              </a:xfrm>
              <a:custGeom>
                <a:avLst/>
                <a:gdLst>
                  <a:gd name="T0" fmla="*/ 0 w 458"/>
                  <a:gd name="T1" fmla="*/ 215 h 670"/>
                  <a:gd name="T2" fmla="*/ 0 w 458"/>
                  <a:gd name="T3" fmla="*/ 462 h 670"/>
                  <a:gd name="T4" fmla="*/ 201 w 458"/>
                  <a:gd name="T5" fmla="*/ 462 h 670"/>
                  <a:gd name="T6" fmla="*/ 458 w 458"/>
                  <a:gd name="T7" fmla="*/ 670 h 670"/>
                  <a:gd name="T8" fmla="*/ 458 w 458"/>
                  <a:gd name="T9" fmla="*/ 0 h 670"/>
                  <a:gd name="T10" fmla="*/ 199 w 458"/>
                  <a:gd name="T11" fmla="*/ 215 h 670"/>
                  <a:gd name="T12" fmla="*/ 0 w 458"/>
                  <a:gd name="T13" fmla="*/ 215 h 6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58" h="670">
                    <a:moveTo>
                      <a:pt x="0" y="215"/>
                    </a:moveTo>
                    <a:lnTo>
                      <a:pt x="0" y="462"/>
                    </a:lnTo>
                    <a:lnTo>
                      <a:pt x="201" y="462"/>
                    </a:lnTo>
                    <a:lnTo>
                      <a:pt x="458" y="670"/>
                    </a:lnTo>
                    <a:lnTo>
                      <a:pt x="458" y="0"/>
                    </a:lnTo>
                    <a:lnTo>
                      <a:pt x="199" y="215"/>
                    </a:lnTo>
                    <a:lnTo>
                      <a:pt x="0" y="2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37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52" name="Oval 130">
              <a:extLst>
                <a:ext uri="{FF2B5EF4-FFF2-40B4-BE49-F238E27FC236}">
                  <a16:creationId xmlns:a16="http://schemas.microsoft.com/office/drawing/2014/main" id="{BD91E898-C18B-41AE-A378-3517917CB9CF}"/>
                </a:ext>
              </a:extLst>
            </p:cNvPr>
            <p:cNvSpPr/>
            <p:nvPr/>
          </p:nvSpPr>
          <p:spPr>
            <a:xfrm>
              <a:off x="9567144" y="5418707"/>
              <a:ext cx="469256" cy="469256"/>
            </a:xfrm>
            <a:prstGeom prst="ellipse">
              <a:avLst/>
            </a:prstGeom>
            <a:solidFill>
              <a:sysClr val="windowText" lastClr="000000">
                <a:lumMod val="75000"/>
                <a:lumOff val="25000"/>
                <a:alpha val="74000"/>
              </a:sysClr>
            </a:solidFill>
            <a:ln w="28575" cap="flat" cmpd="sng" algn="ctr">
              <a:solidFill>
                <a:sysClr val="window" lastClr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377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</p:grpSp>
      <p:sp>
        <p:nvSpPr>
          <p:cNvPr id="153" name="Title 1">
            <a:extLst>
              <a:ext uri="{FF2B5EF4-FFF2-40B4-BE49-F238E27FC236}">
                <a16:creationId xmlns:a16="http://schemas.microsoft.com/office/drawing/2014/main" id="{ECE4ABF5-B68C-4AA2-AD60-42F2F43272EA}"/>
              </a:ext>
            </a:extLst>
          </p:cNvPr>
          <p:cNvSpPr txBox="1">
            <a:spLocks/>
          </p:cNvSpPr>
          <p:nvPr/>
        </p:nvSpPr>
        <p:spPr>
          <a:xfrm>
            <a:off x="2247411" y="2620436"/>
            <a:ext cx="1370075" cy="3827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600" kern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  <a:ea typeface="Open Sans" panose="020B0606030504020204" pitchFamily="34" charset="0"/>
                <a:cs typeface="Lato Light" panose="020F0402020204030203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r" defTabSz="914377">
              <a:defRPr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MARKETING</a:t>
            </a:r>
          </a:p>
        </p:txBody>
      </p:sp>
      <p:sp>
        <p:nvSpPr>
          <p:cNvPr id="154" name="Rectangle 132">
            <a:extLst>
              <a:ext uri="{FF2B5EF4-FFF2-40B4-BE49-F238E27FC236}">
                <a16:creationId xmlns:a16="http://schemas.microsoft.com/office/drawing/2014/main" id="{8C9E8268-3DB2-4ADB-98C9-CE60DE426D26}"/>
              </a:ext>
            </a:extLst>
          </p:cNvPr>
          <p:cNvSpPr/>
          <p:nvPr/>
        </p:nvSpPr>
        <p:spPr>
          <a:xfrm>
            <a:off x="998465" y="3017905"/>
            <a:ext cx="26190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buClr>
                <a:srgbClr val="E24848"/>
              </a:buClr>
              <a:defRPr/>
            </a:pPr>
            <a:r>
              <a:rPr lang="en-US" sz="1100" noProof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sit amet, consectetur adipiscing elit. Nulla imperdiet volutpat dui at fermentum. Aliquam erat volutpat. </a:t>
            </a:r>
          </a:p>
        </p:txBody>
      </p:sp>
      <p:sp>
        <p:nvSpPr>
          <p:cNvPr id="155" name="Title 1">
            <a:extLst>
              <a:ext uri="{FF2B5EF4-FFF2-40B4-BE49-F238E27FC236}">
                <a16:creationId xmlns:a16="http://schemas.microsoft.com/office/drawing/2014/main" id="{CE832D1F-6729-44E4-B669-3863C5FF6AB8}"/>
              </a:ext>
            </a:extLst>
          </p:cNvPr>
          <p:cNvSpPr txBox="1">
            <a:spLocks/>
          </p:cNvSpPr>
          <p:nvPr/>
        </p:nvSpPr>
        <p:spPr>
          <a:xfrm>
            <a:off x="3200271" y="3989678"/>
            <a:ext cx="1370075" cy="3827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600" kern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  <a:ea typeface="Open Sans" panose="020B0606030504020204" pitchFamily="34" charset="0"/>
                <a:cs typeface="Lato Light" panose="020F0402020204030203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r" defTabSz="914377">
              <a:defRPr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MARKETING</a:t>
            </a:r>
          </a:p>
        </p:txBody>
      </p:sp>
      <p:sp>
        <p:nvSpPr>
          <p:cNvPr id="156" name="Rectangle 134">
            <a:extLst>
              <a:ext uri="{FF2B5EF4-FFF2-40B4-BE49-F238E27FC236}">
                <a16:creationId xmlns:a16="http://schemas.microsoft.com/office/drawing/2014/main" id="{22FD950A-9DCB-474C-907D-8E0031E7D404}"/>
              </a:ext>
            </a:extLst>
          </p:cNvPr>
          <p:cNvSpPr/>
          <p:nvPr/>
        </p:nvSpPr>
        <p:spPr>
          <a:xfrm>
            <a:off x="1951325" y="4387147"/>
            <a:ext cx="26190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buClr>
                <a:srgbClr val="E24848"/>
              </a:buClr>
              <a:defRPr/>
            </a:pPr>
            <a:r>
              <a:rPr lang="en-US" sz="1100" noProof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sit amet, consectetur adipiscing elit. Nulla imperdiet volutpat dui at fermentum. Aliquam erat volutpat. </a:t>
            </a: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298891DD-82B7-4175-95D7-55B635264278}"/>
              </a:ext>
            </a:extLst>
          </p:cNvPr>
          <p:cNvSpPr txBox="1">
            <a:spLocks/>
          </p:cNvSpPr>
          <p:nvPr/>
        </p:nvSpPr>
        <p:spPr>
          <a:xfrm>
            <a:off x="4601868" y="5159459"/>
            <a:ext cx="1370075" cy="382740"/>
          </a:xfrm>
          <a:prstGeom prst="rect">
            <a:avLst/>
          </a:prstGeom>
        </p:spPr>
        <p:txBody>
          <a:bodyPr wrap="square" anchor="ctr">
            <a:noAutofit/>
          </a:bodyPr>
          <a:lstStyle>
            <a:defPPr>
              <a:defRPr lang="en-US"/>
            </a:defPPr>
            <a:lvl1pPr algn="ctr" fontAlgn="base">
              <a:spcBef>
                <a:spcPct val="0"/>
              </a:spcBef>
              <a:spcAft>
                <a:spcPct val="0"/>
              </a:spcAft>
              <a:defRPr sz="6600" kern="0">
                <a:solidFill>
                  <a:schemeClr val="tx1">
                    <a:lumMod val="75000"/>
                    <a:lumOff val="25000"/>
                  </a:schemeClr>
                </a:solidFill>
                <a:latin typeface="Dense" panose="02000000000000000000" pitchFamily="50" charset="0"/>
                <a:ea typeface="Open Sans" panose="020B0606030504020204" pitchFamily="34" charset="0"/>
                <a:cs typeface="Lato Light" panose="020F0402020204030203" pitchFamily="34" charset="0"/>
              </a:defRPr>
            </a:lvl1pPr>
            <a:lvl2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2pPr>
            <a:lvl3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3pPr>
            <a:lvl4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4pPr>
            <a:lvl5pPr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latin typeface="Calibri" charset="0"/>
                <a:ea typeface="ヒラギノ角ゴ ProN W3" charset="0"/>
                <a:cs typeface="ヒラギノ角ゴ ProN W3" charset="0"/>
              </a:defRPr>
            </a:lvl9pPr>
          </a:lstStyle>
          <a:p>
            <a:pPr algn="r" defTabSz="914377">
              <a:defRPr/>
            </a:pPr>
            <a:r>
              <a:rPr lang="en-US" sz="1800" b="1" dirty="0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MARKETING</a:t>
            </a:r>
          </a:p>
        </p:txBody>
      </p:sp>
      <p:sp>
        <p:nvSpPr>
          <p:cNvPr id="158" name="Rectangle 136">
            <a:extLst>
              <a:ext uri="{FF2B5EF4-FFF2-40B4-BE49-F238E27FC236}">
                <a16:creationId xmlns:a16="http://schemas.microsoft.com/office/drawing/2014/main" id="{CEFF828C-2941-4894-90F4-948F24B22AAA}"/>
              </a:ext>
            </a:extLst>
          </p:cNvPr>
          <p:cNvSpPr/>
          <p:nvPr/>
        </p:nvSpPr>
        <p:spPr>
          <a:xfrm>
            <a:off x="3352922" y="5556928"/>
            <a:ext cx="2619021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defTabSz="914377">
              <a:buClr>
                <a:srgbClr val="E24848"/>
              </a:buClr>
              <a:defRPr/>
            </a:pPr>
            <a:r>
              <a:rPr lang="en-US" sz="1100" noProof="1">
                <a:solidFill>
                  <a:prstClr val="black">
                    <a:lumMod val="75000"/>
                    <a:lumOff val="2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Lorem ipsum dolor sit amet, consectetur adipiscing elit. Nulla imperdiet volutpat dui at fermentum. Aliquam erat volutpat. </a:t>
            </a:r>
          </a:p>
        </p:txBody>
      </p:sp>
    </p:spTree>
    <p:extLst>
      <p:ext uri="{BB962C8B-B14F-4D97-AF65-F5344CB8AC3E}">
        <p14:creationId xmlns:p14="http://schemas.microsoft.com/office/powerpoint/2010/main" val="344071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000"/>
                            </p:stCondLst>
                            <p:childTnLst>
                              <p:par>
                                <p:cTn id="4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500"/>
                            </p:stCondLst>
                            <p:childTnLst>
                              <p:par>
                                <p:cTn id="4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0"/>
                            </p:stCondLst>
                            <p:childTnLst>
                              <p:par>
                                <p:cTn id="5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5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6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  <p:bldP spid="148" grpId="0"/>
      <p:bldP spid="153" grpId="0"/>
      <p:bldP spid="154" grpId="0"/>
      <p:bldP spid="155" grpId="0"/>
      <p:bldP spid="156" grpId="0"/>
      <p:bldP spid="157" grpId="0"/>
      <p:bldP spid="15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0522FED-2186-497D-9045-78652D804A29}"/>
              </a:ext>
            </a:extLst>
          </p:cNvPr>
          <p:cNvGrpSpPr/>
          <p:nvPr/>
        </p:nvGrpSpPr>
        <p:grpSpPr>
          <a:xfrm>
            <a:off x="1609356" y="2492126"/>
            <a:ext cx="1311729" cy="1622110"/>
            <a:chOff x="1609356" y="2492126"/>
            <a:chExt cx="1311729" cy="1622110"/>
          </a:xfrm>
        </p:grpSpPr>
        <p:sp>
          <p:nvSpPr>
            <p:cNvPr id="94" name="Rectangle: Rounded Corners 72">
              <a:extLst>
                <a:ext uri="{FF2B5EF4-FFF2-40B4-BE49-F238E27FC236}">
                  <a16:creationId xmlns:a16="http://schemas.microsoft.com/office/drawing/2014/main" id="{B9B4365B-9D59-4ABB-8281-5A53212AE379}"/>
                </a:ext>
              </a:extLst>
            </p:cNvPr>
            <p:cNvSpPr/>
            <p:nvPr/>
          </p:nvSpPr>
          <p:spPr>
            <a:xfrm rot="2700000">
              <a:off x="1609356" y="2492126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778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Rectangle: Rounded Corners 73">
              <a:extLst>
                <a:ext uri="{FF2B5EF4-FFF2-40B4-BE49-F238E27FC236}">
                  <a16:creationId xmlns:a16="http://schemas.microsoft.com/office/drawing/2014/main" id="{928B7433-F397-4BDF-B854-ECE1B3652F3A}"/>
                </a:ext>
              </a:extLst>
            </p:cNvPr>
            <p:cNvSpPr/>
            <p:nvPr/>
          </p:nvSpPr>
          <p:spPr>
            <a:xfrm rot="2700000">
              <a:off x="1609356" y="2802507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5400000" algn="t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96" name="Group 74">
              <a:extLst>
                <a:ext uri="{FF2B5EF4-FFF2-40B4-BE49-F238E27FC236}">
                  <a16:creationId xmlns:a16="http://schemas.microsoft.com/office/drawing/2014/main" id="{3462D5C5-027D-472E-8151-374A99BADFCD}"/>
                </a:ext>
              </a:extLst>
            </p:cNvPr>
            <p:cNvGrpSpPr/>
            <p:nvPr/>
          </p:nvGrpSpPr>
          <p:grpSpPr>
            <a:xfrm>
              <a:off x="2050476" y="3213010"/>
              <a:ext cx="429488" cy="490722"/>
              <a:chOff x="740685" y="2696368"/>
              <a:chExt cx="406400" cy="464344"/>
            </a:xfrm>
            <a:solidFill>
              <a:schemeClr val="bg1">
                <a:lumMod val="85000"/>
              </a:schemeClr>
            </a:solidFill>
          </p:grpSpPr>
          <p:sp>
            <p:nvSpPr>
              <p:cNvPr id="97" name="AutoShape 131">
                <a:extLst>
                  <a:ext uri="{FF2B5EF4-FFF2-40B4-BE49-F238E27FC236}">
                    <a16:creationId xmlns:a16="http://schemas.microsoft.com/office/drawing/2014/main" id="{83B8DFA3-A4FC-4ECB-B664-32FC2BBE7F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685" y="2696368"/>
                <a:ext cx="406400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057" y="5400"/>
                    </a:moveTo>
                    <a:lnTo>
                      <a:pt x="20057" y="6075"/>
                    </a:lnTo>
                    <a:lnTo>
                      <a:pt x="1542" y="6075"/>
                    </a:lnTo>
                    <a:lnTo>
                      <a:pt x="1542" y="5400"/>
                    </a:lnTo>
                    <a:lnTo>
                      <a:pt x="1542" y="4725"/>
                    </a:lnTo>
                    <a:cubicBezTo>
                      <a:pt x="1542" y="4352"/>
                      <a:pt x="1887" y="4050"/>
                      <a:pt x="2314" y="4050"/>
                    </a:cubicBezTo>
                    <a:lnTo>
                      <a:pt x="19285" y="4050"/>
                    </a:lnTo>
                    <a:cubicBezTo>
                      <a:pt x="19712" y="4050"/>
                      <a:pt x="20057" y="4352"/>
                      <a:pt x="20057" y="4725"/>
                    </a:cubicBezTo>
                    <a:cubicBezTo>
                      <a:pt x="20057" y="4725"/>
                      <a:pt x="20057" y="5400"/>
                      <a:pt x="20057" y="5400"/>
                    </a:cubicBezTo>
                    <a:close/>
                    <a:moveTo>
                      <a:pt x="18514" y="18900"/>
                    </a:moveTo>
                    <a:cubicBezTo>
                      <a:pt x="18514" y="19644"/>
                      <a:pt x="17822" y="20249"/>
                      <a:pt x="16971" y="20249"/>
                    </a:cubicBezTo>
                    <a:lnTo>
                      <a:pt x="4628" y="20249"/>
                    </a:lnTo>
                    <a:cubicBezTo>
                      <a:pt x="3777" y="20249"/>
                      <a:pt x="3085" y="19644"/>
                      <a:pt x="3085" y="18900"/>
                    </a:cubicBezTo>
                    <a:lnTo>
                      <a:pt x="3085" y="7425"/>
                    </a:lnTo>
                    <a:lnTo>
                      <a:pt x="18514" y="7425"/>
                    </a:lnTo>
                    <a:cubicBezTo>
                      <a:pt x="18514" y="7425"/>
                      <a:pt x="18514" y="18900"/>
                      <a:pt x="18514" y="18900"/>
                    </a:cubicBezTo>
                    <a:close/>
                    <a:moveTo>
                      <a:pt x="6171" y="2025"/>
                    </a:moveTo>
                    <a:cubicBezTo>
                      <a:pt x="6171" y="1652"/>
                      <a:pt x="6516" y="1350"/>
                      <a:pt x="6942" y="1350"/>
                    </a:cubicBezTo>
                    <a:lnTo>
                      <a:pt x="14657" y="1350"/>
                    </a:lnTo>
                    <a:cubicBezTo>
                      <a:pt x="15083" y="1350"/>
                      <a:pt x="15428" y="1652"/>
                      <a:pt x="15428" y="2025"/>
                    </a:cubicBezTo>
                    <a:lnTo>
                      <a:pt x="15428" y="2700"/>
                    </a:lnTo>
                    <a:lnTo>
                      <a:pt x="6171" y="2700"/>
                    </a:lnTo>
                    <a:cubicBezTo>
                      <a:pt x="6171" y="2700"/>
                      <a:pt x="6171" y="2025"/>
                      <a:pt x="6171" y="2025"/>
                    </a:cubicBezTo>
                    <a:close/>
                    <a:moveTo>
                      <a:pt x="21585" y="4601"/>
                    </a:moveTo>
                    <a:cubicBezTo>
                      <a:pt x="21511" y="3541"/>
                      <a:pt x="20516" y="2700"/>
                      <a:pt x="19285" y="2700"/>
                    </a:cubicBezTo>
                    <a:lnTo>
                      <a:pt x="16971" y="2700"/>
                    </a:lnTo>
                    <a:lnTo>
                      <a:pt x="16971" y="2025"/>
                    </a:lnTo>
                    <a:cubicBezTo>
                      <a:pt x="16971" y="906"/>
                      <a:pt x="15935" y="0"/>
                      <a:pt x="14657" y="0"/>
                    </a:cubicBezTo>
                    <a:lnTo>
                      <a:pt x="6942" y="0"/>
                    </a:lnTo>
                    <a:cubicBezTo>
                      <a:pt x="5664" y="0"/>
                      <a:pt x="4628" y="906"/>
                      <a:pt x="4628" y="2025"/>
                    </a:cubicBezTo>
                    <a:lnTo>
                      <a:pt x="4628" y="2700"/>
                    </a:lnTo>
                    <a:lnTo>
                      <a:pt x="2314" y="2700"/>
                    </a:lnTo>
                    <a:cubicBezTo>
                      <a:pt x="1083" y="2700"/>
                      <a:pt x="88" y="3541"/>
                      <a:pt x="14" y="4601"/>
                    </a:cubicBezTo>
                    <a:lnTo>
                      <a:pt x="0" y="4601"/>
                    </a:lnTo>
                    <a:lnTo>
                      <a:pt x="0" y="5400"/>
                    </a:lnTo>
                    <a:lnTo>
                      <a:pt x="0" y="6075"/>
                    </a:lnTo>
                    <a:cubicBezTo>
                      <a:pt x="0" y="6820"/>
                      <a:pt x="691" y="7425"/>
                      <a:pt x="1542" y="7425"/>
                    </a:cubicBezTo>
                    <a:lnTo>
                      <a:pt x="1542" y="18900"/>
                    </a:lnTo>
                    <a:cubicBezTo>
                      <a:pt x="1542" y="20391"/>
                      <a:pt x="2924" y="21599"/>
                      <a:pt x="4628" y="21599"/>
                    </a:cubicBezTo>
                    <a:lnTo>
                      <a:pt x="16971" y="21599"/>
                    </a:lnTo>
                    <a:cubicBezTo>
                      <a:pt x="18675" y="21599"/>
                      <a:pt x="20057" y="20391"/>
                      <a:pt x="20057" y="18900"/>
                    </a:cubicBezTo>
                    <a:lnTo>
                      <a:pt x="20057" y="7425"/>
                    </a:lnTo>
                    <a:cubicBezTo>
                      <a:pt x="20908" y="7425"/>
                      <a:pt x="21599" y="6820"/>
                      <a:pt x="21599" y="6075"/>
                    </a:cubicBezTo>
                    <a:lnTo>
                      <a:pt x="21599" y="5400"/>
                    </a:lnTo>
                    <a:lnTo>
                      <a:pt x="21599" y="4601"/>
                    </a:lnTo>
                    <a:cubicBezTo>
                      <a:pt x="21599" y="4601"/>
                      <a:pt x="21585" y="4601"/>
                      <a:pt x="21585" y="4601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8" name="AutoShape 132">
                <a:extLst>
                  <a:ext uri="{FF2B5EF4-FFF2-40B4-BE49-F238E27FC236}">
                    <a16:creationId xmlns:a16="http://schemas.microsoft.com/office/drawing/2014/main" id="{999E2E8D-E50C-442F-A130-2B78535E0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98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9" name="AutoShape 133">
                <a:extLst>
                  <a:ext uri="{FF2B5EF4-FFF2-40B4-BE49-F238E27FC236}">
                    <a16:creationId xmlns:a16="http://schemas.microsoft.com/office/drawing/2014/main" id="{C94F22F9-2C7B-41E9-9146-E85EA8883B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5310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0" name="AutoShape 134">
                <a:extLst>
                  <a:ext uri="{FF2B5EF4-FFF2-40B4-BE49-F238E27FC236}">
                    <a16:creationId xmlns:a16="http://schemas.microsoft.com/office/drawing/2014/main" id="{C042A096-4EDE-40AF-B4BB-657093A4A4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01829" y="2884487"/>
                <a:ext cx="57944" cy="2182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5399" y="1440"/>
                    </a:moveTo>
                    <a:lnTo>
                      <a:pt x="16199" y="1440"/>
                    </a:lnTo>
                    <a:lnTo>
                      <a:pt x="16199" y="20160"/>
                    </a:lnTo>
                    <a:lnTo>
                      <a:pt x="5399" y="20160"/>
                    </a:lnTo>
                    <a:cubicBezTo>
                      <a:pt x="5399" y="20160"/>
                      <a:pt x="5399" y="1440"/>
                      <a:pt x="5399" y="1440"/>
                    </a:cubicBezTo>
                    <a:close/>
                    <a:moveTo>
                      <a:pt x="5399" y="21600"/>
                    </a:moveTo>
                    <a:lnTo>
                      <a:pt x="16199" y="21600"/>
                    </a:lnTo>
                    <a:cubicBezTo>
                      <a:pt x="19187" y="21600"/>
                      <a:pt x="21600" y="20956"/>
                      <a:pt x="21600" y="20160"/>
                    </a:cubicBezTo>
                    <a:lnTo>
                      <a:pt x="21600" y="1440"/>
                    </a:lnTo>
                    <a:cubicBezTo>
                      <a:pt x="21600" y="644"/>
                      <a:pt x="19187" y="0"/>
                      <a:pt x="16199" y="0"/>
                    </a:cubicBezTo>
                    <a:lnTo>
                      <a:pt x="5399" y="0"/>
                    </a:lnTo>
                    <a:cubicBezTo>
                      <a:pt x="2412" y="0"/>
                      <a:pt x="0" y="644"/>
                      <a:pt x="0" y="1440"/>
                    </a:cubicBezTo>
                    <a:lnTo>
                      <a:pt x="0" y="20160"/>
                    </a:lnTo>
                    <a:cubicBezTo>
                      <a:pt x="0" y="20956"/>
                      <a:pt x="2412" y="21600"/>
                      <a:pt x="5399" y="2160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90" name="Group 68">
            <a:extLst>
              <a:ext uri="{FF2B5EF4-FFF2-40B4-BE49-F238E27FC236}">
                <a16:creationId xmlns:a16="http://schemas.microsoft.com/office/drawing/2014/main" id="{CC7513E9-A711-4D7E-BD50-1AF72D146E16}"/>
              </a:ext>
            </a:extLst>
          </p:cNvPr>
          <p:cNvGrpSpPr/>
          <p:nvPr/>
        </p:nvGrpSpPr>
        <p:grpSpPr>
          <a:xfrm>
            <a:off x="981132" y="627607"/>
            <a:ext cx="2568177" cy="797275"/>
            <a:chOff x="8066563" y="2475631"/>
            <a:chExt cx="2568177" cy="797275"/>
          </a:xfrm>
        </p:grpSpPr>
        <p:sp>
          <p:nvSpPr>
            <p:cNvPr id="92" name="TextBox 70">
              <a:extLst>
                <a:ext uri="{FF2B5EF4-FFF2-40B4-BE49-F238E27FC236}">
                  <a16:creationId xmlns:a16="http://schemas.microsoft.com/office/drawing/2014/main" id="{0B8BD5AF-E9DA-4D56-A94B-BD5115AE70EF}"/>
                </a:ext>
              </a:extLst>
            </p:cNvPr>
            <p:cNvSpPr txBox="1"/>
            <p:nvPr/>
          </p:nvSpPr>
          <p:spPr>
            <a:xfrm flipH="1">
              <a:off x="8274122" y="247563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One</a:t>
              </a:r>
              <a:endParaRPr kumimoji="0" lang="id-ID" sz="16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TextBox 71">
              <a:extLst>
                <a:ext uri="{FF2B5EF4-FFF2-40B4-BE49-F238E27FC236}">
                  <a16:creationId xmlns:a16="http://schemas.microsoft.com/office/drawing/2014/main" id="{D4F536BE-2346-418F-9B03-557326E17A69}"/>
                </a:ext>
              </a:extLst>
            </p:cNvPr>
            <p:cNvSpPr txBox="1"/>
            <p:nvPr/>
          </p:nvSpPr>
          <p:spPr>
            <a:xfrm flipH="1">
              <a:off x="8066563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91" name="TextBox 69">
            <a:extLst>
              <a:ext uri="{FF2B5EF4-FFF2-40B4-BE49-F238E27FC236}">
                <a16:creationId xmlns:a16="http://schemas.microsoft.com/office/drawing/2014/main" id="{11E639E9-F122-4F2A-9B08-A21DEF31A0E4}"/>
              </a:ext>
            </a:extLst>
          </p:cNvPr>
          <p:cNvSpPr txBox="1"/>
          <p:nvPr/>
        </p:nvSpPr>
        <p:spPr>
          <a:xfrm>
            <a:off x="1991748" y="1688246"/>
            <a:ext cx="546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2017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102" name="Group 80">
            <a:extLst>
              <a:ext uri="{FF2B5EF4-FFF2-40B4-BE49-F238E27FC236}">
                <a16:creationId xmlns:a16="http://schemas.microsoft.com/office/drawing/2014/main" id="{A964EF34-303D-4417-966B-6DB45335B09A}"/>
              </a:ext>
            </a:extLst>
          </p:cNvPr>
          <p:cNvGrpSpPr/>
          <p:nvPr/>
        </p:nvGrpSpPr>
        <p:grpSpPr>
          <a:xfrm>
            <a:off x="6717062" y="2492126"/>
            <a:ext cx="1311729" cy="1622110"/>
            <a:chOff x="6775449" y="2882580"/>
            <a:chExt cx="1311729" cy="1622110"/>
          </a:xfrm>
        </p:grpSpPr>
        <p:sp>
          <p:nvSpPr>
            <p:cNvPr id="107" name="Rectangle: Rounded Corners 85">
              <a:extLst>
                <a:ext uri="{FF2B5EF4-FFF2-40B4-BE49-F238E27FC236}">
                  <a16:creationId xmlns:a16="http://schemas.microsoft.com/office/drawing/2014/main" id="{7D2F8482-F04E-4028-A730-1E8637306CE5}"/>
                </a:ext>
              </a:extLst>
            </p:cNvPr>
            <p:cNvSpPr/>
            <p:nvPr/>
          </p:nvSpPr>
          <p:spPr>
            <a:xfrm rot="2700000">
              <a:off x="6775449" y="2882580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778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Rectangle: Rounded Corners 86">
              <a:extLst>
                <a:ext uri="{FF2B5EF4-FFF2-40B4-BE49-F238E27FC236}">
                  <a16:creationId xmlns:a16="http://schemas.microsoft.com/office/drawing/2014/main" id="{306FB681-06F8-4D38-910F-33BFE4352CF4}"/>
                </a:ext>
              </a:extLst>
            </p:cNvPr>
            <p:cNvSpPr/>
            <p:nvPr/>
          </p:nvSpPr>
          <p:spPr>
            <a:xfrm rot="2700000">
              <a:off x="6775449" y="3192961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5400000" algn="t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09" name="Group 87">
              <a:extLst>
                <a:ext uri="{FF2B5EF4-FFF2-40B4-BE49-F238E27FC236}">
                  <a16:creationId xmlns:a16="http://schemas.microsoft.com/office/drawing/2014/main" id="{03928FDB-4534-441B-AA71-9E062F1754EE}"/>
                </a:ext>
              </a:extLst>
            </p:cNvPr>
            <p:cNvGrpSpPr/>
            <p:nvPr/>
          </p:nvGrpSpPr>
          <p:grpSpPr>
            <a:xfrm>
              <a:off x="7185951" y="3603463"/>
              <a:ext cx="490724" cy="490724"/>
              <a:chOff x="3498967" y="3049909"/>
              <a:chExt cx="464344" cy="464344"/>
            </a:xfrm>
            <a:solidFill>
              <a:srgbClr val="BFBFBF"/>
            </a:solidFill>
          </p:grpSpPr>
          <p:sp>
            <p:nvSpPr>
              <p:cNvPr id="110" name="AutoShape 126">
                <a:extLst>
                  <a:ext uri="{FF2B5EF4-FFF2-40B4-BE49-F238E27FC236}">
                    <a16:creationId xmlns:a16="http://schemas.microsoft.com/office/drawing/2014/main" id="{C7DE7CCD-F868-406B-8941-F2B5754CCB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8967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3499" y="14850"/>
                    </a:moveTo>
                    <a:cubicBezTo>
                      <a:pt x="9772" y="14850"/>
                      <a:pt x="6749" y="11827"/>
                      <a:pt x="6749" y="8100"/>
                    </a:cubicBezTo>
                    <a:cubicBezTo>
                      <a:pt x="6749" y="4372"/>
                      <a:pt x="9772" y="1350"/>
                      <a:pt x="13499" y="1350"/>
                    </a:cubicBezTo>
                    <a:cubicBezTo>
                      <a:pt x="17227" y="1350"/>
                      <a:pt x="20249" y="4372"/>
                      <a:pt x="20249" y="8100"/>
                    </a:cubicBezTo>
                    <a:cubicBezTo>
                      <a:pt x="20249" y="11827"/>
                      <a:pt x="17227" y="14850"/>
                      <a:pt x="13499" y="14850"/>
                    </a:cubicBezTo>
                    <a:moveTo>
                      <a:pt x="3236" y="20042"/>
                    </a:moveTo>
                    <a:cubicBezTo>
                      <a:pt x="3019" y="20266"/>
                      <a:pt x="2718" y="20408"/>
                      <a:pt x="2382" y="20408"/>
                    </a:cubicBezTo>
                    <a:cubicBezTo>
                      <a:pt x="1724" y="20408"/>
                      <a:pt x="1191" y="19875"/>
                      <a:pt x="1191" y="19218"/>
                    </a:cubicBezTo>
                    <a:cubicBezTo>
                      <a:pt x="1191" y="18881"/>
                      <a:pt x="1332" y="18580"/>
                      <a:pt x="1557" y="18363"/>
                    </a:cubicBezTo>
                    <a:lnTo>
                      <a:pt x="1551" y="18358"/>
                    </a:lnTo>
                    <a:lnTo>
                      <a:pt x="6996" y="12913"/>
                    </a:lnTo>
                    <a:cubicBezTo>
                      <a:pt x="7472" y="13555"/>
                      <a:pt x="8039" y="14122"/>
                      <a:pt x="8680" y="14599"/>
                    </a:cubicBezTo>
                    <a:cubicBezTo>
                      <a:pt x="8680" y="14599"/>
                      <a:pt x="3236" y="20042"/>
                      <a:pt x="3236" y="20042"/>
                    </a:cubicBezTo>
                    <a:close/>
                    <a:moveTo>
                      <a:pt x="13499" y="0"/>
                    </a:moveTo>
                    <a:cubicBezTo>
                      <a:pt x="9026" y="0"/>
                      <a:pt x="5399" y="3626"/>
                      <a:pt x="5399" y="8100"/>
                    </a:cubicBezTo>
                    <a:cubicBezTo>
                      <a:pt x="5399" y="9467"/>
                      <a:pt x="5742" y="10754"/>
                      <a:pt x="6341" y="11884"/>
                    </a:cubicBezTo>
                    <a:lnTo>
                      <a:pt x="709" y="17515"/>
                    </a:lnTo>
                    <a:lnTo>
                      <a:pt x="713" y="17520"/>
                    </a:lnTo>
                    <a:cubicBezTo>
                      <a:pt x="274" y="17953"/>
                      <a:pt x="0" y="18552"/>
                      <a:pt x="0" y="19218"/>
                    </a:cubicBezTo>
                    <a:cubicBezTo>
                      <a:pt x="0" y="20533"/>
                      <a:pt x="1066" y="21599"/>
                      <a:pt x="2382" y="21599"/>
                    </a:cubicBezTo>
                    <a:cubicBezTo>
                      <a:pt x="3047" y="21599"/>
                      <a:pt x="3647" y="21326"/>
                      <a:pt x="4079" y="20885"/>
                    </a:cubicBezTo>
                    <a:lnTo>
                      <a:pt x="4078" y="20884"/>
                    </a:lnTo>
                    <a:lnTo>
                      <a:pt x="9708" y="15255"/>
                    </a:lnTo>
                    <a:cubicBezTo>
                      <a:pt x="10839" y="15856"/>
                      <a:pt x="12128" y="16200"/>
                      <a:pt x="13499" y="16200"/>
                    </a:cubicBezTo>
                    <a:cubicBezTo>
                      <a:pt x="17973" y="16200"/>
                      <a:pt x="21600" y="12573"/>
                      <a:pt x="21600" y="8100"/>
                    </a:cubicBezTo>
                    <a:cubicBezTo>
                      <a:pt x="21600" y="3626"/>
                      <a:pt x="17973" y="0"/>
                      <a:pt x="13499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1" name="AutoShape 127">
                <a:extLst>
                  <a:ext uri="{FF2B5EF4-FFF2-40B4-BE49-F238E27FC236}">
                    <a16:creationId xmlns:a16="http://schemas.microsoft.com/office/drawing/2014/main" id="{8635623E-15FE-49DC-A390-5AB6F9FD5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87085" y="3122140"/>
                <a:ext cx="109538" cy="1087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20160" y="0"/>
                    </a:moveTo>
                    <a:cubicBezTo>
                      <a:pt x="9025" y="0"/>
                      <a:pt x="0" y="9025"/>
                      <a:pt x="0" y="20160"/>
                    </a:cubicBezTo>
                    <a:cubicBezTo>
                      <a:pt x="0" y="20954"/>
                      <a:pt x="644" y="21600"/>
                      <a:pt x="1440" y="21600"/>
                    </a:cubicBezTo>
                    <a:cubicBezTo>
                      <a:pt x="2235" y="21600"/>
                      <a:pt x="2880" y="20954"/>
                      <a:pt x="2880" y="20160"/>
                    </a:cubicBezTo>
                    <a:cubicBezTo>
                      <a:pt x="2880" y="10618"/>
                      <a:pt x="10617" y="2880"/>
                      <a:pt x="20160" y="2880"/>
                    </a:cubicBezTo>
                    <a:cubicBezTo>
                      <a:pt x="20955" y="2880"/>
                      <a:pt x="21599" y="2234"/>
                      <a:pt x="21599" y="1440"/>
                    </a:cubicBezTo>
                    <a:cubicBezTo>
                      <a:pt x="21599" y="645"/>
                      <a:pt x="20955" y="0"/>
                      <a:pt x="2016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103" name="Group 81">
            <a:extLst>
              <a:ext uri="{FF2B5EF4-FFF2-40B4-BE49-F238E27FC236}">
                <a16:creationId xmlns:a16="http://schemas.microsoft.com/office/drawing/2014/main" id="{0435560A-5EC9-480E-B84C-4F48B706FA19}"/>
              </a:ext>
            </a:extLst>
          </p:cNvPr>
          <p:cNvGrpSpPr/>
          <p:nvPr/>
        </p:nvGrpSpPr>
        <p:grpSpPr>
          <a:xfrm>
            <a:off x="6088838" y="627607"/>
            <a:ext cx="2568177" cy="797275"/>
            <a:chOff x="8066563" y="2475631"/>
            <a:chExt cx="2568177" cy="797275"/>
          </a:xfrm>
        </p:grpSpPr>
        <p:sp>
          <p:nvSpPr>
            <p:cNvPr id="105" name="TextBox 83">
              <a:extLst>
                <a:ext uri="{FF2B5EF4-FFF2-40B4-BE49-F238E27FC236}">
                  <a16:creationId xmlns:a16="http://schemas.microsoft.com/office/drawing/2014/main" id="{B9DF7003-4F71-47E0-8B87-E760EA5053E1}"/>
                </a:ext>
              </a:extLst>
            </p:cNvPr>
            <p:cNvSpPr txBox="1"/>
            <p:nvPr/>
          </p:nvSpPr>
          <p:spPr>
            <a:xfrm flipH="1">
              <a:off x="8274122" y="247563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D384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Three</a:t>
              </a:r>
              <a:endParaRPr kumimoji="0" lang="id-ID" sz="16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TextBox 84">
              <a:extLst>
                <a:ext uri="{FF2B5EF4-FFF2-40B4-BE49-F238E27FC236}">
                  <a16:creationId xmlns:a16="http://schemas.microsoft.com/office/drawing/2014/main" id="{CD8A573D-BCB4-46D1-8A4B-5F3F2E33C1F8}"/>
                </a:ext>
              </a:extLst>
            </p:cNvPr>
            <p:cNvSpPr txBox="1"/>
            <p:nvPr/>
          </p:nvSpPr>
          <p:spPr>
            <a:xfrm flipH="1">
              <a:off x="8066563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04" name="TextBox 82">
            <a:extLst>
              <a:ext uri="{FF2B5EF4-FFF2-40B4-BE49-F238E27FC236}">
                <a16:creationId xmlns:a16="http://schemas.microsoft.com/office/drawing/2014/main" id="{94F9C21B-D92D-4504-97CC-FAC7EC370AC6}"/>
              </a:ext>
            </a:extLst>
          </p:cNvPr>
          <p:cNvSpPr txBox="1"/>
          <p:nvPr/>
        </p:nvSpPr>
        <p:spPr>
          <a:xfrm>
            <a:off x="7096247" y="1688246"/>
            <a:ext cx="553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2019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2D3847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113" name="Group 91">
            <a:extLst>
              <a:ext uri="{FF2B5EF4-FFF2-40B4-BE49-F238E27FC236}">
                <a16:creationId xmlns:a16="http://schemas.microsoft.com/office/drawing/2014/main" id="{13FF1ABC-6DF8-4ECE-887A-E122435F01D9}"/>
              </a:ext>
            </a:extLst>
          </p:cNvPr>
          <p:cNvGrpSpPr/>
          <p:nvPr/>
        </p:nvGrpSpPr>
        <p:grpSpPr>
          <a:xfrm>
            <a:off x="4163209" y="2492126"/>
            <a:ext cx="1311729" cy="1622110"/>
            <a:chOff x="4104821" y="2882580"/>
            <a:chExt cx="1311729" cy="1622110"/>
          </a:xfrm>
        </p:grpSpPr>
        <p:sp>
          <p:nvSpPr>
            <p:cNvPr id="118" name="Rectangle: Rounded Corners 96">
              <a:extLst>
                <a:ext uri="{FF2B5EF4-FFF2-40B4-BE49-F238E27FC236}">
                  <a16:creationId xmlns:a16="http://schemas.microsoft.com/office/drawing/2014/main" id="{C41BB130-F015-4546-99F9-A9299E0BB4BB}"/>
                </a:ext>
              </a:extLst>
            </p:cNvPr>
            <p:cNvSpPr/>
            <p:nvPr/>
          </p:nvSpPr>
          <p:spPr>
            <a:xfrm rot="2700000">
              <a:off x="4104821" y="2882580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778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Rectangle: Rounded Corners 97">
              <a:extLst>
                <a:ext uri="{FF2B5EF4-FFF2-40B4-BE49-F238E27FC236}">
                  <a16:creationId xmlns:a16="http://schemas.microsoft.com/office/drawing/2014/main" id="{FC288BAB-7404-4E93-B3ED-1B07A4666BA1}"/>
                </a:ext>
              </a:extLst>
            </p:cNvPr>
            <p:cNvSpPr/>
            <p:nvPr/>
          </p:nvSpPr>
          <p:spPr>
            <a:xfrm rot="2700000">
              <a:off x="4104821" y="3192961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5400000" algn="t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121" name="Group 98">
              <a:extLst>
                <a:ext uri="{FF2B5EF4-FFF2-40B4-BE49-F238E27FC236}">
                  <a16:creationId xmlns:a16="http://schemas.microsoft.com/office/drawing/2014/main" id="{468CAC5C-32CC-4B97-86FB-0CDA97261605}"/>
                </a:ext>
              </a:extLst>
            </p:cNvPr>
            <p:cNvGrpSpPr/>
            <p:nvPr/>
          </p:nvGrpSpPr>
          <p:grpSpPr>
            <a:xfrm>
              <a:off x="4515323" y="3603463"/>
              <a:ext cx="490724" cy="490724"/>
              <a:chOff x="4427654" y="3049909"/>
              <a:chExt cx="464344" cy="464344"/>
            </a:xfrm>
            <a:solidFill>
              <a:srgbClr val="D8D8D8"/>
            </a:solidFill>
          </p:grpSpPr>
          <p:sp>
            <p:nvSpPr>
              <p:cNvPr id="122" name="AutoShape 123">
                <a:extLst>
                  <a:ext uri="{FF2B5EF4-FFF2-40B4-BE49-F238E27FC236}">
                    <a16:creationId xmlns:a16="http://schemas.microsoft.com/office/drawing/2014/main" id="{7F2D93BB-187A-4C68-B286-9F0901C635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27654" y="3049909"/>
                <a:ext cx="464344" cy="464344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3" name="AutoShape 124">
                <a:extLst>
                  <a:ext uri="{FF2B5EF4-FFF2-40B4-BE49-F238E27FC236}">
                    <a16:creationId xmlns:a16="http://schemas.microsoft.com/office/drawing/2014/main" id="{1AA315A8-A5F4-4942-B1EC-B1AADDA11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58623" y="3180084"/>
                <a:ext cx="203200" cy="2032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4" name="AutoShape 125">
                <a:extLst>
                  <a:ext uri="{FF2B5EF4-FFF2-40B4-BE49-F238E27FC236}">
                    <a16:creationId xmlns:a16="http://schemas.microsoft.com/office/drawing/2014/main" id="{A60E3652-A3AD-499A-B1A9-D1BBD694C2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01485" y="322374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marL="0" marR="0" lvl="0" indent="0" algn="ctr" defTabSz="228600" eaLnBrk="1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114" name="Group 92">
            <a:extLst>
              <a:ext uri="{FF2B5EF4-FFF2-40B4-BE49-F238E27FC236}">
                <a16:creationId xmlns:a16="http://schemas.microsoft.com/office/drawing/2014/main" id="{E23F093E-35F6-4FEC-90C8-AF6BC098D9B4}"/>
              </a:ext>
            </a:extLst>
          </p:cNvPr>
          <p:cNvGrpSpPr/>
          <p:nvPr/>
        </p:nvGrpSpPr>
        <p:grpSpPr>
          <a:xfrm>
            <a:off x="3534985" y="5019852"/>
            <a:ext cx="2568177" cy="797275"/>
            <a:chOff x="8066563" y="2475631"/>
            <a:chExt cx="2568177" cy="797275"/>
          </a:xfrm>
        </p:grpSpPr>
        <p:sp>
          <p:nvSpPr>
            <p:cNvPr id="116" name="TextBox 94">
              <a:extLst>
                <a:ext uri="{FF2B5EF4-FFF2-40B4-BE49-F238E27FC236}">
                  <a16:creationId xmlns:a16="http://schemas.microsoft.com/office/drawing/2014/main" id="{9EC0CF15-E172-4992-9530-E0EFED5798F0}"/>
                </a:ext>
              </a:extLst>
            </p:cNvPr>
            <p:cNvSpPr txBox="1"/>
            <p:nvPr/>
          </p:nvSpPr>
          <p:spPr>
            <a:xfrm flipH="1">
              <a:off x="8274122" y="247563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D384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Two</a:t>
              </a:r>
              <a:endParaRPr kumimoji="0" lang="id-ID" sz="16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TextBox 95">
              <a:extLst>
                <a:ext uri="{FF2B5EF4-FFF2-40B4-BE49-F238E27FC236}">
                  <a16:creationId xmlns:a16="http://schemas.microsoft.com/office/drawing/2014/main" id="{30BB783B-A55C-467C-81C9-EA62314A4718}"/>
                </a:ext>
              </a:extLst>
            </p:cNvPr>
            <p:cNvSpPr txBox="1"/>
            <p:nvPr/>
          </p:nvSpPr>
          <p:spPr>
            <a:xfrm flipH="1">
              <a:off x="8066563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15" name="TextBox 93">
            <a:extLst>
              <a:ext uri="{FF2B5EF4-FFF2-40B4-BE49-F238E27FC236}">
                <a16:creationId xmlns:a16="http://schemas.microsoft.com/office/drawing/2014/main" id="{189D949F-42C1-4C24-B52F-77DB8B551FF2}"/>
              </a:ext>
            </a:extLst>
          </p:cNvPr>
          <p:cNvSpPr txBox="1"/>
          <p:nvPr/>
        </p:nvSpPr>
        <p:spPr>
          <a:xfrm>
            <a:off x="4540791" y="4571823"/>
            <a:ext cx="556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2018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2D3847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126" name="Group 103">
            <a:extLst>
              <a:ext uri="{FF2B5EF4-FFF2-40B4-BE49-F238E27FC236}">
                <a16:creationId xmlns:a16="http://schemas.microsoft.com/office/drawing/2014/main" id="{E439A308-CBD7-491A-8565-7E41E417F8C9}"/>
              </a:ext>
            </a:extLst>
          </p:cNvPr>
          <p:cNvGrpSpPr/>
          <p:nvPr/>
        </p:nvGrpSpPr>
        <p:grpSpPr>
          <a:xfrm>
            <a:off x="9270915" y="2492126"/>
            <a:ext cx="1311729" cy="1622110"/>
            <a:chOff x="9446078" y="2882580"/>
            <a:chExt cx="1311729" cy="1622110"/>
          </a:xfrm>
        </p:grpSpPr>
        <p:sp>
          <p:nvSpPr>
            <p:cNvPr id="131" name="Rectangle: Rounded Corners 108">
              <a:extLst>
                <a:ext uri="{FF2B5EF4-FFF2-40B4-BE49-F238E27FC236}">
                  <a16:creationId xmlns:a16="http://schemas.microsoft.com/office/drawing/2014/main" id="{217492B5-CA98-412E-B503-61A3A1AD7130}"/>
                </a:ext>
              </a:extLst>
            </p:cNvPr>
            <p:cNvSpPr/>
            <p:nvPr/>
          </p:nvSpPr>
          <p:spPr>
            <a:xfrm rot="2700000">
              <a:off x="9446078" y="2882580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>
              <a:innerShdw blurRad="177800">
                <a:sysClr val="windowText" lastClr="000000">
                  <a:lumMod val="65000"/>
                  <a:lumOff val="35000"/>
                </a:sysClr>
              </a:inn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Rectangle: Rounded Corners 109">
              <a:extLst>
                <a:ext uri="{FF2B5EF4-FFF2-40B4-BE49-F238E27FC236}">
                  <a16:creationId xmlns:a16="http://schemas.microsoft.com/office/drawing/2014/main" id="{07BFD994-6E1C-4097-BE58-4E4C4709E606}"/>
                </a:ext>
              </a:extLst>
            </p:cNvPr>
            <p:cNvSpPr/>
            <p:nvPr/>
          </p:nvSpPr>
          <p:spPr>
            <a:xfrm rot="2700000">
              <a:off x="9446078" y="3192961"/>
              <a:ext cx="1311729" cy="1311729"/>
            </a:xfrm>
            <a:prstGeom prst="roundRect">
              <a:avLst>
                <a:gd name="adj" fmla="val 5575"/>
              </a:avLst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127000" dist="38100" dir="5400000" algn="t" rotWithShape="0">
                <a:sysClr val="window" lastClr="FFFFFF">
                  <a:lumMod val="50000"/>
                  <a:alpha val="40000"/>
                </a:sys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AutoShape 139">
              <a:extLst>
                <a:ext uri="{FF2B5EF4-FFF2-40B4-BE49-F238E27FC236}">
                  <a16:creationId xmlns:a16="http://schemas.microsoft.com/office/drawing/2014/main" id="{0E05E6E0-1CD0-4AEB-A36E-6F9150519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56580" y="3611015"/>
              <a:ext cx="490724" cy="475620"/>
            </a:xfrm>
            <a:custGeom>
              <a:avLst/>
              <a:gdLst>
                <a:gd name="T0" fmla="+- 0 10800 104"/>
                <a:gd name="T1" fmla="*/ T0 w 21392"/>
                <a:gd name="T2" fmla="*/ 10800 h 21600"/>
                <a:gd name="T3" fmla="+- 0 10800 104"/>
                <a:gd name="T4" fmla="*/ T3 w 21392"/>
                <a:gd name="T5" fmla="*/ 10800 h 21600"/>
                <a:gd name="T6" fmla="+- 0 10800 104"/>
                <a:gd name="T7" fmla="*/ T6 w 21392"/>
                <a:gd name="T8" fmla="*/ 10800 h 21600"/>
                <a:gd name="T9" fmla="+- 0 10800 104"/>
                <a:gd name="T10" fmla="*/ T9 w 21392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392" h="21600">
                  <a:moveTo>
                    <a:pt x="15768" y="12794"/>
                  </a:moveTo>
                  <a:cubicBezTo>
                    <a:pt x="15426" y="13150"/>
                    <a:pt x="15271" y="13651"/>
                    <a:pt x="15350" y="14142"/>
                  </a:cubicBezTo>
                  <a:lnTo>
                    <a:pt x="16296" y="20031"/>
                  </a:lnTo>
                  <a:lnTo>
                    <a:pt x="11443" y="17309"/>
                  </a:lnTo>
                  <a:cubicBezTo>
                    <a:pt x="11210" y="17178"/>
                    <a:pt x="10953" y="17112"/>
                    <a:pt x="10696" y="17112"/>
                  </a:cubicBezTo>
                  <a:cubicBezTo>
                    <a:pt x="10439" y="17112"/>
                    <a:pt x="10182" y="17178"/>
                    <a:pt x="9949" y="17309"/>
                  </a:cubicBezTo>
                  <a:lnTo>
                    <a:pt x="5095" y="20031"/>
                  </a:lnTo>
                  <a:lnTo>
                    <a:pt x="6042" y="14142"/>
                  </a:lnTo>
                  <a:cubicBezTo>
                    <a:pt x="6121" y="13651"/>
                    <a:pt x="5966" y="13150"/>
                    <a:pt x="5624" y="12794"/>
                  </a:cubicBezTo>
                  <a:lnTo>
                    <a:pt x="1545" y="8550"/>
                  </a:lnTo>
                  <a:lnTo>
                    <a:pt x="7111" y="7685"/>
                  </a:lnTo>
                  <a:cubicBezTo>
                    <a:pt x="7619" y="7607"/>
                    <a:pt x="8057" y="7275"/>
                    <a:pt x="8276" y="6802"/>
                  </a:cubicBezTo>
                  <a:lnTo>
                    <a:pt x="10696" y="1568"/>
                  </a:lnTo>
                  <a:lnTo>
                    <a:pt x="13116" y="6802"/>
                  </a:lnTo>
                  <a:cubicBezTo>
                    <a:pt x="13334" y="7275"/>
                    <a:pt x="13772" y="7607"/>
                    <a:pt x="14280" y="7685"/>
                  </a:cubicBezTo>
                  <a:lnTo>
                    <a:pt x="19847" y="8550"/>
                  </a:lnTo>
                  <a:cubicBezTo>
                    <a:pt x="19847" y="8550"/>
                    <a:pt x="15768" y="12794"/>
                    <a:pt x="15768" y="12794"/>
                  </a:cubicBezTo>
                  <a:close/>
                  <a:moveTo>
                    <a:pt x="21312" y="8051"/>
                  </a:moveTo>
                  <a:cubicBezTo>
                    <a:pt x="21127" y="7495"/>
                    <a:pt x="20652" y="7088"/>
                    <a:pt x="20080" y="6999"/>
                  </a:cubicBezTo>
                  <a:lnTo>
                    <a:pt x="14514" y="6136"/>
                  </a:lnTo>
                  <a:lnTo>
                    <a:pt x="12094" y="901"/>
                  </a:lnTo>
                  <a:cubicBezTo>
                    <a:pt x="11840" y="351"/>
                    <a:pt x="11295" y="0"/>
                    <a:pt x="10696" y="0"/>
                  </a:cubicBezTo>
                  <a:cubicBezTo>
                    <a:pt x="10097" y="0"/>
                    <a:pt x="9552" y="351"/>
                    <a:pt x="9297" y="901"/>
                  </a:cubicBezTo>
                  <a:lnTo>
                    <a:pt x="6878" y="6136"/>
                  </a:lnTo>
                  <a:lnTo>
                    <a:pt x="1311" y="6999"/>
                  </a:lnTo>
                  <a:cubicBezTo>
                    <a:pt x="739" y="7088"/>
                    <a:pt x="264" y="7495"/>
                    <a:pt x="80" y="8051"/>
                  </a:cubicBezTo>
                  <a:cubicBezTo>
                    <a:pt x="-104" y="8609"/>
                    <a:pt x="35" y="9224"/>
                    <a:pt x="439" y="9644"/>
                  </a:cubicBezTo>
                  <a:lnTo>
                    <a:pt x="4518" y="13889"/>
                  </a:lnTo>
                  <a:lnTo>
                    <a:pt x="3572" y="19777"/>
                  </a:lnTo>
                  <a:cubicBezTo>
                    <a:pt x="3476" y="20370"/>
                    <a:pt x="3722" y="20966"/>
                    <a:pt x="4206" y="21313"/>
                  </a:cubicBezTo>
                  <a:cubicBezTo>
                    <a:pt x="4471" y="21503"/>
                    <a:pt x="4783" y="21600"/>
                    <a:pt x="5095" y="21600"/>
                  </a:cubicBezTo>
                  <a:cubicBezTo>
                    <a:pt x="5352" y="21600"/>
                    <a:pt x="5609" y="21534"/>
                    <a:pt x="5843" y="21404"/>
                  </a:cubicBezTo>
                  <a:lnTo>
                    <a:pt x="10696" y="18681"/>
                  </a:lnTo>
                  <a:lnTo>
                    <a:pt x="15549" y="21404"/>
                  </a:lnTo>
                  <a:cubicBezTo>
                    <a:pt x="15782" y="21534"/>
                    <a:pt x="16040" y="21600"/>
                    <a:pt x="16296" y="21600"/>
                  </a:cubicBezTo>
                  <a:cubicBezTo>
                    <a:pt x="16608" y="21600"/>
                    <a:pt x="16920" y="21503"/>
                    <a:pt x="17186" y="21313"/>
                  </a:cubicBezTo>
                  <a:cubicBezTo>
                    <a:pt x="17669" y="20966"/>
                    <a:pt x="17915" y="20370"/>
                    <a:pt x="17820" y="19777"/>
                  </a:cubicBezTo>
                  <a:lnTo>
                    <a:pt x="16873" y="13889"/>
                  </a:lnTo>
                  <a:lnTo>
                    <a:pt x="20953" y="9644"/>
                  </a:lnTo>
                  <a:cubicBezTo>
                    <a:pt x="21357" y="9224"/>
                    <a:pt x="21496" y="8609"/>
                    <a:pt x="21312" y="8051"/>
                  </a:cubicBezTo>
                </a:path>
              </a:pathLst>
            </a:custGeom>
            <a:solidFill>
              <a:srgbClr val="A5A5A5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9050" tIns="19050" rIns="19050" bIns="19050" anchor="ctr"/>
            <a:lstStyle/>
            <a:p>
              <a:pPr marL="0" marR="0" lvl="0" indent="0" algn="ctr" defTabSz="228600" eaLnBrk="1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7" name="Group 104">
            <a:extLst>
              <a:ext uri="{FF2B5EF4-FFF2-40B4-BE49-F238E27FC236}">
                <a16:creationId xmlns:a16="http://schemas.microsoft.com/office/drawing/2014/main" id="{B6D7DE7A-64CF-4975-B5BC-30777EEC5DD2}"/>
              </a:ext>
            </a:extLst>
          </p:cNvPr>
          <p:cNvGrpSpPr/>
          <p:nvPr/>
        </p:nvGrpSpPr>
        <p:grpSpPr>
          <a:xfrm>
            <a:off x="8642691" y="5019852"/>
            <a:ext cx="2568177" cy="797275"/>
            <a:chOff x="8066563" y="2475631"/>
            <a:chExt cx="2568177" cy="797275"/>
          </a:xfrm>
        </p:grpSpPr>
        <p:sp>
          <p:nvSpPr>
            <p:cNvPr id="129" name="TextBox 106">
              <a:extLst>
                <a:ext uri="{FF2B5EF4-FFF2-40B4-BE49-F238E27FC236}">
                  <a16:creationId xmlns:a16="http://schemas.microsoft.com/office/drawing/2014/main" id="{495B0BD0-608B-4AAE-AE0D-A9ECB2666D42}"/>
                </a:ext>
              </a:extLst>
            </p:cNvPr>
            <p:cNvSpPr txBox="1"/>
            <p:nvPr/>
          </p:nvSpPr>
          <p:spPr>
            <a:xfrm flipH="1">
              <a:off x="8274122" y="247563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2D3847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Four</a:t>
              </a:r>
              <a:endParaRPr kumimoji="0" lang="id-ID" sz="16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TextBox 107">
              <a:extLst>
                <a:ext uri="{FF2B5EF4-FFF2-40B4-BE49-F238E27FC236}">
                  <a16:creationId xmlns:a16="http://schemas.microsoft.com/office/drawing/2014/main" id="{2DB3D0C4-CCAB-47AD-8B2A-8C665E4D3815}"/>
                </a:ext>
              </a:extLst>
            </p:cNvPr>
            <p:cNvSpPr txBox="1"/>
            <p:nvPr/>
          </p:nvSpPr>
          <p:spPr>
            <a:xfrm flipH="1">
              <a:off x="8066563" y="2811241"/>
              <a:ext cx="256817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 be it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id-ID" sz="1200" b="0" i="0" u="none" strike="noStrike" kern="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28" name="TextBox 105">
            <a:extLst>
              <a:ext uri="{FF2B5EF4-FFF2-40B4-BE49-F238E27FC236}">
                <a16:creationId xmlns:a16="http://schemas.microsoft.com/office/drawing/2014/main" id="{129480C6-1309-4684-9159-CFACA1FE1C00}"/>
              </a:ext>
            </a:extLst>
          </p:cNvPr>
          <p:cNvSpPr txBox="1"/>
          <p:nvPr/>
        </p:nvSpPr>
        <p:spPr>
          <a:xfrm>
            <a:off x="9626056" y="4571823"/>
            <a:ext cx="601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2D3847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2020</a:t>
            </a:r>
            <a:endParaRPr kumimoji="0" lang="id-ID" sz="1800" b="1" i="0" u="none" strike="noStrike" kern="0" cap="none" spc="0" normalizeH="0" baseline="0" noProof="0" dirty="0">
              <a:ln>
                <a:noFill/>
              </a:ln>
              <a:solidFill>
                <a:srgbClr val="2D3847"/>
              </a:solidFill>
              <a:effectLst/>
              <a:uLnTx/>
              <a:uFillTx/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7935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" grpId="0"/>
      <p:bldP spid="104" grpId="0"/>
      <p:bldP spid="115" grpId="0"/>
      <p:bldP spid="1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D65B1D5-AE1C-4ADE-B711-8CB1685043DC}"/>
              </a:ext>
            </a:extLst>
          </p:cNvPr>
          <p:cNvGrpSpPr/>
          <p:nvPr/>
        </p:nvGrpSpPr>
        <p:grpSpPr>
          <a:xfrm>
            <a:off x="1310640" y="1757062"/>
            <a:ext cx="3791756" cy="4384314"/>
            <a:chOff x="1310640" y="1757062"/>
            <a:chExt cx="3791756" cy="4384314"/>
          </a:xfrm>
        </p:grpSpPr>
        <p:grpSp>
          <p:nvGrpSpPr>
            <p:cNvPr id="32" name="Group 123">
              <a:extLst>
                <a:ext uri="{FF2B5EF4-FFF2-40B4-BE49-F238E27FC236}">
                  <a16:creationId xmlns:a16="http://schemas.microsoft.com/office/drawing/2014/main" id="{F70DFA5C-BB90-40C8-BA80-39BF2E6B9D57}"/>
                </a:ext>
              </a:extLst>
            </p:cNvPr>
            <p:cNvGrpSpPr/>
            <p:nvPr/>
          </p:nvGrpSpPr>
          <p:grpSpPr>
            <a:xfrm>
              <a:off x="3666663" y="2370926"/>
              <a:ext cx="583426" cy="582411"/>
              <a:chOff x="3595519" y="2699446"/>
              <a:chExt cx="583426" cy="582411"/>
            </a:xfrm>
            <a:solidFill>
              <a:schemeClr val="accent2"/>
            </a:solidFill>
          </p:grpSpPr>
          <p:sp>
            <p:nvSpPr>
              <p:cNvPr id="165" name="Freeform 196">
                <a:extLst>
                  <a:ext uri="{FF2B5EF4-FFF2-40B4-BE49-F238E27FC236}">
                    <a16:creationId xmlns:a16="http://schemas.microsoft.com/office/drawing/2014/main" id="{5454F9FB-65A1-40FC-8A75-02F9D4B13A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1179" y="2744091"/>
                <a:ext cx="493121" cy="491092"/>
              </a:xfrm>
              <a:custGeom>
                <a:avLst/>
                <a:gdLst>
                  <a:gd name="T0" fmla="*/ 243 w 623"/>
                  <a:gd name="T1" fmla="*/ 585 h 622"/>
                  <a:gd name="T2" fmla="*/ 585 w 623"/>
                  <a:gd name="T3" fmla="*/ 380 h 622"/>
                  <a:gd name="T4" fmla="*/ 380 w 623"/>
                  <a:gd name="T5" fmla="*/ 38 h 622"/>
                  <a:gd name="T6" fmla="*/ 38 w 623"/>
                  <a:gd name="T7" fmla="*/ 243 h 622"/>
                  <a:gd name="T8" fmla="*/ 243 w 623"/>
                  <a:gd name="T9" fmla="*/ 585 h 6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3" h="622">
                    <a:moveTo>
                      <a:pt x="243" y="585"/>
                    </a:moveTo>
                    <a:cubicBezTo>
                      <a:pt x="394" y="622"/>
                      <a:pt x="547" y="531"/>
                      <a:pt x="585" y="380"/>
                    </a:cubicBezTo>
                    <a:cubicBezTo>
                      <a:pt x="623" y="229"/>
                      <a:pt x="531" y="76"/>
                      <a:pt x="380" y="38"/>
                    </a:cubicBezTo>
                    <a:cubicBezTo>
                      <a:pt x="229" y="0"/>
                      <a:pt x="76" y="92"/>
                      <a:pt x="38" y="243"/>
                    </a:cubicBezTo>
                    <a:cubicBezTo>
                      <a:pt x="0" y="394"/>
                      <a:pt x="92" y="547"/>
                      <a:pt x="243" y="58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6" name="Freeform 198">
                <a:extLst>
                  <a:ext uri="{FF2B5EF4-FFF2-40B4-BE49-F238E27FC236}">
                    <a16:creationId xmlns:a16="http://schemas.microsoft.com/office/drawing/2014/main" id="{B7E01F12-5318-4E50-988D-2BFF013D8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5519" y="2902377"/>
                <a:ext cx="129876" cy="145096"/>
              </a:xfrm>
              <a:custGeom>
                <a:avLst/>
                <a:gdLst>
                  <a:gd name="T0" fmla="*/ 115 w 128"/>
                  <a:gd name="T1" fmla="*/ 143 h 143"/>
                  <a:gd name="T2" fmla="*/ 128 w 128"/>
                  <a:gd name="T3" fmla="*/ 0 h 143"/>
                  <a:gd name="T4" fmla="*/ 6 w 128"/>
                  <a:gd name="T5" fmla="*/ 27 h 143"/>
                  <a:gd name="T6" fmla="*/ 0 w 128"/>
                  <a:gd name="T7" fmla="*/ 95 h 143"/>
                  <a:gd name="T8" fmla="*/ 115 w 128"/>
                  <a:gd name="T9" fmla="*/ 143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43">
                    <a:moveTo>
                      <a:pt x="115" y="143"/>
                    </a:moveTo>
                    <a:lnTo>
                      <a:pt x="128" y="0"/>
                    </a:lnTo>
                    <a:lnTo>
                      <a:pt x="6" y="27"/>
                    </a:lnTo>
                    <a:lnTo>
                      <a:pt x="0" y="95"/>
                    </a:lnTo>
                    <a:lnTo>
                      <a:pt x="115" y="1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7" name="Freeform 199">
                <a:extLst>
                  <a:ext uri="{FF2B5EF4-FFF2-40B4-BE49-F238E27FC236}">
                    <a16:creationId xmlns:a16="http://schemas.microsoft.com/office/drawing/2014/main" id="{079FE05E-EBD8-40CD-A21A-A1C69CAEF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8449" y="3152996"/>
                <a:ext cx="146110" cy="128861"/>
              </a:xfrm>
              <a:custGeom>
                <a:avLst/>
                <a:gdLst>
                  <a:gd name="T0" fmla="*/ 0 w 144"/>
                  <a:gd name="T1" fmla="*/ 0 h 127"/>
                  <a:gd name="T2" fmla="*/ 144 w 144"/>
                  <a:gd name="T3" fmla="*/ 12 h 127"/>
                  <a:gd name="T4" fmla="*/ 95 w 144"/>
                  <a:gd name="T5" fmla="*/ 127 h 127"/>
                  <a:gd name="T6" fmla="*/ 27 w 144"/>
                  <a:gd name="T7" fmla="*/ 121 h 127"/>
                  <a:gd name="T8" fmla="*/ 0 w 144"/>
                  <a:gd name="T9" fmla="*/ 0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7">
                    <a:moveTo>
                      <a:pt x="0" y="0"/>
                    </a:moveTo>
                    <a:lnTo>
                      <a:pt x="144" y="12"/>
                    </a:lnTo>
                    <a:lnTo>
                      <a:pt x="95" y="127"/>
                    </a:lnTo>
                    <a:lnTo>
                      <a:pt x="27" y="12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8" name="Freeform 200">
                <a:extLst>
                  <a:ext uri="{FF2B5EF4-FFF2-40B4-BE49-F238E27FC236}">
                    <a16:creationId xmlns:a16="http://schemas.microsoft.com/office/drawing/2014/main" id="{77F62D4F-1B03-498E-955D-3C3772A51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49069" y="2931802"/>
                <a:ext cx="129876" cy="146110"/>
              </a:xfrm>
              <a:custGeom>
                <a:avLst/>
                <a:gdLst>
                  <a:gd name="T0" fmla="*/ 14 w 128"/>
                  <a:gd name="T1" fmla="*/ 0 h 144"/>
                  <a:gd name="T2" fmla="*/ 0 w 128"/>
                  <a:gd name="T3" fmla="*/ 144 h 144"/>
                  <a:gd name="T4" fmla="*/ 122 w 128"/>
                  <a:gd name="T5" fmla="*/ 117 h 144"/>
                  <a:gd name="T6" fmla="*/ 128 w 128"/>
                  <a:gd name="T7" fmla="*/ 49 h 144"/>
                  <a:gd name="T8" fmla="*/ 14 w 128"/>
                  <a:gd name="T9" fmla="*/ 0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8" h="144">
                    <a:moveTo>
                      <a:pt x="14" y="0"/>
                    </a:moveTo>
                    <a:lnTo>
                      <a:pt x="0" y="144"/>
                    </a:lnTo>
                    <a:lnTo>
                      <a:pt x="122" y="117"/>
                    </a:lnTo>
                    <a:lnTo>
                      <a:pt x="128" y="49"/>
                    </a:lnTo>
                    <a:lnTo>
                      <a:pt x="1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9" name="Freeform 201">
                <a:extLst>
                  <a:ext uri="{FF2B5EF4-FFF2-40B4-BE49-F238E27FC236}">
                    <a16:creationId xmlns:a16="http://schemas.microsoft.com/office/drawing/2014/main" id="{74C83B9A-3453-42E7-A377-2E06A9836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0918" y="2699446"/>
                <a:ext cx="146110" cy="129876"/>
              </a:xfrm>
              <a:custGeom>
                <a:avLst/>
                <a:gdLst>
                  <a:gd name="T0" fmla="*/ 144 w 144"/>
                  <a:gd name="T1" fmla="*/ 128 h 128"/>
                  <a:gd name="T2" fmla="*/ 0 w 144"/>
                  <a:gd name="T3" fmla="*/ 115 h 128"/>
                  <a:gd name="T4" fmla="*/ 49 w 144"/>
                  <a:gd name="T5" fmla="*/ 0 h 128"/>
                  <a:gd name="T6" fmla="*/ 117 w 144"/>
                  <a:gd name="T7" fmla="*/ 7 h 128"/>
                  <a:gd name="T8" fmla="*/ 144 w 144"/>
                  <a:gd name="T9" fmla="*/ 12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4" h="128">
                    <a:moveTo>
                      <a:pt x="144" y="128"/>
                    </a:moveTo>
                    <a:lnTo>
                      <a:pt x="0" y="115"/>
                    </a:lnTo>
                    <a:lnTo>
                      <a:pt x="49" y="0"/>
                    </a:lnTo>
                    <a:lnTo>
                      <a:pt x="117" y="7"/>
                    </a:lnTo>
                    <a:lnTo>
                      <a:pt x="144" y="1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0" name="Freeform 202">
                <a:extLst>
                  <a:ext uri="{FF2B5EF4-FFF2-40B4-BE49-F238E27FC236}">
                    <a16:creationId xmlns:a16="http://schemas.microsoft.com/office/drawing/2014/main" id="{99FD10B1-9D0A-49CC-8699-D1F5095DD9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2193" y="3042399"/>
                <a:ext cx="162344" cy="160315"/>
              </a:xfrm>
              <a:custGeom>
                <a:avLst/>
                <a:gdLst>
                  <a:gd name="T0" fmla="*/ 160 w 160"/>
                  <a:gd name="T1" fmla="*/ 111 h 158"/>
                  <a:gd name="T2" fmla="*/ 68 w 160"/>
                  <a:gd name="T3" fmla="*/ 0 h 158"/>
                  <a:gd name="T4" fmla="*/ 0 w 160"/>
                  <a:gd name="T5" fmla="*/ 105 h 158"/>
                  <a:gd name="T6" fmla="*/ 44 w 160"/>
                  <a:gd name="T7" fmla="*/ 158 h 158"/>
                  <a:gd name="T8" fmla="*/ 160 w 160"/>
                  <a:gd name="T9" fmla="*/ 111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58">
                    <a:moveTo>
                      <a:pt x="160" y="111"/>
                    </a:moveTo>
                    <a:lnTo>
                      <a:pt x="68" y="0"/>
                    </a:lnTo>
                    <a:lnTo>
                      <a:pt x="0" y="105"/>
                    </a:lnTo>
                    <a:lnTo>
                      <a:pt x="44" y="158"/>
                    </a:lnTo>
                    <a:lnTo>
                      <a:pt x="160" y="11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1" name="Freeform 203">
                <a:extLst>
                  <a:ext uri="{FF2B5EF4-FFF2-40B4-BE49-F238E27FC236}">
                    <a16:creationId xmlns:a16="http://schemas.microsoft.com/office/drawing/2014/main" id="{68356972-DC1F-47AE-88D0-251B009B4F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38471" y="3073854"/>
                <a:ext cx="161329" cy="162344"/>
              </a:xfrm>
              <a:custGeom>
                <a:avLst/>
                <a:gdLst>
                  <a:gd name="T0" fmla="*/ 0 w 159"/>
                  <a:gd name="T1" fmla="*/ 92 h 160"/>
                  <a:gd name="T2" fmla="*/ 111 w 159"/>
                  <a:gd name="T3" fmla="*/ 0 h 160"/>
                  <a:gd name="T4" fmla="*/ 159 w 159"/>
                  <a:gd name="T5" fmla="*/ 116 h 160"/>
                  <a:gd name="T6" fmla="*/ 106 w 159"/>
                  <a:gd name="T7" fmla="*/ 160 h 160"/>
                  <a:gd name="T8" fmla="*/ 0 w 159"/>
                  <a:gd name="T9" fmla="*/ 92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9" h="160">
                    <a:moveTo>
                      <a:pt x="0" y="92"/>
                    </a:moveTo>
                    <a:lnTo>
                      <a:pt x="111" y="0"/>
                    </a:lnTo>
                    <a:lnTo>
                      <a:pt x="159" y="116"/>
                    </a:lnTo>
                    <a:lnTo>
                      <a:pt x="106" y="160"/>
                    </a:lnTo>
                    <a:lnTo>
                      <a:pt x="0" y="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2" name="Freeform 204">
                <a:extLst>
                  <a:ext uri="{FF2B5EF4-FFF2-40B4-BE49-F238E27FC236}">
                    <a16:creationId xmlns:a16="http://schemas.microsoft.com/office/drawing/2014/main" id="{8F1712A3-2042-49AD-8E47-6253320621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9926" y="2777575"/>
                <a:ext cx="162344" cy="160315"/>
              </a:xfrm>
              <a:custGeom>
                <a:avLst/>
                <a:gdLst>
                  <a:gd name="T0" fmla="*/ 0 w 160"/>
                  <a:gd name="T1" fmla="*/ 47 h 158"/>
                  <a:gd name="T2" fmla="*/ 92 w 160"/>
                  <a:gd name="T3" fmla="*/ 158 h 158"/>
                  <a:gd name="T4" fmla="*/ 160 w 160"/>
                  <a:gd name="T5" fmla="*/ 53 h 158"/>
                  <a:gd name="T6" fmla="*/ 116 w 160"/>
                  <a:gd name="T7" fmla="*/ 0 h 158"/>
                  <a:gd name="T8" fmla="*/ 0 w 160"/>
                  <a:gd name="T9" fmla="*/ 47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0" h="158">
                    <a:moveTo>
                      <a:pt x="0" y="47"/>
                    </a:moveTo>
                    <a:lnTo>
                      <a:pt x="92" y="158"/>
                    </a:lnTo>
                    <a:lnTo>
                      <a:pt x="160" y="53"/>
                    </a:lnTo>
                    <a:lnTo>
                      <a:pt x="116" y="0"/>
                    </a:lnTo>
                    <a:lnTo>
                      <a:pt x="0" y="4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3" name="Freeform 205">
                <a:extLst>
                  <a:ext uri="{FF2B5EF4-FFF2-40B4-BE49-F238E27FC236}">
                    <a16:creationId xmlns:a16="http://schemas.microsoft.com/office/drawing/2014/main" id="{688C42B6-AC72-4030-BAEC-F2D93CF190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75677" y="2745106"/>
                <a:ext cx="160315" cy="161330"/>
              </a:xfrm>
              <a:custGeom>
                <a:avLst/>
                <a:gdLst>
                  <a:gd name="T0" fmla="*/ 158 w 158"/>
                  <a:gd name="T1" fmla="*/ 67 h 159"/>
                  <a:gd name="T2" fmla="*/ 48 w 158"/>
                  <a:gd name="T3" fmla="*/ 159 h 159"/>
                  <a:gd name="T4" fmla="*/ 0 w 158"/>
                  <a:gd name="T5" fmla="*/ 44 h 159"/>
                  <a:gd name="T6" fmla="*/ 53 w 158"/>
                  <a:gd name="T7" fmla="*/ 0 h 159"/>
                  <a:gd name="T8" fmla="*/ 158 w 158"/>
                  <a:gd name="T9" fmla="*/ 67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8" h="159">
                    <a:moveTo>
                      <a:pt x="158" y="67"/>
                    </a:moveTo>
                    <a:lnTo>
                      <a:pt x="48" y="159"/>
                    </a:lnTo>
                    <a:lnTo>
                      <a:pt x="0" y="44"/>
                    </a:lnTo>
                    <a:lnTo>
                      <a:pt x="53" y="0"/>
                    </a:lnTo>
                    <a:lnTo>
                      <a:pt x="158" y="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33" name="Group 122">
              <a:extLst>
                <a:ext uri="{FF2B5EF4-FFF2-40B4-BE49-F238E27FC236}">
                  <a16:creationId xmlns:a16="http://schemas.microsoft.com/office/drawing/2014/main" id="{D61597D9-C936-4B14-A816-C44A647CCE12}"/>
                </a:ext>
              </a:extLst>
            </p:cNvPr>
            <p:cNvGrpSpPr/>
            <p:nvPr/>
          </p:nvGrpSpPr>
          <p:grpSpPr>
            <a:xfrm>
              <a:off x="2719992" y="2852887"/>
              <a:ext cx="1674176" cy="1672147"/>
              <a:chOff x="2648848" y="3181407"/>
              <a:chExt cx="1674176" cy="1672147"/>
            </a:xfrm>
            <a:solidFill>
              <a:srgbClr val="4CDA6C"/>
            </a:solidFill>
          </p:grpSpPr>
          <p:sp>
            <p:nvSpPr>
              <p:cNvPr id="148" name="Freeform 122">
                <a:extLst>
                  <a:ext uri="{FF2B5EF4-FFF2-40B4-BE49-F238E27FC236}">
                    <a16:creationId xmlns:a16="http://schemas.microsoft.com/office/drawing/2014/main" id="{0B9C2C1B-D948-4218-9FA5-B9FC0086D4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7405" y="3220978"/>
                <a:ext cx="1597063" cy="1594019"/>
              </a:xfrm>
              <a:custGeom>
                <a:avLst/>
                <a:gdLst>
                  <a:gd name="T0" fmla="*/ 215 w 2018"/>
                  <a:gd name="T1" fmla="*/ 1398 h 2018"/>
                  <a:gd name="T2" fmla="*/ 1398 w 2018"/>
                  <a:gd name="T3" fmla="*/ 1803 h 2018"/>
                  <a:gd name="T4" fmla="*/ 1803 w 2018"/>
                  <a:gd name="T5" fmla="*/ 620 h 2018"/>
                  <a:gd name="T6" fmla="*/ 620 w 2018"/>
                  <a:gd name="T7" fmla="*/ 215 h 2018"/>
                  <a:gd name="T8" fmla="*/ 215 w 2018"/>
                  <a:gd name="T9" fmla="*/ 1398 h 2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18" h="2018">
                    <a:moveTo>
                      <a:pt x="215" y="1398"/>
                    </a:moveTo>
                    <a:cubicBezTo>
                      <a:pt x="430" y="1837"/>
                      <a:pt x="960" y="2018"/>
                      <a:pt x="1398" y="1803"/>
                    </a:cubicBezTo>
                    <a:cubicBezTo>
                      <a:pt x="1837" y="1588"/>
                      <a:pt x="2018" y="1058"/>
                      <a:pt x="1803" y="620"/>
                    </a:cubicBezTo>
                    <a:cubicBezTo>
                      <a:pt x="1588" y="181"/>
                      <a:pt x="1058" y="0"/>
                      <a:pt x="620" y="215"/>
                    </a:cubicBezTo>
                    <a:cubicBezTo>
                      <a:pt x="181" y="430"/>
                      <a:pt x="0" y="960"/>
                      <a:pt x="215" y="139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9" name="Freeform 124">
                <a:extLst>
                  <a:ext uri="{FF2B5EF4-FFF2-40B4-BE49-F238E27FC236}">
                    <a16:creationId xmlns:a16="http://schemas.microsoft.com/office/drawing/2014/main" id="{CF21A35C-7EEE-48B4-A269-F791C96C84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9929" y="3243300"/>
                <a:ext cx="247575" cy="275985"/>
              </a:xfrm>
              <a:custGeom>
                <a:avLst/>
                <a:gdLst>
                  <a:gd name="T0" fmla="*/ 47 w 244"/>
                  <a:gd name="T1" fmla="*/ 272 h 272"/>
                  <a:gd name="T2" fmla="*/ 244 w 244"/>
                  <a:gd name="T3" fmla="*/ 175 h 272"/>
                  <a:gd name="T4" fmla="*/ 94 w 244"/>
                  <a:gd name="T5" fmla="*/ 0 h 272"/>
                  <a:gd name="T6" fmla="*/ 0 w 244"/>
                  <a:gd name="T7" fmla="*/ 46 h 272"/>
                  <a:gd name="T8" fmla="*/ 47 w 244"/>
                  <a:gd name="T9" fmla="*/ 272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72">
                    <a:moveTo>
                      <a:pt x="47" y="272"/>
                    </a:moveTo>
                    <a:lnTo>
                      <a:pt x="244" y="175"/>
                    </a:lnTo>
                    <a:lnTo>
                      <a:pt x="94" y="0"/>
                    </a:lnTo>
                    <a:lnTo>
                      <a:pt x="0" y="46"/>
                    </a:lnTo>
                    <a:lnTo>
                      <a:pt x="47" y="2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0" name="Freeform 125">
                <a:extLst>
                  <a:ext uri="{FF2B5EF4-FFF2-40B4-BE49-F238E27FC236}">
                    <a16:creationId xmlns:a16="http://schemas.microsoft.com/office/drawing/2014/main" id="{3DB6EC2C-B1F5-4324-9118-FEE595D879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0742" y="4185913"/>
                <a:ext cx="275986" cy="247575"/>
              </a:xfrm>
              <a:custGeom>
                <a:avLst/>
                <a:gdLst>
                  <a:gd name="T0" fmla="*/ 175 w 272"/>
                  <a:gd name="T1" fmla="*/ 0 h 244"/>
                  <a:gd name="T2" fmla="*/ 272 w 272"/>
                  <a:gd name="T3" fmla="*/ 197 h 244"/>
                  <a:gd name="T4" fmla="*/ 46 w 272"/>
                  <a:gd name="T5" fmla="*/ 244 h 244"/>
                  <a:gd name="T6" fmla="*/ 0 w 272"/>
                  <a:gd name="T7" fmla="*/ 150 h 244"/>
                  <a:gd name="T8" fmla="*/ 175 w 272"/>
                  <a:gd name="T9" fmla="*/ 0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2" h="244">
                    <a:moveTo>
                      <a:pt x="175" y="0"/>
                    </a:moveTo>
                    <a:lnTo>
                      <a:pt x="272" y="197"/>
                    </a:lnTo>
                    <a:lnTo>
                      <a:pt x="46" y="244"/>
                    </a:lnTo>
                    <a:lnTo>
                      <a:pt x="0" y="150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1" name="Freeform 126">
                <a:extLst>
                  <a:ext uri="{FF2B5EF4-FFF2-40B4-BE49-F238E27FC236}">
                    <a16:creationId xmlns:a16="http://schemas.microsoft.com/office/drawing/2014/main" id="{CF66FA0F-FA3B-4FD5-8E00-9C6EB8AD48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4369" y="4516690"/>
                <a:ext cx="247575" cy="275985"/>
              </a:xfrm>
              <a:custGeom>
                <a:avLst/>
                <a:gdLst>
                  <a:gd name="T0" fmla="*/ 198 w 244"/>
                  <a:gd name="T1" fmla="*/ 0 h 272"/>
                  <a:gd name="T2" fmla="*/ 0 w 244"/>
                  <a:gd name="T3" fmla="*/ 96 h 272"/>
                  <a:gd name="T4" fmla="*/ 151 w 244"/>
                  <a:gd name="T5" fmla="*/ 272 h 272"/>
                  <a:gd name="T6" fmla="*/ 244 w 244"/>
                  <a:gd name="T7" fmla="*/ 226 h 272"/>
                  <a:gd name="T8" fmla="*/ 198 w 244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4" h="272">
                    <a:moveTo>
                      <a:pt x="198" y="0"/>
                    </a:moveTo>
                    <a:lnTo>
                      <a:pt x="0" y="96"/>
                    </a:lnTo>
                    <a:lnTo>
                      <a:pt x="151" y="272"/>
                    </a:lnTo>
                    <a:lnTo>
                      <a:pt x="244" y="226"/>
                    </a:lnTo>
                    <a:lnTo>
                      <a:pt x="19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2" name="Freeform 127">
                <a:extLst>
                  <a:ext uri="{FF2B5EF4-FFF2-40B4-BE49-F238E27FC236}">
                    <a16:creationId xmlns:a16="http://schemas.microsoft.com/office/drawing/2014/main" id="{8766B069-F357-440C-91BE-DDCC6465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5145" y="3602487"/>
                <a:ext cx="277000" cy="246561"/>
              </a:xfrm>
              <a:custGeom>
                <a:avLst/>
                <a:gdLst>
                  <a:gd name="T0" fmla="*/ 97 w 273"/>
                  <a:gd name="T1" fmla="*/ 243 h 243"/>
                  <a:gd name="T2" fmla="*/ 0 w 273"/>
                  <a:gd name="T3" fmla="*/ 46 h 243"/>
                  <a:gd name="T4" fmla="*/ 226 w 273"/>
                  <a:gd name="T5" fmla="*/ 0 h 243"/>
                  <a:gd name="T6" fmla="*/ 273 w 273"/>
                  <a:gd name="T7" fmla="*/ 93 h 243"/>
                  <a:gd name="T8" fmla="*/ 97 w 273"/>
                  <a:gd name="T9" fmla="*/ 24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43">
                    <a:moveTo>
                      <a:pt x="97" y="243"/>
                    </a:moveTo>
                    <a:lnTo>
                      <a:pt x="0" y="46"/>
                    </a:lnTo>
                    <a:lnTo>
                      <a:pt x="226" y="0"/>
                    </a:lnTo>
                    <a:lnTo>
                      <a:pt x="273" y="93"/>
                    </a:lnTo>
                    <a:lnTo>
                      <a:pt x="97" y="24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3" name="Freeform 128">
                <a:extLst>
                  <a:ext uri="{FF2B5EF4-FFF2-40B4-BE49-F238E27FC236}">
                    <a16:creationId xmlns:a16="http://schemas.microsoft.com/office/drawing/2014/main" id="{08894B7C-44EE-4DFA-8A90-BD1E3E6812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78273" y="3696850"/>
                <a:ext cx="264824" cy="228297"/>
              </a:xfrm>
              <a:custGeom>
                <a:avLst/>
                <a:gdLst>
                  <a:gd name="T0" fmla="*/ 190 w 261"/>
                  <a:gd name="T1" fmla="*/ 225 h 225"/>
                  <a:gd name="T2" fmla="*/ 261 w 261"/>
                  <a:gd name="T3" fmla="*/ 17 h 225"/>
                  <a:gd name="T4" fmla="*/ 34 w 261"/>
                  <a:gd name="T5" fmla="*/ 0 h 225"/>
                  <a:gd name="T6" fmla="*/ 0 w 261"/>
                  <a:gd name="T7" fmla="*/ 100 h 225"/>
                  <a:gd name="T8" fmla="*/ 190 w 261"/>
                  <a:gd name="T9" fmla="*/ 225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225">
                    <a:moveTo>
                      <a:pt x="190" y="225"/>
                    </a:moveTo>
                    <a:lnTo>
                      <a:pt x="261" y="17"/>
                    </a:lnTo>
                    <a:lnTo>
                      <a:pt x="34" y="0"/>
                    </a:lnTo>
                    <a:lnTo>
                      <a:pt x="0" y="100"/>
                    </a:lnTo>
                    <a:lnTo>
                      <a:pt x="190" y="2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4" name="Freeform 129">
                <a:extLst>
                  <a:ext uri="{FF2B5EF4-FFF2-40B4-BE49-F238E27FC236}">
                    <a16:creationId xmlns:a16="http://schemas.microsoft.com/office/drawing/2014/main" id="{60BBC5D1-CC28-4941-AAE7-168F354DE1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5306" y="4560319"/>
                <a:ext cx="228297" cy="264825"/>
              </a:xfrm>
              <a:custGeom>
                <a:avLst/>
                <a:gdLst>
                  <a:gd name="T0" fmla="*/ 17 w 225"/>
                  <a:gd name="T1" fmla="*/ 0 h 261"/>
                  <a:gd name="T2" fmla="*/ 225 w 225"/>
                  <a:gd name="T3" fmla="*/ 70 h 261"/>
                  <a:gd name="T4" fmla="*/ 99 w 225"/>
                  <a:gd name="T5" fmla="*/ 261 h 261"/>
                  <a:gd name="T6" fmla="*/ 0 w 225"/>
                  <a:gd name="T7" fmla="*/ 226 h 261"/>
                  <a:gd name="T8" fmla="*/ 17 w 225"/>
                  <a:gd name="T9" fmla="*/ 0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5" h="261">
                    <a:moveTo>
                      <a:pt x="17" y="0"/>
                    </a:moveTo>
                    <a:lnTo>
                      <a:pt x="225" y="70"/>
                    </a:lnTo>
                    <a:lnTo>
                      <a:pt x="99" y="261"/>
                    </a:lnTo>
                    <a:lnTo>
                      <a:pt x="0" y="226"/>
                    </a:lnTo>
                    <a:lnTo>
                      <a:pt x="1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5" name="Freeform 130">
                <a:extLst>
                  <a:ext uri="{FF2B5EF4-FFF2-40B4-BE49-F238E27FC236}">
                    <a16:creationId xmlns:a16="http://schemas.microsoft.com/office/drawing/2014/main" id="{8BBA3150-3533-4BF6-B73D-176028282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28776" y="4109814"/>
                <a:ext cx="264824" cy="228297"/>
              </a:xfrm>
              <a:custGeom>
                <a:avLst/>
                <a:gdLst>
                  <a:gd name="T0" fmla="*/ 71 w 261"/>
                  <a:gd name="T1" fmla="*/ 0 h 225"/>
                  <a:gd name="T2" fmla="*/ 0 w 261"/>
                  <a:gd name="T3" fmla="*/ 208 h 225"/>
                  <a:gd name="T4" fmla="*/ 228 w 261"/>
                  <a:gd name="T5" fmla="*/ 225 h 225"/>
                  <a:gd name="T6" fmla="*/ 261 w 261"/>
                  <a:gd name="T7" fmla="*/ 126 h 225"/>
                  <a:gd name="T8" fmla="*/ 71 w 261"/>
                  <a:gd name="T9" fmla="*/ 0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1" h="225">
                    <a:moveTo>
                      <a:pt x="71" y="0"/>
                    </a:moveTo>
                    <a:lnTo>
                      <a:pt x="0" y="208"/>
                    </a:lnTo>
                    <a:lnTo>
                      <a:pt x="228" y="225"/>
                    </a:lnTo>
                    <a:lnTo>
                      <a:pt x="261" y="126"/>
                    </a:lnTo>
                    <a:lnTo>
                      <a:pt x="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6" name="Freeform 131">
                <a:extLst>
                  <a:ext uri="{FF2B5EF4-FFF2-40B4-BE49-F238E27FC236}">
                    <a16:creationId xmlns:a16="http://schemas.microsoft.com/office/drawing/2014/main" id="{20BEB1ED-432A-4A91-B267-3E1CA2CEC4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8270" y="3210831"/>
                <a:ext cx="229311" cy="264825"/>
              </a:xfrm>
              <a:custGeom>
                <a:avLst/>
                <a:gdLst>
                  <a:gd name="T0" fmla="*/ 209 w 226"/>
                  <a:gd name="T1" fmla="*/ 261 h 261"/>
                  <a:gd name="T2" fmla="*/ 0 w 226"/>
                  <a:gd name="T3" fmla="*/ 190 h 261"/>
                  <a:gd name="T4" fmla="*/ 126 w 226"/>
                  <a:gd name="T5" fmla="*/ 0 h 261"/>
                  <a:gd name="T6" fmla="*/ 226 w 226"/>
                  <a:gd name="T7" fmla="*/ 34 h 261"/>
                  <a:gd name="T8" fmla="*/ 209 w 226"/>
                  <a:gd name="T9" fmla="*/ 261 h 2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6" h="261">
                    <a:moveTo>
                      <a:pt x="209" y="261"/>
                    </a:moveTo>
                    <a:lnTo>
                      <a:pt x="0" y="190"/>
                    </a:lnTo>
                    <a:lnTo>
                      <a:pt x="126" y="0"/>
                    </a:lnTo>
                    <a:lnTo>
                      <a:pt x="226" y="34"/>
                    </a:lnTo>
                    <a:lnTo>
                      <a:pt x="209" y="26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7" name="Freeform 132">
                <a:extLst>
                  <a:ext uri="{FF2B5EF4-FFF2-40B4-BE49-F238E27FC236}">
                    <a16:creationId xmlns:a16="http://schemas.microsoft.com/office/drawing/2014/main" id="{A6E9D36B-8785-4A18-8493-14F9C16E92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0324" y="3429996"/>
                <a:ext cx="277000" cy="270913"/>
              </a:xfrm>
              <a:custGeom>
                <a:avLst/>
                <a:gdLst>
                  <a:gd name="T0" fmla="*/ 129 w 273"/>
                  <a:gd name="T1" fmla="*/ 267 h 267"/>
                  <a:gd name="T2" fmla="*/ 273 w 273"/>
                  <a:gd name="T3" fmla="*/ 101 h 267"/>
                  <a:gd name="T4" fmla="*/ 69 w 273"/>
                  <a:gd name="T5" fmla="*/ 0 h 267"/>
                  <a:gd name="T6" fmla="*/ 0 w 273"/>
                  <a:gd name="T7" fmla="*/ 79 h 267"/>
                  <a:gd name="T8" fmla="*/ 129 w 273"/>
                  <a:gd name="T9" fmla="*/ 267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67">
                    <a:moveTo>
                      <a:pt x="129" y="267"/>
                    </a:moveTo>
                    <a:lnTo>
                      <a:pt x="273" y="101"/>
                    </a:lnTo>
                    <a:lnTo>
                      <a:pt x="69" y="0"/>
                    </a:lnTo>
                    <a:lnTo>
                      <a:pt x="0" y="79"/>
                    </a:lnTo>
                    <a:lnTo>
                      <a:pt x="129" y="26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8" name="Freeform 133">
                <a:extLst>
                  <a:ext uri="{FF2B5EF4-FFF2-40B4-BE49-F238E27FC236}">
                    <a16:creationId xmlns:a16="http://schemas.microsoft.com/office/drawing/2014/main" id="{DC613FE6-C415-4088-BE0E-0515400B5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7438" y="4406092"/>
                <a:ext cx="270912" cy="275985"/>
              </a:xfrm>
              <a:custGeom>
                <a:avLst/>
                <a:gdLst>
                  <a:gd name="T0" fmla="*/ 101 w 267"/>
                  <a:gd name="T1" fmla="*/ 0 h 272"/>
                  <a:gd name="T2" fmla="*/ 267 w 267"/>
                  <a:gd name="T3" fmla="*/ 144 h 272"/>
                  <a:gd name="T4" fmla="*/ 79 w 267"/>
                  <a:gd name="T5" fmla="*/ 272 h 272"/>
                  <a:gd name="T6" fmla="*/ 0 w 267"/>
                  <a:gd name="T7" fmla="*/ 204 h 272"/>
                  <a:gd name="T8" fmla="*/ 101 w 267"/>
                  <a:gd name="T9" fmla="*/ 0 h 2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72">
                    <a:moveTo>
                      <a:pt x="101" y="0"/>
                    </a:moveTo>
                    <a:lnTo>
                      <a:pt x="267" y="144"/>
                    </a:lnTo>
                    <a:lnTo>
                      <a:pt x="79" y="272"/>
                    </a:lnTo>
                    <a:lnTo>
                      <a:pt x="0" y="204"/>
                    </a:lnTo>
                    <a:lnTo>
                      <a:pt x="10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59" name="Freeform 134">
                <a:extLst>
                  <a:ext uri="{FF2B5EF4-FFF2-40B4-BE49-F238E27FC236}">
                    <a16:creationId xmlns:a16="http://schemas.microsoft.com/office/drawing/2014/main" id="{DED4D8ED-1099-4BF6-A907-2C91EF2B5A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4549" y="4335066"/>
                <a:ext cx="277000" cy="270913"/>
              </a:xfrm>
              <a:custGeom>
                <a:avLst/>
                <a:gdLst>
                  <a:gd name="T0" fmla="*/ 144 w 273"/>
                  <a:gd name="T1" fmla="*/ 0 h 267"/>
                  <a:gd name="T2" fmla="*/ 0 w 273"/>
                  <a:gd name="T3" fmla="*/ 166 h 267"/>
                  <a:gd name="T4" fmla="*/ 204 w 273"/>
                  <a:gd name="T5" fmla="*/ 267 h 267"/>
                  <a:gd name="T6" fmla="*/ 273 w 273"/>
                  <a:gd name="T7" fmla="*/ 187 h 267"/>
                  <a:gd name="T8" fmla="*/ 144 w 273"/>
                  <a:gd name="T9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3" h="267">
                    <a:moveTo>
                      <a:pt x="144" y="0"/>
                    </a:moveTo>
                    <a:lnTo>
                      <a:pt x="0" y="166"/>
                    </a:lnTo>
                    <a:lnTo>
                      <a:pt x="204" y="267"/>
                    </a:lnTo>
                    <a:lnTo>
                      <a:pt x="273" y="187"/>
                    </a:lnTo>
                    <a:lnTo>
                      <a:pt x="1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0" name="Freeform 135">
                <a:extLst>
                  <a:ext uri="{FF2B5EF4-FFF2-40B4-BE49-F238E27FC236}">
                    <a16:creationId xmlns:a16="http://schemas.microsoft.com/office/drawing/2014/main" id="{9E1A081A-10CE-471F-B18F-04F83E88E8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3523" y="3352883"/>
                <a:ext cx="270912" cy="277000"/>
              </a:xfrm>
              <a:custGeom>
                <a:avLst/>
                <a:gdLst>
                  <a:gd name="T0" fmla="*/ 166 w 267"/>
                  <a:gd name="T1" fmla="*/ 273 h 273"/>
                  <a:gd name="T2" fmla="*/ 0 w 267"/>
                  <a:gd name="T3" fmla="*/ 129 h 273"/>
                  <a:gd name="T4" fmla="*/ 188 w 267"/>
                  <a:gd name="T5" fmla="*/ 0 h 273"/>
                  <a:gd name="T6" fmla="*/ 267 w 267"/>
                  <a:gd name="T7" fmla="*/ 69 h 273"/>
                  <a:gd name="T8" fmla="*/ 166 w 267"/>
                  <a:gd name="T9" fmla="*/ 273 h 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7" h="273">
                    <a:moveTo>
                      <a:pt x="166" y="273"/>
                    </a:moveTo>
                    <a:lnTo>
                      <a:pt x="0" y="129"/>
                    </a:lnTo>
                    <a:lnTo>
                      <a:pt x="188" y="0"/>
                    </a:lnTo>
                    <a:lnTo>
                      <a:pt x="267" y="69"/>
                    </a:lnTo>
                    <a:lnTo>
                      <a:pt x="166" y="2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1" name="Freeform 136">
                <a:extLst>
                  <a:ext uri="{FF2B5EF4-FFF2-40B4-BE49-F238E27FC236}">
                    <a16:creationId xmlns:a16="http://schemas.microsoft.com/office/drawing/2014/main" id="{E1A936BA-56B5-42DC-9BCA-73581F49A4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48848" y="3949498"/>
                <a:ext cx="234384" cy="221194"/>
              </a:xfrm>
              <a:custGeom>
                <a:avLst/>
                <a:gdLst>
                  <a:gd name="T0" fmla="*/ 231 w 231"/>
                  <a:gd name="T1" fmla="*/ 218 h 218"/>
                  <a:gd name="T2" fmla="*/ 216 w 231"/>
                  <a:gd name="T3" fmla="*/ 0 h 218"/>
                  <a:gd name="T4" fmla="*/ 0 w 231"/>
                  <a:gd name="T5" fmla="*/ 72 h 218"/>
                  <a:gd name="T6" fmla="*/ 7 w 231"/>
                  <a:gd name="T7" fmla="*/ 176 h 218"/>
                  <a:gd name="T8" fmla="*/ 231 w 231"/>
                  <a:gd name="T9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218">
                    <a:moveTo>
                      <a:pt x="231" y="218"/>
                    </a:moveTo>
                    <a:lnTo>
                      <a:pt x="216" y="0"/>
                    </a:lnTo>
                    <a:lnTo>
                      <a:pt x="0" y="72"/>
                    </a:lnTo>
                    <a:lnTo>
                      <a:pt x="7" y="176"/>
                    </a:lnTo>
                    <a:lnTo>
                      <a:pt x="231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2" name="Freeform 137">
                <a:extLst>
                  <a:ext uri="{FF2B5EF4-FFF2-40B4-BE49-F238E27FC236}">
                    <a16:creationId xmlns:a16="http://schemas.microsoft.com/office/drawing/2014/main" id="{66682BBD-1394-4359-94F6-8299E70111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16940" y="4620184"/>
                <a:ext cx="223224" cy="233370"/>
              </a:xfrm>
              <a:custGeom>
                <a:avLst/>
                <a:gdLst>
                  <a:gd name="T0" fmla="*/ 0 w 220"/>
                  <a:gd name="T1" fmla="*/ 15 h 230"/>
                  <a:gd name="T2" fmla="*/ 220 w 220"/>
                  <a:gd name="T3" fmla="*/ 0 h 230"/>
                  <a:gd name="T4" fmla="*/ 178 w 220"/>
                  <a:gd name="T5" fmla="*/ 223 h 230"/>
                  <a:gd name="T6" fmla="*/ 73 w 220"/>
                  <a:gd name="T7" fmla="*/ 230 h 230"/>
                  <a:gd name="T8" fmla="*/ 0 w 220"/>
                  <a:gd name="T9" fmla="*/ 1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0" h="230">
                    <a:moveTo>
                      <a:pt x="0" y="15"/>
                    </a:moveTo>
                    <a:lnTo>
                      <a:pt x="220" y="0"/>
                    </a:lnTo>
                    <a:lnTo>
                      <a:pt x="178" y="223"/>
                    </a:lnTo>
                    <a:lnTo>
                      <a:pt x="73" y="230"/>
                    </a:lnTo>
                    <a:lnTo>
                      <a:pt x="0" y="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3" name="Freeform 138">
                <a:extLst>
                  <a:ext uri="{FF2B5EF4-FFF2-40B4-BE49-F238E27FC236}">
                    <a16:creationId xmlns:a16="http://schemas.microsoft.com/office/drawing/2014/main" id="{7FE768F8-E9C5-40CB-936C-93540A974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8640" y="3864268"/>
                <a:ext cx="234384" cy="222209"/>
              </a:xfrm>
              <a:custGeom>
                <a:avLst/>
                <a:gdLst>
                  <a:gd name="T0" fmla="*/ 0 w 231"/>
                  <a:gd name="T1" fmla="*/ 0 h 219"/>
                  <a:gd name="T2" fmla="*/ 15 w 231"/>
                  <a:gd name="T3" fmla="*/ 219 h 219"/>
                  <a:gd name="T4" fmla="*/ 231 w 231"/>
                  <a:gd name="T5" fmla="*/ 147 h 219"/>
                  <a:gd name="T6" fmla="*/ 224 w 231"/>
                  <a:gd name="T7" fmla="*/ 42 h 219"/>
                  <a:gd name="T8" fmla="*/ 0 w 231"/>
                  <a:gd name="T9" fmla="*/ 0 h 2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219">
                    <a:moveTo>
                      <a:pt x="0" y="0"/>
                    </a:moveTo>
                    <a:lnTo>
                      <a:pt x="15" y="219"/>
                    </a:lnTo>
                    <a:lnTo>
                      <a:pt x="231" y="147"/>
                    </a:lnTo>
                    <a:lnTo>
                      <a:pt x="224" y="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64" name="Freeform 139">
                <a:extLst>
                  <a:ext uri="{FF2B5EF4-FFF2-40B4-BE49-F238E27FC236}">
                    <a16:creationId xmlns:a16="http://schemas.microsoft.com/office/drawing/2014/main" id="{D94A4B07-A4DA-40D7-89AB-3ACF272C78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2724" y="3181407"/>
                <a:ext cx="222209" cy="234385"/>
              </a:xfrm>
              <a:custGeom>
                <a:avLst/>
                <a:gdLst>
                  <a:gd name="T0" fmla="*/ 219 w 219"/>
                  <a:gd name="T1" fmla="*/ 216 h 231"/>
                  <a:gd name="T2" fmla="*/ 0 w 219"/>
                  <a:gd name="T3" fmla="*/ 231 h 231"/>
                  <a:gd name="T4" fmla="*/ 42 w 219"/>
                  <a:gd name="T5" fmla="*/ 7 h 231"/>
                  <a:gd name="T6" fmla="*/ 146 w 219"/>
                  <a:gd name="T7" fmla="*/ 0 h 231"/>
                  <a:gd name="T8" fmla="*/ 219 w 219"/>
                  <a:gd name="T9" fmla="*/ 21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9" h="231">
                    <a:moveTo>
                      <a:pt x="219" y="216"/>
                    </a:moveTo>
                    <a:lnTo>
                      <a:pt x="0" y="231"/>
                    </a:lnTo>
                    <a:lnTo>
                      <a:pt x="42" y="7"/>
                    </a:lnTo>
                    <a:lnTo>
                      <a:pt x="146" y="0"/>
                    </a:lnTo>
                    <a:lnTo>
                      <a:pt x="219" y="2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4" name="Freeform 116">
              <a:extLst>
                <a:ext uri="{FF2B5EF4-FFF2-40B4-BE49-F238E27FC236}">
                  <a16:creationId xmlns:a16="http://schemas.microsoft.com/office/drawing/2014/main" id="{8378C08C-8429-4A83-A47A-A7D7731AD1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5513" y="4444876"/>
              <a:ext cx="1376883" cy="1691426"/>
            </a:xfrm>
            <a:custGeom>
              <a:avLst/>
              <a:gdLst>
                <a:gd name="T0" fmla="*/ 1727 w 1739"/>
                <a:gd name="T1" fmla="*/ 0 h 2140"/>
                <a:gd name="T2" fmla="*/ 793 w 1739"/>
                <a:gd name="T3" fmla="*/ 0 h 2140"/>
                <a:gd name="T4" fmla="*/ 457 w 1739"/>
                <a:gd name="T5" fmla="*/ 464 h 2140"/>
                <a:gd name="T6" fmla="*/ 451 w 1739"/>
                <a:gd name="T7" fmla="*/ 467 h 2140"/>
                <a:gd name="T8" fmla="*/ 96 w 1739"/>
                <a:gd name="T9" fmla="*/ 585 h 2140"/>
                <a:gd name="T10" fmla="*/ 16 w 1739"/>
                <a:gd name="T11" fmla="*/ 729 h 2140"/>
                <a:gd name="T12" fmla="*/ 156 w 1739"/>
                <a:gd name="T13" fmla="*/ 810 h 2140"/>
                <a:gd name="T14" fmla="*/ 623 w 1739"/>
                <a:gd name="T15" fmla="*/ 641 h 2140"/>
                <a:gd name="T16" fmla="*/ 832 w 1739"/>
                <a:gd name="T17" fmla="*/ 398 h 2140"/>
                <a:gd name="T18" fmla="*/ 853 w 1739"/>
                <a:gd name="T19" fmla="*/ 406 h 2140"/>
                <a:gd name="T20" fmla="*/ 852 w 1739"/>
                <a:gd name="T21" fmla="*/ 1124 h 2140"/>
                <a:gd name="T22" fmla="*/ 852 w 1739"/>
                <a:gd name="T23" fmla="*/ 1191 h 2140"/>
                <a:gd name="T24" fmla="*/ 852 w 1739"/>
                <a:gd name="T25" fmla="*/ 2008 h 2140"/>
                <a:gd name="T26" fmla="*/ 989 w 1739"/>
                <a:gd name="T27" fmla="*/ 2140 h 2140"/>
                <a:gd name="T28" fmla="*/ 990 w 1739"/>
                <a:gd name="T29" fmla="*/ 2140 h 2140"/>
                <a:gd name="T30" fmla="*/ 1127 w 1739"/>
                <a:gd name="T31" fmla="*/ 2008 h 2140"/>
                <a:gd name="T32" fmla="*/ 1127 w 1739"/>
                <a:gd name="T33" fmla="*/ 1204 h 2140"/>
                <a:gd name="T34" fmla="*/ 1140 w 1739"/>
                <a:gd name="T35" fmla="*/ 1192 h 2140"/>
                <a:gd name="T36" fmla="*/ 1172 w 1739"/>
                <a:gd name="T37" fmla="*/ 1192 h 2140"/>
                <a:gd name="T38" fmla="*/ 1184 w 1739"/>
                <a:gd name="T39" fmla="*/ 1204 h 2140"/>
                <a:gd name="T40" fmla="*/ 1184 w 1739"/>
                <a:gd name="T41" fmla="*/ 2008 h 2140"/>
                <a:gd name="T42" fmla="*/ 1319 w 1739"/>
                <a:gd name="T43" fmla="*/ 2140 h 2140"/>
                <a:gd name="T44" fmla="*/ 1321 w 1739"/>
                <a:gd name="T45" fmla="*/ 2140 h 2140"/>
                <a:gd name="T46" fmla="*/ 1456 w 1739"/>
                <a:gd name="T47" fmla="*/ 2008 h 2140"/>
                <a:gd name="T48" fmla="*/ 1456 w 1739"/>
                <a:gd name="T49" fmla="*/ 1191 h 2140"/>
                <a:gd name="T50" fmla="*/ 1456 w 1739"/>
                <a:gd name="T51" fmla="*/ 1124 h 2140"/>
                <a:gd name="T52" fmla="*/ 1456 w 1739"/>
                <a:gd name="T53" fmla="*/ 388 h 2140"/>
                <a:gd name="T54" fmla="*/ 1476 w 1739"/>
                <a:gd name="T55" fmla="*/ 370 h 2140"/>
                <a:gd name="T56" fmla="*/ 1476 w 1739"/>
                <a:gd name="T57" fmla="*/ 370 h 2140"/>
                <a:gd name="T58" fmla="*/ 1492 w 1739"/>
                <a:gd name="T59" fmla="*/ 388 h 2140"/>
                <a:gd name="T60" fmla="*/ 1492 w 1739"/>
                <a:gd name="T61" fmla="*/ 997 h 2140"/>
                <a:gd name="T62" fmla="*/ 1616 w 1739"/>
                <a:gd name="T63" fmla="*/ 1115 h 2140"/>
                <a:gd name="T64" fmla="*/ 1739 w 1739"/>
                <a:gd name="T65" fmla="*/ 997 h 2140"/>
                <a:gd name="T66" fmla="*/ 1739 w 1739"/>
                <a:gd name="T67" fmla="*/ 455 h 2140"/>
                <a:gd name="T68" fmla="*/ 1739 w 1739"/>
                <a:gd name="T69" fmla="*/ 309 h 2140"/>
                <a:gd name="T70" fmla="*/ 1739 w 1739"/>
                <a:gd name="T71" fmla="*/ 12 h 2140"/>
                <a:gd name="T72" fmla="*/ 1727 w 1739"/>
                <a:gd name="T73" fmla="*/ 0 h 2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9" h="2140">
                  <a:moveTo>
                    <a:pt x="1727" y="0"/>
                  </a:moveTo>
                  <a:cubicBezTo>
                    <a:pt x="793" y="0"/>
                    <a:pt x="793" y="0"/>
                    <a:pt x="793" y="0"/>
                  </a:cubicBezTo>
                  <a:cubicBezTo>
                    <a:pt x="457" y="464"/>
                    <a:pt x="457" y="464"/>
                    <a:pt x="457" y="464"/>
                  </a:cubicBezTo>
                  <a:cubicBezTo>
                    <a:pt x="455" y="465"/>
                    <a:pt x="453" y="467"/>
                    <a:pt x="451" y="467"/>
                  </a:cubicBezTo>
                  <a:cubicBezTo>
                    <a:pt x="409" y="482"/>
                    <a:pt x="97" y="585"/>
                    <a:pt x="96" y="585"/>
                  </a:cubicBezTo>
                  <a:cubicBezTo>
                    <a:pt x="36" y="602"/>
                    <a:pt x="0" y="667"/>
                    <a:pt x="16" y="729"/>
                  </a:cubicBezTo>
                  <a:cubicBezTo>
                    <a:pt x="32" y="791"/>
                    <a:pt x="95" y="827"/>
                    <a:pt x="156" y="810"/>
                  </a:cubicBezTo>
                  <a:cubicBezTo>
                    <a:pt x="242" y="781"/>
                    <a:pt x="599" y="666"/>
                    <a:pt x="623" y="641"/>
                  </a:cubicBezTo>
                  <a:cubicBezTo>
                    <a:pt x="623" y="640"/>
                    <a:pt x="761" y="476"/>
                    <a:pt x="832" y="398"/>
                  </a:cubicBezTo>
                  <a:cubicBezTo>
                    <a:pt x="839" y="389"/>
                    <a:pt x="853" y="395"/>
                    <a:pt x="853" y="406"/>
                  </a:cubicBezTo>
                  <a:cubicBezTo>
                    <a:pt x="852" y="1124"/>
                    <a:pt x="852" y="1124"/>
                    <a:pt x="852" y="1124"/>
                  </a:cubicBezTo>
                  <a:cubicBezTo>
                    <a:pt x="852" y="1191"/>
                    <a:pt x="852" y="1191"/>
                    <a:pt x="852" y="1191"/>
                  </a:cubicBezTo>
                  <a:cubicBezTo>
                    <a:pt x="852" y="2008"/>
                    <a:pt x="852" y="2008"/>
                    <a:pt x="852" y="2008"/>
                  </a:cubicBezTo>
                  <a:cubicBezTo>
                    <a:pt x="852" y="2080"/>
                    <a:pt x="914" y="2140"/>
                    <a:pt x="989" y="2140"/>
                  </a:cubicBezTo>
                  <a:cubicBezTo>
                    <a:pt x="990" y="2140"/>
                    <a:pt x="990" y="2140"/>
                    <a:pt x="990" y="2140"/>
                  </a:cubicBezTo>
                  <a:cubicBezTo>
                    <a:pt x="1065" y="2140"/>
                    <a:pt x="1127" y="2080"/>
                    <a:pt x="1127" y="2008"/>
                  </a:cubicBezTo>
                  <a:cubicBezTo>
                    <a:pt x="1127" y="1204"/>
                    <a:pt x="1127" y="1204"/>
                    <a:pt x="1127" y="1204"/>
                  </a:cubicBezTo>
                  <a:cubicBezTo>
                    <a:pt x="1127" y="1197"/>
                    <a:pt x="1133" y="1192"/>
                    <a:pt x="1140" y="1192"/>
                  </a:cubicBezTo>
                  <a:cubicBezTo>
                    <a:pt x="1172" y="1192"/>
                    <a:pt x="1172" y="1192"/>
                    <a:pt x="1172" y="1192"/>
                  </a:cubicBezTo>
                  <a:cubicBezTo>
                    <a:pt x="1179" y="1192"/>
                    <a:pt x="1184" y="1197"/>
                    <a:pt x="1184" y="1204"/>
                  </a:cubicBezTo>
                  <a:cubicBezTo>
                    <a:pt x="1184" y="2008"/>
                    <a:pt x="1184" y="2008"/>
                    <a:pt x="1184" y="2008"/>
                  </a:cubicBezTo>
                  <a:cubicBezTo>
                    <a:pt x="1184" y="2080"/>
                    <a:pt x="1244" y="2140"/>
                    <a:pt x="1319" y="2140"/>
                  </a:cubicBezTo>
                  <a:cubicBezTo>
                    <a:pt x="1321" y="2140"/>
                    <a:pt x="1321" y="2140"/>
                    <a:pt x="1321" y="2140"/>
                  </a:cubicBezTo>
                  <a:cubicBezTo>
                    <a:pt x="1395" y="2140"/>
                    <a:pt x="1456" y="2080"/>
                    <a:pt x="1456" y="2008"/>
                  </a:cubicBezTo>
                  <a:cubicBezTo>
                    <a:pt x="1456" y="1191"/>
                    <a:pt x="1456" y="1191"/>
                    <a:pt x="1456" y="1191"/>
                  </a:cubicBezTo>
                  <a:cubicBezTo>
                    <a:pt x="1456" y="1124"/>
                    <a:pt x="1456" y="1124"/>
                    <a:pt x="1456" y="1124"/>
                  </a:cubicBezTo>
                  <a:cubicBezTo>
                    <a:pt x="1456" y="388"/>
                    <a:pt x="1456" y="388"/>
                    <a:pt x="1456" y="388"/>
                  </a:cubicBezTo>
                  <a:cubicBezTo>
                    <a:pt x="1456" y="377"/>
                    <a:pt x="1465" y="369"/>
                    <a:pt x="1476" y="370"/>
                  </a:cubicBezTo>
                  <a:cubicBezTo>
                    <a:pt x="1476" y="370"/>
                    <a:pt x="1476" y="370"/>
                    <a:pt x="1476" y="370"/>
                  </a:cubicBezTo>
                  <a:cubicBezTo>
                    <a:pt x="1485" y="370"/>
                    <a:pt x="1492" y="379"/>
                    <a:pt x="1492" y="388"/>
                  </a:cubicBezTo>
                  <a:cubicBezTo>
                    <a:pt x="1492" y="997"/>
                    <a:pt x="1492" y="997"/>
                    <a:pt x="1492" y="997"/>
                  </a:cubicBezTo>
                  <a:cubicBezTo>
                    <a:pt x="1492" y="1062"/>
                    <a:pt x="1549" y="1115"/>
                    <a:pt x="1616" y="1115"/>
                  </a:cubicBezTo>
                  <a:cubicBezTo>
                    <a:pt x="1683" y="1115"/>
                    <a:pt x="1739" y="1062"/>
                    <a:pt x="1739" y="997"/>
                  </a:cubicBezTo>
                  <a:cubicBezTo>
                    <a:pt x="1739" y="455"/>
                    <a:pt x="1739" y="455"/>
                    <a:pt x="1739" y="455"/>
                  </a:cubicBezTo>
                  <a:cubicBezTo>
                    <a:pt x="1739" y="309"/>
                    <a:pt x="1739" y="309"/>
                    <a:pt x="1739" y="309"/>
                  </a:cubicBezTo>
                  <a:cubicBezTo>
                    <a:pt x="1739" y="12"/>
                    <a:pt x="1739" y="12"/>
                    <a:pt x="1739" y="12"/>
                  </a:cubicBezTo>
                  <a:cubicBezTo>
                    <a:pt x="1739" y="6"/>
                    <a:pt x="1734" y="0"/>
                    <a:pt x="1727" y="0"/>
                  </a:cubicBez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5" name="Oval 117">
              <a:extLst>
                <a:ext uri="{FF2B5EF4-FFF2-40B4-BE49-F238E27FC236}">
                  <a16:creationId xmlns:a16="http://schemas.microsoft.com/office/drawing/2014/main" id="{3D016C92-999A-4417-AB41-88ECC83D50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7922" y="3950741"/>
              <a:ext cx="423110" cy="42311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Freeform 118">
              <a:extLst>
                <a:ext uri="{FF2B5EF4-FFF2-40B4-BE49-F238E27FC236}">
                  <a16:creationId xmlns:a16="http://schemas.microsoft.com/office/drawing/2014/main" id="{A10506EC-E700-4D3A-BB51-34A268BC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0640" y="3885803"/>
              <a:ext cx="1178011" cy="2255573"/>
            </a:xfrm>
            <a:custGeom>
              <a:avLst/>
              <a:gdLst>
                <a:gd name="T0" fmla="*/ 835 w 1488"/>
                <a:gd name="T1" fmla="*/ 717 h 2854"/>
                <a:gd name="T2" fmla="*/ 851 w 1488"/>
                <a:gd name="T3" fmla="*/ 708 h 2854"/>
                <a:gd name="T4" fmla="*/ 1249 w 1488"/>
                <a:gd name="T5" fmla="*/ 68 h 2854"/>
                <a:gd name="T6" fmla="*/ 1417 w 1488"/>
                <a:gd name="T7" fmla="*/ 36 h 2854"/>
                <a:gd name="T8" fmla="*/ 1451 w 1488"/>
                <a:gd name="T9" fmla="*/ 199 h 2854"/>
                <a:gd name="T10" fmla="*/ 890 w 1488"/>
                <a:gd name="T11" fmla="*/ 1074 h 2854"/>
                <a:gd name="T12" fmla="*/ 887 w 1488"/>
                <a:gd name="T13" fmla="*/ 1085 h 2854"/>
                <a:gd name="T14" fmla="*/ 887 w 1488"/>
                <a:gd name="T15" fmla="*/ 1839 h 2854"/>
                <a:gd name="T16" fmla="*/ 887 w 1488"/>
                <a:gd name="T17" fmla="*/ 1906 h 2854"/>
                <a:gd name="T18" fmla="*/ 887 w 1488"/>
                <a:gd name="T19" fmla="*/ 2723 h 2854"/>
                <a:gd name="T20" fmla="*/ 751 w 1488"/>
                <a:gd name="T21" fmla="*/ 2854 h 2854"/>
                <a:gd name="T22" fmla="*/ 749 w 1488"/>
                <a:gd name="T23" fmla="*/ 2854 h 2854"/>
                <a:gd name="T24" fmla="*/ 614 w 1488"/>
                <a:gd name="T25" fmla="*/ 2723 h 2854"/>
                <a:gd name="T26" fmla="*/ 614 w 1488"/>
                <a:gd name="T27" fmla="*/ 1925 h 2854"/>
                <a:gd name="T28" fmla="*/ 595 w 1488"/>
                <a:gd name="T29" fmla="*/ 1906 h 2854"/>
                <a:gd name="T30" fmla="*/ 576 w 1488"/>
                <a:gd name="T31" fmla="*/ 1906 h 2854"/>
                <a:gd name="T32" fmla="*/ 557 w 1488"/>
                <a:gd name="T33" fmla="*/ 1925 h 2854"/>
                <a:gd name="T34" fmla="*/ 557 w 1488"/>
                <a:gd name="T35" fmla="*/ 2723 h 2854"/>
                <a:gd name="T36" fmla="*/ 421 w 1488"/>
                <a:gd name="T37" fmla="*/ 2854 h 2854"/>
                <a:gd name="T38" fmla="*/ 419 w 1488"/>
                <a:gd name="T39" fmla="*/ 2854 h 2854"/>
                <a:gd name="T40" fmla="*/ 283 w 1488"/>
                <a:gd name="T41" fmla="*/ 2723 h 2854"/>
                <a:gd name="T42" fmla="*/ 283 w 1488"/>
                <a:gd name="T43" fmla="*/ 1906 h 2854"/>
                <a:gd name="T44" fmla="*/ 283 w 1488"/>
                <a:gd name="T45" fmla="*/ 1839 h 2854"/>
                <a:gd name="T46" fmla="*/ 283 w 1488"/>
                <a:gd name="T47" fmla="*/ 1103 h 2854"/>
                <a:gd name="T48" fmla="*/ 263 w 1488"/>
                <a:gd name="T49" fmla="*/ 1085 h 2854"/>
                <a:gd name="T50" fmla="*/ 263 w 1488"/>
                <a:gd name="T51" fmla="*/ 1085 h 2854"/>
                <a:gd name="T52" fmla="*/ 246 w 1488"/>
                <a:gd name="T53" fmla="*/ 1103 h 2854"/>
                <a:gd name="T54" fmla="*/ 246 w 1488"/>
                <a:gd name="T55" fmla="*/ 1712 h 2854"/>
                <a:gd name="T56" fmla="*/ 123 w 1488"/>
                <a:gd name="T57" fmla="*/ 1830 h 2854"/>
                <a:gd name="T58" fmla="*/ 0 w 1488"/>
                <a:gd name="T59" fmla="*/ 1712 h 2854"/>
                <a:gd name="T60" fmla="*/ 0 w 1488"/>
                <a:gd name="T61" fmla="*/ 1170 h 2854"/>
                <a:gd name="T62" fmla="*/ 0 w 1488"/>
                <a:gd name="T63" fmla="*/ 1024 h 2854"/>
                <a:gd name="T64" fmla="*/ 0 w 1488"/>
                <a:gd name="T65" fmla="*/ 736 h 2854"/>
                <a:gd name="T66" fmla="*/ 19 w 1488"/>
                <a:gd name="T67" fmla="*/ 717 h 2854"/>
                <a:gd name="T68" fmla="*/ 835 w 1488"/>
                <a:gd name="T69" fmla="*/ 717 h 2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88" h="2854">
                  <a:moveTo>
                    <a:pt x="835" y="717"/>
                  </a:moveTo>
                  <a:cubicBezTo>
                    <a:pt x="841" y="717"/>
                    <a:pt x="847" y="714"/>
                    <a:pt x="851" y="708"/>
                  </a:cubicBezTo>
                  <a:cubicBezTo>
                    <a:pt x="1249" y="68"/>
                    <a:pt x="1249" y="68"/>
                    <a:pt x="1249" y="68"/>
                  </a:cubicBezTo>
                  <a:cubicBezTo>
                    <a:pt x="1286" y="14"/>
                    <a:pt x="1361" y="0"/>
                    <a:pt x="1417" y="36"/>
                  </a:cubicBezTo>
                  <a:cubicBezTo>
                    <a:pt x="1473" y="72"/>
                    <a:pt x="1488" y="145"/>
                    <a:pt x="1451" y="199"/>
                  </a:cubicBezTo>
                  <a:cubicBezTo>
                    <a:pt x="890" y="1074"/>
                    <a:pt x="890" y="1074"/>
                    <a:pt x="890" y="1074"/>
                  </a:cubicBezTo>
                  <a:cubicBezTo>
                    <a:pt x="888" y="1077"/>
                    <a:pt x="887" y="1081"/>
                    <a:pt x="887" y="1085"/>
                  </a:cubicBezTo>
                  <a:cubicBezTo>
                    <a:pt x="887" y="1839"/>
                    <a:pt x="887" y="1839"/>
                    <a:pt x="887" y="1839"/>
                  </a:cubicBezTo>
                  <a:cubicBezTo>
                    <a:pt x="887" y="1906"/>
                    <a:pt x="887" y="1906"/>
                    <a:pt x="887" y="1906"/>
                  </a:cubicBezTo>
                  <a:cubicBezTo>
                    <a:pt x="887" y="2723"/>
                    <a:pt x="887" y="2723"/>
                    <a:pt x="887" y="2723"/>
                  </a:cubicBezTo>
                  <a:cubicBezTo>
                    <a:pt x="887" y="2795"/>
                    <a:pt x="826" y="2854"/>
                    <a:pt x="751" y="2854"/>
                  </a:cubicBezTo>
                  <a:cubicBezTo>
                    <a:pt x="749" y="2854"/>
                    <a:pt x="749" y="2854"/>
                    <a:pt x="749" y="2854"/>
                  </a:cubicBezTo>
                  <a:cubicBezTo>
                    <a:pt x="675" y="2854"/>
                    <a:pt x="614" y="2795"/>
                    <a:pt x="614" y="2723"/>
                  </a:cubicBezTo>
                  <a:cubicBezTo>
                    <a:pt x="614" y="1925"/>
                    <a:pt x="614" y="1925"/>
                    <a:pt x="614" y="1925"/>
                  </a:cubicBezTo>
                  <a:cubicBezTo>
                    <a:pt x="614" y="1914"/>
                    <a:pt x="605" y="1906"/>
                    <a:pt x="595" y="1906"/>
                  </a:cubicBezTo>
                  <a:cubicBezTo>
                    <a:pt x="576" y="1906"/>
                    <a:pt x="576" y="1906"/>
                    <a:pt x="576" y="1906"/>
                  </a:cubicBezTo>
                  <a:cubicBezTo>
                    <a:pt x="565" y="1906"/>
                    <a:pt x="557" y="1914"/>
                    <a:pt x="557" y="1925"/>
                  </a:cubicBezTo>
                  <a:cubicBezTo>
                    <a:pt x="557" y="2723"/>
                    <a:pt x="557" y="2723"/>
                    <a:pt x="557" y="2723"/>
                  </a:cubicBezTo>
                  <a:cubicBezTo>
                    <a:pt x="557" y="2795"/>
                    <a:pt x="495" y="2854"/>
                    <a:pt x="421" y="2854"/>
                  </a:cubicBezTo>
                  <a:cubicBezTo>
                    <a:pt x="419" y="2854"/>
                    <a:pt x="419" y="2854"/>
                    <a:pt x="419" y="2854"/>
                  </a:cubicBezTo>
                  <a:cubicBezTo>
                    <a:pt x="344" y="2854"/>
                    <a:pt x="283" y="2795"/>
                    <a:pt x="283" y="2723"/>
                  </a:cubicBezTo>
                  <a:cubicBezTo>
                    <a:pt x="283" y="1906"/>
                    <a:pt x="283" y="1906"/>
                    <a:pt x="283" y="1906"/>
                  </a:cubicBezTo>
                  <a:cubicBezTo>
                    <a:pt x="283" y="1839"/>
                    <a:pt x="283" y="1839"/>
                    <a:pt x="283" y="1839"/>
                  </a:cubicBezTo>
                  <a:cubicBezTo>
                    <a:pt x="283" y="1103"/>
                    <a:pt x="283" y="1103"/>
                    <a:pt x="283" y="1103"/>
                  </a:cubicBezTo>
                  <a:cubicBezTo>
                    <a:pt x="283" y="1092"/>
                    <a:pt x="274" y="1084"/>
                    <a:pt x="263" y="1085"/>
                  </a:cubicBezTo>
                  <a:cubicBezTo>
                    <a:pt x="263" y="1085"/>
                    <a:pt x="263" y="1085"/>
                    <a:pt x="263" y="1085"/>
                  </a:cubicBezTo>
                  <a:cubicBezTo>
                    <a:pt x="253" y="1086"/>
                    <a:pt x="246" y="1094"/>
                    <a:pt x="246" y="1103"/>
                  </a:cubicBezTo>
                  <a:cubicBezTo>
                    <a:pt x="246" y="1712"/>
                    <a:pt x="246" y="1712"/>
                    <a:pt x="246" y="1712"/>
                  </a:cubicBezTo>
                  <a:cubicBezTo>
                    <a:pt x="246" y="1778"/>
                    <a:pt x="190" y="1830"/>
                    <a:pt x="123" y="1830"/>
                  </a:cubicBezTo>
                  <a:cubicBezTo>
                    <a:pt x="56" y="1830"/>
                    <a:pt x="0" y="1778"/>
                    <a:pt x="0" y="1712"/>
                  </a:cubicBezTo>
                  <a:cubicBezTo>
                    <a:pt x="0" y="1170"/>
                    <a:pt x="0" y="1170"/>
                    <a:pt x="0" y="1170"/>
                  </a:cubicBezTo>
                  <a:cubicBezTo>
                    <a:pt x="0" y="1024"/>
                    <a:pt x="0" y="1024"/>
                    <a:pt x="0" y="1024"/>
                  </a:cubicBezTo>
                  <a:cubicBezTo>
                    <a:pt x="0" y="736"/>
                    <a:pt x="0" y="736"/>
                    <a:pt x="0" y="736"/>
                  </a:cubicBezTo>
                  <a:cubicBezTo>
                    <a:pt x="0" y="726"/>
                    <a:pt x="9" y="717"/>
                    <a:pt x="19" y="717"/>
                  </a:cubicBezTo>
                  <a:lnTo>
                    <a:pt x="835" y="717"/>
                  </a:lnTo>
                  <a:close/>
                </a:path>
              </a:pathLst>
            </a:cu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7" name="Freeform 119">
              <a:extLst>
                <a:ext uri="{FF2B5EF4-FFF2-40B4-BE49-F238E27FC236}">
                  <a16:creationId xmlns:a16="http://schemas.microsoft.com/office/drawing/2014/main" id="{650F96A1-984D-4F8F-82B7-742496CD4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0087" y="3825938"/>
              <a:ext cx="563132" cy="296279"/>
            </a:xfrm>
            <a:custGeom>
              <a:avLst/>
              <a:gdLst>
                <a:gd name="T0" fmla="*/ 51 w 711"/>
                <a:gd name="T1" fmla="*/ 375 h 375"/>
                <a:gd name="T2" fmla="*/ 0 w 711"/>
                <a:gd name="T3" fmla="*/ 323 h 375"/>
                <a:gd name="T4" fmla="*/ 21 w 711"/>
                <a:gd name="T5" fmla="*/ 281 h 375"/>
                <a:gd name="T6" fmla="*/ 334 w 711"/>
                <a:gd name="T7" fmla="*/ 0 h 375"/>
                <a:gd name="T8" fmla="*/ 646 w 711"/>
                <a:gd name="T9" fmla="*/ 271 h 375"/>
                <a:gd name="T10" fmla="*/ 660 w 711"/>
                <a:gd name="T11" fmla="*/ 271 h 375"/>
                <a:gd name="T12" fmla="*/ 711 w 711"/>
                <a:gd name="T13" fmla="*/ 323 h 375"/>
                <a:gd name="T14" fmla="*/ 660 w 711"/>
                <a:gd name="T15" fmla="*/ 375 h 375"/>
                <a:gd name="T16" fmla="*/ 51 w 711"/>
                <a:gd name="T17" fmla="*/ 37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1" h="375">
                  <a:moveTo>
                    <a:pt x="51" y="375"/>
                  </a:moveTo>
                  <a:cubicBezTo>
                    <a:pt x="23" y="375"/>
                    <a:pt x="0" y="351"/>
                    <a:pt x="0" y="323"/>
                  </a:cubicBezTo>
                  <a:cubicBezTo>
                    <a:pt x="0" y="306"/>
                    <a:pt x="8" y="291"/>
                    <a:pt x="21" y="281"/>
                  </a:cubicBezTo>
                  <a:cubicBezTo>
                    <a:pt x="41" y="120"/>
                    <a:pt x="172" y="0"/>
                    <a:pt x="334" y="0"/>
                  </a:cubicBezTo>
                  <a:cubicBezTo>
                    <a:pt x="492" y="0"/>
                    <a:pt x="622" y="115"/>
                    <a:pt x="646" y="271"/>
                  </a:cubicBezTo>
                  <a:cubicBezTo>
                    <a:pt x="660" y="271"/>
                    <a:pt x="660" y="271"/>
                    <a:pt x="660" y="271"/>
                  </a:cubicBezTo>
                  <a:cubicBezTo>
                    <a:pt x="688" y="271"/>
                    <a:pt x="711" y="295"/>
                    <a:pt x="711" y="323"/>
                  </a:cubicBezTo>
                  <a:cubicBezTo>
                    <a:pt x="711" y="351"/>
                    <a:pt x="688" y="375"/>
                    <a:pt x="660" y="375"/>
                  </a:cubicBezTo>
                  <a:lnTo>
                    <a:pt x="51" y="37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8" name="Freeform 120">
              <a:extLst>
                <a:ext uri="{FF2B5EF4-FFF2-40B4-BE49-F238E27FC236}">
                  <a16:creationId xmlns:a16="http://schemas.microsoft.com/office/drawing/2014/main" id="{7EBB5D12-8090-40E1-8F1D-188B91A3C06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56749" y="3802602"/>
              <a:ext cx="609806" cy="341938"/>
            </a:xfrm>
            <a:custGeom>
              <a:avLst/>
              <a:gdLst>
                <a:gd name="T0" fmla="*/ 364 w 771"/>
                <a:gd name="T1" fmla="*/ 60 h 433"/>
                <a:gd name="T2" fmla="*/ 649 w 771"/>
                <a:gd name="T3" fmla="*/ 333 h 433"/>
                <a:gd name="T4" fmla="*/ 690 w 771"/>
                <a:gd name="T5" fmla="*/ 333 h 433"/>
                <a:gd name="T6" fmla="*/ 711 w 771"/>
                <a:gd name="T7" fmla="*/ 353 h 433"/>
                <a:gd name="T8" fmla="*/ 690 w 771"/>
                <a:gd name="T9" fmla="*/ 373 h 433"/>
                <a:gd name="T10" fmla="*/ 81 w 771"/>
                <a:gd name="T11" fmla="*/ 373 h 433"/>
                <a:gd name="T12" fmla="*/ 60 w 771"/>
                <a:gd name="T13" fmla="*/ 352 h 433"/>
                <a:gd name="T14" fmla="*/ 79 w 771"/>
                <a:gd name="T15" fmla="*/ 331 h 433"/>
                <a:gd name="T16" fmla="*/ 364 w 771"/>
                <a:gd name="T17" fmla="*/ 60 h 433"/>
                <a:gd name="T18" fmla="*/ 364 w 771"/>
                <a:gd name="T19" fmla="*/ 0 h 433"/>
                <a:gd name="T20" fmla="*/ 128 w 771"/>
                <a:gd name="T21" fmla="*/ 94 h 433"/>
                <a:gd name="T22" fmla="*/ 23 w 771"/>
                <a:gd name="T23" fmla="*/ 296 h 433"/>
                <a:gd name="T24" fmla="*/ 0 w 771"/>
                <a:gd name="T25" fmla="*/ 352 h 433"/>
                <a:gd name="T26" fmla="*/ 81 w 771"/>
                <a:gd name="T27" fmla="*/ 433 h 433"/>
                <a:gd name="T28" fmla="*/ 690 w 771"/>
                <a:gd name="T29" fmla="*/ 433 h 433"/>
                <a:gd name="T30" fmla="*/ 771 w 771"/>
                <a:gd name="T31" fmla="*/ 353 h 433"/>
                <a:gd name="T32" fmla="*/ 701 w 771"/>
                <a:gd name="T33" fmla="*/ 273 h 433"/>
                <a:gd name="T34" fmla="*/ 600 w 771"/>
                <a:gd name="T35" fmla="*/ 93 h 433"/>
                <a:gd name="T36" fmla="*/ 364 w 771"/>
                <a:gd name="T37" fmla="*/ 0 h 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71" h="433">
                  <a:moveTo>
                    <a:pt x="364" y="60"/>
                  </a:moveTo>
                  <a:cubicBezTo>
                    <a:pt x="514" y="60"/>
                    <a:pt x="638" y="173"/>
                    <a:pt x="649" y="333"/>
                  </a:cubicBezTo>
                  <a:cubicBezTo>
                    <a:pt x="690" y="333"/>
                    <a:pt x="690" y="333"/>
                    <a:pt x="690" y="333"/>
                  </a:cubicBezTo>
                  <a:cubicBezTo>
                    <a:pt x="702" y="333"/>
                    <a:pt x="711" y="342"/>
                    <a:pt x="711" y="353"/>
                  </a:cubicBezTo>
                  <a:cubicBezTo>
                    <a:pt x="711" y="364"/>
                    <a:pt x="702" y="373"/>
                    <a:pt x="690" y="373"/>
                  </a:cubicBezTo>
                  <a:cubicBezTo>
                    <a:pt x="81" y="373"/>
                    <a:pt x="81" y="373"/>
                    <a:pt x="81" y="373"/>
                  </a:cubicBezTo>
                  <a:cubicBezTo>
                    <a:pt x="70" y="373"/>
                    <a:pt x="60" y="363"/>
                    <a:pt x="60" y="352"/>
                  </a:cubicBezTo>
                  <a:cubicBezTo>
                    <a:pt x="60" y="341"/>
                    <a:pt x="69" y="332"/>
                    <a:pt x="79" y="331"/>
                  </a:cubicBezTo>
                  <a:cubicBezTo>
                    <a:pt x="90" y="176"/>
                    <a:pt x="213" y="60"/>
                    <a:pt x="364" y="60"/>
                  </a:cubicBezTo>
                  <a:moveTo>
                    <a:pt x="364" y="0"/>
                  </a:moveTo>
                  <a:cubicBezTo>
                    <a:pt x="275" y="0"/>
                    <a:pt x="192" y="33"/>
                    <a:pt x="128" y="94"/>
                  </a:cubicBezTo>
                  <a:cubicBezTo>
                    <a:pt x="71" y="147"/>
                    <a:pt x="35" y="218"/>
                    <a:pt x="23" y="296"/>
                  </a:cubicBezTo>
                  <a:cubicBezTo>
                    <a:pt x="9" y="311"/>
                    <a:pt x="0" y="331"/>
                    <a:pt x="0" y="352"/>
                  </a:cubicBezTo>
                  <a:cubicBezTo>
                    <a:pt x="0" y="397"/>
                    <a:pt x="37" y="433"/>
                    <a:pt x="81" y="433"/>
                  </a:cubicBezTo>
                  <a:cubicBezTo>
                    <a:pt x="690" y="433"/>
                    <a:pt x="690" y="433"/>
                    <a:pt x="690" y="433"/>
                  </a:cubicBezTo>
                  <a:cubicBezTo>
                    <a:pt x="735" y="433"/>
                    <a:pt x="771" y="397"/>
                    <a:pt x="771" y="353"/>
                  </a:cubicBezTo>
                  <a:cubicBezTo>
                    <a:pt x="771" y="312"/>
                    <a:pt x="740" y="278"/>
                    <a:pt x="701" y="273"/>
                  </a:cubicBezTo>
                  <a:cubicBezTo>
                    <a:pt x="685" y="203"/>
                    <a:pt x="651" y="141"/>
                    <a:pt x="600" y="93"/>
                  </a:cubicBezTo>
                  <a:cubicBezTo>
                    <a:pt x="536" y="33"/>
                    <a:pt x="453" y="0"/>
                    <a:pt x="364" y="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9" name="Oval 121">
              <a:extLst>
                <a:ext uri="{FF2B5EF4-FFF2-40B4-BE49-F238E27FC236}">
                  <a16:creationId xmlns:a16="http://schemas.microsoft.com/office/drawing/2014/main" id="{7BFBC448-01D1-4342-8646-3403C1ED47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42872" y="3953784"/>
              <a:ext cx="423110" cy="423110"/>
            </a:xfrm>
            <a:prstGeom prst="ellipse">
              <a:avLst/>
            </a:prstGeom>
            <a:solidFill>
              <a:srgbClr val="FFFFFF">
                <a:lumMod val="8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0" name="Freeform 123">
              <a:extLst>
                <a:ext uri="{FF2B5EF4-FFF2-40B4-BE49-F238E27FC236}">
                  <a16:creationId xmlns:a16="http://schemas.microsoft.com/office/drawing/2014/main" id="{67DCDDB3-C9B3-4929-AB87-6D0CE1EA476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3216" y="3076110"/>
              <a:ext cx="1227730" cy="1226715"/>
            </a:xfrm>
            <a:custGeom>
              <a:avLst/>
              <a:gdLst>
                <a:gd name="T0" fmla="*/ 165 w 1552"/>
                <a:gd name="T1" fmla="*/ 1075 h 1552"/>
                <a:gd name="T2" fmla="*/ 1076 w 1552"/>
                <a:gd name="T3" fmla="*/ 1387 h 1552"/>
                <a:gd name="T4" fmla="*/ 1387 w 1552"/>
                <a:gd name="T5" fmla="*/ 477 h 1552"/>
                <a:gd name="T6" fmla="*/ 477 w 1552"/>
                <a:gd name="T7" fmla="*/ 165 h 1552"/>
                <a:gd name="T8" fmla="*/ 165 w 1552"/>
                <a:gd name="T9" fmla="*/ 1075 h 1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52" h="1552">
                  <a:moveTo>
                    <a:pt x="165" y="1075"/>
                  </a:moveTo>
                  <a:cubicBezTo>
                    <a:pt x="331" y="1413"/>
                    <a:pt x="738" y="1552"/>
                    <a:pt x="1076" y="1387"/>
                  </a:cubicBezTo>
                  <a:cubicBezTo>
                    <a:pt x="1413" y="1221"/>
                    <a:pt x="1552" y="814"/>
                    <a:pt x="1387" y="477"/>
                  </a:cubicBezTo>
                  <a:cubicBezTo>
                    <a:pt x="1222" y="139"/>
                    <a:pt x="814" y="0"/>
                    <a:pt x="477" y="165"/>
                  </a:cubicBezTo>
                  <a:cubicBezTo>
                    <a:pt x="139" y="331"/>
                    <a:pt x="0" y="738"/>
                    <a:pt x="165" y="1075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67E2D02A-AFB1-4B79-86CD-A037BC7918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0683" y="2285696"/>
              <a:ext cx="1354561" cy="1353547"/>
            </a:xfrm>
            <a:custGeom>
              <a:avLst/>
              <a:gdLst>
                <a:gd name="T0" fmla="*/ 115 w 1712"/>
                <a:gd name="T1" fmla="*/ 1065 h 1713"/>
                <a:gd name="T2" fmla="*/ 1065 w 1712"/>
                <a:gd name="T3" fmla="*/ 1597 h 1713"/>
                <a:gd name="T4" fmla="*/ 1597 w 1712"/>
                <a:gd name="T5" fmla="*/ 647 h 1713"/>
                <a:gd name="T6" fmla="*/ 647 w 1712"/>
                <a:gd name="T7" fmla="*/ 116 h 1713"/>
                <a:gd name="T8" fmla="*/ 115 w 1712"/>
                <a:gd name="T9" fmla="*/ 1065 h 17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2" h="1713">
                  <a:moveTo>
                    <a:pt x="115" y="1065"/>
                  </a:moveTo>
                  <a:cubicBezTo>
                    <a:pt x="231" y="1475"/>
                    <a:pt x="656" y="1713"/>
                    <a:pt x="1065" y="1597"/>
                  </a:cubicBezTo>
                  <a:cubicBezTo>
                    <a:pt x="1474" y="1482"/>
                    <a:pt x="1712" y="1056"/>
                    <a:pt x="1597" y="647"/>
                  </a:cubicBezTo>
                  <a:cubicBezTo>
                    <a:pt x="1481" y="238"/>
                    <a:pt x="1056" y="0"/>
                    <a:pt x="647" y="116"/>
                  </a:cubicBezTo>
                  <a:cubicBezTo>
                    <a:pt x="238" y="231"/>
                    <a:pt x="0" y="656"/>
                    <a:pt x="115" y="10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5F53D10A-ED72-43BD-B36F-76174687EB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6940" y="2441952"/>
              <a:ext cx="1042048" cy="1041034"/>
            </a:xfrm>
            <a:custGeom>
              <a:avLst/>
              <a:gdLst>
                <a:gd name="T0" fmla="*/ 88 w 1317"/>
                <a:gd name="T1" fmla="*/ 819 h 1317"/>
                <a:gd name="T2" fmla="*/ 819 w 1317"/>
                <a:gd name="T3" fmla="*/ 1228 h 1317"/>
                <a:gd name="T4" fmla="*/ 1228 w 1317"/>
                <a:gd name="T5" fmla="*/ 498 h 1317"/>
                <a:gd name="T6" fmla="*/ 497 w 1317"/>
                <a:gd name="T7" fmla="*/ 89 h 1317"/>
                <a:gd name="T8" fmla="*/ 88 w 1317"/>
                <a:gd name="T9" fmla="*/ 819 h 1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7" h="1317">
                  <a:moveTo>
                    <a:pt x="88" y="819"/>
                  </a:moveTo>
                  <a:cubicBezTo>
                    <a:pt x="177" y="1134"/>
                    <a:pt x="504" y="1317"/>
                    <a:pt x="819" y="1228"/>
                  </a:cubicBezTo>
                  <a:cubicBezTo>
                    <a:pt x="1134" y="1139"/>
                    <a:pt x="1317" y="812"/>
                    <a:pt x="1228" y="498"/>
                  </a:cubicBezTo>
                  <a:cubicBezTo>
                    <a:pt x="1139" y="183"/>
                    <a:pt x="812" y="0"/>
                    <a:pt x="497" y="89"/>
                  </a:cubicBezTo>
                  <a:cubicBezTo>
                    <a:pt x="183" y="177"/>
                    <a:pt x="0" y="505"/>
                    <a:pt x="88" y="819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43" name="Group 121">
              <a:extLst>
                <a:ext uri="{FF2B5EF4-FFF2-40B4-BE49-F238E27FC236}">
                  <a16:creationId xmlns:a16="http://schemas.microsoft.com/office/drawing/2014/main" id="{8D136EA9-66D8-4490-BF43-313F58764CC7}"/>
                </a:ext>
              </a:extLst>
            </p:cNvPr>
            <p:cNvGrpSpPr/>
            <p:nvPr/>
          </p:nvGrpSpPr>
          <p:grpSpPr>
            <a:xfrm>
              <a:off x="1539951" y="2234963"/>
              <a:ext cx="1456026" cy="1453997"/>
              <a:chOff x="1468807" y="2563483"/>
              <a:chExt cx="1456026" cy="1453997"/>
            </a:xfrm>
            <a:solidFill>
              <a:schemeClr val="accent4"/>
            </a:solidFill>
          </p:grpSpPr>
          <p:sp>
            <p:nvSpPr>
              <p:cNvPr id="132" name="Freeform 142">
                <a:extLst>
                  <a:ext uri="{FF2B5EF4-FFF2-40B4-BE49-F238E27FC236}">
                    <a16:creationId xmlns:a16="http://schemas.microsoft.com/office/drawing/2014/main" id="{DAB55483-B413-400F-972F-A6549BD2D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53811" y="2577688"/>
                <a:ext cx="191769" cy="229311"/>
              </a:xfrm>
              <a:custGeom>
                <a:avLst/>
                <a:gdLst>
                  <a:gd name="T0" fmla="*/ 5 w 189"/>
                  <a:gd name="T1" fmla="*/ 226 h 226"/>
                  <a:gd name="T2" fmla="*/ 189 w 189"/>
                  <a:gd name="T3" fmla="*/ 175 h 226"/>
                  <a:gd name="T4" fmla="*/ 88 w 189"/>
                  <a:gd name="T5" fmla="*/ 0 h 226"/>
                  <a:gd name="T6" fmla="*/ 0 w 189"/>
                  <a:gd name="T7" fmla="*/ 25 h 226"/>
                  <a:gd name="T8" fmla="*/ 5 w 189"/>
                  <a:gd name="T9" fmla="*/ 226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9" h="226">
                    <a:moveTo>
                      <a:pt x="5" y="226"/>
                    </a:moveTo>
                    <a:lnTo>
                      <a:pt x="189" y="175"/>
                    </a:lnTo>
                    <a:lnTo>
                      <a:pt x="88" y="0"/>
                    </a:lnTo>
                    <a:lnTo>
                      <a:pt x="0" y="25"/>
                    </a:lnTo>
                    <a:lnTo>
                      <a:pt x="5" y="2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3" name="Freeform 143">
                <a:extLst>
                  <a:ext uri="{FF2B5EF4-FFF2-40B4-BE49-F238E27FC236}">
                    <a16:creationId xmlns:a16="http://schemas.microsoft.com/office/drawing/2014/main" id="{AA78480A-9510-49EC-B33A-CA1488367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81998" y="3341722"/>
                <a:ext cx="230326" cy="191770"/>
              </a:xfrm>
              <a:custGeom>
                <a:avLst/>
                <a:gdLst>
                  <a:gd name="T0" fmla="*/ 175 w 227"/>
                  <a:gd name="T1" fmla="*/ 0 h 189"/>
                  <a:gd name="T2" fmla="*/ 227 w 227"/>
                  <a:gd name="T3" fmla="*/ 184 h 189"/>
                  <a:gd name="T4" fmla="*/ 25 w 227"/>
                  <a:gd name="T5" fmla="*/ 189 h 189"/>
                  <a:gd name="T6" fmla="*/ 0 w 227"/>
                  <a:gd name="T7" fmla="*/ 102 h 189"/>
                  <a:gd name="T8" fmla="*/ 175 w 227"/>
                  <a:gd name="T9" fmla="*/ 0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7" h="189">
                    <a:moveTo>
                      <a:pt x="175" y="0"/>
                    </a:moveTo>
                    <a:lnTo>
                      <a:pt x="227" y="184"/>
                    </a:lnTo>
                    <a:lnTo>
                      <a:pt x="25" y="189"/>
                    </a:lnTo>
                    <a:lnTo>
                      <a:pt x="0" y="102"/>
                    </a:lnTo>
                    <a:lnTo>
                      <a:pt x="17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4" name="Freeform 144">
                <a:extLst>
                  <a:ext uri="{FF2B5EF4-FFF2-40B4-BE49-F238E27FC236}">
                    <a16:creationId xmlns:a16="http://schemas.microsoft.com/office/drawing/2014/main" id="{F05EAA23-75BD-44E0-8C5E-C74A5C8910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7046" y="3773964"/>
                <a:ext cx="192784" cy="230326"/>
              </a:xfrm>
              <a:custGeom>
                <a:avLst/>
                <a:gdLst>
                  <a:gd name="T0" fmla="*/ 184 w 190"/>
                  <a:gd name="T1" fmla="*/ 0 h 227"/>
                  <a:gd name="T2" fmla="*/ 0 w 190"/>
                  <a:gd name="T3" fmla="*/ 52 h 227"/>
                  <a:gd name="T4" fmla="*/ 102 w 190"/>
                  <a:gd name="T5" fmla="*/ 227 h 227"/>
                  <a:gd name="T6" fmla="*/ 190 w 190"/>
                  <a:gd name="T7" fmla="*/ 202 h 227"/>
                  <a:gd name="T8" fmla="*/ 184 w 190"/>
                  <a:gd name="T9" fmla="*/ 0 h 2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27">
                    <a:moveTo>
                      <a:pt x="184" y="0"/>
                    </a:moveTo>
                    <a:lnTo>
                      <a:pt x="0" y="52"/>
                    </a:lnTo>
                    <a:lnTo>
                      <a:pt x="102" y="227"/>
                    </a:lnTo>
                    <a:lnTo>
                      <a:pt x="190" y="202"/>
                    </a:lnTo>
                    <a:lnTo>
                      <a:pt x="18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5" name="Freeform 145">
                <a:extLst>
                  <a:ext uri="{FF2B5EF4-FFF2-40B4-BE49-F238E27FC236}">
                    <a16:creationId xmlns:a16="http://schemas.microsoft.com/office/drawing/2014/main" id="{2E476725-C479-4E64-BEEB-CC0DAC103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0302" y="3049502"/>
                <a:ext cx="231341" cy="190755"/>
              </a:xfrm>
              <a:custGeom>
                <a:avLst/>
                <a:gdLst>
                  <a:gd name="T0" fmla="*/ 52 w 228"/>
                  <a:gd name="T1" fmla="*/ 188 h 188"/>
                  <a:gd name="T2" fmla="*/ 0 w 228"/>
                  <a:gd name="T3" fmla="*/ 4 h 188"/>
                  <a:gd name="T4" fmla="*/ 203 w 228"/>
                  <a:gd name="T5" fmla="*/ 0 h 188"/>
                  <a:gd name="T6" fmla="*/ 228 w 228"/>
                  <a:gd name="T7" fmla="*/ 87 h 188"/>
                  <a:gd name="T8" fmla="*/ 52 w 228"/>
                  <a:gd name="T9" fmla="*/ 188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8" h="188">
                    <a:moveTo>
                      <a:pt x="52" y="188"/>
                    </a:moveTo>
                    <a:lnTo>
                      <a:pt x="0" y="4"/>
                    </a:lnTo>
                    <a:lnTo>
                      <a:pt x="203" y="0"/>
                    </a:lnTo>
                    <a:lnTo>
                      <a:pt x="228" y="87"/>
                    </a:lnTo>
                    <a:lnTo>
                      <a:pt x="52" y="18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6" name="Freeform 146">
                <a:extLst>
                  <a:ext uri="{FF2B5EF4-FFF2-40B4-BE49-F238E27FC236}">
                    <a16:creationId xmlns:a16="http://schemas.microsoft.com/office/drawing/2014/main" id="{AA5227C0-DB92-45E1-964A-2C96EC1A82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38818" y="2895275"/>
                <a:ext cx="240472" cy="221194"/>
              </a:xfrm>
              <a:custGeom>
                <a:avLst/>
                <a:gdLst>
                  <a:gd name="T0" fmla="*/ 144 w 237"/>
                  <a:gd name="T1" fmla="*/ 218 h 218"/>
                  <a:gd name="T2" fmla="*/ 237 w 237"/>
                  <a:gd name="T3" fmla="*/ 51 h 218"/>
                  <a:gd name="T4" fmla="*/ 45 w 237"/>
                  <a:gd name="T5" fmla="*/ 0 h 218"/>
                  <a:gd name="T6" fmla="*/ 0 w 237"/>
                  <a:gd name="T7" fmla="*/ 80 h 218"/>
                  <a:gd name="T8" fmla="*/ 144 w 237"/>
                  <a:gd name="T9" fmla="*/ 218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218">
                    <a:moveTo>
                      <a:pt x="144" y="218"/>
                    </a:moveTo>
                    <a:lnTo>
                      <a:pt x="237" y="51"/>
                    </a:lnTo>
                    <a:lnTo>
                      <a:pt x="45" y="0"/>
                    </a:lnTo>
                    <a:lnTo>
                      <a:pt x="0" y="80"/>
                    </a:lnTo>
                    <a:lnTo>
                      <a:pt x="144" y="2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7" name="Freeform 147">
                <a:extLst>
                  <a:ext uri="{FF2B5EF4-FFF2-40B4-BE49-F238E27FC236}">
                    <a16:creationId xmlns:a16="http://schemas.microsoft.com/office/drawing/2014/main" id="{01639C51-81EA-4525-98DA-1AF9E961FC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00599" y="3708011"/>
                <a:ext cx="220179" cy="239458"/>
              </a:xfrm>
              <a:custGeom>
                <a:avLst/>
                <a:gdLst>
                  <a:gd name="T0" fmla="*/ 50 w 217"/>
                  <a:gd name="T1" fmla="*/ 0 h 236"/>
                  <a:gd name="T2" fmla="*/ 217 w 217"/>
                  <a:gd name="T3" fmla="*/ 94 h 236"/>
                  <a:gd name="T4" fmla="*/ 80 w 217"/>
                  <a:gd name="T5" fmla="*/ 236 h 236"/>
                  <a:gd name="T6" fmla="*/ 0 w 217"/>
                  <a:gd name="T7" fmla="*/ 192 h 236"/>
                  <a:gd name="T8" fmla="*/ 50 w 217"/>
                  <a:gd name="T9" fmla="*/ 0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236">
                    <a:moveTo>
                      <a:pt x="50" y="0"/>
                    </a:moveTo>
                    <a:lnTo>
                      <a:pt x="217" y="94"/>
                    </a:lnTo>
                    <a:lnTo>
                      <a:pt x="80" y="236"/>
                    </a:lnTo>
                    <a:lnTo>
                      <a:pt x="0" y="192"/>
                    </a:lnTo>
                    <a:lnTo>
                      <a:pt x="5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8" name="Freeform 148">
                <a:extLst>
                  <a:ext uri="{FF2B5EF4-FFF2-40B4-BE49-F238E27FC236}">
                    <a16:creationId xmlns:a16="http://schemas.microsoft.com/office/drawing/2014/main" id="{6758B771-2FAF-498A-BED2-D67B1E9657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4350" y="3466524"/>
                <a:ext cx="240472" cy="219165"/>
              </a:xfrm>
              <a:custGeom>
                <a:avLst/>
                <a:gdLst>
                  <a:gd name="T0" fmla="*/ 93 w 237"/>
                  <a:gd name="T1" fmla="*/ 0 h 216"/>
                  <a:gd name="T2" fmla="*/ 0 w 237"/>
                  <a:gd name="T3" fmla="*/ 166 h 216"/>
                  <a:gd name="T4" fmla="*/ 192 w 237"/>
                  <a:gd name="T5" fmla="*/ 216 h 216"/>
                  <a:gd name="T6" fmla="*/ 237 w 237"/>
                  <a:gd name="T7" fmla="*/ 137 h 216"/>
                  <a:gd name="T8" fmla="*/ 93 w 237"/>
                  <a:gd name="T9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216">
                    <a:moveTo>
                      <a:pt x="93" y="0"/>
                    </a:moveTo>
                    <a:lnTo>
                      <a:pt x="0" y="166"/>
                    </a:lnTo>
                    <a:lnTo>
                      <a:pt x="192" y="216"/>
                    </a:lnTo>
                    <a:lnTo>
                      <a:pt x="237" y="137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9" name="Freeform 149">
                <a:extLst>
                  <a:ext uri="{FF2B5EF4-FFF2-40B4-BE49-F238E27FC236}">
                    <a16:creationId xmlns:a16="http://schemas.microsoft.com/office/drawing/2014/main" id="{AF24DC14-0BCB-4B3C-BE63-A502C5B9A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71848" y="2634509"/>
                <a:ext cx="220179" cy="239458"/>
              </a:xfrm>
              <a:custGeom>
                <a:avLst/>
                <a:gdLst>
                  <a:gd name="T0" fmla="*/ 167 w 217"/>
                  <a:gd name="T1" fmla="*/ 236 h 236"/>
                  <a:gd name="T2" fmla="*/ 0 w 217"/>
                  <a:gd name="T3" fmla="*/ 143 h 236"/>
                  <a:gd name="T4" fmla="*/ 138 w 217"/>
                  <a:gd name="T5" fmla="*/ 0 h 236"/>
                  <a:gd name="T6" fmla="*/ 217 w 217"/>
                  <a:gd name="T7" fmla="*/ 45 h 236"/>
                  <a:gd name="T8" fmla="*/ 167 w 217"/>
                  <a:gd name="T9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7" h="236">
                    <a:moveTo>
                      <a:pt x="167" y="236"/>
                    </a:moveTo>
                    <a:lnTo>
                      <a:pt x="0" y="143"/>
                    </a:lnTo>
                    <a:lnTo>
                      <a:pt x="138" y="0"/>
                    </a:lnTo>
                    <a:lnTo>
                      <a:pt x="217" y="45"/>
                    </a:lnTo>
                    <a:lnTo>
                      <a:pt x="167" y="2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0" name="Freeform 150">
                <a:extLst>
                  <a:ext uri="{FF2B5EF4-FFF2-40B4-BE49-F238E27FC236}">
                    <a16:creationId xmlns:a16="http://schemas.microsoft.com/office/drawing/2014/main" id="{D732AEA8-B09E-49FA-9DC0-D985D8F605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06236" y="2695388"/>
                <a:ext cx="234384" cy="240473"/>
              </a:xfrm>
              <a:custGeom>
                <a:avLst/>
                <a:gdLst>
                  <a:gd name="T0" fmla="*/ 81 w 231"/>
                  <a:gd name="T1" fmla="*/ 237 h 237"/>
                  <a:gd name="T2" fmla="*/ 231 w 231"/>
                  <a:gd name="T3" fmla="*/ 118 h 237"/>
                  <a:gd name="T4" fmla="*/ 71 w 231"/>
                  <a:gd name="T5" fmla="*/ 0 h 237"/>
                  <a:gd name="T6" fmla="*/ 0 w 231"/>
                  <a:gd name="T7" fmla="*/ 57 h 237"/>
                  <a:gd name="T8" fmla="*/ 81 w 231"/>
                  <a:gd name="T9" fmla="*/ 237 h 2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237">
                    <a:moveTo>
                      <a:pt x="81" y="237"/>
                    </a:moveTo>
                    <a:lnTo>
                      <a:pt x="231" y="118"/>
                    </a:lnTo>
                    <a:lnTo>
                      <a:pt x="71" y="0"/>
                    </a:lnTo>
                    <a:lnTo>
                      <a:pt x="0" y="57"/>
                    </a:lnTo>
                    <a:lnTo>
                      <a:pt x="81" y="2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1" name="Freeform 151">
                <a:extLst>
                  <a:ext uri="{FF2B5EF4-FFF2-40B4-BE49-F238E27FC236}">
                    <a16:creationId xmlns:a16="http://schemas.microsoft.com/office/drawing/2014/main" id="{848AD54E-29F8-4820-98A3-9E7B7FFF7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9697" y="3547696"/>
                <a:ext cx="241487" cy="233370"/>
              </a:xfrm>
              <a:custGeom>
                <a:avLst/>
                <a:gdLst>
                  <a:gd name="T0" fmla="*/ 119 w 238"/>
                  <a:gd name="T1" fmla="*/ 0 h 230"/>
                  <a:gd name="T2" fmla="*/ 238 w 238"/>
                  <a:gd name="T3" fmla="*/ 149 h 230"/>
                  <a:gd name="T4" fmla="*/ 57 w 238"/>
                  <a:gd name="T5" fmla="*/ 230 h 230"/>
                  <a:gd name="T6" fmla="*/ 0 w 238"/>
                  <a:gd name="T7" fmla="*/ 159 h 230"/>
                  <a:gd name="T8" fmla="*/ 119 w 238"/>
                  <a:gd name="T9" fmla="*/ 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30">
                    <a:moveTo>
                      <a:pt x="119" y="0"/>
                    </a:moveTo>
                    <a:lnTo>
                      <a:pt x="238" y="149"/>
                    </a:lnTo>
                    <a:lnTo>
                      <a:pt x="57" y="230"/>
                    </a:lnTo>
                    <a:lnTo>
                      <a:pt x="0" y="159"/>
                    </a:lnTo>
                    <a:lnTo>
                      <a:pt x="11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2" name="Freeform 152">
                <a:extLst>
                  <a:ext uri="{FF2B5EF4-FFF2-40B4-BE49-F238E27FC236}">
                    <a16:creationId xmlns:a16="http://schemas.microsoft.com/office/drawing/2014/main" id="{08874C12-4083-4D2D-AFCE-C208030CAE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54035" y="3646118"/>
                <a:ext cx="233370" cy="241487"/>
              </a:xfrm>
              <a:custGeom>
                <a:avLst/>
                <a:gdLst>
                  <a:gd name="T0" fmla="*/ 149 w 230"/>
                  <a:gd name="T1" fmla="*/ 0 h 238"/>
                  <a:gd name="T2" fmla="*/ 0 w 230"/>
                  <a:gd name="T3" fmla="*/ 119 h 238"/>
                  <a:gd name="T4" fmla="*/ 158 w 230"/>
                  <a:gd name="T5" fmla="*/ 238 h 238"/>
                  <a:gd name="T6" fmla="*/ 230 w 230"/>
                  <a:gd name="T7" fmla="*/ 181 h 238"/>
                  <a:gd name="T8" fmla="*/ 149 w 230"/>
                  <a:gd name="T9" fmla="*/ 0 h 2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0" h="238">
                    <a:moveTo>
                      <a:pt x="149" y="0"/>
                    </a:moveTo>
                    <a:lnTo>
                      <a:pt x="0" y="119"/>
                    </a:lnTo>
                    <a:lnTo>
                      <a:pt x="158" y="238"/>
                    </a:lnTo>
                    <a:lnTo>
                      <a:pt x="230" y="181"/>
                    </a:lnTo>
                    <a:lnTo>
                      <a:pt x="14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3" name="Freeform 153">
                <a:extLst>
                  <a:ext uri="{FF2B5EF4-FFF2-40B4-BE49-F238E27FC236}">
                    <a16:creationId xmlns:a16="http://schemas.microsoft.com/office/drawing/2014/main" id="{0BE07AE5-96AC-4CA9-9908-8F8C5E69EA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2456" y="2801927"/>
                <a:ext cx="241487" cy="233370"/>
              </a:xfrm>
              <a:custGeom>
                <a:avLst/>
                <a:gdLst>
                  <a:gd name="T0" fmla="*/ 119 w 238"/>
                  <a:gd name="T1" fmla="*/ 230 h 230"/>
                  <a:gd name="T2" fmla="*/ 0 w 238"/>
                  <a:gd name="T3" fmla="*/ 80 h 230"/>
                  <a:gd name="T4" fmla="*/ 181 w 238"/>
                  <a:gd name="T5" fmla="*/ 0 h 230"/>
                  <a:gd name="T6" fmla="*/ 238 w 238"/>
                  <a:gd name="T7" fmla="*/ 71 h 230"/>
                  <a:gd name="T8" fmla="*/ 119 w 238"/>
                  <a:gd name="T9" fmla="*/ 230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8" h="230">
                    <a:moveTo>
                      <a:pt x="119" y="230"/>
                    </a:moveTo>
                    <a:lnTo>
                      <a:pt x="0" y="80"/>
                    </a:lnTo>
                    <a:lnTo>
                      <a:pt x="181" y="0"/>
                    </a:lnTo>
                    <a:lnTo>
                      <a:pt x="238" y="71"/>
                    </a:lnTo>
                    <a:lnTo>
                      <a:pt x="119" y="23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4" name="Freeform 154">
                <a:extLst>
                  <a:ext uri="{FF2B5EF4-FFF2-40B4-BE49-F238E27FC236}">
                    <a16:creationId xmlns:a16="http://schemas.microsoft.com/office/drawing/2014/main" id="{E5AC2D5E-8A57-4BBD-9D11-07252E3156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68807" y="3135747"/>
                <a:ext cx="209018" cy="192784"/>
              </a:xfrm>
              <a:custGeom>
                <a:avLst/>
                <a:gdLst>
                  <a:gd name="T0" fmla="*/ 185 w 206"/>
                  <a:gd name="T1" fmla="*/ 190 h 190"/>
                  <a:gd name="T2" fmla="*/ 206 w 206"/>
                  <a:gd name="T3" fmla="*/ 0 h 190"/>
                  <a:gd name="T4" fmla="*/ 10 w 206"/>
                  <a:gd name="T5" fmla="*/ 28 h 190"/>
                  <a:gd name="T6" fmla="*/ 0 w 206"/>
                  <a:gd name="T7" fmla="*/ 119 h 190"/>
                  <a:gd name="T8" fmla="*/ 185 w 206"/>
                  <a:gd name="T9" fmla="*/ 19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6" h="190">
                    <a:moveTo>
                      <a:pt x="185" y="190"/>
                    </a:moveTo>
                    <a:lnTo>
                      <a:pt x="206" y="0"/>
                    </a:lnTo>
                    <a:lnTo>
                      <a:pt x="10" y="28"/>
                    </a:lnTo>
                    <a:lnTo>
                      <a:pt x="0" y="119"/>
                    </a:lnTo>
                    <a:lnTo>
                      <a:pt x="185" y="19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5" name="Freeform 155">
                <a:extLst>
                  <a:ext uri="{FF2B5EF4-FFF2-40B4-BE49-F238E27FC236}">
                    <a16:creationId xmlns:a16="http://schemas.microsoft.com/office/drawing/2014/main" id="{30B3B403-BF68-4A5E-87E4-5558E7B0C9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41071" y="3809476"/>
                <a:ext cx="192784" cy="208004"/>
              </a:xfrm>
              <a:custGeom>
                <a:avLst/>
                <a:gdLst>
                  <a:gd name="T0" fmla="*/ 0 w 190"/>
                  <a:gd name="T1" fmla="*/ 0 h 205"/>
                  <a:gd name="T2" fmla="*/ 190 w 190"/>
                  <a:gd name="T3" fmla="*/ 21 h 205"/>
                  <a:gd name="T4" fmla="*/ 119 w 190"/>
                  <a:gd name="T5" fmla="*/ 205 h 205"/>
                  <a:gd name="T6" fmla="*/ 28 w 190"/>
                  <a:gd name="T7" fmla="*/ 195 h 205"/>
                  <a:gd name="T8" fmla="*/ 0 w 190"/>
                  <a:gd name="T9" fmla="*/ 0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05">
                    <a:moveTo>
                      <a:pt x="0" y="0"/>
                    </a:moveTo>
                    <a:lnTo>
                      <a:pt x="190" y="21"/>
                    </a:lnTo>
                    <a:lnTo>
                      <a:pt x="119" y="205"/>
                    </a:lnTo>
                    <a:lnTo>
                      <a:pt x="28" y="195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6" name="Freeform 156">
                <a:extLst>
                  <a:ext uri="{FF2B5EF4-FFF2-40B4-BE49-F238E27FC236}">
                    <a16:creationId xmlns:a16="http://schemas.microsoft.com/office/drawing/2014/main" id="{D698C9F1-ED8F-4214-8836-975023E959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14800" y="3253447"/>
                <a:ext cx="210033" cy="192784"/>
              </a:xfrm>
              <a:custGeom>
                <a:avLst/>
                <a:gdLst>
                  <a:gd name="T0" fmla="*/ 22 w 207"/>
                  <a:gd name="T1" fmla="*/ 0 h 190"/>
                  <a:gd name="T2" fmla="*/ 0 w 207"/>
                  <a:gd name="T3" fmla="*/ 190 h 190"/>
                  <a:gd name="T4" fmla="*/ 197 w 207"/>
                  <a:gd name="T5" fmla="*/ 161 h 190"/>
                  <a:gd name="T6" fmla="*/ 207 w 207"/>
                  <a:gd name="T7" fmla="*/ 71 h 190"/>
                  <a:gd name="T8" fmla="*/ 22 w 207"/>
                  <a:gd name="T9" fmla="*/ 0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0">
                    <a:moveTo>
                      <a:pt x="22" y="0"/>
                    </a:moveTo>
                    <a:lnTo>
                      <a:pt x="0" y="190"/>
                    </a:lnTo>
                    <a:lnTo>
                      <a:pt x="197" y="161"/>
                    </a:lnTo>
                    <a:lnTo>
                      <a:pt x="207" y="71"/>
                    </a:ln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47" name="Freeform 157">
                <a:extLst>
                  <a:ext uri="{FF2B5EF4-FFF2-40B4-BE49-F238E27FC236}">
                    <a16:creationId xmlns:a16="http://schemas.microsoft.com/office/drawing/2014/main" id="{831E08FF-DD34-4700-9EEA-9C8434370D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9786" y="2563483"/>
                <a:ext cx="192784" cy="210033"/>
              </a:xfrm>
              <a:custGeom>
                <a:avLst/>
                <a:gdLst>
                  <a:gd name="T0" fmla="*/ 190 w 190"/>
                  <a:gd name="T1" fmla="*/ 207 h 207"/>
                  <a:gd name="T2" fmla="*/ 0 w 190"/>
                  <a:gd name="T3" fmla="*/ 186 h 207"/>
                  <a:gd name="T4" fmla="*/ 71 w 190"/>
                  <a:gd name="T5" fmla="*/ 0 h 207"/>
                  <a:gd name="T6" fmla="*/ 161 w 190"/>
                  <a:gd name="T7" fmla="*/ 10 h 207"/>
                  <a:gd name="T8" fmla="*/ 190 w 190"/>
                  <a:gd name="T9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0" h="207">
                    <a:moveTo>
                      <a:pt x="190" y="207"/>
                    </a:moveTo>
                    <a:lnTo>
                      <a:pt x="0" y="186"/>
                    </a:lnTo>
                    <a:lnTo>
                      <a:pt x="71" y="0"/>
                    </a:lnTo>
                    <a:lnTo>
                      <a:pt x="161" y="10"/>
                    </a:lnTo>
                    <a:lnTo>
                      <a:pt x="190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4" name="Freeform 176">
              <a:extLst>
                <a:ext uri="{FF2B5EF4-FFF2-40B4-BE49-F238E27FC236}">
                  <a16:creationId xmlns:a16="http://schemas.microsoft.com/office/drawing/2014/main" id="{18FFD29E-C001-4A94-A91B-E5E592B3E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6058" y="4371821"/>
              <a:ext cx="734609" cy="732579"/>
            </a:xfrm>
            <a:custGeom>
              <a:avLst/>
              <a:gdLst>
                <a:gd name="T0" fmla="*/ 20 w 928"/>
                <a:gd name="T1" fmla="*/ 499 h 927"/>
                <a:gd name="T2" fmla="*/ 500 w 928"/>
                <a:gd name="T3" fmla="*/ 907 h 927"/>
                <a:gd name="T4" fmla="*/ 908 w 928"/>
                <a:gd name="T5" fmla="*/ 427 h 927"/>
                <a:gd name="T6" fmla="*/ 428 w 928"/>
                <a:gd name="T7" fmla="*/ 19 h 927"/>
                <a:gd name="T8" fmla="*/ 20 w 928"/>
                <a:gd name="T9" fmla="*/ 499 h 9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8" h="927">
                  <a:moveTo>
                    <a:pt x="20" y="499"/>
                  </a:moveTo>
                  <a:cubicBezTo>
                    <a:pt x="40" y="745"/>
                    <a:pt x="254" y="927"/>
                    <a:pt x="500" y="907"/>
                  </a:cubicBezTo>
                  <a:cubicBezTo>
                    <a:pt x="745" y="888"/>
                    <a:pt x="928" y="673"/>
                    <a:pt x="908" y="427"/>
                  </a:cubicBezTo>
                  <a:cubicBezTo>
                    <a:pt x="888" y="182"/>
                    <a:pt x="673" y="0"/>
                    <a:pt x="428" y="19"/>
                  </a:cubicBezTo>
                  <a:cubicBezTo>
                    <a:pt x="183" y="39"/>
                    <a:pt x="0" y="254"/>
                    <a:pt x="20" y="499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Freeform 177">
              <a:extLst>
                <a:ext uri="{FF2B5EF4-FFF2-40B4-BE49-F238E27FC236}">
                  <a16:creationId xmlns:a16="http://schemas.microsoft.com/office/drawing/2014/main" id="{3AF3B77F-5D03-4092-8730-953E752C4CA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5641" y="4481404"/>
              <a:ext cx="514429" cy="514429"/>
            </a:xfrm>
            <a:custGeom>
              <a:avLst/>
              <a:gdLst>
                <a:gd name="T0" fmla="*/ 13 w 650"/>
                <a:gd name="T1" fmla="*/ 351 h 651"/>
                <a:gd name="T2" fmla="*/ 350 w 650"/>
                <a:gd name="T3" fmla="*/ 637 h 651"/>
                <a:gd name="T4" fmla="*/ 636 w 650"/>
                <a:gd name="T5" fmla="*/ 300 h 651"/>
                <a:gd name="T6" fmla="*/ 300 w 650"/>
                <a:gd name="T7" fmla="*/ 14 h 651"/>
                <a:gd name="T8" fmla="*/ 13 w 650"/>
                <a:gd name="T9" fmla="*/ 351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0" h="651">
                  <a:moveTo>
                    <a:pt x="13" y="351"/>
                  </a:moveTo>
                  <a:cubicBezTo>
                    <a:pt x="27" y="522"/>
                    <a:pt x="178" y="651"/>
                    <a:pt x="350" y="637"/>
                  </a:cubicBezTo>
                  <a:cubicBezTo>
                    <a:pt x="522" y="623"/>
                    <a:pt x="650" y="472"/>
                    <a:pt x="636" y="300"/>
                  </a:cubicBezTo>
                  <a:cubicBezTo>
                    <a:pt x="622" y="128"/>
                    <a:pt x="471" y="0"/>
                    <a:pt x="300" y="14"/>
                  </a:cubicBezTo>
                  <a:cubicBezTo>
                    <a:pt x="128" y="28"/>
                    <a:pt x="0" y="179"/>
                    <a:pt x="13" y="351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46" name="Group 118">
              <a:extLst>
                <a:ext uri="{FF2B5EF4-FFF2-40B4-BE49-F238E27FC236}">
                  <a16:creationId xmlns:a16="http://schemas.microsoft.com/office/drawing/2014/main" id="{E3D668B9-8009-4739-A1DA-41707A01C9DF}"/>
                </a:ext>
              </a:extLst>
            </p:cNvPr>
            <p:cNvGrpSpPr/>
            <p:nvPr/>
          </p:nvGrpSpPr>
          <p:grpSpPr>
            <a:xfrm>
              <a:off x="2503871" y="4289635"/>
              <a:ext cx="897967" cy="895938"/>
              <a:chOff x="2432727" y="4618155"/>
              <a:chExt cx="897967" cy="895938"/>
            </a:xfrm>
            <a:solidFill>
              <a:schemeClr val="accent2"/>
            </a:solidFill>
          </p:grpSpPr>
          <p:sp>
            <p:nvSpPr>
              <p:cNvPr id="99" name="Freeform 178">
                <a:extLst>
                  <a:ext uri="{FF2B5EF4-FFF2-40B4-BE49-F238E27FC236}">
                    <a16:creationId xmlns:a16="http://schemas.microsoft.com/office/drawing/2014/main" id="{2D7E263A-2422-4BC8-83C7-A032C0506F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0888" y="4618155"/>
                <a:ext cx="173505" cy="194813"/>
              </a:xfrm>
              <a:custGeom>
                <a:avLst/>
                <a:gdLst>
                  <a:gd name="T0" fmla="*/ 0 w 171"/>
                  <a:gd name="T1" fmla="*/ 192 h 192"/>
                  <a:gd name="T2" fmla="*/ 171 w 171"/>
                  <a:gd name="T3" fmla="*/ 147 h 192"/>
                  <a:gd name="T4" fmla="*/ 84 w 171"/>
                  <a:gd name="T5" fmla="*/ 0 h 192"/>
                  <a:gd name="T6" fmla="*/ 2 w 171"/>
                  <a:gd name="T7" fmla="*/ 22 h 192"/>
                  <a:gd name="T8" fmla="*/ 0 w 171"/>
                  <a:gd name="T9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92">
                    <a:moveTo>
                      <a:pt x="0" y="192"/>
                    </a:moveTo>
                    <a:lnTo>
                      <a:pt x="171" y="147"/>
                    </a:lnTo>
                    <a:lnTo>
                      <a:pt x="84" y="0"/>
                    </a:lnTo>
                    <a:lnTo>
                      <a:pt x="2" y="22"/>
                    </a:lnTo>
                    <a:lnTo>
                      <a:pt x="0" y="19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0" name="Freeform 179">
                <a:extLst>
                  <a:ext uri="{FF2B5EF4-FFF2-40B4-BE49-F238E27FC236}">
                    <a16:creationId xmlns:a16="http://schemas.microsoft.com/office/drawing/2014/main" id="{03B50FA4-1214-4983-9AD7-B9C4F7D13A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2727" y="5054455"/>
                <a:ext cx="194813" cy="172491"/>
              </a:xfrm>
              <a:custGeom>
                <a:avLst/>
                <a:gdLst>
                  <a:gd name="T0" fmla="*/ 146 w 192"/>
                  <a:gd name="T1" fmla="*/ 0 h 170"/>
                  <a:gd name="T2" fmla="*/ 192 w 192"/>
                  <a:gd name="T3" fmla="*/ 170 h 170"/>
                  <a:gd name="T4" fmla="*/ 22 w 192"/>
                  <a:gd name="T5" fmla="*/ 168 h 170"/>
                  <a:gd name="T6" fmla="*/ 0 w 192"/>
                  <a:gd name="T7" fmla="*/ 87 h 170"/>
                  <a:gd name="T8" fmla="*/ 146 w 192"/>
                  <a:gd name="T9" fmla="*/ 0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70">
                    <a:moveTo>
                      <a:pt x="146" y="0"/>
                    </a:moveTo>
                    <a:lnTo>
                      <a:pt x="192" y="170"/>
                    </a:lnTo>
                    <a:lnTo>
                      <a:pt x="22" y="168"/>
                    </a:lnTo>
                    <a:lnTo>
                      <a:pt x="0" y="87"/>
                    </a:lnTo>
                    <a:lnTo>
                      <a:pt x="14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1" name="Freeform 180">
                <a:extLst>
                  <a:ext uri="{FF2B5EF4-FFF2-40B4-BE49-F238E27FC236}">
                    <a16:creationId xmlns:a16="http://schemas.microsoft.com/office/drawing/2014/main" id="{165CC800-7E91-4D80-8A80-7D9583B3CF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9028" y="5320294"/>
                <a:ext cx="173505" cy="193799"/>
              </a:xfrm>
              <a:custGeom>
                <a:avLst/>
                <a:gdLst>
                  <a:gd name="T0" fmla="*/ 171 w 171"/>
                  <a:gd name="T1" fmla="*/ 0 h 191"/>
                  <a:gd name="T2" fmla="*/ 0 w 171"/>
                  <a:gd name="T3" fmla="*/ 45 h 191"/>
                  <a:gd name="T4" fmla="*/ 88 w 171"/>
                  <a:gd name="T5" fmla="*/ 191 h 191"/>
                  <a:gd name="T6" fmla="*/ 169 w 171"/>
                  <a:gd name="T7" fmla="*/ 170 h 191"/>
                  <a:gd name="T8" fmla="*/ 171 w 171"/>
                  <a:gd name="T9" fmla="*/ 0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91">
                    <a:moveTo>
                      <a:pt x="171" y="0"/>
                    </a:moveTo>
                    <a:lnTo>
                      <a:pt x="0" y="45"/>
                    </a:lnTo>
                    <a:lnTo>
                      <a:pt x="88" y="191"/>
                    </a:lnTo>
                    <a:lnTo>
                      <a:pt x="169" y="170"/>
                    </a:lnTo>
                    <a:lnTo>
                      <a:pt x="171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8" name="Freeform 181">
                <a:extLst>
                  <a:ext uri="{FF2B5EF4-FFF2-40B4-BE49-F238E27FC236}">
                    <a16:creationId xmlns:a16="http://schemas.microsoft.com/office/drawing/2014/main" id="{118B0BCD-FD11-4EF1-ABE5-59A1042C2E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881" y="4907330"/>
                <a:ext cx="194813" cy="171477"/>
              </a:xfrm>
              <a:custGeom>
                <a:avLst/>
                <a:gdLst>
                  <a:gd name="T0" fmla="*/ 45 w 192"/>
                  <a:gd name="T1" fmla="*/ 169 h 169"/>
                  <a:gd name="T2" fmla="*/ 0 w 192"/>
                  <a:gd name="T3" fmla="*/ 0 h 169"/>
                  <a:gd name="T4" fmla="*/ 170 w 192"/>
                  <a:gd name="T5" fmla="*/ 1 h 169"/>
                  <a:gd name="T6" fmla="*/ 192 w 192"/>
                  <a:gd name="T7" fmla="*/ 83 h 169"/>
                  <a:gd name="T8" fmla="*/ 45 w 192"/>
                  <a:gd name="T9" fmla="*/ 169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2" h="169">
                    <a:moveTo>
                      <a:pt x="45" y="169"/>
                    </a:moveTo>
                    <a:lnTo>
                      <a:pt x="0" y="0"/>
                    </a:lnTo>
                    <a:lnTo>
                      <a:pt x="170" y="1"/>
                    </a:lnTo>
                    <a:lnTo>
                      <a:pt x="192" y="83"/>
                    </a:lnTo>
                    <a:lnTo>
                      <a:pt x="45" y="1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2" name="Freeform 182">
                <a:extLst>
                  <a:ext uri="{FF2B5EF4-FFF2-40B4-BE49-F238E27FC236}">
                    <a16:creationId xmlns:a16="http://schemas.microsoft.com/office/drawing/2014/main" id="{0FE27F12-1651-44E0-854A-307FDD3BE2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8240" y="4802822"/>
                <a:ext cx="210033" cy="197858"/>
              </a:xfrm>
              <a:custGeom>
                <a:avLst/>
                <a:gdLst>
                  <a:gd name="T0" fmla="*/ 118 w 207"/>
                  <a:gd name="T1" fmla="*/ 195 h 195"/>
                  <a:gd name="T2" fmla="*/ 207 w 207"/>
                  <a:gd name="T3" fmla="*/ 43 h 195"/>
                  <a:gd name="T4" fmla="*/ 42 w 207"/>
                  <a:gd name="T5" fmla="*/ 0 h 195"/>
                  <a:gd name="T6" fmla="*/ 0 w 207"/>
                  <a:gd name="T7" fmla="*/ 73 h 195"/>
                  <a:gd name="T8" fmla="*/ 118 w 207"/>
                  <a:gd name="T9" fmla="*/ 195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5">
                    <a:moveTo>
                      <a:pt x="118" y="195"/>
                    </a:moveTo>
                    <a:lnTo>
                      <a:pt x="207" y="43"/>
                    </a:lnTo>
                    <a:lnTo>
                      <a:pt x="42" y="0"/>
                    </a:lnTo>
                    <a:lnTo>
                      <a:pt x="0" y="73"/>
                    </a:lnTo>
                    <a:lnTo>
                      <a:pt x="118" y="19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6" name="Freeform 183">
                <a:extLst>
                  <a:ext uri="{FF2B5EF4-FFF2-40B4-BE49-F238E27FC236}">
                    <a16:creationId xmlns:a16="http://schemas.microsoft.com/office/drawing/2014/main" id="{71FAE0A6-D9DA-42BD-A0AA-8395DC2D67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394" y="5269562"/>
                <a:ext cx="197857" cy="210033"/>
              </a:xfrm>
              <a:custGeom>
                <a:avLst/>
                <a:gdLst>
                  <a:gd name="T0" fmla="*/ 42 w 195"/>
                  <a:gd name="T1" fmla="*/ 0 h 207"/>
                  <a:gd name="T2" fmla="*/ 195 w 195"/>
                  <a:gd name="T3" fmla="*/ 89 h 207"/>
                  <a:gd name="T4" fmla="*/ 74 w 195"/>
                  <a:gd name="T5" fmla="*/ 207 h 207"/>
                  <a:gd name="T6" fmla="*/ 0 w 195"/>
                  <a:gd name="T7" fmla="*/ 165 h 207"/>
                  <a:gd name="T8" fmla="*/ 42 w 195"/>
                  <a:gd name="T9" fmla="*/ 0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07">
                    <a:moveTo>
                      <a:pt x="42" y="0"/>
                    </a:moveTo>
                    <a:lnTo>
                      <a:pt x="195" y="89"/>
                    </a:lnTo>
                    <a:lnTo>
                      <a:pt x="74" y="207"/>
                    </a:lnTo>
                    <a:lnTo>
                      <a:pt x="0" y="165"/>
                    </a:lnTo>
                    <a:lnTo>
                      <a:pt x="4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0" name="Freeform 184">
                <a:extLst>
                  <a:ext uri="{FF2B5EF4-FFF2-40B4-BE49-F238E27FC236}">
                    <a16:creationId xmlns:a16="http://schemas.microsoft.com/office/drawing/2014/main" id="{C0A8AB72-427D-44BD-AB48-820DEB276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5149" y="5131569"/>
                <a:ext cx="210033" cy="197858"/>
              </a:xfrm>
              <a:custGeom>
                <a:avLst/>
                <a:gdLst>
                  <a:gd name="T0" fmla="*/ 88 w 207"/>
                  <a:gd name="T1" fmla="*/ 0 h 195"/>
                  <a:gd name="T2" fmla="*/ 0 w 207"/>
                  <a:gd name="T3" fmla="*/ 153 h 195"/>
                  <a:gd name="T4" fmla="*/ 165 w 207"/>
                  <a:gd name="T5" fmla="*/ 195 h 195"/>
                  <a:gd name="T6" fmla="*/ 207 w 207"/>
                  <a:gd name="T7" fmla="*/ 123 h 195"/>
                  <a:gd name="T8" fmla="*/ 88 w 207"/>
                  <a:gd name="T9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7" h="195">
                    <a:moveTo>
                      <a:pt x="88" y="0"/>
                    </a:moveTo>
                    <a:lnTo>
                      <a:pt x="0" y="153"/>
                    </a:lnTo>
                    <a:lnTo>
                      <a:pt x="165" y="195"/>
                    </a:lnTo>
                    <a:lnTo>
                      <a:pt x="207" y="123"/>
                    </a:lnTo>
                    <a:lnTo>
                      <a:pt x="8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31" name="Freeform 185">
                <a:extLst>
                  <a:ext uri="{FF2B5EF4-FFF2-40B4-BE49-F238E27FC236}">
                    <a16:creationId xmlns:a16="http://schemas.microsoft.com/office/drawing/2014/main" id="{61DD864B-CF68-4361-8BA1-FF8D404BC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8170" y="4653667"/>
                <a:ext cx="197857" cy="210033"/>
              </a:xfrm>
              <a:custGeom>
                <a:avLst/>
                <a:gdLst>
                  <a:gd name="T0" fmla="*/ 152 w 195"/>
                  <a:gd name="T1" fmla="*/ 207 h 207"/>
                  <a:gd name="T2" fmla="*/ 0 w 195"/>
                  <a:gd name="T3" fmla="*/ 119 h 207"/>
                  <a:gd name="T4" fmla="*/ 122 w 195"/>
                  <a:gd name="T5" fmla="*/ 0 h 207"/>
                  <a:gd name="T6" fmla="*/ 195 w 195"/>
                  <a:gd name="T7" fmla="*/ 42 h 207"/>
                  <a:gd name="T8" fmla="*/ 152 w 195"/>
                  <a:gd name="T9" fmla="*/ 207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5" h="207">
                    <a:moveTo>
                      <a:pt x="152" y="207"/>
                    </a:moveTo>
                    <a:lnTo>
                      <a:pt x="0" y="119"/>
                    </a:lnTo>
                    <a:lnTo>
                      <a:pt x="122" y="0"/>
                    </a:lnTo>
                    <a:lnTo>
                      <a:pt x="195" y="42"/>
                    </a:lnTo>
                    <a:lnTo>
                      <a:pt x="152" y="20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7" name="Freeform 186">
              <a:extLst>
                <a:ext uri="{FF2B5EF4-FFF2-40B4-BE49-F238E27FC236}">
                  <a16:creationId xmlns:a16="http://schemas.microsoft.com/office/drawing/2014/main" id="{91A20F33-AF1B-40D9-9FFA-09E0A0D397A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824" y="5017140"/>
              <a:ext cx="493121" cy="491092"/>
            </a:xfrm>
            <a:custGeom>
              <a:avLst/>
              <a:gdLst>
                <a:gd name="T0" fmla="*/ 242 w 622"/>
                <a:gd name="T1" fmla="*/ 584 h 622"/>
                <a:gd name="T2" fmla="*/ 584 w 622"/>
                <a:gd name="T3" fmla="*/ 379 h 622"/>
                <a:gd name="T4" fmla="*/ 380 w 622"/>
                <a:gd name="T5" fmla="*/ 38 h 622"/>
                <a:gd name="T6" fmla="*/ 38 w 622"/>
                <a:gd name="T7" fmla="*/ 242 h 622"/>
                <a:gd name="T8" fmla="*/ 242 w 622"/>
                <a:gd name="T9" fmla="*/ 584 h 6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2" h="622">
                  <a:moveTo>
                    <a:pt x="242" y="584"/>
                  </a:moveTo>
                  <a:cubicBezTo>
                    <a:pt x="393" y="622"/>
                    <a:pt x="546" y="530"/>
                    <a:pt x="584" y="379"/>
                  </a:cubicBezTo>
                  <a:cubicBezTo>
                    <a:pt x="622" y="229"/>
                    <a:pt x="530" y="76"/>
                    <a:pt x="380" y="38"/>
                  </a:cubicBezTo>
                  <a:cubicBezTo>
                    <a:pt x="229" y="0"/>
                    <a:pt x="76" y="91"/>
                    <a:pt x="38" y="242"/>
                  </a:cubicBezTo>
                  <a:cubicBezTo>
                    <a:pt x="0" y="393"/>
                    <a:pt x="91" y="546"/>
                    <a:pt x="242" y="584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Freeform 187">
              <a:extLst>
                <a:ext uri="{FF2B5EF4-FFF2-40B4-BE49-F238E27FC236}">
                  <a16:creationId xmlns:a16="http://schemas.microsoft.com/office/drawing/2014/main" id="{5B3A72BE-19B1-44E9-8EFF-BBC7034B23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9641" y="5153104"/>
              <a:ext cx="233370" cy="218151"/>
            </a:xfrm>
            <a:custGeom>
              <a:avLst/>
              <a:gdLst>
                <a:gd name="T0" fmla="*/ 153 w 296"/>
                <a:gd name="T1" fmla="*/ 276 h 276"/>
                <a:gd name="T2" fmla="*/ 153 w 296"/>
                <a:gd name="T3" fmla="*/ 276 h 276"/>
                <a:gd name="T4" fmla="*/ 119 w 296"/>
                <a:gd name="T5" fmla="*/ 273 h 276"/>
                <a:gd name="T6" fmla="*/ 18 w 296"/>
                <a:gd name="T7" fmla="*/ 105 h 276"/>
                <a:gd name="T8" fmla="*/ 153 w 296"/>
                <a:gd name="T9" fmla="*/ 0 h 276"/>
                <a:gd name="T10" fmla="*/ 187 w 296"/>
                <a:gd name="T11" fmla="*/ 4 h 276"/>
                <a:gd name="T12" fmla="*/ 272 w 296"/>
                <a:gd name="T13" fmla="*/ 68 h 276"/>
                <a:gd name="T14" fmla="*/ 287 w 296"/>
                <a:gd name="T15" fmla="*/ 172 h 276"/>
                <a:gd name="T16" fmla="*/ 153 w 296"/>
                <a:gd name="T17" fmla="*/ 276 h 276"/>
                <a:gd name="T18" fmla="*/ 153 w 296"/>
                <a:gd name="T19" fmla="*/ 44 h 276"/>
                <a:gd name="T20" fmla="*/ 61 w 296"/>
                <a:gd name="T21" fmla="*/ 116 h 276"/>
                <a:gd name="T22" fmla="*/ 130 w 296"/>
                <a:gd name="T23" fmla="*/ 230 h 276"/>
                <a:gd name="T24" fmla="*/ 153 w 296"/>
                <a:gd name="T25" fmla="*/ 232 h 276"/>
                <a:gd name="T26" fmla="*/ 153 w 296"/>
                <a:gd name="T27" fmla="*/ 232 h 276"/>
                <a:gd name="T28" fmla="*/ 245 w 296"/>
                <a:gd name="T29" fmla="*/ 161 h 276"/>
                <a:gd name="T30" fmla="*/ 234 w 296"/>
                <a:gd name="T31" fmla="*/ 90 h 276"/>
                <a:gd name="T32" fmla="*/ 176 w 296"/>
                <a:gd name="T33" fmla="*/ 47 h 276"/>
                <a:gd name="T34" fmla="*/ 153 w 296"/>
                <a:gd name="T35" fmla="*/ 44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6" h="276">
                  <a:moveTo>
                    <a:pt x="153" y="276"/>
                  </a:moveTo>
                  <a:cubicBezTo>
                    <a:pt x="153" y="276"/>
                    <a:pt x="153" y="276"/>
                    <a:pt x="153" y="276"/>
                  </a:cubicBezTo>
                  <a:cubicBezTo>
                    <a:pt x="142" y="276"/>
                    <a:pt x="130" y="275"/>
                    <a:pt x="119" y="273"/>
                  </a:cubicBezTo>
                  <a:cubicBezTo>
                    <a:pt x="45" y="254"/>
                    <a:pt x="0" y="179"/>
                    <a:pt x="18" y="105"/>
                  </a:cubicBezTo>
                  <a:cubicBezTo>
                    <a:pt x="34" y="43"/>
                    <a:pt x="89" y="0"/>
                    <a:pt x="153" y="0"/>
                  </a:cubicBezTo>
                  <a:cubicBezTo>
                    <a:pt x="164" y="0"/>
                    <a:pt x="176" y="2"/>
                    <a:pt x="187" y="4"/>
                  </a:cubicBezTo>
                  <a:cubicBezTo>
                    <a:pt x="223" y="13"/>
                    <a:pt x="253" y="36"/>
                    <a:pt x="272" y="68"/>
                  </a:cubicBezTo>
                  <a:cubicBezTo>
                    <a:pt x="291" y="99"/>
                    <a:pt x="296" y="136"/>
                    <a:pt x="287" y="172"/>
                  </a:cubicBezTo>
                  <a:cubicBezTo>
                    <a:pt x="272" y="234"/>
                    <a:pt x="217" y="276"/>
                    <a:pt x="153" y="276"/>
                  </a:cubicBezTo>
                  <a:close/>
                  <a:moveTo>
                    <a:pt x="153" y="44"/>
                  </a:moveTo>
                  <a:cubicBezTo>
                    <a:pt x="109" y="44"/>
                    <a:pt x="72" y="74"/>
                    <a:pt x="61" y="116"/>
                  </a:cubicBezTo>
                  <a:cubicBezTo>
                    <a:pt x="49" y="166"/>
                    <a:pt x="79" y="217"/>
                    <a:pt x="130" y="230"/>
                  </a:cubicBezTo>
                  <a:cubicBezTo>
                    <a:pt x="138" y="232"/>
                    <a:pt x="145" y="232"/>
                    <a:pt x="153" y="232"/>
                  </a:cubicBezTo>
                  <a:cubicBezTo>
                    <a:pt x="153" y="232"/>
                    <a:pt x="153" y="232"/>
                    <a:pt x="153" y="232"/>
                  </a:cubicBezTo>
                  <a:cubicBezTo>
                    <a:pt x="196" y="232"/>
                    <a:pt x="234" y="203"/>
                    <a:pt x="245" y="161"/>
                  </a:cubicBezTo>
                  <a:cubicBezTo>
                    <a:pt x="251" y="137"/>
                    <a:pt x="247" y="112"/>
                    <a:pt x="234" y="90"/>
                  </a:cubicBezTo>
                  <a:cubicBezTo>
                    <a:pt x="221" y="68"/>
                    <a:pt x="200" y="53"/>
                    <a:pt x="176" y="47"/>
                  </a:cubicBezTo>
                  <a:cubicBezTo>
                    <a:pt x="168" y="45"/>
                    <a:pt x="161" y="44"/>
                    <a:pt x="153" y="44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49" name="Group 116">
              <a:extLst>
                <a:ext uri="{FF2B5EF4-FFF2-40B4-BE49-F238E27FC236}">
                  <a16:creationId xmlns:a16="http://schemas.microsoft.com/office/drawing/2014/main" id="{C02C0BD1-60E8-40F9-AB50-9E7AB186A371}"/>
                </a:ext>
              </a:extLst>
            </p:cNvPr>
            <p:cNvGrpSpPr/>
            <p:nvPr/>
          </p:nvGrpSpPr>
          <p:grpSpPr>
            <a:xfrm>
              <a:off x="3078164" y="4971481"/>
              <a:ext cx="584440" cy="583426"/>
              <a:chOff x="3007020" y="5300001"/>
              <a:chExt cx="584440" cy="583426"/>
            </a:xfrm>
            <a:solidFill>
              <a:schemeClr val="accent3"/>
            </a:solidFill>
          </p:grpSpPr>
          <p:sp>
            <p:nvSpPr>
              <p:cNvPr id="90" name="Freeform 190">
                <a:extLst>
                  <a:ext uri="{FF2B5EF4-FFF2-40B4-BE49-F238E27FC236}">
                    <a16:creationId xmlns:a16="http://schemas.microsoft.com/office/drawing/2014/main" id="{2CA0CF35-4338-4F35-ACB6-1FAB1D7BAB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0570" y="5533371"/>
                <a:ext cx="130890" cy="145096"/>
              </a:xfrm>
              <a:custGeom>
                <a:avLst/>
                <a:gdLst>
                  <a:gd name="T0" fmla="*/ 13 w 129"/>
                  <a:gd name="T1" fmla="*/ 0 h 143"/>
                  <a:gd name="T2" fmla="*/ 0 w 129"/>
                  <a:gd name="T3" fmla="*/ 143 h 143"/>
                  <a:gd name="T4" fmla="*/ 123 w 129"/>
                  <a:gd name="T5" fmla="*/ 116 h 143"/>
                  <a:gd name="T6" fmla="*/ 129 w 129"/>
                  <a:gd name="T7" fmla="*/ 48 h 143"/>
                  <a:gd name="T8" fmla="*/ 13 w 129"/>
                  <a:gd name="T9" fmla="*/ 0 h 1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9" h="143">
                    <a:moveTo>
                      <a:pt x="13" y="0"/>
                    </a:moveTo>
                    <a:lnTo>
                      <a:pt x="0" y="143"/>
                    </a:lnTo>
                    <a:lnTo>
                      <a:pt x="123" y="116"/>
                    </a:lnTo>
                    <a:lnTo>
                      <a:pt x="129" y="48"/>
                    </a:lnTo>
                    <a:lnTo>
                      <a:pt x="13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91" name="Group 115">
                <a:extLst>
                  <a:ext uri="{FF2B5EF4-FFF2-40B4-BE49-F238E27FC236}">
                    <a16:creationId xmlns:a16="http://schemas.microsoft.com/office/drawing/2014/main" id="{26CF363C-5A03-44D6-AEEC-C5D60A2ED662}"/>
                  </a:ext>
                </a:extLst>
              </p:cNvPr>
              <p:cNvGrpSpPr/>
              <p:nvPr/>
            </p:nvGrpSpPr>
            <p:grpSpPr>
              <a:xfrm>
                <a:off x="3007020" y="5300001"/>
                <a:ext cx="535736" cy="583426"/>
                <a:chOff x="3007020" y="5300001"/>
                <a:chExt cx="535736" cy="583426"/>
              </a:xfrm>
              <a:grpFill/>
            </p:grpSpPr>
            <p:sp>
              <p:nvSpPr>
                <p:cNvPr id="92" name="Freeform 188">
                  <a:extLst>
                    <a:ext uri="{FF2B5EF4-FFF2-40B4-BE49-F238E27FC236}">
                      <a16:creationId xmlns:a16="http://schemas.microsoft.com/office/drawing/2014/main" id="{B5D80336-EAE0-4099-AD2D-90473BD52A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07020" y="5503946"/>
                  <a:ext cx="129876" cy="145096"/>
                </a:xfrm>
                <a:custGeom>
                  <a:avLst/>
                  <a:gdLst>
                    <a:gd name="T0" fmla="*/ 115 w 128"/>
                    <a:gd name="T1" fmla="*/ 143 h 143"/>
                    <a:gd name="T2" fmla="*/ 128 w 128"/>
                    <a:gd name="T3" fmla="*/ 0 h 143"/>
                    <a:gd name="T4" fmla="*/ 6 w 128"/>
                    <a:gd name="T5" fmla="*/ 26 h 143"/>
                    <a:gd name="T6" fmla="*/ 0 w 128"/>
                    <a:gd name="T7" fmla="*/ 95 h 143"/>
                    <a:gd name="T8" fmla="*/ 115 w 128"/>
                    <a:gd name="T9" fmla="*/ 143 h 14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28" h="143">
                      <a:moveTo>
                        <a:pt x="115" y="143"/>
                      </a:moveTo>
                      <a:lnTo>
                        <a:pt x="128" y="0"/>
                      </a:lnTo>
                      <a:lnTo>
                        <a:pt x="6" y="26"/>
                      </a:lnTo>
                      <a:lnTo>
                        <a:pt x="0" y="95"/>
                      </a:lnTo>
                      <a:lnTo>
                        <a:pt x="115" y="14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3" name="Freeform 189">
                  <a:extLst>
                    <a:ext uri="{FF2B5EF4-FFF2-40B4-BE49-F238E27FC236}">
                      <a16:creationId xmlns:a16="http://schemas.microsoft.com/office/drawing/2014/main" id="{3B265F6A-5A49-42CC-9E45-6766C8B1B2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10966" y="5753551"/>
                  <a:ext cx="144081" cy="129876"/>
                </a:xfrm>
                <a:custGeom>
                  <a:avLst/>
                  <a:gdLst>
                    <a:gd name="T0" fmla="*/ 0 w 142"/>
                    <a:gd name="T1" fmla="*/ 0 h 128"/>
                    <a:gd name="T2" fmla="*/ 142 w 142"/>
                    <a:gd name="T3" fmla="*/ 13 h 128"/>
                    <a:gd name="T4" fmla="*/ 94 w 142"/>
                    <a:gd name="T5" fmla="*/ 128 h 128"/>
                    <a:gd name="T6" fmla="*/ 25 w 142"/>
                    <a:gd name="T7" fmla="*/ 121 h 128"/>
                    <a:gd name="T8" fmla="*/ 0 w 142"/>
                    <a:gd name="T9" fmla="*/ 0 h 12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" h="128">
                      <a:moveTo>
                        <a:pt x="0" y="0"/>
                      </a:moveTo>
                      <a:lnTo>
                        <a:pt x="142" y="13"/>
                      </a:lnTo>
                      <a:lnTo>
                        <a:pt x="94" y="128"/>
                      </a:lnTo>
                      <a:lnTo>
                        <a:pt x="25" y="12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4" name="Freeform 191">
                  <a:extLst>
                    <a:ext uri="{FF2B5EF4-FFF2-40B4-BE49-F238E27FC236}">
                      <a16:creationId xmlns:a16="http://schemas.microsoft.com/office/drawing/2014/main" id="{D8B13C82-2B94-4CBC-B543-77830B9336D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3435" y="5300001"/>
                  <a:ext cx="144081" cy="130890"/>
                </a:xfrm>
                <a:custGeom>
                  <a:avLst/>
                  <a:gdLst>
                    <a:gd name="T0" fmla="*/ 142 w 142"/>
                    <a:gd name="T1" fmla="*/ 129 h 129"/>
                    <a:gd name="T2" fmla="*/ 0 w 142"/>
                    <a:gd name="T3" fmla="*/ 116 h 129"/>
                    <a:gd name="T4" fmla="*/ 48 w 142"/>
                    <a:gd name="T5" fmla="*/ 0 h 129"/>
                    <a:gd name="T6" fmla="*/ 116 w 142"/>
                    <a:gd name="T7" fmla="*/ 7 h 129"/>
                    <a:gd name="T8" fmla="*/ 142 w 142"/>
                    <a:gd name="T9" fmla="*/ 129 h 1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42" h="129">
                      <a:moveTo>
                        <a:pt x="142" y="129"/>
                      </a:moveTo>
                      <a:lnTo>
                        <a:pt x="0" y="116"/>
                      </a:lnTo>
                      <a:lnTo>
                        <a:pt x="48" y="0"/>
                      </a:lnTo>
                      <a:lnTo>
                        <a:pt x="116" y="7"/>
                      </a:lnTo>
                      <a:lnTo>
                        <a:pt x="142" y="12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5" name="Freeform 192">
                  <a:extLst>
                    <a:ext uri="{FF2B5EF4-FFF2-40B4-BE49-F238E27FC236}">
                      <a16:creationId xmlns:a16="http://schemas.microsoft.com/office/drawing/2014/main" id="{E1E5A0DF-D52A-433E-80A1-9D58EA79F70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53694" y="5642954"/>
                  <a:ext cx="161329" cy="160315"/>
                </a:xfrm>
                <a:custGeom>
                  <a:avLst/>
                  <a:gdLst>
                    <a:gd name="T0" fmla="*/ 159 w 159"/>
                    <a:gd name="T1" fmla="*/ 111 h 158"/>
                    <a:gd name="T2" fmla="*/ 67 w 159"/>
                    <a:gd name="T3" fmla="*/ 0 h 158"/>
                    <a:gd name="T4" fmla="*/ 0 w 159"/>
                    <a:gd name="T5" fmla="*/ 106 h 158"/>
                    <a:gd name="T6" fmla="*/ 44 w 159"/>
                    <a:gd name="T7" fmla="*/ 158 h 158"/>
                    <a:gd name="T8" fmla="*/ 159 w 159"/>
                    <a:gd name="T9" fmla="*/ 111 h 15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158">
                      <a:moveTo>
                        <a:pt x="159" y="111"/>
                      </a:moveTo>
                      <a:lnTo>
                        <a:pt x="67" y="0"/>
                      </a:lnTo>
                      <a:lnTo>
                        <a:pt x="0" y="106"/>
                      </a:lnTo>
                      <a:lnTo>
                        <a:pt x="44" y="158"/>
                      </a:lnTo>
                      <a:lnTo>
                        <a:pt x="159" y="1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6" name="Freeform 193">
                  <a:extLst>
                    <a:ext uri="{FF2B5EF4-FFF2-40B4-BE49-F238E27FC236}">
                      <a16:creationId xmlns:a16="http://schemas.microsoft.com/office/drawing/2014/main" id="{A1B59EBE-CB46-420A-9A1A-D3F87C3445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50988" y="5675423"/>
                  <a:ext cx="159300" cy="161330"/>
                </a:xfrm>
                <a:custGeom>
                  <a:avLst/>
                  <a:gdLst>
                    <a:gd name="T0" fmla="*/ 0 w 157"/>
                    <a:gd name="T1" fmla="*/ 91 h 159"/>
                    <a:gd name="T2" fmla="*/ 110 w 157"/>
                    <a:gd name="T3" fmla="*/ 0 h 159"/>
                    <a:gd name="T4" fmla="*/ 157 w 157"/>
                    <a:gd name="T5" fmla="*/ 116 h 159"/>
                    <a:gd name="T6" fmla="*/ 104 w 157"/>
                    <a:gd name="T7" fmla="*/ 159 h 159"/>
                    <a:gd name="T8" fmla="*/ 0 w 157"/>
                    <a:gd name="T9" fmla="*/ 91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7" h="159">
                      <a:moveTo>
                        <a:pt x="0" y="91"/>
                      </a:moveTo>
                      <a:lnTo>
                        <a:pt x="110" y="0"/>
                      </a:lnTo>
                      <a:lnTo>
                        <a:pt x="157" y="116"/>
                      </a:lnTo>
                      <a:lnTo>
                        <a:pt x="104" y="159"/>
                      </a:lnTo>
                      <a:lnTo>
                        <a:pt x="0" y="9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7" name="Freeform 194">
                  <a:extLst>
                    <a:ext uri="{FF2B5EF4-FFF2-40B4-BE49-F238E27FC236}">
                      <a16:creationId xmlns:a16="http://schemas.microsoft.com/office/drawing/2014/main" id="{5B8781AC-EE20-4E6C-9D73-B3EC17C5B17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81427" y="5378129"/>
                  <a:ext cx="161329" cy="161330"/>
                </a:xfrm>
                <a:custGeom>
                  <a:avLst/>
                  <a:gdLst>
                    <a:gd name="T0" fmla="*/ 0 w 159"/>
                    <a:gd name="T1" fmla="*/ 48 h 159"/>
                    <a:gd name="T2" fmla="*/ 92 w 159"/>
                    <a:gd name="T3" fmla="*/ 159 h 159"/>
                    <a:gd name="T4" fmla="*/ 159 w 159"/>
                    <a:gd name="T5" fmla="*/ 53 h 159"/>
                    <a:gd name="T6" fmla="*/ 116 w 159"/>
                    <a:gd name="T7" fmla="*/ 0 h 159"/>
                    <a:gd name="T8" fmla="*/ 0 w 159"/>
                    <a:gd name="T9" fmla="*/ 48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9" h="159">
                      <a:moveTo>
                        <a:pt x="0" y="48"/>
                      </a:moveTo>
                      <a:lnTo>
                        <a:pt x="92" y="159"/>
                      </a:lnTo>
                      <a:lnTo>
                        <a:pt x="159" y="53"/>
                      </a:lnTo>
                      <a:lnTo>
                        <a:pt x="116" y="0"/>
                      </a:lnTo>
                      <a:lnTo>
                        <a:pt x="0" y="4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98" name="Freeform 195">
                  <a:extLst>
                    <a:ext uri="{FF2B5EF4-FFF2-40B4-BE49-F238E27FC236}">
                      <a16:creationId xmlns:a16="http://schemas.microsoft.com/office/drawing/2014/main" id="{C9B817F2-7D6A-43FD-90A1-6AA0B9B57B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8192" y="5346675"/>
                  <a:ext cx="159300" cy="161330"/>
                </a:xfrm>
                <a:custGeom>
                  <a:avLst/>
                  <a:gdLst>
                    <a:gd name="T0" fmla="*/ 157 w 157"/>
                    <a:gd name="T1" fmla="*/ 67 h 159"/>
                    <a:gd name="T2" fmla="*/ 46 w 157"/>
                    <a:gd name="T3" fmla="*/ 159 h 159"/>
                    <a:gd name="T4" fmla="*/ 0 w 157"/>
                    <a:gd name="T5" fmla="*/ 43 h 159"/>
                    <a:gd name="T6" fmla="*/ 52 w 157"/>
                    <a:gd name="T7" fmla="*/ 0 h 159"/>
                    <a:gd name="T8" fmla="*/ 157 w 157"/>
                    <a:gd name="T9" fmla="*/ 67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7" h="159">
                      <a:moveTo>
                        <a:pt x="157" y="67"/>
                      </a:moveTo>
                      <a:lnTo>
                        <a:pt x="46" y="159"/>
                      </a:lnTo>
                      <a:lnTo>
                        <a:pt x="0" y="43"/>
                      </a:lnTo>
                      <a:lnTo>
                        <a:pt x="52" y="0"/>
                      </a:lnTo>
                      <a:lnTo>
                        <a:pt x="157" y="6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</p:grpSp>
        </p:grpSp>
        <p:sp>
          <p:nvSpPr>
            <p:cNvPr id="50" name="Freeform 197">
              <a:extLst>
                <a:ext uri="{FF2B5EF4-FFF2-40B4-BE49-F238E27FC236}">
                  <a16:creationId xmlns:a16="http://schemas.microsoft.com/office/drawing/2014/main" id="{81CF4FD7-2C8D-4669-9091-8F54855244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8139" y="2552550"/>
              <a:ext cx="234384" cy="218151"/>
            </a:xfrm>
            <a:custGeom>
              <a:avLst/>
              <a:gdLst>
                <a:gd name="T0" fmla="*/ 153 w 296"/>
                <a:gd name="T1" fmla="*/ 277 h 277"/>
                <a:gd name="T2" fmla="*/ 153 w 296"/>
                <a:gd name="T3" fmla="*/ 277 h 277"/>
                <a:gd name="T4" fmla="*/ 119 w 296"/>
                <a:gd name="T5" fmla="*/ 273 h 277"/>
                <a:gd name="T6" fmla="*/ 18 w 296"/>
                <a:gd name="T7" fmla="*/ 105 h 277"/>
                <a:gd name="T8" fmla="*/ 152 w 296"/>
                <a:gd name="T9" fmla="*/ 0 h 277"/>
                <a:gd name="T10" fmla="*/ 186 w 296"/>
                <a:gd name="T11" fmla="*/ 4 h 277"/>
                <a:gd name="T12" fmla="*/ 271 w 296"/>
                <a:gd name="T13" fmla="*/ 67 h 277"/>
                <a:gd name="T14" fmla="*/ 287 w 296"/>
                <a:gd name="T15" fmla="*/ 172 h 277"/>
                <a:gd name="T16" fmla="*/ 153 w 296"/>
                <a:gd name="T17" fmla="*/ 277 h 277"/>
                <a:gd name="T18" fmla="*/ 152 w 296"/>
                <a:gd name="T19" fmla="*/ 44 h 277"/>
                <a:gd name="T20" fmla="*/ 61 w 296"/>
                <a:gd name="T21" fmla="*/ 115 h 277"/>
                <a:gd name="T22" fmla="*/ 130 w 296"/>
                <a:gd name="T23" fmla="*/ 230 h 277"/>
                <a:gd name="T24" fmla="*/ 153 w 296"/>
                <a:gd name="T25" fmla="*/ 233 h 277"/>
                <a:gd name="T26" fmla="*/ 244 w 296"/>
                <a:gd name="T27" fmla="*/ 161 h 277"/>
                <a:gd name="T28" fmla="*/ 234 w 296"/>
                <a:gd name="T29" fmla="*/ 90 h 277"/>
                <a:gd name="T30" fmla="*/ 176 w 296"/>
                <a:gd name="T31" fmla="*/ 47 h 277"/>
                <a:gd name="T32" fmla="*/ 152 w 296"/>
                <a:gd name="T33" fmla="*/ 4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96" h="277">
                  <a:moveTo>
                    <a:pt x="153" y="277"/>
                  </a:moveTo>
                  <a:cubicBezTo>
                    <a:pt x="153" y="277"/>
                    <a:pt x="153" y="277"/>
                    <a:pt x="153" y="277"/>
                  </a:cubicBezTo>
                  <a:cubicBezTo>
                    <a:pt x="141" y="277"/>
                    <a:pt x="130" y="276"/>
                    <a:pt x="119" y="273"/>
                  </a:cubicBezTo>
                  <a:cubicBezTo>
                    <a:pt x="45" y="254"/>
                    <a:pt x="0" y="179"/>
                    <a:pt x="18" y="105"/>
                  </a:cubicBezTo>
                  <a:cubicBezTo>
                    <a:pt x="34" y="43"/>
                    <a:pt x="89" y="0"/>
                    <a:pt x="152" y="0"/>
                  </a:cubicBezTo>
                  <a:cubicBezTo>
                    <a:pt x="164" y="0"/>
                    <a:pt x="175" y="1"/>
                    <a:pt x="186" y="4"/>
                  </a:cubicBezTo>
                  <a:cubicBezTo>
                    <a:pt x="222" y="13"/>
                    <a:pt x="252" y="35"/>
                    <a:pt x="271" y="67"/>
                  </a:cubicBezTo>
                  <a:cubicBezTo>
                    <a:pt x="291" y="99"/>
                    <a:pt x="296" y="136"/>
                    <a:pt x="287" y="172"/>
                  </a:cubicBezTo>
                  <a:cubicBezTo>
                    <a:pt x="272" y="234"/>
                    <a:pt x="216" y="277"/>
                    <a:pt x="153" y="277"/>
                  </a:cubicBezTo>
                  <a:close/>
                  <a:moveTo>
                    <a:pt x="152" y="44"/>
                  </a:moveTo>
                  <a:cubicBezTo>
                    <a:pt x="109" y="44"/>
                    <a:pt x="71" y="73"/>
                    <a:pt x="61" y="115"/>
                  </a:cubicBezTo>
                  <a:cubicBezTo>
                    <a:pt x="48" y="166"/>
                    <a:pt x="79" y="217"/>
                    <a:pt x="130" y="230"/>
                  </a:cubicBezTo>
                  <a:cubicBezTo>
                    <a:pt x="137" y="232"/>
                    <a:pt x="145" y="233"/>
                    <a:pt x="153" y="233"/>
                  </a:cubicBezTo>
                  <a:cubicBezTo>
                    <a:pt x="196" y="233"/>
                    <a:pt x="234" y="204"/>
                    <a:pt x="244" y="161"/>
                  </a:cubicBezTo>
                  <a:cubicBezTo>
                    <a:pt x="250" y="137"/>
                    <a:pt x="247" y="111"/>
                    <a:pt x="234" y="90"/>
                  </a:cubicBezTo>
                  <a:cubicBezTo>
                    <a:pt x="221" y="68"/>
                    <a:pt x="200" y="53"/>
                    <a:pt x="176" y="47"/>
                  </a:cubicBezTo>
                  <a:cubicBezTo>
                    <a:pt x="168" y="45"/>
                    <a:pt x="160" y="44"/>
                    <a:pt x="152" y="44"/>
                  </a:cubicBezTo>
                  <a:close/>
                </a:path>
              </a:pathLst>
            </a:custGeom>
            <a:solidFill>
              <a:srgbClr val="E7E6E6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206">
              <a:extLst>
                <a:ext uri="{FF2B5EF4-FFF2-40B4-BE49-F238E27FC236}">
                  <a16:creationId xmlns:a16="http://schemas.microsoft.com/office/drawing/2014/main" id="{D9507239-FA6C-44E2-BE9E-3C2F3C6EADF3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3616" y="4404290"/>
              <a:ext cx="144081" cy="191770"/>
            </a:xfrm>
            <a:custGeom>
              <a:avLst/>
              <a:gdLst>
                <a:gd name="T0" fmla="*/ 77 w 183"/>
                <a:gd name="T1" fmla="*/ 10 h 242"/>
                <a:gd name="T2" fmla="*/ 8 w 183"/>
                <a:gd name="T3" fmla="*/ 101 h 242"/>
                <a:gd name="T4" fmla="*/ 8 w 183"/>
                <a:gd name="T5" fmla="*/ 141 h 242"/>
                <a:gd name="T6" fmla="*/ 77 w 183"/>
                <a:gd name="T7" fmla="*/ 231 h 242"/>
                <a:gd name="T8" fmla="*/ 106 w 183"/>
                <a:gd name="T9" fmla="*/ 231 h 242"/>
                <a:gd name="T10" fmla="*/ 175 w 183"/>
                <a:gd name="T11" fmla="*/ 141 h 242"/>
                <a:gd name="T12" fmla="*/ 175 w 183"/>
                <a:gd name="T13" fmla="*/ 101 h 242"/>
                <a:gd name="T14" fmla="*/ 106 w 183"/>
                <a:gd name="T15" fmla="*/ 10 h 242"/>
                <a:gd name="T16" fmla="*/ 77 w 183"/>
                <a:gd name="T17" fmla="*/ 1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242">
                  <a:moveTo>
                    <a:pt x="77" y="10"/>
                  </a:moveTo>
                  <a:cubicBezTo>
                    <a:pt x="8" y="101"/>
                    <a:pt x="8" y="101"/>
                    <a:pt x="8" y="101"/>
                  </a:cubicBezTo>
                  <a:cubicBezTo>
                    <a:pt x="0" y="112"/>
                    <a:pt x="0" y="130"/>
                    <a:pt x="8" y="141"/>
                  </a:cubicBezTo>
                  <a:cubicBezTo>
                    <a:pt x="77" y="231"/>
                    <a:pt x="77" y="231"/>
                    <a:pt x="77" y="231"/>
                  </a:cubicBezTo>
                  <a:cubicBezTo>
                    <a:pt x="85" y="242"/>
                    <a:pt x="98" y="242"/>
                    <a:pt x="106" y="231"/>
                  </a:cubicBezTo>
                  <a:cubicBezTo>
                    <a:pt x="175" y="141"/>
                    <a:pt x="175" y="141"/>
                    <a:pt x="175" y="141"/>
                  </a:cubicBezTo>
                  <a:cubicBezTo>
                    <a:pt x="183" y="130"/>
                    <a:pt x="183" y="112"/>
                    <a:pt x="175" y="101"/>
                  </a:cubicBezTo>
                  <a:cubicBezTo>
                    <a:pt x="106" y="10"/>
                    <a:pt x="106" y="10"/>
                    <a:pt x="106" y="10"/>
                  </a:cubicBezTo>
                  <a:cubicBezTo>
                    <a:pt x="98" y="0"/>
                    <a:pt x="85" y="0"/>
                    <a:pt x="77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207">
              <a:extLst>
                <a:ext uri="{FF2B5EF4-FFF2-40B4-BE49-F238E27FC236}">
                  <a16:creationId xmlns:a16="http://schemas.microsoft.com/office/drawing/2014/main" id="{97847B4F-FC37-4B7A-A00F-1F3F2BA1CD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2455" y="4488507"/>
              <a:ext cx="165388" cy="526605"/>
            </a:xfrm>
            <a:custGeom>
              <a:avLst/>
              <a:gdLst>
                <a:gd name="T0" fmla="*/ 87 w 208"/>
                <a:gd name="T1" fmla="*/ 655 h 667"/>
                <a:gd name="T2" fmla="*/ 8 w 208"/>
                <a:gd name="T3" fmla="*/ 550 h 667"/>
                <a:gd name="T4" fmla="*/ 1 w 208"/>
                <a:gd name="T5" fmla="*/ 521 h 667"/>
                <a:gd name="T6" fmla="*/ 39 w 208"/>
                <a:gd name="T7" fmla="*/ 312 h 667"/>
                <a:gd name="T8" fmla="*/ 39 w 208"/>
                <a:gd name="T9" fmla="*/ 311 h 667"/>
                <a:gd name="T10" fmla="*/ 68 w 208"/>
                <a:gd name="T11" fmla="*/ 130 h 667"/>
                <a:gd name="T12" fmla="*/ 81 w 208"/>
                <a:gd name="T13" fmla="*/ 50 h 667"/>
                <a:gd name="T14" fmla="*/ 87 w 208"/>
                <a:gd name="T15" fmla="*/ 13 h 667"/>
                <a:gd name="T16" fmla="*/ 87 w 208"/>
                <a:gd name="T17" fmla="*/ 13 h 667"/>
                <a:gd name="T18" fmla="*/ 121 w 208"/>
                <a:gd name="T19" fmla="*/ 13 h 667"/>
                <a:gd name="T20" fmla="*/ 126 w 208"/>
                <a:gd name="T21" fmla="*/ 42 h 667"/>
                <a:gd name="T22" fmla="*/ 208 w 208"/>
                <a:gd name="T23" fmla="*/ 526 h 667"/>
                <a:gd name="T24" fmla="*/ 206 w 208"/>
                <a:gd name="T25" fmla="*/ 539 h 667"/>
                <a:gd name="T26" fmla="*/ 201 w 208"/>
                <a:gd name="T27" fmla="*/ 550 h 667"/>
                <a:gd name="T28" fmla="*/ 121 w 208"/>
                <a:gd name="T29" fmla="*/ 655 h 667"/>
                <a:gd name="T30" fmla="*/ 87 w 208"/>
                <a:gd name="T31" fmla="*/ 655 h 6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08" h="667">
                  <a:moveTo>
                    <a:pt x="87" y="655"/>
                  </a:moveTo>
                  <a:cubicBezTo>
                    <a:pt x="8" y="550"/>
                    <a:pt x="8" y="550"/>
                    <a:pt x="8" y="550"/>
                  </a:cubicBezTo>
                  <a:cubicBezTo>
                    <a:pt x="2" y="542"/>
                    <a:pt x="0" y="531"/>
                    <a:pt x="1" y="521"/>
                  </a:cubicBezTo>
                  <a:cubicBezTo>
                    <a:pt x="2" y="513"/>
                    <a:pt x="29" y="374"/>
                    <a:pt x="39" y="312"/>
                  </a:cubicBezTo>
                  <a:cubicBezTo>
                    <a:pt x="39" y="312"/>
                    <a:pt x="39" y="311"/>
                    <a:pt x="39" y="311"/>
                  </a:cubicBezTo>
                  <a:cubicBezTo>
                    <a:pt x="43" y="285"/>
                    <a:pt x="63" y="164"/>
                    <a:pt x="68" y="130"/>
                  </a:cubicBezTo>
                  <a:cubicBezTo>
                    <a:pt x="73" y="103"/>
                    <a:pt x="77" y="77"/>
                    <a:pt x="81" y="50"/>
                  </a:cubicBezTo>
                  <a:cubicBezTo>
                    <a:pt x="83" y="38"/>
                    <a:pt x="85" y="26"/>
                    <a:pt x="87" y="13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97" y="0"/>
                    <a:pt x="112" y="0"/>
                    <a:pt x="121" y="13"/>
                  </a:cubicBezTo>
                  <a:cubicBezTo>
                    <a:pt x="123" y="23"/>
                    <a:pt x="125" y="32"/>
                    <a:pt x="126" y="42"/>
                  </a:cubicBezTo>
                  <a:cubicBezTo>
                    <a:pt x="130" y="68"/>
                    <a:pt x="208" y="518"/>
                    <a:pt x="208" y="526"/>
                  </a:cubicBezTo>
                  <a:cubicBezTo>
                    <a:pt x="208" y="531"/>
                    <a:pt x="208" y="535"/>
                    <a:pt x="206" y="539"/>
                  </a:cubicBezTo>
                  <a:cubicBezTo>
                    <a:pt x="206" y="541"/>
                    <a:pt x="203" y="550"/>
                    <a:pt x="201" y="550"/>
                  </a:cubicBezTo>
                  <a:cubicBezTo>
                    <a:pt x="121" y="655"/>
                    <a:pt x="121" y="655"/>
                    <a:pt x="121" y="655"/>
                  </a:cubicBezTo>
                  <a:cubicBezTo>
                    <a:pt x="112" y="667"/>
                    <a:pt x="97" y="667"/>
                    <a:pt x="87" y="65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208">
              <a:extLst>
                <a:ext uri="{FF2B5EF4-FFF2-40B4-BE49-F238E27FC236}">
                  <a16:creationId xmlns:a16="http://schemas.microsoft.com/office/drawing/2014/main" id="{554EE54C-0948-4FF1-B632-1FCF3E506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3758" y="4500683"/>
              <a:ext cx="152198" cy="257722"/>
            </a:xfrm>
            <a:custGeom>
              <a:avLst/>
              <a:gdLst>
                <a:gd name="T0" fmla="*/ 177 w 192"/>
                <a:gd name="T1" fmla="*/ 45 h 326"/>
                <a:gd name="T2" fmla="*/ 163 w 192"/>
                <a:gd name="T3" fmla="*/ 52 h 326"/>
                <a:gd name="T4" fmla="*/ 156 w 192"/>
                <a:gd name="T5" fmla="*/ 56 h 326"/>
                <a:gd name="T6" fmla="*/ 149 w 192"/>
                <a:gd name="T7" fmla="*/ 60 h 326"/>
                <a:gd name="T8" fmla="*/ 140 w 192"/>
                <a:gd name="T9" fmla="*/ 65 h 326"/>
                <a:gd name="T10" fmla="*/ 131 w 192"/>
                <a:gd name="T11" fmla="*/ 72 h 326"/>
                <a:gd name="T12" fmla="*/ 121 w 192"/>
                <a:gd name="T13" fmla="*/ 79 h 326"/>
                <a:gd name="T14" fmla="*/ 110 w 192"/>
                <a:gd name="T15" fmla="*/ 87 h 326"/>
                <a:gd name="T16" fmla="*/ 100 w 192"/>
                <a:gd name="T17" fmla="*/ 97 h 326"/>
                <a:gd name="T18" fmla="*/ 89 w 192"/>
                <a:gd name="T19" fmla="*/ 107 h 326"/>
                <a:gd name="T20" fmla="*/ 79 w 192"/>
                <a:gd name="T21" fmla="*/ 118 h 326"/>
                <a:gd name="T22" fmla="*/ 69 w 192"/>
                <a:gd name="T23" fmla="*/ 131 h 326"/>
                <a:gd name="T24" fmla="*/ 64 w 192"/>
                <a:gd name="T25" fmla="*/ 137 h 326"/>
                <a:gd name="T26" fmla="*/ 59 w 192"/>
                <a:gd name="T27" fmla="*/ 143 h 326"/>
                <a:gd name="T28" fmla="*/ 50 w 192"/>
                <a:gd name="T29" fmla="*/ 157 h 326"/>
                <a:gd name="T30" fmla="*/ 42 w 192"/>
                <a:gd name="T31" fmla="*/ 171 h 326"/>
                <a:gd name="T32" fmla="*/ 34 w 192"/>
                <a:gd name="T33" fmla="*/ 186 h 326"/>
                <a:gd name="T34" fmla="*/ 31 w 192"/>
                <a:gd name="T35" fmla="*/ 193 h 326"/>
                <a:gd name="T36" fmla="*/ 28 w 192"/>
                <a:gd name="T37" fmla="*/ 200 h 326"/>
                <a:gd name="T38" fmla="*/ 22 w 192"/>
                <a:gd name="T39" fmla="*/ 215 h 326"/>
                <a:gd name="T40" fmla="*/ 13 w 192"/>
                <a:gd name="T41" fmla="*/ 243 h 326"/>
                <a:gd name="T42" fmla="*/ 10 w 192"/>
                <a:gd name="T43" fmla="*/ 257 h 326"/>
                <a:gd name="T44" fmla="*/ 8 w 192"/>
                <a:gd name="T45" fmla="*/ 270 h 326"/>
                <a:gd name="T46" fmla="*/ 5 w 192"/>
                <a:gd name="T47" fmla="*/ 292 h 326"/>
                <a:gd name="T48" fmla="*/ 4 w 192"/>
                <a:gd name="T49" fmla="*/ 302 h 326"/>
                <a:gd name="T50" fmla="*/ 4 w 192"/>
                <a:gd name="T51" fmla="*/ 310 h 326"/>
                <a:gd name="T52" fmla="*/ 3 w 192"/>
                <a:gd name="T53" fmla="*/ 326 h 326"/>
                <a:gd name="T54" fmla="*/ 2 w 192"/>
                <a:gd name="T55" fmla="*/ 310 h 326"/>
                <a:gd name="T56" fmla="*/ 1 w 192"/>
                <a:gd name="T57" fmla="*/ 302 h 326"/>
                <a:gd name="T58" fmla="*/ 1 w 192"/>
                <a:gd name="T59" fmla="*/ 292 h 326"/>
                <a:gd name="T60" fmla="*/ 1 w 192"/>
                <a:gd name="T61" fmla="*/ 269 h 326"/>
                <a:gd name="T62" fmla="*/ 1 w 192"/>
                <a:gd name="T63" fmla="*/ 256 h 326"/>
                <a:gd name="T64" fmla="*/ 3 w 192"/>
                <a:gd name="T65" fmla="*/ 241 h 326"/>
                <a:gd name="T66" fmla="*/ 8 w 192"/>
                <a:gd name="T67" fmla="*/ 211 h 326"/>
                <a:gd name="T68" fmla="*/ 13 w 192"/>
                <a:gd name="T69" fmla="*/ 195 h 326"/>
                <a:gd name="T70" fmla="*/ 15 w 192"/>
                <a:gd name="T71" fmla="*/ 187 h 326"/>
                <a:gd name="T72" fmla="*/ 18 w 192"/>
                <a:gd name="T73" fmla="*/ 179 h 326"/>
                <a:gd name="T74" fmla="*/ 24 w 192"/>
                <a:gd name="T75" fmla="*/ 162 h 326"/>
                <a:gd name="T76" fmla="*/ 30 w 192"/>
                <a:gd name="T77" fmla="*/ 146 h 326"/>
                <a:gd name="T78" fmla="*/ 38 w 192"/>
                <a:gd name="T79" fmla="*/ 131 h 326"/>
                <a:gd name="T80" fmla="*/ 43 w 192"/>
                <a:gd name="T81" fmla="*/ 123 h 326"/>
                <a:gd name="T82" fmla="*/ 47 w 192"/>
                <a:gd name="T83" fmla="*/ 116 h 326"/>
                <a:gd name="T84" fmla="*/ 56 w 192"/>
                <a:gd name="T85" fmla="*/ 101 h 326"/>
                <a:gd name="T86" fmla="*/ 66 w 192"/>
                <a:gd name="T87" fmla="*/ 88 h 326"/>
                <a:gd name="T88" fmla="*/ 76 w 192"/>
                <a:gd name="T89" fmla="*/ 75 h 326"/>
                <a:gd name="T90" fmla="*/ 87 w 192"/>
                <a:gd name="T91" fmla="*/ 63 h 326"/>
                <a:gd name="T92" fmla="*/ 97 w 192"/>
                <a:gd name="T93" fmla="*/ 52 h 326"/>
                <a:gd name="T94" fmla="*/ 107 w 192"/>
                <a:gd name="T95" fmla="*/ 43 h 326"/>
                <a:gd name="T96" fmla="*/ 117 w 192"/>
                <a:gd name="T97" fmla="*/ 34 h 326"/>
                <a:gd name="T98" fmla="*/ 126 w 192"/>
                <a:gd name="T99" fmla="*/ 27 h 326"/>
                <a:gd name="T100" fmla="*/ 135 w 192"/>
                <a:gd name="T101" fmla="*/ 20 h 326"/>
                <a:gd name="T102" fmla="*/ 142 w 192"/>
                <a:gd name="T103" fmla="*/ 16 h 326"/>
                <a:gd name="T104" fmla="*/ 154 w 192"/>
                <a:gd name="T105" fmla="*/ 7 h 326"/>
                <a:gd name="T106" fmla="*/ 185 w 192"/>
                <a:gd name="T107" fmla="*/ 13 h 326"/>
                <a:gd name="T108" fmla="*/ 179 w 192"/>
                <a:gd name="T109" fmla="*/ 44 h 326"/>
                <a:gd name="T110" fmla="*/ 177 w 192"/>
                <a:gd name="T111" fmla="*/ 45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2" h="326">
                  <a:moveTo>
                    <a:pt x="177" y="45"/>
                  </a:moveTo>
                  <a:cubicBezTo>
                    <a:pt x="177" y="45"/>
                    <a:pt x="172" y="47"/>
                    <a:pt x="163" y="52"/>
                  </a:cubicBezTo>
                  <a:cubicBezTo>
                    <a:pt x="161" y="53"/>
                    <a:pt x="158" y="54"/>
                    <a:pt x="156" y="56"/>
                  </a:cubicBezTo>
                  <a:cubicBezTo>
                    <a:pt x="154" y="57"/>
                    <a:pt x="151" y="59"/>
                    <a:pt x="149" y="60"/>
                  </a:cubicBezTo>
                  <a:cubicBezTo>
                    <a:pt x="146" y="62"/>
                    <a:pt x="143" y="63"/>
                    <a:pt x="140" y="65"/>
                  </a:cubicBezTo>
                  <a:cubicBezTo>
                    <a:pt x="137" y="67"/>
                    <a:pt x="134" y="69"/>
                    <a:pt x="131" y="72"/>
                  </a:cubicBezTo>
                  <a:cubicBezTo>
                    <a:pt x="128" y="74"/>
                    <a:pt x="124" y="76"/>
                    <a:pt x="121" y="79"/>
                  </a:cubicBezTo>
                  <a:cubicBezTo>
                    <a:pt x="117" y="82"/>
                    <a:pt x="114" y="85"/>
                    <a:pt x="110" y="87"/>
                  </a:cubicBezTo>
                  <a:cubicBezTo>
                    <a:pt x="107" y="90"/>
                    <a:pt x="103" y="94"/>
                    <a:pt x="100" y="97"/>
                  </a:cubicBezTo>
                  <a:cubicBezTo>
                    <a:pt x="96" y="100"/>
                    <a:pt x="92" y="103"/>
                    <a:pt x="89" y="107"/>
                  </a:cubicBezTo>
                  <a:cubicBezTo>
                    <a:pt x="86" y="111"/>
                    <a:pt x="82" y="115"/>
                    <a:pt x="79" y="118"/>
                  </a:cubicBezTo>
                  <a:cubicBezTo>
                    <a:pt x="75" y="122"/>
                    <a:pt x="72" y="127"/>
                    <a:pt x="69" y="131"/>
                  </a:cubicBezTo>
                  <a:cubicBezTo>
                    <a:pt x="67" y="133"/>
                    <a:pt x="65" y="135"/>
                    <a:pt x="64" y="137"/>
                  </a:cubicBezTo>
                  <a:cubicBezTo>
                    <a:pt x="62" y="139"/>
                    <a:pt x="61" y="141"/>
                    <a:pt x="59" y="143"/>
                  </a:cubicBezTo>
                  <a:cubicBezTo>
                    <a:pt x="56" y="148"/>
                    <a:pt x="53" y="152"/>
                    <a:pt x="50" y="157"/>
                  </a:cubicBezTo>
                  <a:cubicBezTo>
                    <a:pt x="47" y="162"/>
                    <a:pt x="44" y="166"/>
                    <a:pt x="42" y="171"/>
                  </a:cubicBezTo>
                  <a:cubicBezTo>
                    <a:pt x="39" y="176"/>
                    <a:pt x="37" y="181"/>
                    <a:pt x="34" y="186"/>
                  </a:cubicBezTo>
                  <a:cubicBezTo>
                    <a:pt x="33" y="188"/>
                    <a:pt x="32" y="190"/>
                    <a:pt x="31" y="193"/>
                  </a:cubicBezTo>
                  <a:cubicBezTo>
                    <a:pt x="30" y="195"/>
                    <a:pt x="29" y="198"/>
                    <a:pt x="28" y="200"/>
                  </a:cubicBezTo>
                  <a:cubicBezTo>
                    <a:pt x="26" y="205"/>
                    <a:pt x="23" y="210"/>
                    <a:pt x="22" y="215"/>
                  </a:cubicBezTo>
                  <a:cubicBezTo>
                    <a:pt x="19" y="225"/>
                    <a:pt x="15" y="234"/>
                    <a:pt x="13" y="243"/>
                  </a:cubicBezTo>
                  <a:cubicBezTo>
                    <a:pt x="12" y="248"/>
                    <a:pt x="11" y="252"/>
                    <a:pt x="10" y="257"/>
                  </a:cubicBezTo>
                  <a:cubicBezTo>
                    <a:pt x="9" y="261"/>
                    <a:pt x="8" y="266"/>
                    <a:pt x="8" y="270"/>
                  </a:cubicBezTo>
                  <a:cubicBezTo>
                    <a:pt x="6" y="278"/>
                    <a:pt x="5" y="286"/>
                    <a:pt x="5" y="292"/>
                  </a:cubicBezTo>
                  <a:cubicBezTo>
                    <a:pt x="4" y="296"/>
                    <a:pt x="4" y="299"/>
                    <a:pt x="4" y="302"/>
                  </a:cubicBezTo>
                  <a:cubicBezTo>
                    <a:pt x="4" y="305"/>
                    <a:pt x="4" y="308"/>
                    <a:pt x="4" y="310"/>
                  </a:cubicBezTo>
                  <a:cubicBezTo>
                    <a:pt x="4" y="320"/>
                    <a:pt x="3" y="326"/>
                    <a:pt x="3" y="326"/>
                  </a:cubicBezTo>
                  <a:cubicBezTo>
                    <a:pt x="3" y="326"/>
                    <a:pt x="3" y="320"/>
                    <a:pt x="2" y="310"/>
                  </a:cubicBezTo>
                  <a:cubicBezTo>
                    <a:pt x="2" y="308"/>
                    <a:pt x="1" y="305"/>
                    <a:pt x="1" y="302"/>
                  </a:cubicBezTo>
                  <a:cubicBezTo>
                    <a:pt x="1" y="299"/>
                    <a:pt x="1" y="296"/>
                    <a:pt x="1" y="292"/>
                  </a:cubicBezTo>
                  <a:cubicBezTo>
                    <a:pt x="1" y="285"/>
                    <a:pt x="0" y="278"/>
                    <a:pt x="1" y="269"/>
                  </a:cubicBezTo>
                  <a:cubicBezTo>
                    <a:pt x="1" y="265"/>
                    <a:pt x="1" y="260"/>
                    <a:pt x="1" y="256"/>
                  </a:cubicBezTo>
                  <a:cubicBezTo>
                    <a:pt x="2" y="251"/>
                    <a:pt x="2" y="246"/>
                    <a:pt x="3" y="241"/>
                  </a:cubicBezTo>
                  <a:cubicBezTo>
                    <a:pt x="4" y="232"/>
                    <a:pt x="6" y="221"/>
                    <a:pt x="8" y="211"/>
                  </a:cubicBezTo>
                  <a:cubicBezTo>
                    <a:pt x="9" y="206"/>
                    <a:pt x="11" y="200"/>
                    <a:pt x="13" y="195"/>
                  </a:cubicBezTo>
                  <a:cubicBezTo>
                    <a:pt x="13" y="192"/>
                    <a:pt x="14" y="189"/>
                    <a:pt x="15" y="187"/>
                  </a:cubicBezTo>
                  <a:cubicBezTo>
                    <a:pt x="16" y="184"/>
                    <a:pt x="17" y="181"/>
                    <a:pt x="18" y="179"/>
                  </a:cubicBezTo>
                  <a:cubicBezTo>
                    <a:pt x="20" y="173"/>
                    <a:pt x="21" y="168"/>
                    <a:pt x="24" y="162"/>
                  </a:cubicBezTo>
                  <a:cubicBezTo>
                    <a:pt x="26" y="157"/>
                    <a:pt x="28" y="152"/>
                    <a:pt x="30" y="146"/>
                  </a:cubicBezTo>
                  <a:cubicBezTo>
                    <a:pt x="33" y="141"/>
                    <a:pt x="36" y="136"/>
                    <a:pt x="38" y="131"/>
                  </a:cubicBezTo>
                  <a:cubicBezTo>
                    <a:pt x="40" y="128"/>
                    <a:pt x="41" y="126"/>
                    <a:pt x="43" y="123"/>
                  </a:cubicBezTo>
                  <a:cubicBezTo>
                    <a:pt x="44" y="121"/>
                    <a:pt x="46" y="118"/>
                    <a:pt x="47" y="116"/>
                  </a:cubicBezTo>
                  <a:cubicBezTo>
                    <a:pt x="50" y="111"/>
                    <a:pt x="53" y="106"/>
                    <a:pt x="56" y="101"/>
                  </a:cubicBezTo>
                  <a:cubicBezTo>
                    <a:pt x="60" y="97"/>
                    <a:pt x="63" y="92"/>
                    <a:pt x="66" y="88"/>
                  </a:cubicBezTo>
                  <a:cubicBezTo>
                    <a:pt x="69" y="83"/>
                    <a:pt x="73" y="79"/>
                    <a:pt x="76" y="75"/>
                  </a:cubicBezTo>
                  <a:cubicBezTo>
                    <a:pt x="80" y="71"/>
                    <a:pt x="83" y="67"/>
                    <a:pt x="87" y="63"/>
                  </a:cubicBezTo>
                  <a:cubicBezTo>
                    <a:pt x="90" y="59"/>
                    <a:pt x="94" y="56"/>
                    <a:pt x="97" y="52"/>
                  </a:cubicBezTo>
                  <a:cubicBezTo>
                    <a:pt x="100" y="49"/>
                    <a:pt x="104" y="46"/>
                    <a:pt x="107" y="43"/>
                  </a:cubicBezTo>
                  <a:cubicBezTo>
                    <a:pt x="111" y="40"/>
                    <a:pt x="114" y="37"/>
                    <a:pt x="117" y="34"/>
                  </a:cubicBezTo>
                  <a:cubicBezTo>
                    <a:pt x="120" y="32"/>
                    <a:pt x="123" y="29"/>
                    <a:pt x="126" y="27"/>
                  </a:cubicBezTo>
                  <a:cubicBezTo>
                    <a:pt x="129" y="25"/>
                    <a:pt x="132" y="22"/>
                    <a:pt x="135" y="20"/>
                  </a:cubicBezTo>
                  <a:cubicBezTo>
                    <a:pt x="137" y="18"/>
                    <a:pt x="140" y="17"/>
                    <a:pt x="142" y="16"/>
                  </a:cubicBezTo>
                  <a:cubicBezTo>
                    <a:pt x="150" y="10"/>
                    <a:pt x="154" y="7"/>
                    <a:pt x="154" y="7"/>
                  </a:cubicBezTo>
                  <a:cubicBezTo>
                    <a:pt x="165" y="0"/>
                    <a:pt x="178" y="3"/>
                    <a:pt x="185" y="13"/>
                  </a:cubicBezTo>
                  <a:cubicBezTo>
                    <a:pt x="192" y="23"/>
                    <a:pt x="189" y="37"/>
                    <a:pt x="179" y="44"/>
                  </a:cubicBezTo>
                  <a:cubicBezTo>
                    <a:pt x="179" y="44"/>
                    <a:pt x="178" y="44"/>
                    <a:pt x="177" y="4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Freeform 209">
              <a:extLst>
                <a:ext uri="{FF2B5EF4-FFF2-40B4-BE49-F238E27FC236}">
                  <a16:creationId xmlns:a16="http://schemas.microsoft.com/office/drawing/2014/main" id="{25A6F930-2E15-4DF5-B4F5-878717D8205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4062" y="4464155"/>
              <a:ext cx="139007" cy="133934"/>
            </a:xfrm>
            <a:custGeom>
              <a:avLst/>
              <a:gdLst>
                <a:gd name="T0" fmla="*/ 0 w 137"/>
                <a:gd name="T1" fmla="*/ 0 h 132"/>
                <a:gd name="T2" fmla="*/ 137 w 137"/>
                <a:gd name="T3" fmla="*/ 28 h 132"/>
                <a:gd name="T4" fmla="*/ 44 w 137"/>
                <a:gd name="T5" fmla="*/ 132 h 132"/>
                <a:gd name="T6" fmla="*/ 0 w 137"/>
                <a:gd name="T7" fmla="*/ 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132">
                  <a:moveTo>
                    <a:pt x="0" y="0"/>
                  </a:moveTo>
                  <a:lnTo>
                    <a:pt x="137" y="28"/>
                  </a:lnTo>
                  <a:lnTo>
                    <a:pt x="44" y="13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Freeform 210">
              <a:extLst>
                <a:ext uri="{FF2B5EF4-FFF2-40B4-BE49-F238E27FC236}">
                  <a16:creationId xmlns:a16="http://schemas.microsoft.com/office/drawing/2014/main" id="{D110451F-5D92-4445-A093-7267ED11A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3945" y="3268894"/>
              <a:ext cx="211048" cy="656481"/>
            </a:xfrm>
            <a:custGeom>
              <a:avLst/>
              <a:gdLst>
                <a:gd name="T0" fmla="*/ 74 w 266"/>
                <a:gd name="T1" fmla="*/ 17 h 831"/>
                <a:gd name="T2" fmla="*/ 81 w 266"/>
                <a:gd name="T3" fmla="*/ 24 h 831"/>
                <a:gd name="T4" fmla="*/ 88 w 266"/>
                <a:gd name="T5" fmla="*/ 33 h 831"/>
                <a:gd name="T6" fmla="*/ 93 w 266"/>
                <a:gd name="T7" fmla="*/ 39 h 831"/>
                <a:gd name="T8" fmla="*/ 99 w 266"/>
                <a:gd name="T9" fmla="*/ 45 h 831"/>
                <a:gd name="T10" fmla="*/ 112 w 266"/>
                <a:gd name="T11" fmla="*/ 62 h 831"/>
                <a:gd name="T12" fmla="*/ 127 w 266"/>
                <a:gd name="T13" fmla="*/ 81 h 831"/>
                <a:gd name="T14" fmla="*/ 143 w 266"/>
                <a:gd name="T15" fmla="*/ 103 h 831"/>
                <a:gd name="T16" fmla="*/ 159 w 266"/>
                <a:gd name="T17" fmla="*/ 128 h 831"/>
                <a:gd name="T18" fmla="*/ 192 w 266"/>
                <a:gd name="T19" fmla="*/ 187 h 831"/>
                <a:gd name="T20" fmla="*/ 222 w 266"/>
                <a:gd name="T21" fmla="*/ 256 h 831"/>
                <a:gd name="T22" fmla="*/ 245 w 266"/>
                <a:gd name="T23" fmla="*/ 332 h 831"/>
                <a:gd name="T24" fmla="*/ 260 w 266"/>
                <a:gd name="T25" fmla="*/ 413 h 831"/>
                <a:gd name="T26" fmla="*/ 266 w 266"/>
                <a:gd name="T27" fmla="*/ 494 h 831"/>
                <a:gd name="T28" fmla="*/ 262 w 266"/>
                <a:gd name="T29" fmla="*/ 573 h 831"/>
                <a:gd name="T30" fmla="*/ 257 w 266"/>
                <a:gd name="T31" fmla="*/ 610 h 831"/>
                <a:gd name="T32" fmla="*/ 251 w 266"/>
                <a:gd name="T33" fmla="*/ 645 h 831"/>
                <a:gd name="T34" fmla="*/ 247 w 266"/>
                <a:gd name="T35" fmla="*/ 662 h 831"/>
                <a:gd name="T36" fmla="*/ 243 w 266"/>
                <a:gd name="T37" fmla="*/ 678 h 831"/>
                <a:gd name="T38" fmla="*/ 234 w 266"/>
                <a:gd name="T39" fmla="*/ 708 h 831"/>
                <a:gd name="T40" fmla="*/ 215 w 266"/>
                <a:gd name="T41" fmla="*/ 760 h 831"/>
                <a:gd name="T42" fmla="*/ 206 w 266"/>
                <a:gd name="T43" fmla="*/ 781 h 831"/>
                <a:gd name="T44" fmla="*/ 198 w 266"/>
                <a:gd name="T45" fmla="*/ 799 h 831"/>
                <a:gd name="T46" fmla="*/ 194 w 266"/>
                <a:gd name="T47" fmla="*/ 806 h 831"/>
                <a:gd name="T48" fmla="*/ 191 w 266"/>
                <a:gd name="T49" fmla="*/ 813 h 831"/>
                <a:gd name="T50" fmla="*/ 186 w 266"/>
                <a:gd name="T51" fmla="*/ 823 h 831"/>
                <a:gd name="T52" fmla="*/ 181 w 266"/>
                <a:gd name="T53" fmla="*/ 831 h 831"/>
                <a:gd name="T54" fmla="*/ 185 w 266"/>
                <a:gd name="T55" fmla="*/ 822 h 831"/>
                <a:gd name="T56" fmla="*/ 189 w 266"/>
                <a:gd name="T57" fmla="*/ 812 h 831"/>
                <a:gd name="T58" fmla="*/ 192 w 266"/>
                <a:gd name="T59" fmla="*/ 805 h 831"/>
                <a:gd name="T60" fmla="*/ 195 w 266"/>
                <a:gd name="T61" fmla="*/ 797 h 831"/>
                <a:gd name="T62" fmla="*/ 201 w 266"/>
                <a:gd name="T63" fmla="*/ 779 h 831"/>
                <a:gd name="T64" fmla="*/ 208 w 266"/>
                <a:gd name="T65" fmla="*/ 758 h 831"/>
                <a:gd name="T66" fmla="*/ 222 w 266"/>
                <a:gd name="T67" fmla="*/ 705 h 831"/>
                <a:gd name="T68" fmla="*/ 228 w 266"/>
                <a:gd name="T69" fmla="*/ 675 h 831"/>
                <a:gd name="T70" fmla="*/ 230 w 266"/>
                <a:gd name="T71" fmla="*/ 659 h 831"/>
                <a:gd name="T72" fmla="*/ 232 w 266"/>
                <a:gd name="T73" fmla="*/ 642 h 831"/>
                <a:gd name="T74" fmla="*/ 235 w 266"/>
                <a:gd name="T75" fmla="*/ 608 h 831"/>
                <a:gd name="T76" fmla="*/ 237 w 266"/>
                <a:gd name="T77" fmla="*/ 572 h 831"/>
                <a:gd name="T78" fmla="*/ 233 w 266"/>
                <a:gd name="T79" fmla="*/ 496 h 831"/>
                <a:gd name="T80" fmla="*/ 221 w 266"/>
                <a:gd name="T81" fmla="*/ 420 h 831"/>
                <a:gd name="T82" fmla="*/ 200 w 266"/>
                <a:gd name="T83" fmla="*/ 346 h 831"/>
                <a:gd name="T84" fmla="*/ 172 w 266"/>
                <a:gd name="T85" fmla="*/ 277 h 831"/>
                <a:gd name="T86" fmla="*/ 138 w 266"/>
                <a:gd name="T87" fmla="*/ 217 h 831"/>
                <a:gd name="T88" fmla="*/ 104 w 266"/>
                <a:gd name="T89" fmla="*/ 166 h 831"/>
                <a:gd name="T90" fmla="*/ 87 w 266"/>
                <a:gd name="T91" fmla="*/ 145 h 831"/>
                <a:gd name="T92" fmla="*/ 71 w 266"/>
                <a:gd name="T93" fmla="*/ 126 h 831"/>
                <a:gd name="T94" fmla="*/ 56 w 266"/>
                <a:gd name="T95" fmla="*/ 110 h 831"/>
                <a:gd name="T96" fmla="*/ 43 w 266"/>
                <a:gd name="T97" fmla="*/ 98 h 831"/>
                <a:gd name="T98" fmla="*/ 38 w 266"/>
                <a:gd name="T99" fmla="*/ 92 h 831"/>
                <a:gd name="T100" fmla="*/ 33 w 266"/>
                <a:gd name="T101" fmla="*/ 88 h 831"/>
                <a:gd name="T102" fmla="*/ 24 w 266"/>
                <a:gd name="T103" fmla="*/ 80 h 831"/>
                <a:gd name="T104" fmla="*/ 17 w 266"/>
                <a:gd name="T105" fmla="*/ 73 h 831"/>
                <a:gd name="T106" fmla="*/ 15 w 266"/>
                <a:gd name="T107" fmla="*/ 17 h 831"/>
                <a:gd name="T108" fmla="*/ 72 w 266"/>
                <a:gd name="T109" fmla="*/ 15 h 831"/>
                <a:gd name="T110" fmla="*/ 74 w 266"/>
                <a:gd name="T111" fmla="*/ 17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66" h="831">
                  <a:moveTo>
                    <a:pt x="74" y="17"/>
                  </a:moveTo>
                  <a:cubicBezTo>
                    <a:pt x="74" y="17"/>
                    <a:pt x="76" y="20"/>
                    <a:pt x="81" y="24"/>
                  </a:cubicBezTo>
                  <a:cubicBezTo>
                    <a:pt x="83" y="27"/>
                    <a:pt x="85" y="30"/>
                    <a:pt x="88" y="33"/>
                  </a:cubicBezTo>
                  <a:cubicBezTo>
                    <a:pt x="90" y="35"/>
                    <a:pt x="91" y="36"/>
                    <a:pt x="93" y="39"/>
                  </a:cubicBezTo>
                  <a:cubicBezTo>
                    <a:pt x="95" y="41"/>
                    <a:pt x="97" y="43"/>
                    <a:pt x="99" y="45"/>
                  </a:cubicBezTo>
                  <a:cubicBezTo>
                    <a:pt x="103" y="50"/>
                    <a:pt x="108" y="56"/>
                    <a:pt x="112" y="62"/>
                  </a:cubicBezTo>
                  <a:cubicBezTo>
                    <a:pt x="117" y="67"/>
                    <a:pt x="122" y="74"/>
                    <a:pt x="127" y="81"/>
                  </a:cubicBezTo>
                  <a:cubicBezTo>
                    <a:pt x="132" y="88"/>
                    <a:pt x="137" y="95"/>
                    <a:pt x="143" y="103"/>
                  </a:cubicBezTo>
                  <a:cubicBezTo>
                    <a:pt x="148" y="111"/>
                    <a:pt x="153" y="119"/>
                    <a:pt x="159" y="128"/>
                  </a:cubicBezTo>
                  <a:cubicBezTo>
                    <a:pt x="170" y="146"/>
                    <a:pt x="181" y="166"/>
                    <a:pt x="192" y="187"/>
                  </a:cubicBezTo>
                  <a:cubicBezTo>
                    <a:pt x="203" y="208"/>
                    <a:pt x="213" y="232"/>
                    <a:pt x="222" y="256"/>
                  </a:cubicBezTo>
                  <a:cubicBezTo>
                    <a:pt x="231" y="280"/>
                    <a:pt x="239" y="306"/>
                    <a:pt x="245" y="332"/>
                  </a:cubicBezTo>
                  <a:cubicBezTo>
                    <a:pt x="252" y="359"/>
                    <a:pt x="257" y="386"/>
                    <a:pt x="260" y="413"/>
                  </a:cubicBezTo>
                  <a:cubicBezTo>
                    <a:pt x="264" y="440"/>
                    <a:pt x="265" y="468"/>
                    <a:pt x="266" y="494"/>
                  </a:cubicBezTo>
                  <a:cubicBezTo>
                    <a:pt x="266" y="521"/>
                    <a:pt x="265" y="548"/>
                    <a:pt x="262" y="573"/>
                  </a:cubicBezTo>
                  <a:cubicBezTo>
                    <a:pt x="261" y="586"/>
                    <a:pt x="259" y="598"/>
                    <a:pt x="257" y="610"/>
                  </a:cubicBezTo>
                  <a:cubicBezTo>
                    <a:pt x="255" y="622"/>
                    <a:pt x="253" y="634"/>
                    <a:pt x="251" y="645"/>
                  </a:cubicBezTo>
                  <a:cubicBezTo>
                    <a:pt x="249" y="651"/>
                    <a:pt x="248" y="657"/>
                    <a:pt x="247" y="662"/>
                  </a:cubicBezTo>
                  <a:cubicBezTo>
                    <a:pt x="245" y="668"/>
                    <a:pt x="244" y="673"/>
                    <a:pt x="243" y="678"/>
                  </a:cubicBezTo>
                  <a:cubicBezTo>
                    <a:pt x="240" y="689"/>
                    <a:pt x="237" y="699"/>
                    <a:pt x="234" y="708"/>
                  </a:cubicBezTo>
                  <a:cubicBezTo>
                    <a:pt x="228" y="728"/>
                    <a:pt x="221" y="745"/>
                    <a:pt x="215" y="760"/>
                  </a:cubicBezTo>
                  <a:cubicBezTo>
                    <a:pt x="212" y="768"/>
                    <a:pt x="209" y="775"/>
                    <a:pt x="206" y="781"/>
                  </a:cubicBezTo>
                  <a:cubicBezTo>
                    <a:pt x="203" y="788"/>
                    <a:pt x="200" y="793"/>
                    <a:pt x="198" y="799"/>
                  </a:cubicBezTo>
                  <a:cubicBezTo>
                    <a:pt x="197" y="801"/>
                    <a:pt x="195" y="804"/>
                    <a:pt x="194" y="806"/>
                  </a:cubicBezTo>
                  <a:cubicBezTo>
                    <a:pt x="193" y="808"/>
                    <a:pt x="192" y="811"/>
                    <a:pt x="191" y="813"/>
                  </a:cubicBezTo>
                  <a:cubicBezTo>
                    <a:pt x="189" y="817"/>
                    <a:pt x="187" y="820"/>
                    <a:pt x="186" y="823"/>
                  </a:cubicBezTo>
                  <a:cubicBezTo>
                    <a:pt x="183" y="828"/>
                    <a:pt x="181" y="831"/>
                    <a:pt x="181" y="831"/>
                  </a:cubicBezTo>
                  <a:cubicBezTo>
                    <a:pt x="181" y="831"/>
                    <a:pt x="182" y="828"/>
                    <a:pt x="185" y="822"/>
                  </a:cubicBezTo>
                  <a:cubicBezTo>
                    <a:pt x="186" y="820"/>
                    <a:pt x="187" y="816"/>
                    <a:pt x="189" y="812"/>
                  </a:cubicBezTo>
                  <a:cubicBezTo>
                    <a:pt x="190" y="810"/>
                    <a:pt x="191" y="808"/>
                    <a:pt x="192" y="805"/>
                  </a:cubicBezTo>
                  <a:cubicBezTo>
                    <a:pt x="193" y="803"/>
                    <a:pt x="194" y="800"/>
                    <a:pt x="195" y="797"/>
                  </a:cubicBezTo>
                  <a:cubicBezTo>
                    <a:pt x="197" y="792"/>
                    <a:pt x="199" y="786"/>
                    <a:pt x="201" y="779"/>
                  </a:cubicBezTo>
                  <a:cubicBezTo>
                    <a:pt x="203" y="773"/>
                    <a:pt x="206" y="765"/>
                    <a:pt x="208" y="758"/>
                  </a:cubicBezTo>
                  <a:cubicBezTo>
                    <a:pt x="213" y="742"/>
                    <a:pt x="218" y="725"/>
                    <a:pt x="222" y="705"/>
                  </a:cubicBezTo>
                  <a:cubicBezTo>
                    <a:pt x="224" y="696"/>
                    <a:pt x="226" y="685"/>
                    <a:pt x="228" y="675"/>
                  </a:cubicBezTo>
                  <a:cubicBezTo>
                    <a:pt x="229" y="670"/>
                    <a:pt x="229" y="664"/>
                    <a:pt x="230" y="659"/>
                  </a:cubicBezTo>
                  <a:cubicBezTo>
                    <a:pt x="231" y="653"/>
                    <a:pt x="232" y="648"/>
                    <a:pt x="232" y="642"/>
                  </a:cubicBezTo>
                  <a:cubicBezTo>
                    <a:pt x="233" y="631"/>
                    <a:pt x="235" y="620"/>
                    <a:pt x="235" y="608"/>
                  </a:cubicBezTo>
                  <a:cubicBezTo>
                    <a:pt x="236" y="596"/>
                    <a:pt x="237" y="584"/>
                    <a:pt x="237" y="572"/>
                  </a:cubicBezTo>
                  <a:cubicBezTo>
                    <a:pt x="237" y="547"/>
                    <a:pt x="236" y="522"/>
                    <a:pt x="233" y="496"/>
                  </a:cubicBezTo>
                  <a:cubicBezTo>
                    <a:pt x="231" y="471"/>
                    <a:pt x="227" y="445"/>
                    <a:pt x="221" y="420"/>
                  </a:cubicBezTo>
                  <a:cubicBezTo>
                    <a:pt x="215" y="395"/>
                    <a:pt x="208" y="370"/>
                    <a:pt x="200" y="346"/>
                  </a:cubicBezTo>
                  <a:cubicBezTo>
                    <a:pt x="191" y="322"/>
                    <a:pt x="182" y="299"/>
                    <a:pt x="172" y="277"/>
                  </a:cubicBezTo>
                  <a:cubicBezTo>
                    <a:pt x="161" y="256"/>
                    <a:pt x="150" y="235"/>
                    <a:pt x="138" y="217"/>
                  </a:cubicBezTo>
                  <a:cubicBezTo>
                    <a:pt x="127" y="198"/>
                    <a:pt x="115" y="181"/>
                    <a:pt x="104" y="166"/>
                  </a:cubicBezTo>
                  <a:cubicBezTo>
                    <a:pt x="98" y="159"/>
                    <a:pt x="92" y="151"/>
                    <a:pt x="87" y="145"/>
                  </a:cubicBezTo>
                  <a:cubicBezTo>
                    <a:pt x="81" y="138"/>
                    <a:pt x="76" y="132"/>
                    <a:pt x="71" y="126"/>
                  </a:cubicBezTo>
                  <a:cubicBezTo>
                    <a:pt x="65" y="120"/>
                    <a:pt x="60" y="115"/>
                    <a:pt x="56" y="110"/>
                  </a:cubicBezTo>
                  <a:cubicBezTo>
                    <a:pt x="51" y="106"/>
                    <a:pt x="47" y="102"/>
                    <a:pt x="43" y="98"/>
                  </a:cubicBezTo>
                  <a:cubicBezTo>
                    <a:pt x="42" y="96"/>
                    <a:pt x="40" y="94"/>
                    <a:pt x="38" y="92"/>
                  </a:cubicBezTo>
                  <a:cubicBezTo>
                    <a:pt x="36" y="91"/>
                    <a:pt x="34" y="89"/>
                    <a:pt x="33" y="88"/>
                  </a:cubicBezTo>
                  <a:cubicBezTo>
                    <a:pt x="30" y="84"/>
                    <a:pt x="27" y="82"/>
                    <a:pt x="24" y="80"/>
                  </a:cubicBezTo>
                  <a:cubicBezTo>
                    <a:pt x="20" y="75"/>
                    <a:pt x="17" y="73"/>
                    <a:pt x="17" y="73"/>
                  </a:cubicBezTo>
                  <a:cubicBezTo>
                    <a:pt x="1" y="58"/>
                    <a:pt x="0" y="33"/>
                    <a:pt x="15" y="17"/>
                  </a:cubicBezTo>
                  <a:cubicBezTo>
                    <a:pt x="30" y="1"/>
                    <a:pt x="55" y="0"/>
                    <a:pt x="72" y="15"/>
                  </a:cubicBezTo>
                  <a:cubicBezTo>
                    <a:pt x="72" y="15"/>
                    <a:pt x="73" y="16"/>
                    <a:pt x="74" y="17"/>
                  </a:cubicBezTo>
                  <a:close/>
                </a:path>
              </a:pathLst>
            </a:custGeom>
            <a:solidFill>
              <a:srgbClr val="4CDA6C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211">
              <a:extLst>
                <a:ext uri="{FF2B5EF4-FFF2-40B4-BE49-F238E27FC236}">
                  <a16:creationId xmlns:a16="http://schemas.microsoft.com/office/drawing/2014/main" id="{7DEDFF67-1AC7-4551-9590-3E13CD710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1465" y="3207000"/>
              <a:ext cx="235399" cy="217136"/>
            </a:xfrm>
            <a:custGeom>
              <a:avLst/>
              <a:gdLst>
                <a:gd name="T0" fmla="*/ 93 w 232"/>
                <a:gd name="T1" fmla="*/ 214 h 214"/>
                <a:gd name="T2" fmla="*/ 0 w 232"/>
                <a:gd name="T3" fmla="*/ 0 h 214"/>
                <a:gd name="T4" fmla="*/ 232 w 232"/>
                <a:gd name="T5" fmla="*/ 27 h 214"/>
                <a:gd name="T6" fmla="*/ 93 w 232"/>
                <a:gd name="T7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2" h="214">
                  <a:moveTo>
                    <a:pt x="93" y="214"/>
                  </a:moveTo>
                  <a:lnTo>
                    <a:pt x="0" y="0"/>
                  </a:lnTo>
                  <a:lnTo>
                    <a:pt x="232" y="27"/>
                  </a:lnTo>
                  <a:lnTo>
                    <a:pt x="93" y="214"/>
                  </a:lnTo>
                  <a:close/>
                </a:path>
              </a:pathLst>
            </a:custGeom>
            <a:solidFill>
              <a:srgbClr val="4CDA6C">
                <a:lumMod val="75000"/>
              </a:srgb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212">
              <a:extLst>
                <a:ext uri="{FF2B5EF4-FFF2-40B4-BE49-F238E27FC236}">
                  <a16:creationId xmlns:a16="http://schemas.microsoft.com/office/drawing/2014/main" id="{8BDF64B8-7975-4C06-BB20-FE5C016495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600" y="2538344"/>
              <a:ext cx="253663" cy="550957"/>
            </a:xfrm>
            <a:custGeom>
              <a:avLst/>
              <a:gdLst>
                <a:gd name="T0" fmla="*/ 300 w 320"/>
                <a:gd name="T1" fmla="*/ 65 h 698"/>
                <a:gd name="T2" fmla="*/ 293 w 320"/>
                <a:gd name="T3" fmla="*/ 69 h 698"/>
                <a:gd name="T4" fmla="*/ 284 w 320"/>
                <a:gd name="T5" fmla="*/ 75 h 698"/>
                <a:gd name="T6" fmla="*/ 279 w 320"/>
                <a:gd name="T7" fmla="*/ 78 h 698"/>
                <a:gd name="T8" fmla="*/ 273 w 320"/>
                <a:gd name="T9" fmla="*/ 82 h 698"/>
                <a:gd name="T10" fmla="*/ 260 w 320"/>
                <a:gd name="T11" fmla="*/ 91 h 698"/>
                <a:gd name="T12" fmla="*/ 244 w 320"/>
                <a:gd name="T13" fmla="*/ 102 h 698"/>
                <a:gd name="T14" fmla="*/ 227 w 320"/>
                <a:gd name="T15" fmla="*/ 115 h 698"/>
                <a:gd name="T16" fmla="*/ 208 w 320"/>
                <a:gd name="T17" fmla="*/ 131 h 698"/>
                <a:gd name="T18" fmla="*/ 169 w 320"/>
                <a:gd name="T19" fmla="*/ 169 h 698"/>
                <a:gd name="T20" fmla="*/ 130 w 320"/>
                <a:gd name="T21" fmla="*/ 216 h 698"/>
                <a:gd name="T22" fmla="*/ 93 w 320"/>
                <a:gd name="T23" fmla="*/ 271 h 698"/>
                <a:gd name="T24" fmla="*/ 62 w 320"/>
                <a:gd name="T25" fmla="*/ 332 h 698"/>
                <a:gd name="T26" fmla="*/ 39 w 320"/>
                <a:gd name="T27" fmla="*/ 397 h 698"/>
                <a:gd name="T28" fmla="*/ 23 w 320"/>
                <a:gd name="T29" fmla="*/ 462 h 698"/>
                <a:gd name="T30" fmla="*/ 19 w 320"/>
                <a:gd name="T31" fmla="*/ 494 h 698"/>
                <a:gd name="T32" fmla="*/ 16 w 320"/>
                <a:gd name="T33" fmla="*/ 525 h 698"/>
                <a:gd name="T34" fmla="*/ 15 w 320"/>
                <a:gd name="T35" fmla="*/ 554 h 698"/>
                <a:gd name="T36" fmla="*/ 15 w 320"/>
                <a:gd name="T37" fmla="*/ 582 h 698"/>
                <a:gd name="T38" fmla="*/ 18 w 320"/>
                <a:gd name="T39" fmla="*/ 630 h 698"/>
                <a:gd name="T40" fmla="*/ 21 w 320"/>
                <a:gd name="T41" fmla="*/ 649 h 698"/>
                <a:gd name="T42" fmla="*/ 24 w 320"/>
                <a:gd name="T43" fmla="*/ 666 h 698"/>
                <a:gd name="T44" fmla="*/ 25 w 320"/>
                <a:gd name="T45" fmla="*/ 674 h 698"/>
                <a:gd name="T46" fmla="*/ 26 w 320"/>
                <a:gd name="T47" fmla="*/ 680 h 698"/>
                <a:gd name="T48" fmla="*/ 29 w 320"/>
                <a:gd name="T49" fmla="*/ 690 h 698"/>
                <a:gd name="T50" fmla="*/ 30 w 320"/>
                <a:gd name="T51" fmla="*/ 698 h 698"/>
                <a:gd name="T52" fmla="*/ 28 w 320"/>
                <a:gd name="T53" fmla="*/ 690 h 698"/>
                <a:gd name="T54" fmla="*/ 25 w 320"/>
                <a:gd name="T55" fmla="*/ 680 h 698"/>
                <a:gd name="T56" fmla="*/ 23 w 320"/>
                <a:gd name="T57" fmla="*/ 674 h 698"/>
                <a:gd name="T58" fmla="*/ 21 w 320"/>
                <a:gd name="T59" fmla="*/ 667 h 698"/>
                <a:gd name="T60" fmla="*/ 17 w 320"/>
                <a:gd name="T61" fmla="*/ 650 h 698"/>
                <a:gd name="T62" fmla="*/ 12 w 320"/>
                <a:gd name="T63" fmla="*/ 630 h 698"/>
                <a:gd name="T64" fmla="*/ 5 w 320"/>
                <a:gd name="T65" fmla="*/ 582 h 698"/>
                <a:gd name="T66" fmla="*/ 2 w 320"/>
                <a:gd name="T67" fmla="*/ 554 h 698"/>
                <a:gd name="T68" fmla="*/ 1 w 320"/>
                <a:gd name="T69" fmla="*/ 524 h 698"/>
                <a:gd name="T70" fmla="*/ 1 w 320"/>
                <a:gd name="T71" fmla="*/ 493 h 698"/>
                <a:gd name="T72" fmla="*/ 3 w 320"/>
                <a:gd name="T73" fmla="*/ 460 h 698"/>
                <a:gd name="T74" fmla="*/ 13 w 320"/>
                <a:gd name="T75" fmla="*/ 391 h 698"/>
                <a:gd name="T76" fmla="*/ 32 w 320"/>
                <a:gd name="T77" fmla="*/ 321 h 698"/>
                <a:gd name="T78" fmla="*/ 59 w 320"/>
                <a:gd name="T79" fmla="*/ 253 h 698"/>
                <a:gd name="T80" fmla="*/ 93 w 320"/>
                <a:gd name="T81" fmla="*/ 191 h 698"/>
                <a:gd name="T82" fmla="*/ 131 w 320"/>
                <a:gd name="T83" fmla="*/ 137 h 698"/>
                <a:gd name="T84" fmla="*/ 170 w 320"/>
                <a:gd name="T85" fmla="*/ 91 h 698"/>
                <a:gd name="T86" fmla="*/ 189 w 320"/>
                <a:gd name="T87" fmla="*/ 72 h 698"/>
                <a:gd name="T88" fmla="*/ 207 w 320"/>
                <a:gd name="T89" fmla="*/ 56 h 698"/>
                <a:gd name="T90" fmla="*/ 223 w 320"/>
                <a:gd name="T91" fmla="*/ 42 h 698"/>
                <a:gd name="T92" fmla="*/ 237 w 320"/>
                <a:gd name="T93" fmla="*/ 31 h 698"/>
                <a:gd name="T94" fmla="*/ 244 w 320"/>
                <a:gd name="T95" fmla="*/ 26 h 698"/>
                <a:gd name="T96" fmla="*/ 249 w 320"/>
                <a:gd name="T97" fmla="*/ 22 h 698"/>
                <a:gd name="T98" fmla="*/ 257 w 320"/>
                <a:gd name="T99" fmla="*/ 16 h 698"/>
                <a:gd name="T100" fmla="*/ 264 w 320"/>
                <a:gd name="T101" fmla="*/ 11 h 698"/>
                <a:gd name="T102" fmla="*/ 310 w 320"/>
                <a:gd name="T103" fmla="*/ 18 h 698"/>
                <a:gd name="T104" fmla="*/ 302 w 320"/>
                <a:gd name="T105" fmla="*/ 63 h 698"/>
                <a:gd name="T106" fmla="*/ 300 w 320"/>
                <a:gd name="T107" fmla="*/ 65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0" h="698">
                  <a:moveTo>
                    <a:pt x="300" y="65"/>
                  </a:moveTo>
                  <a:cubicBezTo>
                    <a:pt x="300" y="65"/>
                    <a:pt x="298" y="67"/>
                    <a:pt x="293" y="69"/>
                  </a:cubicBezTo>
                  <a:cubicBezTo>
                    <a:pt x="290" y="71"/>
                    <a:pt x="288" y="73"/>
                    <a:pt x="284" y="75"/>
                  </a:cubicBezTo>
                  <a:cubicBezTo>
                    <a:pt x="282" y="76"/>
                    <a:pt x="280" y="77"/>
                    <a:pt x="279" y="78"/>
                  </a:cubicBezTo>
                  <a:cubicBezTo>
                    <a:pt x="277" y="79"/>
                    <a:pt x="275" y="80"/>
                    <a:pt x="273" y="82"/>
                  </a:cubicBezTo>
                  <a:cubicBezTo>
                    <a:pt x="269" y="84"/>
                    <a:pt x="265" y="87"/>
                    <a:pt x="260" y="91"/>
                  </a:cubicBezTo>
                  <a:cubicBezTo>
                    <a:pt x="255" y="94"/>
                    <a:pt x="250" y="98"/>
                    <a:pt x="244" y="102"/>
                  </a:cubicBezTo>
                  <a:cubicBezTo>
                    <a:pt x="239" y="106"/>
                    <a:pt x="233" y="110"/>
                    <a:pt x="227" y="115"/>
                  </a:cubicBezTo>
                  <a:cubicBezTo>
                    <a:pt x="221" y="120"/>
                    <a:pt x="215" y="125"/>
                    <a:pt x="208" y="131"/>
                  </a:cubicBezTo>
                  <a:cubicBezTo>
                    <a:pt x="196" y="142"/>
                    <a:pt x="182" y="155"/>
                    <a:pt x="169" y="169"/>
                  </a:cubicBezTo>
                  <a:cubicBezTo>
                    <a:pt x="156" y="183"/>
                    <a:pt x="143" y="199"/>
                    <a:pt x="130" y="216"/>
                  </a:cubicBezTo>
                  <a:cubicBezTo>
                    <a:pt x="117" y="233"/>
                    <a:pt x="105" y="252"/>
                    <a:pt x="93" y="271"/>
                  </a:cubicBezTo>
                  <a:cubicBezTo>
                    <a:pt x="82" y="291"/>
                    <a:pt x="72" y="311"/>
                    <a:pt x="62" y="332"/>
                  </a:cubicBezTo>
                  <a:cubicBezTo>
                    <a:pt x="53" y="353"/>
                    <a:pt x="45" y="375"/>
                    <a:pt x="39" y="397"/>
                  </a:cubicBezTo>
                  <a:cubicBezTo>
                    <a:pt x="32" y="419"/>
                    <a:pt x="27" y="441"/>
                    <a:pt x="23" y="462"/>
                  </a:cubicBezTo>
                  <a:cubicBezTo>
                    <a:pt x="22" y="473"/>
                    <a:pt x="20" y="484"/>
                    <a:pt x="19" y="494"/>
                  </a:cubicBezTo>
                  <a:cubicBezTo>
                    <a:pt x="17" y="505"/>
                    <a:pt x="17" y="515"/>
                    <a:pt x="16" y="525"/>
                  </a:cubicBezTo>
                  <a:cubicBezTo>
                    <a:pt x="15" y="535"/>
                    <a:pt x="15" y="545"/>
                    <a:pt x="15" y="554"/>
                  </a:cubicBezTo>
                  <a:cubicBezTo>
                    <a:pt x="15" y="564"/>
                    <a:pt x="14" y="573"/>
                    <a:pt x="15" y="582"/>
                  </a:cubicBezTo>
                  <a:cubicBezTo>
                    <a:pt x="15" y="599"/>
                    <a:pt x="17" y="615"/>
                    <a:pt x="18" y="630"/>
                  </a:cubicBezTo>
                  <a:cubicBezTo>
                    <a:pt x="19" y="637"/>
                    <a:pt x="20" y="643"/>
                    <a:pt x="21" y="649"/>
                  </a:cubicBezTo>
                  <a:cubicBezTo>
                    <a:pt x="22" y="656"/>
                    <a:pt x="23" y="661"/>
                    <a:pt x="24" y="666"/>
                  </a:cubicBezTo>
                  <a:cubicBezTo>
                    <a:pt x="24" y="669"/>
                    <a:pt x="25" y="671"/>
                    <a:pt x="25" y="674"/>
                  </a:cubicBezTo>
                  <a:cubicBezTo>
                    <a:pt x="26" y="676"/>
                    <a:pt x="26" y="678"/>
                    <a:pt x="26" y="680"/>
                  </a:cubicBezTo>
                  <a:cubicBezTo>
                    <a:pt x="27" y="684"/>
                    <a:pt x="28" y="687"/>
                    <a:pt x="29" y="690"/>
                  </a:cubicBezTo>
                  <a:cubicBezTo>
                    <a:pt x="30" y="695"/>
                    <a:pt x="30" y="698"/>
                    <a:pt x="30" y="698"/>
                  </a:cubicBezTo>
                  <a:cubicBezTo>
                    <a:pt x="30" y="698"/>
                    <a:pt x="30" y="695"/>
                    <a:pt x="28" y="690"/>
                  </a:cubicBezTo>
                  <a:cubicBezTo>
                    <a:pt x="27" y="687"/>
                    <a:pt x="26" y="684"/>
                    <a:pt x="25" y="680"/>
                  </a:cubicBezTo>
                  <a:cubicBezTo>
                    <a:pt x="24" y="678"/>
                    <a:pt x="24" y="676"/>
                    <a:pt x="23" y="674"/>
                  </a:cubicBezTo>
                  <a:cubicBezTo>
                    <a:pt x="22" y="672"/>
                    <a:pt x="22" y="669"/>
                    <a:pt x="21" y="667"/>
                  </a:cubicBezTo>
                  <a:cubicBezTo>
                    <a:pt x="20" y="662"/>
                    <a:pt x="18" y="656"/>
                    <a:pt x="17" y="650"/>
                  </a:cubicBezTo>
                  <a:cubicBezTo>
                    <a:pt x="15" y="644"/>
                    <a:pt x="14" y="638"/>
                    <a:pt x="12" y="630"/>
                  </a:cubicBezTo>
                  <a:cubicBezTo>
                    <a:pt x="10" y="616"/>
                    <a:pt x="7" y="600"/>
                    <a:pt x="5" y="582"/>
                  </a:cubicBezTo>
                  <a:cubicBezTo>
                    <a:pt x="4" y="573"/>
                    <a:pt x="3" y="564"/>
                    <a:pt x="2" y="554"/>
                  </a:cubicBezTo>
                  <a:cubicBezTo>
                    <a:pt x="2" y="545"/>
                    <a:pt x="1" y="535"/>
                    <a:pt x="1" y="524"/>
                  </a:cubicBezTo>
                  <a:cubicBezTo>
                    <a:pt x="1" y="514"/>
                    <a:pt x="0" y="504"/>
                    <a:pt x="1" y="493"/>
                  </a:cubicBezTo>
                  <a:cubicBezTo>
                    <a:pt x="1" y="482"/>
                    <a:pt x="2" y="471"/>
                    <a:pt x="3" y="460"/>
                  </a:cubicBezTo>
                  <a:cubicBezTo>
                    <a:pt x="5" y="437"/>
                    <a:pt x="8" y="414"/>
                    <a:pt x="13" y="391"/>
                  </a:cubicBezTo>
                  <a:cubicBezTo>
                    <a:pt x="18" y="367"/>
                    <a:pt x="24" y="344"/>
                    <a:pt x="32" y="321"/>
                  </a:cubicBezTo>
                  <a:cubicBezTo>
                    <a:pt x="40" y="298"/>
                    <a:pt x="49" y="275"/>
                    <a:pt x="59" y="253"/>
                  </a:cubicBezTo>
                  <a:cubicBezTo>
                    <a:pt x="69" y="231"/>
                    <a:pt x="81" y="211"/>
                    <a:pt x="93" y="191"/>
                  </a:cubicBezTo>
                  <a:cubicBezTo>
                    <a:pt x="105" y="172"/>
                    <a:pt x="118" y="153"/>
                    <a:pt x="131" y="137"/>
                  </a:cubicBezTo>
                  <a:cubicBezTo>
                    <a:pt x="144" y="120"/>
                    <a:pt x="158" y="105"/>
                    <a:pt x="170" y="91"/>
                  </a:cubicBezTo>
                  <a:cubicBezTo>
                    <a:pt x="177" y="85"/>
                    <a:pt x="183" y="78"/>
                    <a:pt x="189" y="72"/>
                  </a:cubicBezTo>
                  <a:cubicBezTo>
                    <a:pt x="195" y="67"/>
                    <a:pt x="201" y="61"/>
                    <a:pt x="207" y="56"/>
                  </a:cubicBezTo>
                  <a:cubicBezTo>
                    <a:pt x="213" y="51"/>
                    <a:pt x="218" y="46"/>
                    <a:pt x="223" y="42"/>
                  </a:cubicBezTo>
                  <a:cubicBezTo>
                    <a:pt x="228" y="38"/>
                    <a:pt x="233" y="34"/>
                    <a:pt x="237" y="31"/>
                  </a:cubicBezTo>
                  <a:cubicBezTo>
                    <a:pt x="240" y="29"/>
                    <a:pt x="242" y="27"/>
                    <a:pt x="244" y="26"/>
                  </a:cubicBezTo>
                  <a:cubicBezTo>
                    <a:pt x="246" y="24"/>
                    <a:pt x="247" y="23"/>
                    <a:pt x="249" y="22"/>
                  </a:cubicBezTo>
                  <a:cubicBezTo>
                    <a:pt x="252" y="19"/>
                    <a:pt x="255" y="17"/>
                    <a:pt x="257" y="16"/>
                  </a:cubicBezTo>
                  <a:cubicBezTo>
                    <a:pt x="262" y="13"/>
                    <a:pt x="264" y="11"/>
                    <a:pt x="264" y="11"/>
                  </a:cubicBezTo>
                  <a:cubicBezTo>
                    <a:pt x="279" y="0"/>
                    <a:pt x="299" y="3"/>
                    <a:pt x="310" y="18"/>
                  </a:cubicBezTo>
                  <a:cubicBezTo>
                    <a:pt x="320" y="32"/>
                    <a:pt x="317" y="53"/>
                    <a:pt x="302" y="63"/>
                  </a:cubicBezTo>
                  <a:cubicBezTo>
                    <a:pt x="302" y="64"/>
                    <a:pt x="301" y="65"/>
                    <a:pt x="30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213">
              <a:extLst>
                <a:ext uri="{FF2B5EF4-FFF2-40B4-BE49-F238E27FC236}">
                  <a16:creationId xmlns:a16="http://schemas.microsoft.com/office/drawing/2014/main" id="{F3500150-E76A-4412-B74C-15F422251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1900" y="2496743"/>
              <a:ext cx="188725" cy="171477"/>
            </a:xfrm>
            <a:custGeom>
              <a:avLst/>
              <a:gdLst>
                <a:gd name="T0" fmla="*/ 0 w 186"/>
                <a:gd name="T1" fmla="*/ 0 h 169"/>
                <a:gd name="T2" fmla="*/ 186 w 186"/>
                <a:gd name="T3" fmla="*/ 16 h 169"/>
                <a:gd name="T4" fmla="*/ 80 w 186"/>
                <a:gd name="T5" fmla="*/ 169 h 169"/>
                <a:gd name="T6" fmla="*/ 0 w 186"/>
                <a:gd name="T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6" h="169">
                  <a:moveTo>
                    <a:pt x="0" y="0"/>
                  </a:moveTo>
                  <a:lnTo>
                    <a:pt x="186" y="16"/>
                  </a:lnTo>
                  <a:lnTo>
                    <a:pt x="80" y="1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216">
              <a:extLst>
                <a:ext uri="{FF2B5EF4-FFF2-40B4-BE49-F238E27FC236}">
                  <a16:creationId xmlns:a16="http://schemas.microsoft.com/office/drawing/2014/main" id="{A2EA38E5-09FF-41FA-80C4-A6AB31664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3835" y="5232247"/>
              <a:ext cx="61893" cy="157271"/>
            </a:xfrm>
            <a:custGeom>
              <a:avLst/>
              <a:gdLst>
                <a:gd name="T0" fmla="*/ 50 w 78"/>
                <a:gd name="T1" fmla="*/ 193 h 200"/>
                <a:gd name="T2" fmla="*/ 44 w 78"/>
                <a:gd name="T3" fmla="*/ 187 h 200"/>
                <a:gd name="T4" fmla="*/ 41 w 78"/>
                <a:gd name="T5" fmla="*/ 183 h 200"/>
                <a:gd name="T6" fmla="*/ 38 w 78"/>
                <a:gd name="T7" fmla="*/ 178 h 200"/>
                <a:gd name="T8" fmla="*/ 34 w 78"/>
                <a:gd name="T9" fmla="*/ 173 h 200"/>
                <a:gd name="T10" fmla="*/ 30 w 78"/>
                <a:gd name="T11" fmla="*/ 167 h 200"/>
                <a:gd name="T12" fmla="*/ 22 w 78"/>
                <a:gd name="T13" fmla="*/ 153 h 200"/>
                <a:gd name="T14" fmla="*/ 18 w 78"/>
                <a:gd name="T15" fmla="*/ 145 h 200"/>
                <a:gd name="T16" fmla="*/ 15 w 78"/>
                <a:gd name="T17" fmla="*/ 137 h 200"/>
                <a:gd name="T18" fmla="*/ 11 w 78"/>
                <a:gd name="T19" fmla="*/ 128 h 200"/>
                <a:gd name="T20" fmla="*/ 9 w 78"/>
                <a:gd name="T21" fmla="*/ 119 h 200"/>
                <a:gd name="T22" fmla="*/ 7 w 78"/>
                <a:gd name="T23" fmla="*/ 114 h 200"/>
                <a:gd name="T24" fmla="*/ 6 w 78"/>
                <a:gd name="T25" fmla="*/ 110 h 200"/>
                <a:gd name="T26" fmla="*/ 4 w 78"/>
                <a:gd name="T27" fmla="*/ 100 h 200"/>
                <a:gd name="T28" fmla="*/ 2 w 78"/>
                <a:gd name="T29" fmla="*/ 91 h 200"/>
                <a:gd name="T30" fmla="*/ 1 w 78"/>
                <a:gd name="T31" fmla="*/ 81 h 200"/>
                <a:gd name="T32" fmla="*/ 1 w 78"/>
                <a:gd name="T33" fmla="*/ 76 h 200"/>
                <a:gd name="T34" fmla="*/ 1 w 78"/>
                <a:gd name="T35" fmla="*/ 72 h 200"/>
                <a:gd name="T36" fmla="*/ 0 w 78"/>
                <a:gd name="T37" fmla="*/ 63 h 200"/>
                <a:gd name="T38" fmla="*/ 1 w 78"/>
                <a:gd name="T39" fmla="*/ 46 h 200"/>
                <a:gd name="T40" fmla="*/ 2 w 78"/>
                <a:gd name="T41" fmla="*/ 38 h 200"/>
                <a:gd name="T42" fmla="*/ 3 w 78"/>
                <a:gd name="T43" fmla="*/ 30 h 200"/>
                <a:gd name="T44" fmla="*/ 6 w 78"/>
                <a:gd name="T45" fmla="*/ 18 h 200"/>
                <a:gd name="T46" fmla="*/ 7 w 78"/>
                <a:gd name="T47" fmla="*/ 13 h 200"/>
                <a:gd name="T48" fmla="*/ 9 w 78"/>
                <a:gd name="T49" fmla="*/ 8 h 200"/>
                <a:gd name="T50" fmla="*/ 11 w 78"/>
                <a:gd name="T51" fmla="*/ 0 h 200"/>
                <a:gd name="T52" fmla="*/ 10 w 78"/>
                <a:gd name="T53" fmla="*/ 9 h 200"/>
                <a:gd name="T54" fmla="*/ 9 w 78"/>
                <a:gd name="T55" fmla="*/ 13 h 200"/>
                <a:gd name="T56" fmla="*/ 9 w 78"/>
                <a:gd name="T57" fmla="*/ 18 h 200"/>
                <a:gd name="T58" fmla="*/ 8 w 78"/>
                <a:gd name="T59" fmla="*/ 31 h 200"/>
                <a:gd name="T60" fmla="*/ 8 w 78"/>
                <a:gd name="T61" fmla="*/ 38 h 200"/>
                <a:gd name="T62" fmla="*/ 8 w 78"/>
                <a:gd name="T63" fmla="*/ 46 h 200"/>
                <a:gd name="T64" fmla="*/ 10 w 78"/>
                <a:gd name="T65" fmla="*/ 62 h 200"/>
                <a:gd name="T66" fmla="*/ 11 w 78"/>
                <a:gd name="T67" fmla="*/ 71 h 200"/>
                <a:gd name="T68" fmla="*/ 12 w 78"/>
                <a:gd name="T69" fmla="*/ 75 h 200"/>
                <a:gd name="T70" fmla="*/ 13 w 78"/>
                <a:gd name="T71" fmla="*/ 79 h 200"/>
                <a:gd name="T72" fmla="*/ 15 w 78"/>
                <a:gd name="T73" fmla="*/ 88 h 200"/>
                <a:gd name="T74" fmla="*/ 18 w 78"/>
                <a:gd name="T75" fmla="*/ 96 h 200"/>
                <a:gd name="T76" fmla="*/ 21 w 78"/>
                <a:gd name="T77" fmla="*/ 105 h 200"/>
                <a:gd name="T78" fmla="*/ 23 w 78"/>
                <a:gd name="T79" fmla="*/ 109 h 200"/>
                <a:gd name="T80" fmla="*/ 25 w 78"/>
                <a:gd name="T81" fmla="*/ 113 h 200"/>
                <a:gd name="T82" fmla="*/ 29 w 78"/>
                <a:gd name="T83" fmla="*/ 120 h 200"/>
                <a:gd name="T84" fmla="*/ 33 w 78"/>
                <a:gd name="T85" fmla="*/ 128 h 200"/>
                <a:gd name="T86" fmla="*/ 37 w 78"/>
                <a:gd name="T87" fmla="*/ 135 h 200"/>
                <a:gd name="T88" fmla="*/ 42 w 78"/>
                <a:gd name="T89" fmla="*/ 141 h 200"/>
                <a:gd name="T90" fmla="*/ 50 w 78"/>
                <a:gd name="T91" fmla="*/ 152 h 200"/>
                <a:gd name="T92" fmla="*/ 54 w 78"/>
                <a:gd name="T93" fmla="*/ 157 h 200"/>
                <a:gd name="T94" fmla="*/ 58 w 78"/>
                <a:gd name="T95" fmla="*/ 161 h 200"/>
                <a:gd name="T96" fmla="*/ 62 w 78"/>
                <a:gd name="T97" fmla="*/ 164 h 200"/>
                <a:gd name="T98" fmla="*/ 65 w 78"/>
                <a:gd name="T99" fmla="*/ 167 h 200"/>
                <a:gd name="T100" fmla="*/ 71 w 78"/>
                <a:gd name="T101" fmla="*/ 173 h 200"/>
                <a:gd name="T102" fmla="*/ 72 w 78"/>
                <a:gd name="T103" fmla="*/ 194 h 200"/>
                <a:gd name="T104" fmla="*/ 51 w 78"/>
                <a:gd name="T105" fmla="*/ 195 h 200"/>
                <a:gd name="T106" fmla="*/ 50 w 78"/>
                <a:gd name="T107" fmla="*/ 193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78" h="200">
                  <a:moveTo>
                    <a:pt x="50" y="193"/>
                  </a:moveTo>
                  <a:cubicBezTo>
                    <a:pt x="50" y="193"/>
                    <a:pt x="48" y="191"/>
                    <a:pt x="44" y="187"/>
                  </a:cubicBezTo>
                  <a:cubicBezTo>
                    <a:pt x="43" y="185"/>
                    <a:pt x="42" y="184"/>
                    <a:pt x="41" y="183"/>
                  </a:cubicBezTo>
                  <a:cubicBezTo>
                    <a:pt x="40" y="181"/>
                    <a:pt x="39" y="180"/>
                    <a:pt x="38" y="178"/>
                  </a:cubicBezTo>
                  <a:cubicBezTo>
                    <a:pt x="37" y="177"/>
                    <a:pt x="35" y="175"/>
                    <a:pt x="34" y="173"/>
                  </a:cubicBezTo>
                  <a:cubicBezTo>
                    <a:pt x="33" y="171"/>
                    <a:pt x="31" y="169"/>
                    <a:pt x="30" y="167"/>
                  </a:cubicBezTo>
                  <a:cubicBezTo>
                    <a:pt x="27" y="163"/>
                    <a:pt x="25" y="158"/>
                    <a:pt x="22" y="153"/>
                  </a:cubicBezTo>
                  <a:cubicBezTo>
                    <a:pt x="21" y="150"/>
                    <a:pt x="20" y="148"/>
                    <a:pt x="18" y="145"/>
                  </a:cubicBezTo>
                  <a:cubicBezTo>
                    <a:pt x="17" y="142"/>
                    <a:pt x="16" y="140"/>
                    <a:pt x="15" y="137"/>
                  </a:cubicBezTo>
                  <a:cubicBezTo>
                    <a:pt x="14" y="134"/>
                    <a:pt x="13" y="131"/>
                    <a:pt x="11" y="128"/>
                  </a:cubicBezTo>
                  <a:cubicBezTo>
                    <a:pt x="10" y="125"/>
                    <a:pt x="10" y="122"/>
                    <a:pt x="9" y="119"/>
                  </a:cubicBezTo>
                  <a:cubicBezTo>
                    <a:pt x="7" y="114"/>
                    <a:pt x="7" y="114"/>
                    <a:pt x="7" y="114"/>
                  </a:cubicBezTo>
                  <a:cubicBezTo>
                    <a:pt x="6" y="110"/>
                    <a:pt x="6" y="110"/>
                    <a:pt x="6" y="110"/>
                  </a:cubicBezTo>
                  <a:cubicBezTo>
                    <a:pt x="5" y="106"/>
                    <a:pt x="4" y="103"/>
                    <a:pt x="4" y="100"/>
                  </a:cubicBezTo>
                  <a:cubicBezTo>
                    <a:pt x="3" y="97"/>
                    <a:pt x="3" y="94"/>
                    <a:pt x="2" y="91"/>
                  </a:cubicBezTo>
                  <a:cubicBezTo>
                    <a:pt x="2" y="87"/>
                    <a:pt x="2" y="84"/>
                    <a:pt x="1" y="81"/>
                  </a:cubicBezTo>
                  <a:cubicBezTo>
                    <a:pt x="1" y="80"/>
                    <a:pt x="1" y="78"/>
                    <a:pt x="1" y="76"/>
                  </a:cubicBezTo>
                  <a:cubicBezTo>
                    <a:pt x="1" y="75"/>
                    <a:pt x="1" y="73"/>
                    <a:pt x="1" y="72"/>
                  </a:cubicBezTo>
                  <a:cubicBezTo>
                    <a:pt x="1" y="69"/>
                    <a:pt x="0" y="66"/>
                    <a:pt x="0" y="63"/>
                  </a:cubicBezTo>
                  <a:cubicBezTo>
                    <a:pt x="1" y="57"/>
                    <a:pt x="1" y="51"/>
                    <a:pt x="1" y="46"/>
                  </a:cubicBezTo>
                  <a:cubicBezTo>
                    <a:pt x="2" y="43"/>
                    <a:pt x="2" y="40"/>
                    <a:pt x="2" y="38"/>
                  </a:cubicBezTo>
                  <a:cubicBezTo>
                    <a:pt x="3" y="35"/>
                    <a:pt x="3" y="33"/>
                    <a:pt x="3" y="30"/>
                  </a:cubicBezTo>
                  <a:cubicBezTo>
                    <a:pt x="4" y="26"/>
                    <a:pt x="5" y="22"/>
                    <a:pt x="6" y="18"/>
                  </a:cubicBezTo>
                  <a:cubicBezTo>
                    <a:pt x="6" y="16"/>
                    <a:pt x="7" y="14"/>
                    <a:pt x="7" y="13"/>
                  </a:cubicBezTo>
                  <a:cubicBezTo>
                    <a:pt x="8" y="11"/>
                    <a:pt x="8" y="10"/>
                    <a:pt x="9" y="8"/>
                  </a:cubicBezTo>
                  <a:cubicBezTo>
                    <a:pt x="10" y="3"/>
                    <a:pt x="11" y="0"/>
                    <a:pt x="11" y="0"/>
                  </a:cubicBezTo>
                  <a:cubicBezTo>
                    <a:pt x="11" y="0"/>
                    <a:pt x="11" y="3"/>
                    <a:pt x="10" y="9"/>
                  </a:cubicBezTo>
                  <a:cubicBezTo>
                    <a:pt x="10" y="10"/>
                    <a:pt x="9" y="11"/>
                    <a:pt x="9" y="13"/>
                  </a:cubicBezTo>
                  <a:cubicBezTo>
                    <a:pt x="9" y="15"/>
                    <a:pt x="9" y="16"/>
                    <a:pt x="9" y="18"/>
                  </a:cubicBezTo>
                  <a:cubicBezTo>
                    <a:pt x="8" y="22"/>
                    <a:pt x="8" y="26"/>
                    <a:pt x="8" y="31"/>
                  </a:cubicBezTo>
                  <a:cubicBezTo>
                    <a:pt x="8" y="33"/>
                    <a:pt x="8" y="36"/>
                    <a:pt x="8" y="38"/>
                  </a:cubicBezTo>
                  <a:cubicBezTo>
                    <a:pt x="8" y="41"/>
                    <a:pt x="8" y="43"/>
                    <a:pt x="8" y="46"/>
                  </a:cubicBezTo>
                  <a:cubicBezTo>
                    <a:pt x="8" y="51"/>
                    <a:pt x="9" y="56"/>
                    <a:pt x="10" y="62"/>
                  </a:cubicBezTo>
                  <a:cubicBezTo>
                    <a:pt x="10" y="65"/>
                    <a:pt x="11" y="68"/>
                    <a:pt x="11" y="71"/>
                  </a:cubicBezTo>
                  <a:cubicBezTo>
                    <a:pt x="11" y="72"/>
                    <a:pt x="12" y="73"/>
                    <a:pt x="12" y="75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2"/>
                    <a:pt x="14" y="85"/>
                    <a:pt x="15" y="88"/>
                  </a:cubicBezTo>
                  <a:cubicBezTo>
                    <a:pt x="16" y="91"/>
                    <a:pt x="17" y="93"/>
                    <a:pt x="18" y="96"/>
                  </a:cubicBezTo>
                  <a:cubicBezTo>
                    <a:pt x="19" y="99"/>
                    <a:pt x="20" y="102"/>
                    <a:pt x="21" y="105"/>
                  </a:cubicBezTo>
                  <a:cubicBezTo>
                    <a:pt x="23" y="109"/>
                    <a:pt x="23" y="109"/>
                    <a:pt x="23" y="109"/>
                  </a:cubicBezTo>
                  <a:cubicBezTo>
                    <a:pt x="25" y="113"/>
                    <a:pt x="25" y="113"/>
                    <a:pt x="25" y="113"/>
                  </a:cubicBezTo>
                  <a:cubicBezTo>
                    <a:pt x="26" y="115"/>
                    <a:pt x="27" y="118"/>
                    <a:pt x="29" y="120"/>
                  </a:cubicBezTo>
                  <a:cubicBezTo>
                    <a:pt x="30" y="123"/>
                    <a:pt x="32" y="125"/>
                    <a:pt x="33" y="128"/>
                  </a:cubicBezTo>
                  <a:cubicBezTo>
                    <a:pt x="34" y="130"/>
                    <a:pt x="36" y="132"/>
                    <a:pt x="37" y="135"/>
                  </a:cubicBezTo>
                  <a:cubicBezTo>
                    <a:pt x="39" y="137"/>
                    <a:pt x="40" y="139"/>
                    <a:pt x="42" y="141"/>
                  </a:cubicBezTo>
                  <a:cubicBezTo>
                    <a:pt x="45" y="145"/>
                    <a:pt x="47" y="149"/>
                    <a:pt x="50" y="152"/>
                  </a:cubicBezTo>
                  <a:cubicBezTo>
                    <a:pt x="52" y="154"/>
                    <a:pt x="53" y="155"/>
                    <a:pt x="54" y="157"/>
                  </a:cubicBezTo>
                  <a:cubicBezTo>
                    <a:pt x="56" y="158"/>
                    <a:pt x="57" y="159"/>
                    <a:pt x="58" y="161"/>
                  </a:cubicBezTo>
                  <a:cubicBezTo>
                    <a:pt x="59" y="162"/>
                    <a:pt x="61" y="163"/>
                    <a:pt x="62" y="164"/>
                  </a:cubicBezTo>
                  <a:cubicBezTo>
                    <a:pt x="63" y="165"/>
                    <a:pt x="64" y="166"/>
                    <a:pt x="65" y="167"/>
                  </a:cubicBezTo>
                  <a:cubicBezTo>
                    <a:pt x="69" y="171"/>
                    <a:pt x="71" y="173"/>
                    <a:pt x="71" y="173"/>
                  </a:cubicBezTo>
                  <a:cubicBezTo>
                    <a:pt x="77" y="178"/>
                    <a:pt x="78" y="188"/>
                    <a:pt x="72" y="194"/>
                  </a:cubicBezTo>
                  <a:cubicBezTo>
                    <a:pt x="67" y="200"/>
                    <a:pt x="57" y="200"/>
                    <a:pt x="51" y="195"/>
                  </a:cubicBezTo>
                  <a:cubicBezTo>
                    <a:pt x="51" y="194"/>
                    <a:pt x="50" y="194"/>
                    <a:pt x="50" y="19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217">
              <a:extLst>
                <a:ext uri="{FF2B5EF4-FFF2-40B4-BE49-F238E27FC236}">
                  <a16:creationId xmlns:a16="http://schemas.microsoft.com/office/drawing/2014/main" id="{640125A5-19F2-465D-BC56-CD35F7512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2967" y="5321536"/>
              <a:ext cx="103495" cy="92334"/>
            </a:xfrm>
            <a:custGeom>
              <a:avLst/>
              <a:gdLst>
                <a:gd name="T0" fmla="*/ 54 w 102"/>
                <a:gd name="T1" fmla="*/ 0 h 91"/>
                <a:gd name="T2" fmla="*/ 102 w 102"/>
                <a:gd name="T3" fmla="*/ 91 h 91"/>
                <a:gd name="T4" fmla="*/ 0 w 102"/>
                <a:gd name="T5" fmla="*/ 87 h 91"/>
                <a:gd name="T6" fmla="*/ 54 w 102"/>
                <a:gd name="T7" fmla="*/ 0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2" h="91">
                  <a:moveTo>
                    <a:pt x="54" y="0"/>
                  </a:moveTo>
                  <a:lnTo>
                    <a:pt x="102" y="91"/>
                  </a:lnTo>
                  <a:lnTo>
                    <a:pt x="0" y="87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Freeform 218">
              <a:extLst>
                <a:ext uri="{FF2B5EF4-FFF2-40B4-BE49-F238E27FC236}">
                  <a16:creationId xmlns:a16="http://schemas.microsoft.com/office/drawing/2014/main" id="{A23057F0-D666-4D95-8A62-0C36DED5B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8465" y="2533271"/>
              <a:ext cx="76099" cy="173506"/>
            </a:xfrm>
            <a:custGeom>
              <a:avLst/>
              <a:gdLst>
                <a:gd name="T0" fmla="*/ 4 w 96"/>
                <a:gd name="T1" fmla="*/ 0 h 220"/>
                <a:gd name="T2" fmla="*/ 12 w 96"/>
                <a:gd name="T3" fmla="*/ 5 h 220"/>
                <a:gd name="T4" fmla="*/ 16 w 96"/>
                <a:gd name="T5" fmla="*/ 8 h 220"/>
                <a:gd name="T6" fmla="*/ 21 w 96"/>
                <a:gd name="T7" fmla="*/ 11 h 220"/>
                <a:gd name="T8" fmla="*/ 32 w 96"/>
                <a:gd name="T9" fmla="*/ 21 h 220"/>
                <a:gd name="T10" fmla="*/ 38 w 96"/>
                <a:gd name="T11" fmla="*/ 26 h 220"/>
                <a:gd name="T12" fmla="*/ 44 w 96"/>
                <a:gd name="T13" fmla="*/ 33 h 220"/>
                <a:gd name="T14" fmla="*/ 57 w 96"/>
                <a:gd name="T15" fmla="*/ 48 h 220"/>
                <a:gd name="T16" fmla="*/ 63 w 96"/>
                <a:gd name="T17" fmla="*/ 56 h 220"/>
                <a:gd name="T18" fmla="*/ 66 w 96"/>
                <a:gd name="T19" fmla="*/ 61 h 220"/>
                <a:gd name="T20" fmla="*/ 68 w 96"/>
                <a:gd name="T21" fmla="*/ 65 h 220"/>
                <a:gd name="T22" fmla="*/ 74 w 96"/>
                <a:gd name="T23" fmla="*/ 75 h 220"/>
                <a:gd name="T24" fmla="*/ 78 w 96"/>
                <a:gd name="T25" fmla="*/ 85 h 220"/>
                <a:gd name="T26" fmla="*/ 82 w 96"/>
                <a:gd name="T27" fmla="*/ 95 h 220"/>
                <a:gd name="T28" fmla="*/ 84 w 96"/>
                <a:gd name="T29" fmla="*/ 100 h 220"/>
                <a:gd name="T30" fmla="*/ 86 w 96"/>
                <a:gd name="T31" fmla="*/ 105 h 220"/>
                <a:gd name="T32" fmla="*/ 89 w 96"/>
                <a:gd name="T33" fmla="*/ 116 h 220"/>
                <a:gd name="T34" fmla="*/ 91 w 96"/>
                <a:gd name="T35" fmla="*/ 126 h 220"/>
                <a:gd name="T36" fmla="*/ 93 w 96"/>
                <a:gd name="T37" fmla="*/ 136 h 220"/>
                <a:gd name="T38" fmla="*/ 94 w 96"/>
                <a:gd name="T39" fmla="*/ 146 h 220"/>
                <a:gd name="T40" fmla="*/ 95 w 96"/>
                <a:gd name="T41" fmla="*/ 156 h 220"/>
                <a:gd name="T42" fmla="*/ 96 w 96"/>
                <a:gd name="T43" fmla="*/ 164 h 220"/>
                <a:gd name="T44" fmla="*/ 96 w 96"/>
                <a:gd name="T45" fmla="*/ 173 h 220"/>
                <a:gd name="T46" fmla="*/ 95 w 96"/>
                <a:gd name="T47" fmla="*/ 180 h 220"/>
                <a:gd name="T48" fmla="*/ 93 w 96"/>
                <a:gd name="T49" fmla="*/ 192 h 220"/>
                <a:gd name="T50" fmla="*/ 90 w 96"/>
                <a:gd name="T51" fmla="*/ 202 h 220"/>
                <a:gd name="T52" fmla="*/ 62 w 96"/>
                <a:gd name="T53" fmla="*/ 216 h 220"/>
                <a:gd name="T54" fmla="*/ 47 w 96"/>
                <a:gd name="T55" fmla="*/ 193 h 220"/>
                <a:gd name="T56" fmla="*/ 47 w 96"/>
                <a:gd name="T57" fmla="*/ 191 h 220"/>
                <a:gd name="T58" fmla="*/ 48 w 96"/>
                <a:gd name="T59" fmla="*/ 183 h 220"/>
                <a:gd name="T60" fmla="*/ 49 w 96"/>
                <a:gd name="T61" fmla="*/ 179 h 220"/>
                <a:gd name="T62" fmla="*/ 50 w 96"/>
                <a:gd name="T63" fmla="*/ 174 h 220"/>
                <a:gd name="T64" fmla="*/ 51 w 96"/>
                <a:gd name="T65" fmla="*/ 168 h 220"/>
                <a:gd name="T66" fmla="*/ 52 w 96"/>
                <a:gd name="T67" fmla="*/ 161 h 220"/>
                <a:gd name="T68" fmla="*/ 55 w 96"/>
                <a:gd name="T69" fmla="*/ 147 h 220"/>
                <a:gd name="T70" fmla="*/ 56 w 96"/>
                <a:gd name="T71" fmla="*/ 130 h 220"/>
                <a:gd name="T72" fmla="*/ 55 w 96"/>
                <a:gd name="T73" fmla="*/ 121 h 220"/>
                <a:gd name="T74" fmla="*/ 54 w 96"/>
                <a:gd name="T75" fmla="*/ 112 h 220"/>
                <a:gd name="T76" fmla="*/ 54 w 96"/>
                <a:gd name="T77" fmla="*/ 108 h 220"/>
                <a:gd name="T78" fmla="*/ 53 w 96"/>
                <a:gd name="T79" fmla="*/ 103 h 220"/>
                <a:gd name="T80" fmla="*/ 51 w 96"/>
                <a:gd name="T81" fmla="*/ 94 h 220"/>
                <a:gd name="T82" fmla="*/ 49 w 96"/>
                <a:gd name="T83" fmla="*/ 85 h 220"/>
                <a:gd name="T84" fmla="*/ 46 w 96"/>
                <a:gd name="T85" fmla="*/ 76 h 220"/>
                <a:gd name="T86" fmla="*/ 44 w 96"/>
                <a:gd name="T87" fmla="*/ 71 h 220"/>
                <a:gd name="T88" fmla="*/ 42 w 96"/>
                <a:gd name="T89" fmla="*/ 67 h 220"/>
                <a:gd name="T90" fmla="*/ 39 w 96"/>
                <a:gd name="T91" fmla="*/ 58 h 220"/>
                <a:gd name="T92" fmla="*/ 31 w 96"/>
                <a:gd name="T93" fmla="*/ 43 h 220"/>
                <a:gd name="T94" fmla="*/ 27 w 96"/>
                <a:gd name="T95" fmla="*/ 36 h 220"/>
                <a:gd name="T96" fmla="*/ 22 w 96"/>
                <a:gd name="T97" fmla="*/ 29 h 220"/>
                <a:gd name="T98" fmla="*/ 14 w 96"/>
                <a:gd name="T99" fmla="*/ 19 h 220"/>
                <a:gd name="T100" fmla="*/ 11 w 96"/>
                <a:gd name="T101" fmla="*/ 14 h 220"/>
                <a:gd name="T102" fmla="*/ 7 w 96"/>
                <a:gd name="T103" fmla="*/ 11 h 220"/>
                <a:gd name="T104" fmla="*/ 1 w 96"/>
                <a:gd name="T105" fmla="*/ 4 h 220"/>
                <a:gd name="T106" fmla="*/ 1 w 96"/>
                <a:gd name="T107" fmla="*/ 0 h 220"/>
                <a:gd name="T108" fmla="*/ 4 w 96"/>
                <a:gd name="T109" fmla="*/ 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6" h="220">
                  <a:moveTo>
                    <a:pt x="4" y="0"/>
                  </a:moveTo>
                  <a:cubicBezTo>
                    <a:pt x="4" y="0"/>
                    <a:pt x="7" y="2"/>
                    <a:pt x="12" y="5"/>
                  </a:cubicBezTo>
                  <a:cubicBezTo>
                    <a:pt x="13" y="6"/>
                    <a:pt x="14" y="7"/>
                    <a:pt x="16" y="8"/>
                  </a:cubicBezTo>
                  <a:cubicBezTo>
                    <a:pt x="17" y="9"/>
                    <a:pt x="19" y="10"/>
                    <a:pt x="21" y="11"/>
                  </a:cubicBezTo>
                  <a:cubicBezTo>
                    <a:pt x="24" y="14"/>
                    <a:pt x="28" y="17"/>
                    <a:pt x="32" y="21"/>
                  </a:cubicBezTo>
                  <a:cubicBezTo>
                    <a:pt x="34" y="23"/>
                    <a:pt x="36" y="24"/>
                    <a:pt x="38" y="26"/>
                  </a:cubicBezTo>
                  <a:cubicBezTo>
                    <a:pt x="40" y="28"/>
                    <a:pt x="42" y="31"/>
                    <a:pt x="44" y="33"/>
                  </a:cubicBezTo>
                  <a:cubicBezTo>
                    <a:pt x="49" y="37"/>
                    <a:pt x="52" y="42"/>
                    <a:pt x="57" y="48"/>
                  </a:cubicBezTo>
                  <a:cubicBezTo>
                    <a:pt x="59" y="50"/>
                    <a:pt x="61" y="53"/>
                    <a:pt x="63" y="56"/>
                  </a:cubicBezTo>
                  <a:cubicBezTo>
                    <a:pt x="64" y="58"/>
                    <a:pt x="65" y="59"/>
                    <a:pt x="66" y="61"/>
                  </a:cubicBezTo>
                  <a:cubicBezTo>
                    <a:pt x="67" y="62"/>
                    <a:pt x="67" y="64"/>
                    <a:pt x="68" y="65"/>
                  </a:cubicBezTo>
                  <a:cubicBezTo>
                    <a:pt x="70" y="68"/>
                    <a:pt x="72" y="71"/>
                    <a:pt x="74" y="75"/>
                  </a:cubicBezTo>
                  <a:cubicBezTo>
                    <a:pt x="75" y="78"/>
                    <a:pt x="77" y="81"/>
                    <a:pt x="78" y="85"/>
                  </a:cubicBezTo>
                  <a:cubicBezTo>
                    <a:pt x="80" y="88"/>
                    <a:pt x="81" y="91"/>
                    <a:pt x="82" y="95"/>
                  </a:cubicBezTo>
                  <a:cubicBezTo>
                    <a:pt x="83" y="97"/>
                    <a:pt x="84" y="98"/>
                    <a:pt x="84" y="100"/>
                  </a:cubicBezTo>
                  <a:cubicBezTo>
                    <a:pt x="86" y="105"/>
                    <a:pt x="86" y="105"/>
                    <a:pt x="86" y="105"/>
                  </a:cubicBezTo>
                  <a:cubicBezTo>
                    <a:pt x="87" y="109"/>
                    <a:pt x="88" y="112"/>
                    <a:pt x="89" y="116"/>
                  </a:cubicBezTo>
                  <a:cubicBezTo>
                    <a:pt x="89" y="119"/>
                    <a:pt x="90" y="123"/>
                    <a:pt x="91" y="126"/>
                  </a:cubicBezTo>
                  <a:cubicBezTo>
                    <a:pt x="92" y="130"/>
                    <a:pt x="92" y="133"/>
                    <a:pt x="93" y="136"/>
                  </a:cubicBezTo>
                  <a:cubicBezTo>
                    <a:pt x="93" y="140"/>
                    <a:pt x="94" y="143"/>
                    <a:pt x="94" y="146"/>
                  </a:cubicBezTo>
                  <a:cubicBezTo>
                    <a:pt x="95" y="149"/>
                    <a:pt x="95" y="153"/>
                    <a:pt x="95" y="156"/>
                  </a:cubicBezTo>
                  <a:cubicBezTo>
                    <a:pt x="96" y="159"/>
                    <a:pt x="96" y="162"/>
                    <a:pt x="96" y="164"/>
                  </a:cubicBezTo>
                  <a:cubicBezTo>
                    <a:pt x="96" y="167"/>
                    <a:pt x="96" y="170"/>
                    <a:pt x="96" y="173"/>
                  </a:cubicBezTo>
                  <a:cubicBezTo>
                    <a:pt x="96" y="175"/>
                    <a:pt x="95" y="178"/>
                    <a:pt x="95" y="180"/>
                  </a:cubicBezTo>
                  <a:cubicBezTo>
                    <a:pt x="95" y="185"/>
                    <a:pt x="94" y="189"/>
                    <a:pt x="93" y="192"/>
                  </a:cubicBezTo>
                  <a:cubicBezTo>
                    <a:pt x="92" y="198"/>
                    <a:pt x="90" y="202"/>
                    <a:pt x="90" y="202"/>
                  </a:cubicBezTo>
                  <a:cubicBezTo>
                    <a:pt x="87" y="214"/>
                    <a:pt x="74" y="220"/>
                    <a:pt x="62" y="216"/>
                  </a:cubicBezTo>
                  <a:cubicBezTo>
                    <a:pt x="52" y="213"/>
                    <a:pt x="46" y="203"/>
                    <a:pt x="47" y="193"/>
                  </a:cubicBezTo>
                  <a:cubicBezTo>
                    <a:pt x="47" y="191"/>
                    <a:pt x="47" y="191"/>
                    <a:pt x="47" y="191"/>
                  </a:cubicBezTo>
                  <a:cubicBezTo>
                    <a:pt x="47" y="191"/>
                    <a:pt x="48" y="188"/>
                    <a:pt x="48" y="183"/>
                  </a:cubicBezTo>
                  <a:cubicBezTo>
                    <a:pt x="49" y="182"/>
                    <a:pt x="49" y="180"/>
                    <a:pt x="49" y="179"/>
                  </a:cubicBezTo>
                  <a:cubicBezTo>
                    <a:pt x="49" y="177"/>
                    <a:pt x="50" y="175"/>
                    <a:pt x="50" y="174"/>
                  </a:cubicBezTo>
                  <a:cubicBezTo>
                    <a:pt x="50" y="172"/>
                    <a:pt x="51" y="170"/>
                    <a:pt x="51" y="168"/>
                  </a:cubicBezTo>
                  <a:cubicBezTo>
                    <a:pt x="52" y="166"/>
                    <a:pt x="52" y="164"/>
                    <a:pt x="52" y="161"/>
                  </a:cubicBezTo>
                  <a:cubicBezTo>
                    <a:pt x="53" y="157"/>
                    <a:pt x="54" y="152"/>
                    <a:pt x="55" y="147"/>
                  </a:cubicBezTo>
                  <a:cubicBezTo>
                    <a:pt x="56" y="142"/>
                    <a:pt x="56" y="136"/>
                    <a:pt x="56" y="130"/>
                  </a:cubicBezTo>
                  <a:cubicBezTo>
                    <a:pt x="56" y="127"/>
                    <a:pt x="55" y="124"/>
                    <a:pt x="55" y="121"/>
                  </a:cubicBezTo>
                  <a:cubicBezTo>
                    <a:pt x="55" y="118"/>
                    <a:pt x="55" y="115"/>
                    <a:pt x="54" y="112"/>
                  </a:cubicBezTo>
                  <a:cubicBezTo>
                    <a:pt x="54" y="108"/>
                    <a:pt x="54" y="108"/>
                    <a:pt x="54" y="108"/>
                  </a:cubicBezTo>
                  <a:cubicBezTo>
                    <a:pt x="53" y="106"/>
                    <a:pt x="53" y="105"/>
                    <a:pt x="53" y="103"/>
                  </a:cubicBezTo>
                  <a:cubicBezTo>
                    <a:pt x="52" y="100"/>
                    <a:pt x="52" y="97"/>
                    <a:pt x="51" y="94"/>
                  </a:cubicBezTo>
                  <a:cubicBezTo>
                    <a:pt x="50" y="91"/>
                    <a:pt x="49" y="88"/>
                    <a:pt x="49" y="85"/>
                  </a:cubicBezTo>
                  <a:cubicBezTo>
                    <a:pt x="48" y="82"/>
                    <a:pt x="47" y="79"/>
                    <a:pt x="46" y="76"/>
                  </a:cubicBezTo>
                  <a:cubicBezTo>
                    <a:pt x="45" y="74"/>
                    <a:pt x="45" y="73"/>
                    <a:pt x="44" y="71"/>
                  </a:cubicBezTo>
                  <a:cubicBezTo>
                    <a:pt x="44" y="70"/>
                    <a:pt x="43" y="68"/>
                    <a:pt x="42" y="67"/>
                  </a:cubicBezTo>
                  <a:cubicBezTo>
                    <a:pt x="41" y="64"/>
                    <a:pt x="40" y="61"/>
                    <a:pt x="39" y="58"/>
                  </a:cubicBezTo>
                  <a:cubicBezTo>
                    <a:pt x="36" y="53"/>
                    <a:pt x="34" y="48"/>
                    <a:pt x="31" y="43"/>
                  </a:cubicBezTo>
                  <a:cubicBezTo>
                    <a:pt x="29" y="40"/>
                    <a:pt x="28" y="38"/>
                    <a:pt x="27" y="36"/>
                  </a:cubicBezTo>
                  <a:cubicBezTo>
                    <a:pt x="25" y="34"/>
                    <a:pt x="24" y="32"/>
                    <a:pt x="22" y="29"/>
                  </a:cubicBezTo>
                  <a:cubicBezTo>
                    <a:pt x="19" y="25"/>
                    <a:pt x="17" y="22"/>
                    <a:pt x="14" y="19"/>
                  </a:cubicBezTo>
                  <a:cubicBezTo>
                    <a:pt x="13" y="17"/>
                    <a:pt x="12" y="16"/>
                    <a:pt x="11" y="14"/>
                  </a:cubicBezTo>
                  <a:cubicBezTo>
                    <a:pt x="9" y="13"/>
                    <a:pt x="8" y="12"/>
                    <a:pt x="7" y="11"/>
                  </a:cubicBezTo>
                  <a:cubicBezTo>
                    <a:pt x="3" y="6"/>
                    <a:pt x="1" y="4"/>
                    <a:pt x="1" y="4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2" name="Freeform 219">
              <a:extLst>
                <a:ext uri="{FF2B5EF4-FFF2-40B4-BE49-F238E27FC236}">
                  <a16:creationId xmlns:a16="http://schemas.microsoft.com/office/drawing/2014/main" id="{2FE71D07-8953-4D39-B184-69476ACC91A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7744" y="2660103"/>
              <a:ext cx="76099" cy="82187"/>
            </a:xfrm>
            <a:custGeom>
              <a:avLst/>
              <a:gdLst>
                <a:gd name="T0" fmla="*/ 0 w 75"/>
                <a:gd name="T1" fmla="*/ 0 h 81"/>
                <a:gd name="T2" fmla="*/ 8 w 75"/>
                <a:gd name="T3" fmla="*/ 81 h 81"/>
                <a:gd name="T4" fmla="*/ 75 w 75"/>
                <a:gd name="T5" fmla="*/ 33 h 81"/>
                <a:gd name="T6" fmla="*/ 0 w 75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81">
                  <a:moveTo>
                    <a:pt x="0" y="0"/>
                  </a:moveTo>
                  <a:lnTo>
                    <a:pt x="8" y="81"/>
                  </a:lnTo>
                  <a:lnTo>
                    <a:pt x="75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3" name="Oval 220">
              <a:extLst>
                <a:ext uri="{FF2B5EF4-FFF2-40B4-BE49-F238E27FC236}">
                  <a16:creationId xmlns:a16="http://schemas.microsoft.com/office/drawing/2014/main" id="{329C5755-3FF3-4184-B062-DE7982B3EA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5406" y="2820418"/>
              <a:ext cx="285117" cy="284103"/>
            </a:xfrm>
            <a:prstGeom prst="ellipse">
              <a:avLst/>
            </a:prstGeom>
            <a:noFill/>
            <a:ln w="1730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Oval 221">
              <a:extLst>
                <a:ext uri="{FF2B5EF4-FFF2-40B4-BE49-F238E27FC236}">
                  <a16:creationId xmlns:a16="http://schemas.microsoft.com/office/drawing/2014/main" id="{B155A327-A52B-4304-AF6C-4D6FE117AD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1839" y="3525601"/>
              <a:ext cx="327732" cy="327733"/>
            </a:xfrm>
            <a:prstGeom prst="ellipse">
              <a:avLst/>
            </a:prstGeom>
            <a:noFill/>
            <a:ln w="196850" cap="flat">
              <a:solidFill>
                <a:srgbClr val="4CDA6C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grpSp>
          <p:nvGrpSpPr>
            <p:cNvPr id="65" name="Group 117">
              <a:extLst>
                <a:ext uri="{FF2B5EF4-FFF2-40B4-BE49-F238E27FC236}">
                  <a16:creationId xmlns:a16="http://schemas.microsoft.com/office/drawing/2014/main" id="{D3FA5433-00AD-47F2-9632-27DB5AF3D1C9}"/>
                </a:ext>
              </a:extLst>
            </p:cNvPr>
            <p:cNvGrpSpPr/>
            <p:nvPr/>
          </p:nvGrpSpPr>
          <p:grpSpPr>
            <a:xfrm>
              <a:off x="2751446" y="1757062"/>
              <a:ext cx="1056253" cy="1055239"/>
              <a:chOff x="2583806" y="2085582"/>
              <a:chExt cx="1056253" cy="1055239"/>
            </a:xfrm>
            <a:solidFill>
              <a:schemeClr val="accent5"/>
            </a:solidFill>
          </p:grpSpPr>
          <p:sp>
            <p:nvSpPr>
              <p:cNvPr id="67" name="Freeform 158">
                <a:extLst>
                  <a:ext uri="{FF2B5EF4-FFF2-40B4-BE49-F238E27FC236}">
                    <a16:creationId xmlns:a16="http://schemas.microsoft.com/office/drawing/2014/main" id="{E9A0A6FC-1F0C-4CED-B57F-DD5D635C3C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20334" y="2122109"/>
                <a:ext cx="983198" cy="982184"/>
              </a:xfrm>
              <a:custGeom>
                <a:avLst/>
                <a:gdLst>
                  <a:gd name="T0" fmla="*/ 84 w 1243"/>
                  <a:gd name="T1" fmla="*/ 773 h 1243"/>
                  <a:gd name="T2" fmla="*/ 773 w 1243"/>
                  <a:gd name="T3" fmla="*/ 1159 h 1243"/>
                  <a:gd name="T4" fmla="*/ 1159 w 1243"/>
                  <a:gd name="T5" fmla="*/ 470 h 1243"/>
                  <a:gd name="T6" fmla="*/ 470 w 1243"/>
                  <a:gd name="T7" fmla="*/ 84 h 1243"/>
                  <a:gd name="T8" fmla="*/ 84 w 1243"/>
                  <a:gd name="T9" fmla="*/ 773 h 1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43" h="1243">
                    <a:moveTo>
                      <a:pt x="84" y="773"/>
                    </a:moveTo>
                    <a:cubicBezTo>
                      <a:pt x="168" y="1070"/>
                      <a:pt x="477" y="1243"/>
                      <a:pt x="773" y="1159"/>
                    </a:cubicBezTo>
                    <a:cubicBezTo>
                      <a:pt x="1070" y="1075"/>
                      <a:pt x="1243" y="767"/>
                      <a:pt x="1159" y="470"/>
                    </a:cubicBezTo>
                    <a:cubicBezTo>
                      <a:pt x="1075" y="173"/>
                      <a:pt x="767" y="0"/>
                      <a:pt x="470" y="84"/>
                    </a:cubicBezTo>
                    <a:cubicBezTo>
                      <a:pt x="173" y="168"/>
                      <a:pt x="0" y="476"/>
                      <a:pt x="84" y="773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68" name="Freeform 159">
                <a:extLst>
                  <a:ext uri="{FF2B5EF4-FFF2-40B4-BE49-F238E27FC236}">
                    <a16:creationId xmlns:a16="http://schemas.microsoft.com/office/drawing/2014/main" id="{C9309D65-36DB-46D8-B086-CDD740695D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62385" y="2264161"/>
                <a:ext cx="699095" cy="698081"/>
              </a:xfrm>
              <a:custGeom>
                <a:avLst/>
                <a:gdLst>
                  <a:gd name="T0" fmla="*/ 60 w 883"/>
                  <a:gd name="T1" fmla="*/ 549 h 883"/>
                  <a:gd name="T2" fmla="*/ 550 w 883"/>
                  <a:gd name="T3" fmla="*/ 824 h 883"/>
                  <a:gd name="T4" fmla="*/ 824 w 883"/>
                  <a:gd name="T5" fmla="*/ 334 h 883"/>
                  <a:gd name="T6" fmla="*/ 334 w 883"/>
                  <a:gd name="T7" fmla="*/ 60 h 883"/>
                  <a:gd name="T8" fmla="*/ 60 w 883"/>
                  <a:gd name="T9" fmla="*/ 549 h 8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3" h="883">
                    <a:moveTo>
                      <a:pt x="60" y="549"/>
                    </a:moveTo>
                    <a:cubicBezTo>
                      <a:pt x="119" y="760"/>
                      <a:pt x="339" y="883"/>
                      <a:pt x="550" y="824"/>
                    </a:cubicBezTo>
                    <a:cubicBezTo>
                      <a:pt x="761" y="764"/>
                      <a:pt x="883" y="545"/>
                      <a:pt x="824" y="334"/>
                    </a:cubicBezTo>
                    <a:cubicBezTo>
                      <a:pt x="764" y="123"/>
                      <a:pt x="545" y="0"/>
                      <a:pt x="334" y="60"/>
                    </a:cubicBezTo>
                    <a:cubicBezTo>
                      <a:pt x="123" y="119"/>
                      <a:pt x="0" y="338"/>
                      <a:pt x="60" y="549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grpSp>
            <p:nvGrpSpPr>
              <p:cNvPr id="69" name="Group 120">
                <a:extLst>
                  <a:ext uri="{FF2B5EF4-FFF2-40B4-BE49-F238E27FC236}">
                    <a16:creationId xmlns:a16="http://schemas.microsoft.com/office/drawing/2014/main" id="{B3429070-0A96-401E-BFD0-BB0D477EA504}"/>
                  </a:ext>
                </a:extLst>
              </p:cNvPr>
              <p:cNvGrpSpPr/>
              <p:nvPr/>
            </p:nvGrpSpPr>
            <p:grpSpPr>
              <a:xfrm>
                <a:off x="2583806" y="2085582"/>
                <a:ext cx="1056253" cy="1055239"/>
                <a:chOff x="2680302" y="2085582"/>
                <a:chExt cx="1056253" cy="1055239"/>
              </a:xfrm>
              <a:grpFill/>
            </p:grpSpPr>
            <p:sp>
              <p:nvSpPr>
                <p:cNvPr id="73" name="Freeform 172">
                  <a:extLst>
                    <a:ext uri="{FF2B5EF4-FFF2-40B4-BE49-F238E27FC236}">
                      <a16:creationId xmlns:a16="http://schemas.microsoft.com/office/drawing/2014/main" id="{00B5E131-07B8-413A-B2D3-36892B085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680302" y="2500575"/>
                  <a:ext cx="152198" cy="140022"/>
                </a:xfrm>
                <a:custGeom>
                  <a:avLst/>
                  <a:gdLst>
                    <a:gd name="T0" fmla="*/ 134 w 150"/>
                    <a:gd name="T1" fmla="*/ 138 h 138"/>
                    <a:gd name="T2" fmla="*/ 150 w 150"/>
                    <a:gd name="T3" fmla="*/ 0 h 138"/>
                    <a:gd name="T4" fmla="*/ 7 w 150"/>
                    <a:gd name="T5" fmla="*/ 20 h 138"/>
                    <a:gd name="T6" fmla="*/ 0 w 150"/>
                    <a:gd name="T7" fmla="*/ 87 h 138"/>
                    <a:gd name="T8" fmla="*/ 134 w 150"/>
                    <a:gd name="T9" fmla="*/ 138 h 13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50" h="138">
                      <a:moveTo>
                        <a:pt x="134" y="138"/>
                      </a:moveTo>
                      <a:lnTo>
                        <a:pt x="150" y="0"/>
                      </a:lnTo>
                      <a:lnTo>
                        <a:pt x="7" y="20"/>
                      </a:lnTo>
                      <a:lnTo>
                        <a:pt x="0" y="87"/>
                      </a:lnTo>
                      <a:lnTo>
                        <a:pt x="134" y="138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grpSp>
              <p:nvGrpSpPr>
                <p:cNvPr id="74" name="Group 119">
                  <a:extLst>
                    <a:ext uri="{FF2B5EF4-FFF2-40B4-BE49-F238E27FC236}">
                      <a16:creationId xmlns:a16="http://schemas.microsoft.com/office/drawing/2014/main" id="{7C1252BA-F67F-4F86-820F-EB53E8C09CA7}"/>
                    </a:ext>
                  </a:extLst>
                </p:cNvPr>
                <p:cNvGrpSpPr/>
                <p:nvPr/>
              </p:nvGrpSpPr>
              <p:grpSpPr>
                <a:xfrm>
                  <a:off x="2689434" y="2085582"/>
                  <a:ext cx="1047121" cy="1055239"/>
                  <a:chOff x="2689434" y="2085582"/>
                  <a:chExt cx="1047121" cy="1055239"/>
                </a:xfrm>
                <a:grpFill/>
              </p:grpSpPr>
              <p:sp>
                <p:nvSpPr>
                  <p:cNvPr id="75" name="Freeform 160">
                    <a:extLst>
                      <a:ext uri="{FF2B5EF4-FFF2-40B4-BE49-F238E27FC236}">
                        <a16:creationId xmlns:a16="http://schemas.microsoft.com/office/drawing/2014/main" id="{AC8D96C8-59C3-4180-8476-F440309578F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32387" y="2095729"/>
                    <a:ext cx="139007" cy="166403"/>
                  </a:xfrm>
                  <a:custGeom>
                    <a:avLst/>
                    <a:gdLst>
                      <a:gd name="T0" fmla="*/ 4 w 137"/>
                      <a:gd name="T1" fmla="*/ 164 h 164"/>
                      <a:gd name="T2" fmla="*/ 137 w 137"/>
                      <a:gd name="T3" fmla="*/ 126 h 164"/>
                      <a:gd name="T4" fmla="*/ 64 w 137"/>
                      <a:gd name="T5" fmla="*/ 0 h 164"/>
                      <a:gd name="T6" fmla="*/ 0 w 137"/>
                      <a:gd name="T7" fmla="*/ 17 h 164"/>
                      <a:gd name="T8" fmla="*/ 4 w 137"/>
                      <a:gd name="T9" fmla="*/ 164 h 16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" h="164">
                        <a:moveTo>
                          <a:pt x="4" y="164"/>
                        </a:moveTo>
                        <a:lnTo>
                          <a:pt x="137" y="126"/>
                        </a:lnTo>
                        <a:lnTo>
                          <a:pt x="64" y="0"/>
                        </a:lnTo>
                        <a:lnTo>
                          <a:pt x="0" y="17"/>
                        </a:lnTo>
                        <a:lnTo>
                          <a:pt x="4" y="164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6" name="Freeform 161">
                    <a:extLst>
                      <a:ext uri="{FF2B5EF4-FFF2-40B4-BE49-F238E27FC236}">
                        <a16:creationId xmlns:a16="http://schemas.microsoft.com/office/drawing/2014/main" id="{1DE242C6-B7B0-40EF-9A98-4B156993F43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689434" y="2649729"/>
                    <a:ext cx="167417" cy="139008"/>
                  </a:xfrm>
                  <a:custGeom>
                    <a:avLst/>
                    <a:gdLst>
                      <a:gd name="T0" fmla="*/ 127 w 165"/>
                      <a:gd name="T1" fmla="*/ 0 h 137"/>
                      <a:gd name="T2" fmla="*/ 165 w 165"/>
                      <a:gd name="T3" fmla="*/ 134 h 137"/>
                      <a:gd name="T4" fmla="*/ 18 w 165"/>
                      <a:gd name="T5" fmla="*/ 137 h 137"/>
                      <a:gd name="T6" fmla="*/ 0 w 165"/>
                      <a:gd name="T7" fmla="*/ 74 h 137"/>
                      <a:gd name="T8" fmla="*/ 127 w 165"/>
                      <a:gd name="T9" fmla="*/ 0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" h="137">
                        <a:moveTo>
                          <a:pt x="127" y="0"/>
                        </a:moveTo>
                        <a:lnTo>
                          <a:pt x="165" y="134"/>
                        </a:lnTo>
                        <a:lnTo>
                          <a:pt x="18" y="137"/>
                        </a:lnTo>
                        <a:lnTo>
                          <a:pt x="0" y="74"/>
                        </a:lnTo>
                        <a:lnTo>
                          <a:pt x="127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7" name="Freeform 162">
                    <a:extLst>
                      <a:ext uri="{FF2B5EF4-FFF2-40B4-BE49-F238E27FC236}">
                        <a16:creationId xmlns:a16="http://schemas.microsoft.com/office/drawing/2014/main" id="{6830E24E-0629-4EBF-9815-008A4D67800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245464" y="2963256"/>
                    <a:ext cx="139007" cy="168432"/>
                  </a:xfrm>
                  <a:custGeom>
                    <a:avLst/>
                    <a:gdLst>
                      <a:gd name="T0" fmla="*/ 133 w 137"/>
                      <a:gd name="T1" fmla="*/ 0 h 166"/>
                      <a:gd name="T2" fmla="*/ 0 w 137"/>
                      <a:gd name="T3" fmla="*/ 39 h 166"/>
                      <a:gd name="T4" fmla="*/ 73 w 137"/>
                      <a:gd name="T5" fmla="*/ 166 h 166"/>
                      <a:gd name="T6" fmla="*/ 137 w 137"/>
                      <a:gd name="T7" fmla="*/ 147 h 166"/>
                      <a:gd name="T8" fmla="*/ 133 w 137"/>
                      <a:gd name="T9" fmla="*/ 0 h 16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7" h="166">
                        <a:moveTo>
                          <a:pt x="133" y="0"/>
                        </a:moveTo>
                        <a:lnTo>
                          <a:pt x="0" y="39"/>
                        </a:lnTo>
                        <a:lnTo>
                          <a:pt x="73" y="166"/>
                        </a:lnTo>
                        <a:lnTo>
                          <a:pt x="137" y="147"/>
                        </a:lnTo>
                        <a:lnTo>
                          <a:pt x="133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8" name="Freeform 163">
                    <a:extLst>
                      <a:ext uri="{FF2B5EF4-FFF2-40B4-BE49-F238E27FC236}">
                        <a16:creationId xmlns:a16="http://schemas.microsoft.com/office/drawing/2014/main" id="{A3B80715-C52B-4C6F-B9C8-466666917D7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60006" y="2437666"/>
                    <a:ext cx="167417" cy="139008"/>
                  </a:xfrm>
                  <a:custGeom>
                    <a:avLst/>
                    <a:gdLst>
                      <a:gd name="T0" fmla="*/ 38 w 165"/>
                      <a:gd name="T1" fmla="*/ 137 h 137"/>
                      <a:gd name="T2" fmla="*/ 0 w 165"/>
                      <a:gd name="T3" fmla="*/ 4 h 137"/>
                      <a:gd name="T4" fmla="*/ 147 w 165"/>
                      <a:gd name="T5" fmla="*/ 0 h 137"/>
                      <a:gd name="T6" fmla="*/ 165 w 165"/>
                      <a:gd name="T7" fmla="*/ 64 h 137"/>
                      <a:gd name="T8" fmla="*/ 38 w 165"/>
                      <a:gd name="T9" fmla="*/ 137 h 1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5" h="137">
                        <a:moveTo>
                          <a:pt x="38" y="137"/>
                        </a:moveTo>
                        <a:lnTo>
                          <a:pt x="0" y="4"/>
                        </a:lnTo>
                        <a:lnTo>
                          <a:pt x="147" y="0"/>
                        </a:lnTo>
                        <a:lnTo>
                          <a:pt x="165" y="64"/>
                        </a:lnTo>
                        <a:lnTo>
                          <a:pt x="38" y="13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79" name="Freeform 164">
                    <a:extLst>
                      <a:ext uri="{FF2B5EF4-FFF2-40B4-BE49-F238E27FC236}">
                        <a16:creationId xmlns:a16="http://schemas.microsoft.com/office/drawing/2014/main" id="{5B59162E-7AFC-45ED-971B-3026697BD67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32050" y="2327069"/>
                    <a:ext cx="173505" cy="159301"/>
                  </a:xfrm>
                  <a:custGeom>
                    <a:avLst/>
                    <a:gdLst>
                      <a:gd name="T0" fmla="*/ 103 w 171"/>
                      <a:gd name="T1" fmla="*/ 157 h 157"/>
                      <a:gd name="T2" fmla="*/ 171 w 171"/>
                      <a:gd name="T3" fmla="*/ 36 h 157"/>
                      <a:gd name="T4" fmla="*/ 32 w 171"/>
                      <a:gd name="T5" fmla="*/ 0 h 157"/>
                      <a:gd name="T6" fmla="*/ 0 w 171"/>
                      <a:gd name="T7" fmla="*/ 57 h 157"/>
                      <a:gd name="T8" fmla="*/ 103 w 171"/>
                      <a:gd name="T9" fmla="*/ 157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1" h="157">
                        <a:moveTo>
                          <a:pt x="103" y="157"/>
                        </a:moveTo>
                        <a:lnTo>
                          <a:pt x="171" y="36"/>
                        </a:lnTo>
                        <a:lnTo>
                          <a:pt x="32" y="0"/>
                        </a:lnTo>
                        <a:lnTo>
                          <a:pt x="0" y="57"/>
                        </a:lnTo>
                        <a:lnTo>
                          <a:pt x="103" y="15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0" name="Freeform 165">
                    <a:extLst>
                      <a:ext uri="{FF2B5EF4-FFF2-40B4-BE49-F238E27FC236}">
                        <a16:creationId xmlns:a16="http://schemas.microsoft.com/office/drawing/2014/main" id="{CE00786E-EAE1-4E2B-9E70-725948B7322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921789" y="2915568"/>
                    <a:ext cx="159300" cy="173506"/>
                  </a:xfrm>
                  <a:custGeom>
                    <a:avLst/>
                    <a:gdLst>
                      <a:gd name="T0" fmla="*/ 36 w 157"/>
                      <a:gd name="T1" fmla="*/ 0 h 171"/>
                      <a:gd name="T2" fmla="*/ 157 w 157"/>
                      <a:gd name="T3" fmla="*/ 68 h 171"/>
                      <a:gd name="T4" fmla="*/ 58 w 157"/>
                      <a:gd name="T5" fmla="*/ 171 h 171"/>
                      <a:gd name="T6" fmla="*/ 0 w 157"/>
                      <a:gd name="T7" fmla="*/ 139 h 171"/>
                      <a:gd name="T8" fmla="*/ 36 w 157"/>
                      <a:gd name="T9" fmla="*/ 0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71">
                        <a:moveTo>
                          <a:pt x="36" y="0"/>
                        </a:moveTo>
                        <a:lnTo>
                          <a:pt x="157" y="68"/>
                        </a:lnTo>
                        <a:lnTo>
                          <a:pt x="58" y="171"/>
                        </a:lnTo>
                        <a:lnTo>
                          <a:pt x="0" y="139"/>
                        </a:lnTo>
                        <a:lnTo>
                          <a:pt x="3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1" name="Freeform 166">
                    <a:extLst>
                      <a:ext uri="{FF2B5EF4-FFF2-40B4-BE49-F238E27FC236}">
                        <a16:creationId xmlns:a16="http://schemas.microsoft.com/office/drawing/2014/main" id="{A945119B-BD3C-42D9-9AB5-D293EC38403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11303" y="2741048"/>
                    <a:ext cx="174520" cy="159301"/>
                  </a:xfrm>
                  <a:custGeom>
                    <a:avLst/>
                    <a:gdLst>
                      <a:gd name="T0" fmla="*/ 68 w 172"/>
                      <a:gd name="T1" fmla="*/ 0 h 157"/>
                      <a:gd name="T2" fmla="*/ 0 w 172"/>
                      <a:gd name="T3" fmla="*/ 121 h 157"/>
                      <a:gd name="T4" fmla="*/ 140 w 172"/>
                      <a:gd name="T5" fmla="*/ 157 h 157"/>
                      <a:gd name="T6" fmla="*/ 172 w 172"/>
                      <a:gd name="T7" fmla="*/ 99 h 157"/>
                      <a:gd name="T8" fmla="*/ 68 w 172"/>
                      <a:gd name="T9" fmla="*/ 0 h 1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2" h="157">
                        <a:moveTo>
                          <a:pt x="68" y="0"/>
                        </a:moveTo>
                        <a:lnTo>
                          <a:pt x="0" y="121"/>
                        </a:lnTo>
                        <a:lnTo>
                          <a:pt x="140" y="157"/>
                        </a:lnTo>
                        <a:lnTo>
                          <a:pt x="172" y="99"/>
                        </a:lnTo>
                        <a:lnTo>
                          <a:pt x="68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2" name="Freeform 167">
                    <a:extLst>
                      <a:ext uri="{FF2B5EF4-FFF2-40B4-BE49-F238E27FC236}">
                        <a16:creationId xmlns:a16="http://schemas.microsoft.com/office/drawing/2014/main" id="{F8415DD8-A84B-47B5-B4DC-44CDB6B4028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36783" y="2137329"/>
                    <a:ext cx="159300" cy="173506"/>
                  </a:xfrm>
                  <a:custGeom>
                    <a:avLst/>
                    <a:gdLst>
                      <a:gd name="T0" fmla="*/ 121 w 157"/>
                      <a:gd name="T1" fmla="*/ 171 h 171"/>
                      <a:gd name="T2" fmla="*/ 0 w 157"/>
                      <a:gd name="T3" fmla="*/ 103 h 171"/>
                      <a:gd name="T4" fmla="*/ 99 w 157"/>
                      <a:gd name="T5" fmla="*/ 0 h 171"/>
                      <a:gd name="T6" fmla="*/ 157 w 157"/>
                      <a:gd name="T7" fmla="*/ 32 h 171"/>
                      <a:gd name="T8" fmla="*/ 121 w 157"/>
                      <a:gd name="T9" fmla="*/ 171 h 17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57" h="171">
                        <a:moveTo>
                          <a:pt x="121" y="171"/>
                        </a:moveTo>
                        <a:lnTo>
                          <a:pt x="0" y="103"/>
                        </a:lnTo>
                        <a:lnTo>
                          <a:pt x="99" y="0"/>
                        </a:lnTo>
                        <a:lnTo>
                          <a:pt x="157" y="32"/>
                        </a:lnTo>
                        <a:lnTo>
                          <a:pt x="121" y="171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3" name="Freeform 168">
                    <a:extLst>
                      <a:ext uri="{FF2B5EF4-FFF2-40B4-BE49-F238E27FC236}">
                        <a16:creationId xmlns:a16="http://schemas.microsoft.com/office/drawing/2014/main" id="{38A67EF1-DDF0-47EC-BD2C-66F1B6BA20B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852793" y="2180959"/>
                    <a:ext cx="169447" cy="175535"/>
                  </a:xfrm>
                  <a:custGeom>
                    <a:avLst/>
                    <a:gdLst>
                      <a:gd name="T0" fmla="*/ 58 w 167"/>
                      <a:gd name="T1" fmla="*/ 173 h 173"/>
                      <a:gd name="T2" fmla="*/ 167 w 167"/>
                      <a:gd name="T3" fmla="*/ 85 h 173"/>
                      <a:gd name="T4" fmla="*/ 51 w 167"/>
                      <a:gd name="T5" fmla="*/ 0 h 173"/>
                      <a:gd name="T6" fmla="*/ 0 w 167"/>
                      <a:gd name="T7" fmla="*/ 41 h 173"/>
                      <a:gd name="T8" fmla="*/ 58 w 167"/>
                      <a:gd name="T9" fmla="*/ 173 h 17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7" h="173">
                        <a:moveTo>
                          <a:pt x="58" y="173"/>
                        </a:moveTo>
                        <a:lnTo>
                          <a:pt x="167" y="85"/>
                        </a:lnTo>
                        <a:lnTo>
                          <a:pt x="51" y="0"/>
                        </a:lnTo>
                        <a:lnTo>
                          <a:pt x="0" y="41"/>
                        </a:lnTo>
                        <a:lnTo>
                          <a:pt x="58" y="173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4" name="Freeform 169">
                    <a:extLst>
                      <a:ext uri="{FF2B5EF4-FFF2-40B4-BE49-F238E27FC236}">
                        <a16:creationId xmlns:a16="http://schemas.microsoft.com/office/drawing/2014/main" id="{CE012DD0-BA15-4823-BC38-96FDCFA1FE3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2775679" y="2798882"/>
                    <a:ext cx="175535" cy="169447"/>
                  </a:xfrm>
                  <a:custGeom>
                    <a:avLst/>
                    <a:gdLst>
                      <a:gd name="T0" fmla="*/ 86 w 173"/>
                      <a:gd name="T1" fmla="*/ 0 h 167"/>
                      <a:gd name="T2" fmla="*/ 173 w 173"/>
                      <a:gd name="T3" fmla="*/ 109 h 167"/>
                      <a:gd name="T4" fmla="*/ 41 w 173"/>
                      <a:gd name="T5" fmla="*/ 167 h 167"/>
                      <a:gd name="T6" fmla="*/ 0 w 173"/>
                      <a:gd name="T7" fmla="*/ 116 h 167"/>
                      <a:gd name="T8" fmla="*/ 86 w 173"/>
                      <a:gd name="T9" fmla="*/ 0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3" h="167">
                        <a:moveTo>
                          <a:pt x="86" y="0"/>
                        </a:moveTo>
                        <a:lnTo>
                          <a:pt x="173" y="109"/>
                        </a:lnTo>
                        <a:lnTo>
                          <a:pt x="41" y="167"/>
                        </a:lnTo>
                        <a:lnTo>
                          <a:pt x="0" y="116"/>
                        </a:lnTo>
                        <a:lnTo>
                          <a:pt x="86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5" name="Freeform 170">
                    <a:extLst>
                      <a:ext uri="{FF2B5EF4-FFF2-40B4-BE49-F238E27FC236}">
                        <a16:creationId xmlns:a16="http://schemas.microsoft.com/office/drawing/2014/main" id="{C6324A36-907A-4332-934D-66D9560E380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394618" y="2870923"/>
                    <a:ext cx="169447" cy="174520"/>
                  </a:xfrm>
                  <a:custGeom>
                    <a:avLst/>
                    <a:gdLst>
                      <a:gd name="T0" fmla="*/ 109 w 167"/>
                      <a:gd name="T1" fmla="*/ 0 h 172"/>
                      <a:gd name="T2" fmla="*/ 0 w 167"/>
                      <a:gd name="T3" fmla="*/ 87 h 172"/>
                      <a:gd name="T4" fmla="*/ 116 w 167"/>
                      <a:gd name="T5" fmla="*/ 172 h 172"/>
                      <a:gd name="T6" fmla="*/ 167 w 167"/>
                      <a:gd name="T7" fmla="*/ 131 h 172"/>
                      <a:gd name="T8" fmla="*/ 109 w 167"/>
                      <a:gd name="T9" fmla="*/ 0 h 17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67" h="172">
                        <a:moveTo>
                          <a:pt x="109" y="0"/>
                        </a:moveTo>
                        <a:lnTo>
                          <a:pt x="0" y="87"/>
                        </a:lnTo>
                        <a:lnTo>
                          <a:pt x="116" y="172"/>
                        </a:lnTo>
                        <a:lnTo>
                          <a:pt x="167" y="131"/>
                        </a:lnTo>
                        <a:lnTo>
                          <a:pt x="109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6" name="Freeform 171">
                    <a:extLst>
                      <a:ext uri="{FF2B5EF4-FFF2-40B4-BE49-F238E27FC236}">
                        <a16:creationId xmlns:a16="http://schemas.microsoft.com/office/drawing/2014/main" id="{A5808064-01BE-4993-8B75-42B83D0DBF61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66658" y="2258073"/>
                    <a:ext cx="175535" cy="169447"/>
                  </a:xfrm>
                  <a:custGeom>
                    <a:avLst/>
                    <a:gdLst>
                      <a:gd name="T0" fmla="*/ 87 w 173"/>
                      <a:gd name="T1" fmla="*/ 167 h 167"/>
                      <a:gd name="T2" fmla="*/ 0 w 173"/>
                      <a:gd name="T3" fmla="*/ 58 h 167"/>
                      <a:gd name="T4" fmla="*/ 131 w 173"/>
                      <a:gd name="T5" fmla="*/ 0 h 167"/>
                      <a:gd name="T6" fmla="*/ 173 w 173"/>
                      <a:gd name="T7" fmla="*/ 51 h 167"/>
                      <a:gd name="T8" fmla="*/ 87 w 173"/>
                      <a:gd name="T9" fmla="*/ 167 h 16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73" h="167">
                        <a:moveTo>
                          <a:pt x="87" y="167"/>
                        </a:moveTo>
                        <a:lnTo>
                          <a:pt x="0" y="58"/>
                        </a:lnTo>
                        <a:lnTo>
                          <a:pt x="131" y="0"/>
                        </a:lnTo>
                        <a:lnTo>
                          <a:pt x="173" y="51"/>
                        </a:lnTo>
                        <a:lnTo>
                          <a:pt x="87" y="167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7" name="Freeform 173">
                    <a:extLst>
                      <a:ext uri="{FF2B5EF4-FFF2-40B4-BE49-F238E27FC236}">
                        <a16:creationId xmlns:a16="http://schemas.microsoft.com/office/drawing/2014/main" id="{ADD087A5-C212-417E-BEE5-5E27AE1599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095295" y="2988623"/>
                    <a:ext cx="141036" cy="152198"/>
                  </a:xfrm>
                  <a:custGeom>
                    <a:avLst/>
                    <a:gdLst>
                      <a:gd name="T0" fmla="*/ 0 w 139"/>
                      <a:gd name="T1" fmla="*/ 0 h 150"/>
                      <a:gd name="T2" fmla="*/ 139 w 139"/>
                      <a:gd name="T3" fmla="*/ 16 h 150"/>
                      <a:gd name="T4" fmla="*/ 87 w 139"/>
                      <a:gd name="T5" fmla="*/ 150 h 150"/>
                      <a:gd name="T6" fmla="*/ 21 w 139"/>
                      <a:gd name="T7" fmla="*/ 143 h 150"/>
                      <a:gd name="T8" fmla="*/ 0 w 139"/>
                      <a:gd name="T9" fmla="*/ 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9" h="150">
                        <a:moveTo>
                          <a:pt x="0" y="0"/>
                        </a:moveTo>
                        <a:lnTo>
                          <a:pt x="139" y="16"/>
                        </a:lnTo>
                        <a:lnTo>
                          <a:pt x="87" y="150"/>
                        </a:lnTo>
                        <a:lnTo>
                          <a:pt x="21" y="14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8" name="Freeform 174">
                    <a:extLst>
                      <a:ext uri="{FF2B5EF4-FFF2-40B4-BE49-F238E27FC236}">
                        <a16:creationId xmlns:a16="http://schemas.microsoft.com/office/drawing/2014/main" id="{1D794DE3-56A1-45AD-AEF3-F17666E95988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585372" y="2585805"/>
                    <a:ext cx="151183" cy="140022"/>
                  </a:xfrm>
                  <a:custGeom>
                    <a:avLst/>
                    <a:gdLst>
                      <a:gd name="T0" fmla="*/ 15 w 149"/>
                      <a:gd name="T1" fmla="*/ 0 h 138"/>
                      <a:gd name="T2" fmla="*/ 0 w 149"/>
                      <a:gd name="T3" fmla="*/ 138 h 138"/>
                      <a:gd name="T4" fmla="*/ 142 w 149"/>
                      <a:gd name="T5" fmla="*/ 118 h 138"/>
                      <a:gd name="T6" fmla="*/ 149 w 149"/>
                      <a:gd name="T7" fmla="*/ 52 h 138"/>
                      <a:gd name="T8" fmla="*/ 15 w 149"/>
                      <a:gd name="T9" fmla="*/ 0 h 13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49" h="138">
                        <a:moveTo>
                          <a:pt x="15" y="0"/>
                        </a:moveTo>
                        <a:lnTo>
                          <a:pt x="0" y="138"/>
                        </a:lnTo>
                        <a:lnTo>
                          <a:pt x="142" y="118"/>
                        </a:lnTo>
                        <a:lnTo>
                          <a:pt x="149" y="52"/>
                        </a:lnTo>
                        <a:lnTo>
                          <a:pt x="15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89" name="Freeform 175">
                    <a:extLst>
                      <a:ext uri="{FF2B5EF4-FFF2-40B4-BE49-F238E27FC236}">
                        <a16:creationId xmlns:a16="http://schemas.microsoft.com/office/drawing/2014/main" id="{8B776CA5-2328-452D-90D2-AD56BB0328F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181541" y="2085582"/>
                    <a:ext cx="140022" cy="152198"/>
                  </a:xfrm>
                  <a:custGeom>
                    <a:avLst/>
                    <a:gdLst>
                      <a:gd name="T0" fmla="*/ 138 w 138"/>
                      <a:gd name="T1" fmla="*/ 150 h 150"/>
                      <a:gd name="T2" fmla="*/ 0 w 138"/>
                      <a:gd name="T3" fmla="*/ 134 h 150"/>
                      <a:gd name="T4" fmla="*/ 51 w 138"/>
                      <a:gd name="T5" fmla="*/ 0 h 150"/>
                      <a:gd name="T6" fmla="*/ 118 w 138"/>
                      <a:gd name="T7" fmla="*/ 7 h 150"/>
                      <a:gd name="T8" fmla="*/ 138 w 138"/>
                      <a:gd name="T9" fmla="*/ 150 h 1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8" h="150">
                        <a:moveTo>
                          <a:pt x="138" y="150"/>
                        </a:moveTo>
                        <a:lnTo>
                          <a:pt x="0" y="134"/>
                        </a:lnTo>
                        <a:lnTo>
                          <a:pt x="51" y="0"/>
                        </a:lnTo>
                        <a:lnTo>
                          <a:pt x="118" y="7"/>
                        </a:lnTo>
                        <a:lnTo>
                          <a:pt x="138" y="15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</p:grpSp>
          </p:grpSp>
          <p:sp>
            <p:nvSpPr>
              <p:cNvPr id="70" name="Freeform 214">
                <a:extLst>
                  <a:ext uri="{FF2B5EF4-FFF2-40B4-BE49-F238E27FC236}">
                    <a16:creationId xmlns:a16="http://schemas.microsoft.com/office/drawing/2014/main" id="{A45AE372-DC6D-4755-96EF-CE8F3DB7A0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8832" y="2612186"/>
                <a:ext cx="240472" cy="300337"/>
              </a:xfrm>
              <a:custGeom>
                <a:avLst/>
                <a:gdLst>
                  <a:gd name="T0" fmla="*/ 300 w 304"/>
                  <a:gd name="T1" fmla="*/ 51 h 380"/>
                  <a:gd name="T2" fmla="*/ 295 w 304"/>
                  <a:gd name="T3" fmla="*/ 75 h 380"/>
                  <a:gd name="T4" fmla="*/ 287 w 304"/>
                  <a:gd name="T5" fmla="*/ 107 h 380"/>
                  <a:gd name="T6" fmla="*/ 274 w 304"/>
                  <a:gd name="T7" fmla="*/ 142 h 380"/>
                  <a:gd name="T8" fmla="*/ 260 w 304"/>
                  <a:gd name="T9" fmla="*/ 171 h 380"/>
                  <a:gd name="T10" fmla="*/ 244 w 304"/>
                  <a:gd name="T11" fmla="*/ 199 h 380"/>
                  <a:gd name="T12" fmla="*/ 232 w 304"/>
                  <a:gd name="T13" fmla="*/ 218 h 380"/>
                  <a:gd name="T14" fmla="*/ 218 w 304"/>
                  <a:gd name="T15" fmla="*/ 237 h 380"/>
                  <a:gd name="T16" fmla="*/ 188 w 304"/>
                  <a:gd name="T17" fmla="*/ 272 h 380"/>
                  <a:gd name="T18" fmla="*/ 171 w 304"/>
                  <a:gd name="T19" fmla="*/ 287 h 380"/>
                  <a:gd name="T20" fmla="*/ 155 w 304"/>
                  <a:gd name="T21" fmla="*/ 302 h 380"/>
                  <a:gd name="T22" fmla="*/ 103 w 304"/>
                  <a:gd name="T23" fmla="*/ 338 h 380"/>
                  <a:gd name="T24" fmla="*/ 71 w 304"/>
                  <a:gd name="T25" fmla="*/ 355 h 380"/>
                  <a:gd name="T26" fmla="*/ 60 w 304"/>
                  <a:gd name="T27" fmla="*/ 360 h 380"/>
                  <a:gd name="T28" fmla="*/ 42 w 304"/>
                  <a:gd name="T29" fmla="*/ 367 h 380"/>
                  <a:gd name="T30" fmla="*/ 20 w 304"/>
                  <a:gd name="T31" fmla="*/ 374 h 380"/>
                  <a:gd name="T32" fmla="*/ 19 w 304"/>
                  <a:gd name="T33" fmla="*/ 372 h 380"/>
                  <a:gd name="T34" fmla="*/ 40 w 304"/>
                  <a:gd name="T35" fmla="*/ 362 h 380"/>
                  <a:gd name="T36" fmla="*/ 57 w 304"/>
                  <a:gd name="T37" fmla="*/ 354 h 380"/>
                  <a:gd name="T38" fmla="*/ 67 w 304"/>
                  <a:gd name="T39" fmla="*/ 348 h 380"/>
                  <a:gd name="T40" fmla="*/ 96 w 304"/>
                  <a:gd name="T41" fmla="*/ 328 h 380"/>
                  <a:gd name="T42" fmla="*/ 142 w 304"/>
                  <a:gd name="T43" fmla="*/ 288 h 380"/>
                  <a:gd name="T44" fmla="*/ 156 w 304"/>
                  <a:gd name="T45" fmla="*/ 273 h 380"/>
                  <a:gd name="T46" fmla="*/ 170 w 304"/>
                  <a:gd name="T47" fmla="*/ 256 h 380"/>
                  <a:gd name="T48" fmla="*/ 195 w 304"/>
                  <a:gd name="T49" fmla="*/ 221 h 380"/>
                  <a:gd name="T50" fmla="*/ 206 w 304"/>
                  <a:gd name="T51" fmla="*/ 202 h 380"/>
                  <a:gd name="T52" fmla="*/ 215 w 304"/>
                  <a:gd name="T53" fmla="*/ 184 h 380"/>
                  <a:gd name="T54" fmla="*/ 227 w 304"/>
                  <a:gd name="T55" fmla="*/ 156 h 380"/>
                  <a:gd name="T56" fmla="*/ 236 w 304"/>
                  <a:gd name="T57" fmla="*/ 129 h 380"/>
                  <a:gd name="T58" fmla="*/ 244 w 304"/>
                  <a:gd name="T59" fmla="*/ 95 h 380"/>
                  <a:gd name="T60" fmla="*/ 249 w 304"/>
                  <a:gd name="T61" fmla="*/ 68 h 380"/>
                  <a:gd name="T62" fmla="*/ 251 w 304"/>
                  <a:gd name="T63" fmla="*/ 45 h 380"/>
                  <a:gd name="T64" fmla="*/ 279 w 304"/>
                  <a:gd name="T65" fmla="*/ 0 h 380"/>
                  <a:gd name="T66" fmla="*/ 303 w 304"/>
                  <a:gd name="T67" fmla="*/ 30 h 3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4" h="380">
                    <a:moveTo>
                      <a:pt x="303" y="30"/>
                    </a:moveTo>
                    <a:cubicBezTo>
                      <a:pt x="303" y="30"/>
                      <a:pt x="302" y="38"/>
                      <a:pt x="300" y="51"/>
                    </a:cubicBezTo>
                    <a:cubicBezTo>
                      <a:pt x="300" y="54"/>
                      <a:pt x="299" y="57"/>
                      <a:pt x="298" y="61"/>
                    </a:cubicBezTo>
                    <a:cubicBezTo>
                      <a:pt x="297" y="66"/>
                      <a:pt x="296" y="70"/>
                      <a:pt x="295" y="75"/>
                    </a:cubicBezTo>
                    <a:cubicBezTo>
                      <a:pt x="294" y="80"/>
                      <a:pt x="293" y="85"/>
                      <a:pt x="292" y="90"/>
                    </a:cubicBezTo>
                    <a:cubicBezTo>
                      <a:pt x="290" y="96"/>
                      <a:pt x="288" y="101"/>
                      <a:pt x="287" y="107"/>
                    </a:cubicBezTo>
                    <a:cubicBezTo>
                      <a:pt x="285" y="112"/>
                      <a:pt x="283" y="118"/>
                      <a:pt x="281" y="124"/>
                    </a:cubicBezTo>
                    <a:cubicBezTo>
                      <a:pt x="278" y="130"/>
                      <a:pt x="276" y="136"/>
                      <a:pt x="274" y="142"/>
                    </a:cubicBezTo>
                    <a:cubicBezTo>
                      <a:pt x="271" y="148"/>
                      <a:pt x="268" y="155"/>
                      <a:pt x="265" y="161"/>
                    </a:cubicBezTo>
                    <a:cubicBezTo>
                      <a:pt x="263" y="164"/>
                      <a:pt x="262" y="167"/>
                      <a:pt x="260" y="171"/>
                    </a:cubicBezTo>
                    <a:cubicBezTo>
                      <a:pt x="259" y="174"/>
                      <a:pt x="257" y="177"/>
                      <a:pt x="255" y="180"/>
                    </a:cubicBezTo>
                    <a:cubicBezTo>
                      <a:pt x="252" y="187"/>
                      <a:pt x="248" y="193"/>
                      <a:pt x="244" y="199"/>
                    </a:cubicBezTo>
                    <a:cubicBezTo>
                      <a:pt x="242" y="203"/>
                      <a:pt x="240" y="206"/>
                      <a:pt x="238" y="209"/>
                    </a:cubicBezTo>
                    <a:cubicBezTo>
                      <a:pt x="236" y="212"/>
                      <a:pt x="234" y="215"/>
                      <a:pt x="232" y="218"/>
                    </a:cubicBezTo>
                    <a:cubicBezTo>
                      <a:pt x="230" y="221"/>
                      <a:pt x="227" y="225"/>
                      <a:pt x="225" y="228"/>
                    </a:cubicBezTo>
                    <a:cubicBezTo>
                      <a:pt x="223" y="231"/>
                      <a:pt x="220" y="234"/>
                      <a:pt x="218" y="237"/>
                    </a:cubicBezTo>
                    <a:cubicBezTo>
                      <a:pt x="213" y="243"/>
                      <a:pt x="209" y="249"/>
                      <a:pt x="204" y="255"/>
                    </a:cubicBezTo>
                    <a:cubicBezTo>
                      <a:pt x="198" y="260"/>
                      <a:pt x="193" y="266"/>
                      <a:pt x="188" y="272"/>
                    </a:cubicBezTo>
                    <a:cubicBezTo>
                      <a:pt x="185" y="274"/>
                      <a:pt x="183" y="277"/>
                      <a:pt x="180" y="280"/>
                    </a:cubicBezTo>
                    <a:cubicBezTo>
                      <a:pt x="177" y="282"/>
                      <a:pt x="174" y="285"/>
                      <a:pt x="171" y="287"/>
                    </a:cubicBezTo>
                    <a:cubicBezTo>
                      <a:pt x="169" y="290"/>
                      <a:pt x="166" y="292"/>
                      <a:pt x="163" y="295"/>
                    </a:cubicBezTo>
                    <a:cubicBezTo>
                      <a:pt x="160" y="297"/>
                      <a:pt x="157" y="300"/>
                      <a:pt x="155" y="302"/>
                    </a:cubicBezTo>
                    <a:cubicBezTo>
                      <a:pt x="149" y="307"/>
                      <a:pt x="143" y="311"/>
                      <a:pt x="137" y="315"/>
                    </a:cubicBezTo>
                    <a:cubicBezTo>
                      <a:pt x="126" y="323"/>
                      <a:pt x="115" y="332"/>
                      <a:pt x="103" y="338"/>
                    </a:cubicBezTo>
                    <a:cubicBezTo>
                      <a:pt x="97" y="341"/>
                      <a:pt x="92" y="344"/>
                      <a:pt x="87" y="347"/>
                    </a:cubicBezTo>
                    <a:cubicBezTo>
                      <a:pt x="81" y="350"/>
                      <a:pt x="76" y="352"/>
                      <a:pt x="71" y="355"/>
                    </a:cubicBezTo>
                    <a:cubicBezTo>
                      <a:pt x="68" y="356"/>
                      <a:pt x="66" y="357"/>
                      <a:pt x="63" y="358"/>
                    </a:cubicBezTo>
                    <a:cubicBezTo>
                      <a:pt x="62" y="359"/>
                      <a:pt x="61" y="359"/>
                      <a:pt x="60" y="360"/>
                    </a:cubicBezTo>
                    <a:cubicBezTo>
                      <a:pt x="58" y="360"/>
                      <a:pt x="57" y="361"/>
                      <a:pt x="56" y="361"/>
                    </a:cubicBezTo>
                    <a:cubicBezTo>
                      <a:pt x="51" y="363"/>
                      <a:pt x="47" y="365"/>
                      <a:pt x="42" y="367"/>
                    </a:cubicBezTo>
                    <a:cubicBezTo>
                      <a:pt x="38" y="368"/>
                      <a:pt x="34" y="370"/>
                      <a:pt x="30" y="371"/>
                    </a:cubicBezTo>
                    <a:cubicBezTo>
                      <a:pt x="27" y="372"/>
                      <a:pt x="23" y="373"/>
                      <a:pt x="20" y="374"/>
                    </a:cubicBezTo>
                    <a:cubicBezTo>
                      <a:pt x="7" y="378"/>
                      <a:pt x="0" y="380"/>
                      <a:pt x="0" y="380"/>
                    </a:cubicBezTo>
                    <a:cubicBezTo>
                      <a:pt x="0" y="380"/>
                      <a:pt x="7" y="377"/>
                      <a:pt x="19" y="372"/>
                    </a:cubicBezTo>
                    <a:cubicBezTo>
                      <a:pt x="22" y="371"/>
                      <a:pt x="26" y="370"/>
                      <a:pt x="29" y="368"/>
                    </a:cubicBezTo>
                    <a:cubicBezTo>
                      <a:pt x="33" y="366"/>
                      <a:pt x="36" y="364"/>
                      <a:pt x="40" y="362"/>
                    </a:cubicBezTo>
                    <a:cubicBezTo>
                      <a:pt x="44" y="360"/>
                      <a:pt x="49" y="358"/>
                      <a:pt x="53" y="356"/>
                    </a:cubicBezTo>
                    <a:cubicBezTo>
                      <a:pt x="54" y="355"/>
                      <a:pt x="55" y="354"/>
                      <a:pt x="57" y="354"/>
                    </a:cubicBezTo>
                    <a:cubicBezTo>
                      <a:pt x="58" y="353"/>
                      <a:pt x="59" y="352"/>
                      <a:pt x="60" y="352"/>
                    </a:cubicBezTo>
                    <a:cubicBezTo>
                      <a:pt x="62" y="350"/>
                      <a:pt x="64" y="349"/>
                      <a:pt x="67" y="348"/>
                    </a:cubicBezTo>
                    <a:cubicBezTo>
                      <a:pt x="72" y="345"/>
                      <a:pt x="76" y="342"/>
                      <a:pt x="81" y="338"/>
                    </a:cubicBezTo>
                    <a:cubicBezTo>
                      <a:pt x="86" y="335"/>
                      <a:pt x="91" y="331"/>
                      <a:pt x="96" y="328"/>
                    </a:cubicBezTo>
                    <a:cubicBezTo>
                      <a:pt x="107" y="321"/>
                      <a:pt x="117" y="311"/>
                      <a:pt x="127" y="303"/>
                    </a:cubicBezTo>
                    <a:cubicBezTo>
                      <a:pt x="132" y="298"/>
                      <a:pt x="137" y="293"/>
                      <a:pt x="142" y="288"/>
                    </a:cubicBezTo>
                    <a:cubicBezTo>
                      <a:pt x="144" y="286"/>
                      <a:pt x="147" y="283"/>
                      <a:pt x="149" y="281"/>
                    </a:cubicBezTo>
                    <a:cubicBezTo>
                      <a:pt x="152" y="278"/>
                      <a:pt x="154" y="275"/>
                      <a:pt x="156" y="273"/>
                    </a:cubicBezTo>
                    <a:cubicBezTo>
                      <a:pt x="159" y="270"/>
                      <a:pt x="161" y="267"/>
                      <a:pt x="163" y="264"/>
                    </a:cubicBezTo>
                    <a:cubicBezTo>
                      <a:pt x="166" y="262"/>
                      <a:pt x="168" y="259"/>
                      <a:pt x="170" y="256"/>
                    </a:cubicBezTo>
                    <a:cubicBezTo>
                      <a:pt x="175" y="250"/>
                      <a:pt x="179" y="244"/>
                      <a:pt x="183" y="239"/>
                    </a:cubicBezTo>
                    <a:cubicBezTo>
                      <a:pt x="187" y="233"/>
                      <a:pt x="191" y="227"/>
                      <a:pt x="195" y="221"/>
                    </a:cubicBezTo>
                    <a:cubicBezTo>
                      <a:pt x="197" y="218"/>
                      <a:pt x="199" y="215"/>
                      <a:pt x="200" y="212"/>
                    </a:cubicBezTo>
                    <a:cubicBezTo>
                      <a:pt x="202" y="208"/>
                      <a:pt x="204" y="205"/>
                      <a:pt x="206" y="202"/>
                    </a:cubicBezTo>
                    <a:cubicBezTo>
                      <a:pt x="207" y="199"/>
                      <a:pt x="209" y="196"/>
                      <a:pt x="210" y="193"/>
                    </a:cubicBezTo>
                    <a:cubicBezTo>
                      <a:pt x="212" y="190"/>
                      <a:pt x="214" y="187"/>
                      <a:pt x="215" y="184"/>
                    </a:cubicBezTo>
                    <a:cubicBezTo>
                      <a:pt x="218" y="177"/>
                      <a:pt x="221" y="171"/>
                      <a:pt x="223" y="165"/>
                    </a:cubicBezTo>
                    <a:cubicBezTo>
                      <a:pt x="225" y="162"/>
                      <a:pt x="226" y="159"/>
                      <a:pt x="227" y="156"/>
                    </a:cubicBezTo>
                    <a:cubicBezTo>
                      <a:pt x="228" y="153"/>
                      <a:pt x="229" y="150"/>
                      <a:pt x="230" y="146"/>
                    </a:cubicBezTo>
                    <a:cubicBezTo>
                      <a:pt x="232" y="140"/>
                      <a:pt x="235" y="135"/>
                      <a:pt x="236" y="129"/>
                    </a:cubicBezTo>
                    <a:cubicBezTo>
                      <a:pt x="238" y="123"/>
                      <a:pt x="239" y="117"/>
                      <a:pt x="241" y="112"/>
                    </a:cubicBezTo>
                    <a:cubicBezTo>
                      <a:pt x="242" y="106"/>
                      <a:pt x="243" y="101"/>
                      <a:pt x="244" y="95"/>
                    </a:cubicBezTo>
                    <a:cubicBezTo>
                      <a:pt x="245" y="90"/>
                      <a:pt x="246" y="85"/>
                      <a:pt x="247" y="81"/>
                    </a:cubicBezTo>
                    <a:cubicBezTo>
                      <a:pt x="248" y="76"/>
                      <a:pt x="248" y="72"/>
                      <a:pt x="249" y="68"/>
                    </a:cubicBezTo>
                    <a:cubicBezTo>
                      <a:pt x="249" y="63"/>
                      <a:pt x="250" y="60"/>
                      <a:pt x="250" y="56"/>
                    </a:cubicBezTo>
                    <a:cubicBezTo>
                      <a:pt x="250" y="52"/>
                      <a:pt x="250" y="49"/>
                      <a:pt x="251" y="45"/>
                    </a:cubicBezTo>
                    <a:cubicBezTo>
                      <a:pt x="251" y="32"/>
                      <a:pt x="252" y="25"/>
                      <a:pt x="252" y="25"/>
                    </a:cubicBezTo>
                    <a:cubicBezTo>
                      <a:pt x="252" y="11"/>
                      <a:pt x="265" y="0"/>
                      <a:pt x="279" y="0"/>
                    </a:cubicBezTo>
                    <a:cubicBezTo>
                      <a:pt x="293" y="1"/>
                      <a:pt x="304" y="13"/>
                      <a:pt x="304" y="28"/>
                    </a:cubicBezTo>
                    <a:cubicBezTo>
                      <a:pt x="304" y="29"/>
                      <a:pt x="303" y="29"/>
                      <a:pt x="303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1" name="Freeform 215">
                <a:extLst>
                  <a:ext uri="{FF2B5EF4-FFF2-40B4-BE49-F238E27FC236}">
                    <a16:creationId xmlns:a16="http://schemas.microsoft.com/office/drawing/2014/main" id="{E203B107-D2CA-4277-AC20-8DCAF39873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840" y="2518838"/>
                <a:ext cx="159300" cy="146110"/>
              </a:xfrm>
              <a:custGeom>
                <a:avLst/>
                <a:gdLst>
                  <a:gd name="T0" fmla="*/ 0 w 157"/>
                  <a:gd name="T1" fmla="*/ 144 h 144"/>
                  <a:gd name="T2" fmla="*/ 66 w 157"/>
                  <a:gd name="T3" fmla="*/ 0 h 144"/>
                  <a:gd name="T4" fmla="*/ 157 w 157"/>
                  <a:gd name="T5" fmla="*/ 130 h 144"/>
                  <a:gd name="T6" fmla="*/ 0 w 157"/>
                  <a:gd name="T7" fmla="*/ 144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7" h="144">
                    <a:moveTo>
                      <a:pt x="0" y="144"/>
                    </a:moveTo>
                    <a:lnTo>
                      <a:pt x="66" y="0"/>
                    </a:lnTo>
                    <a:lnTo>
                      <a:pt x="157" y="130"/>
                    </a:lnTo>
                    <a:lnTo>
                      <a:pt x="0" y="144"/>
                    </a:lnTo>
                    <a:close/>
                  </a:path>
                </a:pathLst>
              </a:custGeom>
              <a:grpFill/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2" name="Oval 222">
                <a:extLst>
                  <a:ext uri="{FF2B5EF4-FFF2-40B4-BE49-F238E27FC236}">
                    <a16:creationId xmlns:a16="http://schemas.microsoft.com/office/drawing/2014/main" id="{50836EAD-4FD3-4387-B5EF-7BB53885382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017063" y="2518838"/>
                <a:ext cx="192784" cy="191770"/>
              </a:xfrm>
              <a:prstGeom prst="ellipse">
                <a:avLst/>
              </a:prstGeom>
              <a:grpFill/>
              <a:ln w="147638" cap="flat">
                <a:solidFill>
                  <a:schemeClr val="bg1">
                    <a:lumMod val="75000"/>
                  </a:schemeClr>
                </a:solidFill>
                <a:prstDash val="solid"/>
                <a:miter lim="800000"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66" name="Oval 223">
              <a:extLst>
                <a:ext uri="{FF2B5EF4-FFF2-40B4-BE49-F238E27FC236}">
                  <a16:creationId xmlns:a16="http://schemas.microsoft.com/office/drawing/2014/main" id="{CE270B35-3B41-4E9E-93E1-64F244502C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5956" y="4642734"/>
              <a:ext cx="191769" cy="192784"/>
            </a:xfrm>
            <a:prstGeom prst="ellipse">
              <a:avLst/>
            </a:prstGeom>
            <a:noFill/>
            <a:ln w="123825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74" name="Group 138">
            <a:extLst>
              <a:ext uri="{FF2B5EF4-FFF2-40B4-BE49-F238E27FC236}">
                <a16:creationId xmlns:a16="http://schemas.microsoft.com/office/drawing/2014/main" id="{5D258505-F151-4B43-8FA0-DBBB2024D7CE}"/>
              </a:ext>
            </a:extLst>
          </p:cNvPr>
          <p:cNvGrpSpPr/>
          <p:nvPr/>
        </p:nvGrpSpPr>
        <p:grpSpPr>
          <a:xfrm>
            <a:off x="6192896" y="2172900"/>
            <a:ext cx="1556836" cy="1433307"/>
            <a:chOff x="6025256" y="2501420"/>
            <a:chExt cx="1556836" cy="1433307"/>
          </a:xfrm>
        </p:grpSpPr>
        <p:sp>
          <p:nvSpPr>
            <p:cNvPr id="175" name="TextBox 125">
              <a:extLst>
                <a:ext uri="{FF2B5EF4-FFF2-40B4-BE49-F238E27FC236}">
                  <a16:creationId xmlns:a16="http://schemas.microsoft.com/office/drawing/2014/main" id="{9D035440-816D-4849-9C0C-5F87BB855FFB}"/>
                </a:ext>
              </a:extLst>
            </p:cNvPr>
            <p:cNvSpPr txBox="1"/>
            <p:nvPr/>
          </p:nvSpPr>
          <p:spPr>
            <a:xfrm>
              <a:off x="6025256" y="30513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76" name="TextBox 126">
              <a:extLst>
                <a:ext uri="{FF2B5EF4-FFF2-40B4-BE49-F238E27FC236}">
                  <a16:creationId xmlns:a16="http://schemas.microsoft.com/office/drawing/2014/main" id="{0AB89C55-ABD2-45AA-A35D-5AEB7321167E}"/>
                </a:ext>
              </a:extLst>
            </p:cNvPr>
            <p:cNvSpPr txBox="1"/>
            <p:nvPr/>
          </p:nvSpPr>
          <p:spPr>
            <a:xfrm>
              <a:off x="6025256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77" name="Oval 127">
              <a:extLst>
                <a:ext uri="{FF2B5EF4-FFF2-40B4-BE49-F238E27FC236}">
                  <a16:creationId xmlns:a16="http://schemas.microsoft.com/office/drawing/2014/main" id="{9CA59335-97B0-412F-BA86-CD3387CE4021}"/>
                </a:ext>
              </a:extLst>
            </p:cNvPr>
            <p:cNvSpPr/>
            <p:nvPr/>
          </p:nvSpPr>
          <p:spPr>
            <a:xfrm>
              <a:off x="6116367" y="2501420"/>
              <a:ext cx="418376" cy="418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178" name="Group 140">
            <a:extLst>
              <a:ext uri="{FF2B5EF4-FFF2-40B4-BE49-F238E27FC236}">
                <a16:creationId xmlns:a16="http://schemas.microsoft.com/office/drawing/2014/main" id="{1F4B3CC6-08E1-4A32-BD14-5FEFDD8607E7}"/>
              </a:ext>
            </a:extLst>
          </p:cNvPr>
          <p:cNvGrpSpPr/>
          <p:nvPr/>
        </p:nvGrpSpPr>
        <p:grpSpPr>
          <a:xfrm>
            <a:off x="6192896" y="4131571"/>
            <a:ext cx="1556836" cy="1433307"/>
            <a:chOff x="6025256" y="4460091"/>
            <a:chExt cx="1556836" cy="1433307"/>
          </a:xfrm>
        </p:grpSpPr>
        <p:sp>
          <p:nvSpPr>
            <p:cNvPr id="179" name="TextBox 128">
              <a:extLst>
                <a:ext uri="{FF2B5EF4-FFF2-40B4-BE49-F238E27FC236}">
                  <a16:creationId xmlns:a16="http://schemas.microsoft.com/office/drawing/2014/main" id="{C6C740DA-BCD5-46E4-B566-6DC15255D7CD}"/>
                </a:ext>
              </a:extLst>
            </p:cNvPr>
            <p:cNvSpPr txBox="1"/>
            <p:nvPr/>
          </p:nvSpPr>
          <p:spPr>
            <a:xfrm>
              <a:off x="6025256" y="501006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80" name="TextBox 129">
              <a:extLst>
                <a:ext uri="{FF2B5EF4-FFF2-40B4-BE49-F238E27FC236}">
                  <a16:creationId xmlns:a16="http://schemas.microsoft.com/office/drawing/2014/main" id="{FC373A30-F787-4136-99F9-EA60A229BA93}"/>
                </a:ext>
              </a:extLst>
            </p:cNvPr>
            <p:cNvSpPr txBox="1"/>
            <p:nvPr/>
          </p:nvSpPr>
          <p:spPr>
            <a:xfrm>
              <a:off x="6025256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81" name="Oval 130">
              <a:extLst>
                <a:ext uri="{FF2B5EF4-FFF2-40B4-BE49-F238E27FC236}">
                  <a16:creationId xmlns:a16="http://schemas.microsoft.com/office/drawing/2014/main" id="{78264209-476A-4464-A45E-A472722B4773}"/>
                </a:ext>
              </a:extLst>
            </p:cNvPr>
            <p:cNvSpPr/>
            <p:nvPr/>
          </p:nvSpPr>
          <p:spPr>
            <a:xfrm>
              <a:off x="6116367" y="4460091"/>
              <a:ext cx="418376" cy="418376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  <p:grpSp>
        <p:nvGrpSpPr>
          <p:cNvPr id="182" name="Group 139">
            <a:extLst>
              <a:ext uri="{FF2B5EF4-FFF2-40B4-BE49-F238E27FC236}">
                <a16:creationId xmlns:a16="http://schemas.microsoft.com/office/drawing/2014/main" id="{5CE9C9CA-8AEC-4541-AFD3-CDCACBA583C3}"/>
              </a:ext>
            </a:extLst>
          </p:cNvPr>
          <p:cNvGrpSpPr/>
          <p:nvPr/>
        </p:nvGrpSpPr>
        <p:grpSpPr>
          <a:xfrm>
            <a:off x="9019976" y="2172900"/>
            <a:ext cx="1556836" cy="1433307"/>
            <a:chOff x="8852336" y="2501420"/>
            <a:chExt cx="1556836" cy="1433307"/>
          </a:xfrm>
        </p:grpSpPr>
        <p:sp>
          <p:nvSpPr>
            <p:cNvPr id="183" name="TextBox 131">
              <a:extLst>
                <a:ext uri="{FF2B5EF4-FFF2-40B4-BE49-F238E27FC236}">
                  <a16:creationId xmlns:a16="http://schemas.microsoft.com/office/drawing/2014/main" id="{B48F8AD1-37CA-456E-BDD7-43BC142A7D4A}"/>
                </a:ext>
              </a:extLst>
            </p:cNvPr>
            <p:cNvSpPr txBox="1"/>
            <p:nvPr/>
          </p:nvSpPr>
          <p:spPr>
            <a:xfrm>
              <a:off x="8852336" y="30513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84" name="TextBox 132">
              <a:extLst>
                <a:ext uri="{FF2B5EF4-FFF2-40B4-BE49-F238E27FC236}">
                  <a16:creationId xmlns:a16="http://schemas.microsoft.com/office/drawing/2014/main" id="{3D9D9F3F-274A-472C-84FA-FEAF2ED507CC}"/>
                </a:ext>
              </a:extLst>
            </p:cNvPr>
            <p:cNvSpPr txBox="1"/>
            <p:nvPr/>
          </p:nvSpPr>
          <p:spPr>
            <a:xfrm>
              <a:off x="8852336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85" name="Oval 133">
              <a:extLst>
                <a:ext uri="{FF2B5EF4-FFF2-40B4-BE49-F238E27FC236}">
                  <a16:creationId xmlns:a16="http://schemas.microsoft.com/office/drawing/2014/main" id="{AB01C7D4-29F7-469D-BB99-041AD2EFC604}"/>
                </a:ext>
              </a:extLst>
            </p:cNvPr>
            <p:cNvSpPr/>
            <p:nvPr/>
          </p:nvSpPr>
          <p:spPr>
            <a:xfrm>
              <a:off x="8943447" y="2501420"/>
              <a:ext cx="418376" cy="41837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186" name="Group 141">
            <a:extLst>
              <a:ext uri="{FF2B5EF4-FFF2-40B4-BE49-F238E27FC236}">
                <a16:creationId xmlns:a16="http://schemas.microsoft.com/office/drawing/2014/main" id="{ED8756BB-1E9A-4802-82A5-1F33DC611C55}"/>
              </a:ext>
            </a:extLst>
          </p:cNvPr>
          <p:cNvGrpSpPr/>
          <p:nvPr/>
        </p:nvGrpSpPr>
        <p:grpSpPr>
          <a:xfrm>
            <a:off x="9019976" y="4131571"/>
            <a:ext cx="1556836" cy="1433307"/>
            <a:chOff x="8852336" y="4460091"/>
            <a:chExt cx="1556836" cy="1433307"/>
          </a:xfrm>
        </p:grpSpPr>
        <p:sp>
          <p:nvSpPr>
            <p:cNvPr id="187" name="TextBox 134">
              <a:extLst>
                <a:ext uri="{FF2B5EF4-FFF2-40B4-BE49-F238E27FC236}">
                  <a16:creationId xmlns:a16="http://schemas.microsoft.com/office/drawing/2014/main" id="{FE4458C8-19F0-4A9A-BD24-35C9B67701C6}"/>
                </a:ext>
              </a:extLst>
            </p:cNvPr>
            <p:cNvSpPr txBox="1"/>
            <p:nvPr/>
          </p:nvSpPr>
          <p:spPr>
            <a:xfrm>
              <a:off x="8852336" y="501006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88" name="TextBox 135">
              <a:extLst>
                <a:ext uri="{FF2B5EF4-FFF2-40B4-BE49-F238E27FC236}">
                  <a16:creationId xmlns:a16="http://schemas.microsoft.com/office/drawing/2014/main" id="{318B3904-E88A-4E59-8EFF-84BA3AFEBDFD}"/>
                </a:ext>
              </a:extLst>
            </p:cNvPr>
            <p:cNvSpPr txBox="1"/>
            <p:nvPr/>
          </p:nvSpPr>
          <p:spPr>
            <a:xfrm>
              <a:off x="8852336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89" name="Oval 136">
              <a:extLst>
                <a:ext uri="{FF2B5EF4-FFF2-40B4-BE49-F238E27FC236}">
                  <a16:creationId xmlns:a16="http://schemas.microsoft.com/office/drawing/2014/main" id="{D1E43775-613B-43C8-9DD1-1BF4802C14E9}"/>
                </a:ext>
              </a:extLst>
            </p:cNvPr>
            <p:cNvSpPr/>
            <p:nvPr/>
          </p:nvSpPr>
          <p:spPr>
            <a:xfrm>
              <a:off x="8943447" y="4460091"/>
              <a:ext cx="418376" cy="41837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703218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B6CCCED-C6D7-4FDC-9972-769EBB503F57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844F04ED-FAEB-4693-AB25-70E4E2F85C77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8A72C69B-4AFC-47A3-8B7F-F71D7C8E2D15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30" name="Group 2">
            <a:extLst>
              <a:ext uri="{FF2B5EF4-FFF2-40B4-BE49-F238E27FC236}">
                <a16:creationId xmlns:a16="http://schemas.microsoft.com/office/drawing/2014/main" id="{A6CCA773-5520-41F0-835C-C80B99FDAADF}"/>
              </a:ext>
            </a:extLst>
          </p:cNvPr>
          <p:cNvGrpSpPr/>
          <p:nvPr/>
        </p:nvGrpSpPr>
        <p:grpSpPr>
          <a:xfrm>
            <a:off x="8307801" y="2922540"/>
            <a:ext cx="2576100" cy="2598894"/>
            <a:chOff x="3858531" y="3360399"/>
            <a:chExt cx="1738396" cy="1753780"/>
          </a:xfrm>
        </p:grpSpPr>
        <p:grpSp>
          <p:nvGrpSpPr>
            <p:cNvPr id="31" name="Group 3">
              <a:extLst>
                <a:ext uri="{FF2B5EF4-FFF2-40B4-BE49-F238E27FC236}">
                  <a16:creationId xmlns:a16="http://schemas.microsoft.com/office/drawing/2014/main" id="{F4BD031C-D165-4593-9B7E-FABBC376F819}"/>
                </a:ext>
              </a:extLst>
            </p:cNvPr>
            <p:cNvGrpSpPr/>
            <p:nvPr/>
          </p:nvGrpSpPr>
          <p:grpSpPr>
            <a:xfrm>
              <a:off x="3858531" y="3360399"/>
              <a:ext cx="1738396" cy="1753780"/>
              <a:chOff x="7642225" y="458787"/>
              <a:chExt cx="3408363" cy="3438525"/>
            </a:xfrm>
          </p:grpSpPr>
          <p:sp>
            <p:nvSpPr>
              <p:cNvPr id="33" name="Freeform 103">
                <a:extLst>
                  <a:ext uri="{FF2B5EF4-FFF2-40B4-BE49-F238E27FC236}">
                    <a16:creationId xmlns:a16="http://schemas.microsoft.com/office/drawing/2014/main" id="{F7D973D5-DA35-4B5E-8890-15D7705DA8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42225" y="458787"/>
                <a:ext cx="3408363" cy="3438525"/>
              </a:xfrm>
              <a:custGeom>
                <a:avLst/>
                <a:gdLst>
                  <a:gd name="T0" fmla="*/ 908 w 908"/>
                  <a:gd name="T1" fmla="*/ 489 h 916"/>
                  <a:gd name="T2" fmla="*/ 908 w 908"/>
                  <a:gd name="T3" fmla="*/ 398 h 916"/>
                  <a:gd name="T4" fmla="*/ 804 w 908"/>
                  <a:gd name="T5" fmla="*/ 365 h 916"/>
                  <a:gd name="T6" fmla="*/ 796 w 908"/>
                  <a:gd name="T7" fmla="*/ 336 h 916"/>
                  <a:gd name="T8" fmla="*/ 870 w 908"/>
                  <a:gd name="T9" fmla="*/ 257 h 916"/>
                  <a:gd name="T10" fmla="*/ 825 w 908"/>
                  <a:gd name="T11" fmla="*/ 178 h 916"/>
                  <a:gd name="T12" fmla="*/ 717 w 908"/>
                  <a:gd name="T13" fmla="*/ 202 h 916"/>
                  <a:gd name="T14" fmla="*/ 695 w 908"/>
                  <a:gd name="T15" fmla="*/ 182 h 916"/>
                  <a:gd name="T16" fmla="*/ 719 w 908"/>
                  <a:gd name="T17" fmla="*/ 76 h 916"/>
                  <a:gd name="T18" fmla="*/ 641 w 908"/>
                  <a:gd name="T19" fmla="*/ 31 h 916"/>
                  <a:gd name="T20" fmla="*/ 559 w 908"/>
                  <a:gd name="T21" fmla="*/ 106 h 916"/>
                  <a:gd name="T22" fmla="*/ 529 w 908"/>
                  <a:gd name="T23" fmla="*/ 98 h 916"/>
                  <a:gd name="T24" fmla="*/ 498 w 908"/>
                  <a:gd name="T25" fmla="*/ 0 h 916"/>
                  <a:gd name="T26" fmla="*/ 407 w 908"/>
                  <a:gd name="T27" fmla="*/ 0 h 916"/>
                  <a:gd name="T28" fmla="*/ 375 w 908"/>
                  <a:gd name="T29" fmla="*/ 100 h 916"/>
                  <a:gd name="T30" fmla="*/ 344 w 908"/>
                  <a:gd name="T31" fmla="*/ 109 h 916"/>
                  <a:gd name="T32" fmla="*/ 268 w 908"/>
                  <a:gd name="T33" fmla="*/ 40 h 916"/>
                  <a:gd name="T34" fmla="*/ 190 w 908"/>
                  <a:gd name="T35" fmla="*/ 86 h 916"/>
                  <a:gd name="T36" fmla="*/ 212 w 908"/>
                  <a:gd name="T37" fmla="*/ 189 h 916"/>
                  <a:gd name="T38" fmla="*/ 190 w 908"/>
                  <a:gd name="T39" fmla="*/ 212 h 916"/>
                  <a:gd name="T40" fmla="*/ 89 w 908"/>
                  <a:gd name="T41" fmla="*/ 190 h 916"/>
                  <a:gd name="T42" fmla="*/ 44 w 908"/>
                  <a:gd name="T43" fmla="*/ 268 h 916"/>
                  <a:gd name="T44" fmla="*/ 115 w 908"/>
                  <a:gd name="T45" fmla="*/ 346 h 916"/>
                  <a:gd name="T46" fmla="*/ 105 w 908"/>
                  <a:gd name="T47" fmla="*/ 376 h 916"/>
                  <a:gd name="T48" fmla="*/ 0 w 908"/>
                  <a:gd name="T49" fmla="*/ 409 h 916"/>
                  <a:gd name="T50" fmla="*/ 0 w 908"/>
                  <a:gd name="T51" fmla="*/ 499 h 916"/>
                  <a:gd name="T52" fmla="*/ 108 w 908"/>
                  <a:gd name="T53" fmla="*/ 533 h 916"/>
                  <a:gd name="T54" fmla="*/ 117 w 908"/>
                  <a:gd name="T55" fmla="*/ 561 h 916"/>
                  <a:gd name="T56" fmla="*/ 44 w 908"/>
                  <a:gd name="T57" fmla="*/ 641 h 916"/>
                  <a:gd name="T58" fmla="*/ 90 w 908"/>
                  <a:gd name="T59" fmla="*/ 719 h 916"/>
                  <a:gd name="T60" fmla="*/ 198 w 908"/>
                  <a:gd name="T61" fmla="*/ 695 h 916"/>
                  <a:gd name="T62" fmla="*/ 220 w 908"/>
                  <a:gd name="T63" fmla="*/ 716 h 916"/>
                  <a:gd name="T64" fmla="*/ 196 w 908"/>
                  <a:gd name="T65" fmla="*/ 822 h 916"/>
                  <a:gd name="T66" fmla="*/ 274 w 908"/>
                  <a:gd name="T67" fmla="*/ 867 h 916"/>
                  <a:gd name="T68" fmla="*/ 356 w 908"/>
                  <a:gd name="T69" fmla="*/ 792 h 916"/>
                  <a:gd name="T70" fmla="*/ 384 w 908"/>
                  <a:gd name="T71" fmla="*/ 803 h 916"/>
                  <a:gd name="T72" fmla="*/ 417 w 908"/>
                  <a:gd name="T73" fmla="*/ 916 h 916"/>
                  <a:gd name="T74" fmla="*/ 508 w 908"/>
                  <a:gd name="T75" fmla="*/ 916 h 916"/>
                  <a:gd name="T76" fmla="*/ 543 w 908"/>
                  <a:gd name="T77" fmla="*/ 801 h 916"/>
                  <a:gd name="T78" fmla="*/ 569 w 908"/>
                  <a:gd name="T79" fmla="*/ 791 h 916"/>
                  <a:gd name="T80" fmla="*/ 652 w 908"/>
                  <a:gd name="T81" fmla="*/ 867 h 916"/>
                  <a:gd name="T82" fmla="*/ 731 w 908"/>
                  <a:gd name="T83" fmla="*/ 821 h 916"/>
                  <a:gd name="T84" fmla="*/ 705 w 908"/>
                  <a:gd name="T85" fmla="*/ 708 h 916"/>
                  <a:gd name="T86" fmla="*/ 724 w 908"/>
                  <a:gd name="T87" fmla="*/ 688 h 916"/>
                  <a:gd name="T88" fmla="*/ 835 w 908"/>
                  <a:gd name="T89" fmla="*/ 713 h 916"/>
                  <a:gd name="T90" fmla="*/ 880 w 908"/>
                  <a:gd name="T91" fmla="*/ 635 h 916"/>
                  <a:gd name="T92" fmla="*/ 801 w 908"/>
                  <a:gd name="T93" fmla="*/ 549 h 916"/>
                  <a:gd name="T94" fmla="*/ 806 w 908"/>
                  <a:gd name="T95" fmla="*/ 521 h 916"/>
                  <a:gd name="T96" fmla="*/ 908 w 908"/>
                  <a:gd name="T97" fmla="*/ 489 h 9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908" h="916">
                    <a:moveTo>
                      <a:pt x="908" y="489"/>
                    </a:moveTo>
                    <a:cubicBezTo>
                      <a:pt x="908" y="398"/>
                      <a:pt x="908" y="398"/>
                      <a:pt x="908" y="398"/>
                    </a:cubicBezTo>
                    <a:cubicBezTo>
                      <a:pt x="804" y="365"/>
                      <a:pt x="804" y="365"/>
                      <a:pt x="804" y="365"/>
                    </a:cubicBezTo>
                    <a:cubicBezTo>
                      <a:pt x="802" y="355"/>
                      <a:pt x="800" y="346"/>
                      <a:pt x="796" y="336"/>
                    </a:cubicBezTo>
                    <a:cubicBezTo>
                      <a:pt x="870" y="257"/>
                      <a:pt x="870" y="257"/>
                      <a:pt x="870" y="257"/>
                    </a:cubicBezTo>
                    <a:cubicBezTo>
                      <a:pt x="825" y="178"/>
                      <a:pt x="825" y="178"/>
                      <a:pt x="825" y="178"/>
                    </a:cubicBezTo>
                    <a:cubicBezTo>
                      <a:pt x="717" y="202"/>
                      <a:pt x="717" y="202"/>
                      <a:pt x="717" y="202"/>
                    </a:cubicBezTo>
                    <a:cubicBezTo>
                      <a:pt x="710" y="195"/>
                      <a:pt x="703" y="188"/>
                      <a:pt x="695" y="182"/>
                    </a:cubicBezTo>
                    <a:cubicBezTo>
                      <a:pt x="719" y="76"/>
                      <a:pt x="719" y="76"/>
                      <a:pt x="719" y="76"/>
                    </a:cubicBezTo>
                    <a:cubicBezTo>
                      <a:pt x="641" y="31"/>
                      <a:pt x="641" y="31"/>
                      <a:pt x="641" y="31"/>
                    </a:cubicBezTo>
                    <a:cubicBezTo>
                      <a:pt x="559" y="106"/>
                      <a:pt x="559" y="106"/>
                      <a:pt x="559" y="106"/>
                    </a:cubicBezTo>
                    <a:cubicBezTo>
                      <a:pt x="549" y="103"/>
                      <a:pt x="539" y="100"/>
                      <a:pt x="529" y="98"/>
                    </a:cubicBezTo>
                    <a:cubicBezTo>
                      <a:pt x="498" y="0"/>
                      <a:pt x="498" y="0"/>
                      <a:pt x="498" y="0"/>
                    </a:cubicBezTo>
                    <a:cubicBezTo>
                      <a:pt x="407" y="0"/>
                      <a:pt x="407" y="0"/>
                      <a:pt x="407" y="0"/>
                    </a:cubicBezTo>
                    <a:cubicBezTo>
                      <a:pt x="375" y="100"/>
                      <a:pt x="375" y="100"/>
                      <a:pt x="375" y="100"/>
                    </a:cubicBezTo>
                    <a:cubicBezTo>
                      <a:pt x="365" y="103"/>
                      <a:pt x="354" y="106"/>
                      <a:pt x="344" y="109"/>
                    </a:cubicBezTo>
                    <a:cubicBezTo>
                      <a:pt x="268" y="40"/>
                      <a:pt x="268" y="40"/>
                      <a:pt x="268" y="40"/>
                    </a:cubicBezTo>
                    <a:cubicBezTo>
                      <a:pt x="190" y="86"/>
                      <a:pt x="190" y="86"/>
                      <a:pt x="190" y="86"/>
                    </a:cubicBezTo>
                    <a:cubicBezTo>
                      <a:pt x="212" y="189"/>
                      <a:pt x="212" y="189"/>
                      <a:pt x="212" y="189"/>
                    </a:cubicBezTo>
                    <a:cubicBezTo>
                      <a:pt x="204" y="196"/>
                      <a:pt x="197" y="204"/>
                      <a:pt x="190" y="212"/>
                    </a:cubicBezTo>
                    <a:cubicBezTo>
                      <a:pt x="89" y="190"/>
                      <a:pt x="89" y="190"/>
                      <a:pt x="89" y="190"/>
                    </a:cubicBezTo>
                    <a:cubicBezTo>
                      <a:pt x="44" y="268"/>
                      <a:pt x="44" y="268"/>
                      <a:pt x="44" y="268"/>
                    </a:cubicBezTo>
                    <a:cubicBezTo>
                      <a:pt x="115" y="346"/>
                      <a:pt x="115" y="346"/>
                      <a:pt x="115" y="346"/>
                    </a:cubicBezTo>
                    <a:cubicBezTo>
                      <a:pt x="112" y="356"/>
                      <a:pt x="107" y="366"/>
                      <a:pt x="105" y="376"/>
                    </a:cubicBezTo>
                    <a:cubicBezTo>
                      <a:pt x="0" y="409"/>
                      <a:pt x="0" y="409"/>
                      <a:pt x="0" y="409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108" y="533"/>
                      <a:pt x="108" y="533"/>
                      <a:pt x="108" y="533"/>
                    </a:cubicBezTo>
                    <a:cubicBezTo>
                      <a:pt x="110" y="542"/>
                      <a:pt x="114" y="552"/>
                      <a:pt x="117" y="561"/>
                    </a:cubicBezTo>
                    <a:cubicBezTo>
                      <a:pt x="44" y="641"/>
                      <a:pt x="44" y="641"/>
                      <a:pt x="44" y="641"/>
                    </a:cubicBezTo>
                    <a:cubicBezTo>
                      <a:pt x="90" y="719"/>
                      <a:pt x="90" y="719"/>
                      <a:pt x="90" y="719"/>
                    </a:cubicBezTo>
                    <a:cubicBezTo>
                      <a:pt x="198" y="695"/>
                      <a:pt x="198" y="695"/>
                      <a:pt x="198" y="695"/>
                    </a:cubicBezTo>
                    <a:cubicBezTo>
                      <a:pt x="205" y="702"/>
                      <a:pt x="212" y="709"/>
                      <a:pt x="220" y="716"/>
                    </a:cubicBezTo>
                    <a:cubicBezTo>
                      <a:pt x="196" y="822"/>
                      <a:pt x="196" y="822"/>
                      <a:pt x="196" y="822"/>
                    </a:cubicBezTo>
                    <a:cubicBezTo>
                      <a:pt x="274" y="867"/>
                      <a:pt x="274" y="867"/>
                      <a:pt x="274" y="867"/>
                    </a:cubicBezTo>
                    <a:cubicBezTo>
                      <a:pt x="356" y="792"/>
                      <a:pt x="356" y="792"/>
                      <a:pt x="356" y="792"/>
                    </a:cubicBezTo>
                    <a:cubicBezTo>
                      <a:pt x="365" y="795"/>
                      <a:pt x="375" y="801"/>
                      <a:pt x="384" y="803"/>
                    </a:cubicBezTo>
                    <a:cubicBezTo>
                      <a:pt x="417" y="916"/>
                      <a:pt x="417" y="916"/>
                      <a:pt x="417" y="916"/>
                    </a:cubicBezTo>
                    <a:cubicBezTo>
                      <a:pt x="508" y="916"/>
                      <a:pt x="508" y="916"/>
                      <a:pt x="508" y="916"/>
                    </a:cubicBezTo>
                    <a:cubicBezTo>
                      <a:pt x="543" y="801"/>
                      <a:pt x="543" y="801"/>
                      <a:pt x="543" y="801"/>
                    </a:cubicBezTo>
                    <a:cubicBezTo>
                      <a:pt x="552" y="799"/>
                      <a:pt x="560" y="794"/>
                      <a:pt x="569" y="791"/>
                    </a:cubicBezTo>
                    <a:cubicBezTo>
                      <a:pt x="652" y="867"/>
                      <a:pt x="652" y="867"/>
                      <a:pt x="652" y="867"/>
                    </a:cubicBezTo>
                    <a:cubicBezTo>
                      <a:pt x="731" y="821"/>
                      <a:pt x="731" y="821"/>
                      <a:pt x="731" y="821"/>
                    </a:cubicBezTo>
                    <a:cubicBezTo>
                      <a:pt x="705" y="708"/>
                      <a:pt x="705" y="708"/>
                      <a:pt x="705" y="708"/>
                    </a:cubicBezTo>
                    <a:cubicBezTo>
                      <a:pt x="712" y="701"/>
                      <a:pt x="718" y="694"/>
                      <a:pt x="724" y="688"/>
                    </a:cubicBezTo>
                    <a:cubicBezTo>
                      <a:pt x="835" y="713"/>
                      <a:pt x="835" y="713"/>
                      <a:pt x="835" y="713"/>
                    </a:cubicBezTo>
                    <a:cubicBezTo>
                      <a:pt x="880" y="635"/>
                      <a:pt x="880" y="635"/>
                      <a:pt x="880" y="635"/>
                    </a:cubicBezTo>
                    <a:cubicBezTo>
                      <a:pt x="801" y="549"/>
                      <a:pt x="801" y="549"/>
                      <a:pt x="801" y="549"/>
                    </a:cubicBezTo>
                    <a:cubicBezTo>
                      <a:pt x="804" y="540"/>
                      <a:pt x="805" y="531"/>
                      <a:pt x="806" y="521"/>
                    </a:cubicBezTo>
                    <a:cubicBezTo>
                      <a:pt x="908" y="489"/>
                      <a:pt x="908" y="489"/>
                      <a:pt x="908" y="489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4" name="Oval 104">
                <a:extLst>
                  <a:ext uri="{FF2B5EF4-FFF2-40B4-BE49-F238E27FC236}">
                    <a16:creationId xmlns:a16="http://schemas.microsoft.com/office/drawing/2014/main" id="{35858385-41EC-4BAA-8D61-F4B50FC1477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21675" y="1104900"/>
                <a:ext cx="2079625" cy="20796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5" name="Oval 105">
                <a:extLst>
                  <a:ext uri="{FF2B5EF4-FFF2-40B4-BE49-F238E27FC236}">
                    <a16:creationId xmlns:a16="http://schemas.microsoft.com/office/drawing/2014/main" id="{03CCC752-E62F-4A03-A3D6-CB568A5D61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370888" y="1157287"/>
                <a:ext cx="1978025" cy="1974850"/>
              </a:xfrm>
              <a:prstGeom prst="ellipse">
                <a:avLst/>
              </a:pr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36" name="Oval 128">
                <a:extLst>
                  <a:ext uri="{FF2B5EF4-FFF2-40B4-BE49-F238E27FC236}">
                    <a16:creationId xmlns:a16="http://schemas.microsoft.com/office/drawing/2014/main" id="{BC67B08B-5F56-433D-ADB1-0A673665CF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524875" y="1306512"/>
                <a:ext cx="1670050" cy="1674813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2" name="AutoShape 82">
              <a:extLst>
                <a:ext uri="{FF2B5EF4-FFF2-40B4-BE49-F238E27FC236}">
                  <a16:creationId xmlns:a16="http://schemas.microsoft.com/office/drawing/2014/main" id="{E892A1B0-59C3-484D-8F84-3EFF65A6536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562017" y="4070088"/>
              <a:ext cx="345188" cy="345277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3767" y="5419"/>
                  </a:moveTo>
                  <a:cubicBezTo>
                    <a:pt x="4051" y="5419"/>
                    <a:pt x="4271" y="5505"/>
                    <a:pt x="4428" y="5687"/>
                  </a:cubicBezTo>
                  <a:cubicBezTo>
                    <a:pt x="4586" y="5865"/>
                    <a:pt x="4701" y="6078"/>
                    <a:pt x="4766" y="6326"/>
                  </a:cubicBezTo>
                  <a:cubicBezTo>
                    <a:pt x="4835" y="6574"/>
                    <a:pt x="4879" y="6836"/>
                    <a:pt x="4893" y="7106"/>
                  </a:cubicBezTo>
                  <a:cubicBezTo>
                    <a:pt x="4910" y="7377"/>
                    <a:pt x="4917" y="7596"/>
                    <a:pt x="4917" y="7760"/>
                  </a:cubicBezTo>
                  <a:lnTo>
                    <a:pt x="4917" y="9856"/>
                  </a:lnTo>
                  <a:cubicBezTo>
                    <a:pt x="4809" y="9928"/>
                    <a:pt x="4720" y="10015"/>
                    <a:pt x="4646" y="10110"/>
                  </a:cubicBezTo>
                  <a:cubicBezTo>
                    <a:pt x="4574" y="10208"/>
                    <a:pt x="4468" y="10257"/>
                    <a:pt x="4329" y="10257"/>
                  </a:cubicBezTo>
                  <a:lnTo>
                    <a:pt x="561" y="10257"/>
                  </a:lnTo>
                  <a:cubicBezTo>
                    <a:pt x="439" y="10257"/>
                    <a:pt x="338" y="10208"/>
                    <a:pt x="256" y="10110"/>
                  </a:cubicBezTo>
                  <a:cubicBezTo>
                    <a:pt x="177" y="10015"/>
                    <a:pt x="93" y="9928"/>
                    <a:pt x="0" y="9856"/>
                  </a:cubicBezTo>
                  <a:lnTo>
                    <a:pt x="0" y="7760"/>
                  </a:lnTo>
                  <a:cubicBezTo>
                    <a:pt x="0" y="7596"/>
                    <a:pt x="4" y="7377"/>
                    <a:pt x="12" y="7106"/>
                  </a:cubicBezTo>
                  <a:cubicBezTo>
                    <a:pt x="19" y="6836"/>
                    <a:pt x="57" y="6574"/>
                    <a:pt x="124" y="6326"/>
                  </a:cubicBezTo>
                  <a:cubicBezTo>
                    <a:pt x="196" y="6078"/>
                    <a:pt x="309" y="5865"/>
                    <a:pt x="465" y="5687"/>
                  </a:cubicBezTo>
                  <a:cubicBezTo>
                    <a:pt x="624" y="5508"/>
                    <a:pt x="842" y="5419"/>
                    <a:pt x="1123" y="5419"/>
                  </a:cubicBezTo>
                  <a:cubicBezTo>
                    <a:pt x="782" y="5151"/>
                    <a:pt x="508" y="4803"/>
                    <a:pt x="304" y="4377"/>
                  </a:cubicBezTo>
                  <a:cubicBezTo>
                    <a:pt x="103" y="3950"/>
                    <a:pt x="0" y="3469"/>
                    <a:pt x="0" y="2937"/>
                  </a:cubicBezTo>
                  <a:cubicBezTo>
                    <a:pt x="0" y="2539"/>
                    <a:pt x="64" y="2162"/>
                    <a:pt x="189" y="1805"/>
                  </a:cubicBezTo>
                  <a:cubicBezTo>
                    <a:pt x="316" y="1448"/>
                    <a:pt x="491" y="1134"/>
                    <a:pt x="717" y="861"/>
                  </a:cubicBezTo>
                  <a:cubicBezTo>
                    <a:pt x="943" y="590"/>
                    <a:pt x="1207" y="380"/>
                    <a:pt x="1504" y="227"/>
                  </a:cubicBezTo>
                  <a:cubicBezTo>
                    <a:pt x="1804" y="77"/>
                    <a:pt x="2119" y="0"/>
                    <a:pt x="2445" y="0"/>
                  </a:cubicBezTo>
                  <a:cubicBezTo>
                    <a:pt x="2793" y="0"/>
                    <a:pt x="3115" y="77"/>
                    <a:pt x="3412" y="227"/>
                  </a:cubicBezTo>
                  <a:cubicBezTo>
                    <a:pt x="3712" y="380"/>
                    <a:pt x="3969" y="590"/>
                    <a:pt x="4188" y="861"/>
                  </a:cubicBezTo>
                  <a:cubicBezTo>
                    <a:pt x="4406" y="1134"/>
                    <a:pt x="4584" y="1448"/>
                    <a:pt x="4716" y="1805"/>
                  </a:cubicBezTo>
                  <a:cubicBezTo>
                    <a:pt x="4850" y="2162"/>
                    <a:pt x="4917" y="2539"/>
                    <a:pt x="4917" y="2937"/>
                  </a:cubicBezTo>
                  <a:cubicBezTo>
                    <a:pt x="4917" y="3458"/>
                    <a:pt x="4814" y="3939"/>
                    <a:pt x="4603" y="4371"/>
                  </a:cubicBezTo>
                  <a:cubicBezTo>
                    <a:pt x="4392" y="4800"/>
                    <a:pt x="4115" y="5151"/>
                    <a:pt x="3767" y="5419"/>
                  </a:cubicBezTo>
                  <a:moveTo>
                    <a:pt x="18165" y="12062"/>
                  </a:moveTo>
                  <a:cubicBezTo>
                    <a:pt x="18672" y="12604"/>
                    <a:pt x="19070" y="13142"/>
                    <a:pt x="19356" y="13669"/>
                  </a:cubicBezTo>
                  <a:cubicBezTo>
                    <a:pt x="19641" y="14196"/>
                    <a:pt x="19788" y="14801"/>
                    <a:pt x="19788" y="15480"/>
                  </a:cubicBezTo>
                  <a:lnTo>
                    <a:pt x="19788" y="20816"/>
                  </a:lnTo>
                  <a:cubicBezTo>
                    <a:pt x="19694" y="20868"/>
                    <a:pt x="19620" y="20931"/>
                    <a:pt x="19557" y="20995"/>
                  </a:cubicBezTo>
                  <a:cubicBezTo>
                    <a:pt x="19497" y="21061"/>
                    <a:pt x="19425" y="21122"/>
                    <a:pt x="19344" y="21191"/>
                  </a:cubicBezTo>
                  <a:cubicBezTo>
                    <a:pt x="19262" y="21251"/>
                    <a:pt x="19173" y="21317"/>
                    <a:pt x="19075" y="21386"/>
                  </a:cubicBezTo>
                  <a:cubicBezTo>
                    <a:pt x="18976" y="21455"/>
                    <a:pt x="18835" y="21528"/>
                    <a:pt x="18662" y="21599"/>
                  </a:cubicBezTo>
                  <a:lnTo>
                    <a:pt x="2942" y="21599"/>
                  </a:lnTo>
                  <a:cubicBezTo>
                    <a:pt x="2675" y="21599"/>
                    <a:pt x="2467" y="21499"/>
                    <a:pt x="2318" y="21291"/>
                  </a:cubicBezTo>
                  <a:cubicBezTo>
                    <a:pt x="2167" y="21081"/>
                    <a:pt x="2003" y="20926"/>
                    <a:pt x="1819" y="20816"/>
                  </a:cubicBezTo>
                  <a:lnTo>
                    <a:pt x="1819" y="15480"/>
                  </a:lnTo>
                  <a:cubicBezTo>
                    <a:pt x="1819" y="14763"/>
                    <a:pt x="1989" y="14127"/>
                    <a:pt x="2335" y="13571"/>
                  </a:cubicBezTo>
                  <a:cubicBezTo>
                    <a:pt x="2678" y="13018"/>
                    <a:pt x="3052" y="12511"/>
                    <a:pt x="3460" y="12062"/>
                  </a:cubicBezTo>
                  <a:cubicBezTo>
                    <a:pt x="3535" y="11970"/>
                    <a:pt x="3633" y="11869"/>
                    <a:pt x="3753" y="11766"/>
                  </a:cubicBezTo>
                  <a:cubicBezTo>
                    <a:pt x="3873" y="11659"/>
                    <a:pt x="4000" y="11590"/>
                    <a:pt x="4137" y="11553"/>
                  </a:cubicBezTo>
                  <a:cubicBezTo>
                    <a:pt x="4276" y="11495"/>
                    <a:pt x="4432" y="11466"/>
                    <a:pt x="4610" y="11455"/>
                  </a:cubicBezTo>
                  <a:cubicBezTo>
                    <a:pt x="4785" y="11446"/>
                    <a:pt x="4956" y="11423"/>
                    <a:pt x="5126" y="11388"/>
                  </a:cubicBezTo>
                  <a:cubicBezTo>
                    <a:pt x="5594" y="11299"/>
                    <a:pt x="6091" y="11210"/>
                    <a:pt x="6621" y="11121"/>
                  </a:cubicBezTo>
                  <a:cubicBezTo>
                    <a:pt x="7149" y="11034"/>
                    <a:pt x="7665" y="10945"/>
                    <a:pt x="8172" y="10853"/>
                  </a:cubicBezTo>
                  <a:cubicBezTo>
                    <a:pt x="7483" y="10326"/>
                    <a:pt x="6928" y="9632"/>
                    <a:pt x="6513" y="8762"/>
                  </a:cubicBezTo>
                  <a:cubicBezTo>
                    <a:pt x="6093" y="7896"/>
                    <a:pt x="5884" y="6940"/>
                    <a:pt x="5884" y="5903"/>
                  </a:cubicBezTo>
                  <a:cubicBezTo>
                    <a:pt x="5884" y="5097"/>
                    <a:pt x="6016" y="4331"/>
                    <a:pt x="6275" y="3608"/>
                  </a:cubicBezTo>
                  <a:cubicBezTo>
                    <a:pt x="6535" y="2885"/>
                    <a:pt x="6887" y="2260"/>
                    <a:pt x="7331" y="1733"/>
                  </a:cubicBezTo>
                  <a:cubicBezTo>
                    <a:pt x="7778" y="1203"/>
                    <a:pt x="8299" y="786"/>
                    <a:pt x="8894" y="472"/>
                  </a:cubicBezTo>
                  <a:cubicBezTo>
                    <a:pt x="9494" y="158"/>
                    <a:pt x="10125" y="3"/>
                    <a:pt x="10802" y="3"/>
                  </a:cubicBezTo>
                  <a:cubicBezTo>
                    <a:pt x="11476" y="3"/>
                    <a:pt x="12112" y="158"/>
                    <a:pt x="12710" y="472"/>
                  </a:cubicBezTo>
                  <a:cubicBezTo>
                    <a:pt x="13307" y="786"/>
                    <a:pt x="13826" y="1203"/>
                    <a:pt x="14272" y="1733"/>
                  </a:cubicBezTo>
                  <a:cubicBezTo>
                    <a:pt x="14716" y="2260"/>
                    <a:pt x="15067" y="2885"/>
                    <a:pt x="15328" y="3608"/>
                  </a:cubicBezTo>
                  <a:cubicBezTo>
                    <a:pt x="15590" y="4331"/>
                    <a:pt x="15719" y="5097"/>
                    <a:pt x="15719" y="5903"/>
                  </a:cubicBezTo>
                  <a:cubicBezTo>
                    <a:pt x="15719" y="6939"/>
                    <a:pt x="15513" y="7890"/>
                    <a:pt x="15100" y="8757"/>
                  </a:cubicBezTo>
                  <a:cubicBezTo>
                    <a:pt x="14685" y="9620"/>
                    <a:pt x="14128" y="10320"/>
                    <a:pt x="13432" y="10853"/>
                  </a:cubicBezTo>
                  <a:cubicBezTo>
                    <a:pt x="13936" y="10945"/>
                    <a:pt x="14452" y="11031"/>
                    <a:pt x="14978" y="11115"/>
                  </a:cubicBezTo>
                  <a:cubicBezTo>
                    <a:pt x="15504" y="11198"/>
                    <a:pt x="16005" y="11288"/>
                    <a:pt x="16478" y="11388"/>
                  </a:cubicBezTo>
                  <a:cubicBezTo>
                    <a:pt x="16653" y="11426"/>
                    <a:pt x="16826" y="11449"/>
                    <a:pt x="16994" y="11455"/>
                  </a:cubicBezTo>
                  <a:cubicBezTo>
                    <a:pt x="17162" y="11466"/>
                    <a:pt x="17323" y="11495"/>
                    <a:pt x="17467" y="11553"/>
                  </a:cubicBezTo>
                  <a:cubicBezTo>
                    <a:pt x="17603" y="11590"/>
                    <a:pt x="17731" y="11659"/>
                    <a:pt x="17851" y="11766"/>
                  </a:cubicBezTo>
                  <a:cubicBezTo>
                    <a:pt x="17966" y="11869"/>
                    <a:pt x="18074" y="11970"/>
                    <a:pt x="18165" y="12062"/>
                  </a:cubicBezTo>
                  <a:moveTo>
                    <a:pt x="20474" y="5419"/>
                  </a:moveTo>
                  <a:cubicBezTo>
                    <a:pt x="20757" y="5419"/>
                    <a:pt x="20973" y="5505"/>
                    <a:pt x="21124" y="5687"/>
                  </a:cubicBezTo>
                  <a:cubicBezTo>
                    <a:pt x="21271" y="5865"/>
                    <a:pt x="21381" y="6078"/>
                    <a:pt x="21448" y="6326"/>
                  </a:cubicBezTo>
                  <a:cubicBezTo>
                    <a:pt x="21520" y="6574"/>
                    <a:pt x="21561" y="6836"/>
                    <a:pt x="21576" y="7106"/>
                  </a:cubicBezTo>
                  <a:cubicBezTo>
                    <a:pt x="21592" y="7377"/>
                    <a:pt x="21599" y="7596"/>
                    <a:pt x="21599" y="7760"/>
                  </a:cubicBezTo>
                  <a:lnTo>
                    <a:pt x="21599" y="9856"/>
                  </a:lnTo>
                  <a:cubicBezTo>
                    <a:pt x="21508" y="9928"/>
                    <a:pt x="21422" y="10015"/>
                    <a:pt x="21340" y="10110"/>
                  </a:cubicBezTo>
                  <a:cubicBezTo>
                    <a:pt x="21261" y="10208"/>
                    <a:pt x="21158" y="10257"/>
                    <a:pt x="21036" y="10257"/>
                  </a:cubicBezTo>
                  <a:lnTo>
                    <a:pt x="17268" y="10257"/>
                  </a:lnTo>
                  <a:cubicBezTo>
                    <a:pt x="17131" y="10257"/>
                    <a:pt x="17023" y="10208"/>
                    <a:pt x="16953" y="10110"/>
                  </a:cubicBezTo>
                  <a:cubicBezTo>
                    <a:pt x="16879" y="10015"/>
                    <a:pt x="16790" y="9928"/>
                    <a:pt x="16682" y="9856"/>
                  </a:cubicBezTo>
                  <a:lnTo>
                    <a:pt x="16682" y="7760"/>
                  </a:lnTo>
                  <a:cubicBezTo>
                    <a:pt x="16682" y="7596"/>
                    <a:pt x="16692" y="7377"/>
                    <a:pt x="16706" y="7106"/>
                  </a:cubicBezTo>
                  <a:cubicBezTo>
                    <a:pt x="16720" y="6836"/>
                    <a:pt x="16766" y="6574"/>
                    <a:pt x="16836" y="6326"/>
                  </a:cubicBezTo>
                  <a:cubicBezTo>
                    <a:pt x="16912" y="6078"/>
                    <a:pt x="17023" y="5865"/>
                    <a:pt x="17183" y="5687"/>
                  </a:cubicBezTo>
                  <a:cubicBezTo>
                    <a:pt x="17337" y="5508"/>
                    <a:pt x="17556" y="5419"/>
                    <a:pt x="17829" y="5419"/>
                  </a:cubicBezTo>
                  <a:cubicBezTo>
                    <a:pt x="17488" y="5151"/>
                    <a:pt x="17210" y="4803"/>
                    <a:pt x="16999" y="4377"/>
                  </a:cubicBezTo>
                  <a:cubicBezTo>
                    <a:pt x="16788" y="3950"/>
                    <a:pt x="16682" y="3469"/>
                    <a:pt x="16682" y="2937"/>
                  </a:cubicBezTo>
                  <a:cubicBezTo>
                    <a:pt x="16682" y="2539"/>
                    <a:pt x="16744" y="2162"/>
                    <a:pt x="16872" y="1805"/>
                  </a:cubicBezTo>
                  <a:cubicBezTo>
                    <a:pt x="16999" y="1448"/>
                    <a:pt x="17174" y="1134"/>
                    <a:pt x="17400" y="861"/>
                  </a:cubicBezTo>
                  <a:cubicBezTo>
                    <a:pt x="17625" y="590"/>
                    <a:pt x="17889" y="380"/>
                    <a:pt x="18187" y="227"/>
                  </a:cubicBezTo>
                  <a:cubicBezTo>
                    <a:pt x="18487" y="77"/>
                    <a:pt x="18808" y="0"/>
                    <a:pt x="19152" y="0"/>
                  </a:cubicBezTo>
                  <a:cubicBezTo>
                    <a:pt x="19480" y="0"/>
                    <a:pt x="19795" y="77"/>
                    <a:pt x="20095" y="227"/>
                  </a:cubicBezTo>
                  <a:cubicBezTo>
                    <a:pt x="20395" y="380"/>
                    <a:pt x="20656" y="590"/>
                    <a:pt x="20882" y="861"/>
                  </a:cubicBezTo>
                  <a:cubicBezTo>
                    <a:pt x="21108" y="1134"/>
                    <a:pt x="21285" y="1448"/>
                    <a:pt x="21412" y="1805"/>
                  </a:cubicBezTo>
                  <a:cubicBezTo>
                    <a:pt x="21537" y="2162"/>
                    <a:pt x="21599" y="2539"/>
                    <a:pt x="21599" y="2937"/>
                  </a:cubicBezTo>
                  <a:cubicBezTo>
                    <a:pt x="21599" y="3458"/>
                    <a:pt x="21499" y="3939"/>
                    <a:pt x="21295" y="4371"/>
                  </a:cubicBezTo>
                  <a:cubicBezTo>
                    <a:pt x="21093" y="4800"/>
                    <a:pt x="20820" y="5151"/>
                    <a:pt x="20474" y="5419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/>
          </p:spPr>
          <p:txBody>
            <a:bodyPr lIns="50789" tIns="50789" rIns="50789" bIns="50789" anchor="ctr"/>
            <a:lstStyle/>
            <a:p>
              <a:pPr marL="0" marR="0" lvl="0" indent="0" defTabSz="457098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3600" b="0" i="0" u="none" strike="noStrike" kern="0" cap="none" spc="0" normalizeH="0" baseline="0" noProof="0" dirty="0">
                <a:ln>
                  <a:noFill/>
                </a:ln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7" name="Group 9">
            <a:extLst>
              <a:ext uri="{FF2B5EF4-FFF2-40B4-BE49-F238E27FC236}">
                <a16:creationId xmlns:a16="http://schemas.microsoft.com/office/drawing/2014/main" id="{DC71F583-B172-4137-89D2-443CF9463AE9}"/>
              </a:ext>
            </a:extLst>
          </p:cNvPr>
          <p:cNvGrpSpPr/>
          <p:nvPr/>
        </p:nvGrpSpPr>
        <p:grpSpPr>
          <a:xfrm>
            <a:off x="5622466" y="1544834"/>
            <a:ext cx="3010288" cy="3010284"/>
            <a:chOff x="2729019" y="4698810"/>
            <a:chExt cx="1433954" cy="1433954"/>
          </a:xfrm>
        </p:grpSpPr>
        <p:grpSp>
          <p:nvGrpSpPr>
            <p:cNvPr id="38" name="Group 10">
              <a:extLst>
                <a:ext uri="{FF2B5EF4-FFF2-40B4-BE49-F238E27FC236}">
                  <a16:creationId xmlns:a16="http://schemas.microsoft.com/office/drawing/2014/main" id="{3758B409-B0A9-4532-83D8-065C92B199DD}"/>
                </a:ext>
              </a:extLst>
            </p:cNvPr>
            <p:cNvGrpSpPr/>
            <p:nvPr/>
          </p:nvGrpSpPr>
          <p:grpSpPr>
            <a:xfrm>
              <a:off x="2729019" y="4698810"/>
              <a:ext cx="1433954" cy="1433954"/>
              <a:chOff x="5427663" y="3082925"/>
              <a:chExt cx="2811463" cy="2811463"/>
            </a:xfrm>
          </p:grpSpPr>
          <p:sp>
            <p:nvSpPr>
              <p:cNvPr id="40" name="Freeform 130">
                <a:extLst>
                  <a:ext uri="{FF2B5EF4-FFF2-40B4-BE49-F238E27FC236}">
                    <a16:creationId xmlns:a16="http://schemas.microsoft.com/office/drawing/2014/main" id="{33904F0D-E36D-4DE2-A3D4-1D241E3E14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7663" y="3082925"/>
                <a:ext cx="2811463" cy="2811463"/>
              </a:xfrm>
              <a:custGeom>
                <a:avLst/>
                <a:gdLst>
                  <a:gd name="T0" fmla="*/ 737 w 749"/>
                  <a:gd name="T1" fmla="*/ 461 h 749"/>
                  <a:gd name="T2" fmla="*/ 749 w 749"/>
                  <a:gd name="T3" fmla="*/ 387 h 749"/>
                  <a:gd name="T4" fmla="*/ 670 w 749"/>
                  <a:gd name="T5" fmla="*/ 347 h 749"/>
                  <a:gd name="T6" fmla="*/ 668 w 749"/>
                  <a:gd name="T7" fmla="*/ 322 h 749"/>
                  <a:gd name="T8" fmla="*/ 738 w 749"/>
                  <a:gd name="T9" fmla="*/ 268 h 749"/>
                  <a:gd name="T10" fmla="*/ 712 w 749"/>
                  <a:gd name="T11" fmla="*/ 198 h 749"/>
                  <a:gd name="T12" fmla="*/ 621 w 749"/>
                  <a:gd name="T13" fmla="*/ 203 h 749"/>
                  <a:gd name="T14" fmla="*/ 606 w 749"/>
                  <a:gd name="T15" fmla="*/ 183 h 749"/>
                  <a:gd name="T16" fmla="*/ 640 w 749"/>
                  <a:gd name="T17" fmla="*/ 101 h 749"/>
                  <a:gd name="T18" fmla="*/ 582 w 749"/>
                  <a:gd name="T19" fmla="*/ 53 h 749"/>
                  <a:gd name="T20" fmla="*/ 506 w 749"/>
                  <a:gd name="T21" fmla="*/ 103 h 749"/>
                  <a:gd name="T22" fmla="*/ 482 w 749"/>
                  <a:gd name="T23" fmla="*/ 94 h 749"/>
                  <a:gd name="T24" fmla="*/ 470 w 749"/>
                  <a:gd name="T25" fmla="*/ 12 h 749"/>
                  <a:gd name="T26" fmla="*/ 396 w 749"/>
                  <a:gd name="T27" fmla="*/ 0 h 749"/>
                  <a:gd name="T28" fmla="*/ 357 w 749"/>
                  <a:gd name="T29" fmla="*/ 76 h 749"/>
                  <a:gd name="T30" fmla="*/ 331 w 749"/>
                  <a:gd name="T31" fmla="*/ 78 h 749"/>
                  <a:gd name="T32" fmla="*/ 278 w 749"/>
                  <a:gd name="T33" fmla="*/ 12 h 749"/>
                  <a:gd name="T34" fmla="*/ 208 w 749"/>
                  <a:gd name="T35" fmla="*/ 38 h 749"/>
                  <a:gd name="T36" fmla="*/ 213 w 749"/>
                  <a:gd name="T37" fmla="*/ 124 h 749"/>
                  <a:gd name="T38" fmla="*/ 192 w 749"/>
                  <a:gd name="T39" fmla="*/ 140 h 749"/>
                  <a:gd name="T40" fmla="*/ 113 w 749"/>
                  <a:gd name="T41" fmla="*/ 109 h 749"/>
                  <a:gd name="T42" fmla="*/ 66 w 749"/>
                  <a:gd name="T43" fmla="*/ 167 h 749"/>
                  <a:gd name="T44" fmla="*/ 113 w 749"/>
                  <a:gd name="T45" fmla="*/ 239 h 749"/>
                  <a:gd name="T46" fmla="*/ 101 w 749"/>
                  <a:gd name="T47" fmla="*/ 263 h 749"/>
                  <a:gd name="T48" fmla="*/ 12 w 749"/>
                  <a:gd name="T49" fmla="*/ 275 h 749"/>
                  <a:gd name="T50" fmla="*/ 0 w 749"/>
                  <a:gd name="T51" fmla="*/ 349 h 749"/>
                  <a:gd name="T52" fmla="*/ 83 w 749"/>
                  <a:gd name="T53" fmla="*/ 390 h 749"/>
                  <a:gd name="T54" fmla="*/ 86 w 749"/>
                  <a:gd name="T55" fmla="*/ 414 h 749"/>
                  <a:gd name="T56" fmla="*/ 16 w 749"/>
                  <a:gd name="T57" fmla="*/ 469 h 749"/>
                  <a:gd name="T58" fmla="*/ 43 w 749"/>
                  <a:gd name="T59" fmla="*/ 539 h 749"/>
                  <a:gd name="T60" fmla="*/ 134 w 749"/>
                  <a:gd name="T61" fmla="*/ 534 h 749"/>
                  <a:gd name="T62" fmla="*/ 149 w 749"/>
                  <a:gd name="T63" fmla="*/ 554 h 749"/>
                  <a:gd name="T64" fmla="*/ 115 w 749"/>
                  <a:gd name="T65" fmla="*/ 636 h 749"/>
                  <a:gd name="T66" fmla="*/ 173 w 749"/>
                  <a:gd name="T67" fmla="*/ 684 h 749"/>
                  <a:gd name="T68" fmla="*/ 249 w 749"/>
                  <a:gd name="T69" fmla="*/ 634 h 749"/>
                  <a:gd name="T70" fmla="*/ 271 w 749"/>
                  <a:gd name="T71" fmla="*/ 644 h 749"/>
                  <a:gd name="T72" fmla="*/ 283 w 749"/>
                  <a:gd name="T73" fmla="*/ 737 h 749"/>
                  <a:gd name="T74" fmla="*/ 357 w 749"/>
                  <a:gd name="T75" fmla="*/ 749 h 749"/>
                  <a:gd name="T76" fmla="*/ 400 w 749"/>
                  <a:gd name="T77" fmla="*/ 663 h 749"/>
                  <a:gd name="T78" fmla="*/ 423 w 749"/>
                  <a:gd name="T79" fmla="*/ 660 h 749"/>
                  <a:gd name="T80" fmla="*/ 480 w 749"/>
                  <a:gd name="T81" fmla="*/ 734 h 749"/>
                  <a:gd name="T82" fmla="*/ 550 w 749"/>
                  <a:gd name="T83" fmla="*/ 707 h 749"/>
                  <a:gd name="T84" fmla="*/ 544 w 749"/>
                  <a:gd name="T85" fmla="*/ 611 h 749"/>
                  <a:gd name="T86" fmla="*/ 562 w 749"/>
                  <a:gd name="T87" fmla="*/ 598 h 749"/>
                  <a:gd name="T88" fmla="*/ 649 w 749"/>
                  <a:gd name="T89" fmla="*/ 633 h 749"/>
                  <a:gd name="T90" fmla="*/ 696 w 749"/>
                  <a:gd name="T91" fmla="*/ 576 h 749"/>
                  <a:gd name="T92" fmla="*/ 643 w 749"/>
                  <a:gd name="T93" fmla="*/ 496 h 749"/>
                  <a:gd name="T94" fmla="*/ 651 w 749"/>
                  <a:gd name="T95" fmla="*/ 474 h 749"/>
                  <a:gd name="T96" fmla="*/ 737 w 749"/>
                  <a:gd name="T97" fmla="*/ 461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749" h="749">
                    <a:moveTo>
                      <a:pt x="737" y="461"/>
                    </a:moveTo>
                    <a:cubicBezTo>
                      <a:pt x="749" y="387"/>
                      <a:pt x="749" y="387"/>
                      <a:pt x="749" y="387"/>
                    </a:cubicBezTo>
                    <a:cubicBezTo>
                      <a:pt x="670" y="347"/>
                      <a:pt x="670" y="347"/>
                      <a:pt x="670" y="347"/>
                    </a:cubicBezTo>
                    <a:cubicBezTo>
                      <a:pt x="669" y="338"/>
                      <a:pt x="669" y="330"/>
                      <a:pt x="668" y="322"/>
                    </a:cubicBezTo>
                    <a:cubicBezTo>
                      <a:pt x="738" y="268"/>
                      <a:pt x="738" y="268"/>
                      <a:pt x="738" y="268"/>
                    </a:cubicBezTo>
                    <a:cubicBezTo>
                      <a:pt x="712" y="198"/>
                      <a:pt x="712" y="198"/>
                      <a:pt x="712" y="198"/>
                    </a:cubicBezTo>
                    <a:cubicBezTo>
                      <a:pt x="621" y="203"/>
                      <a:pt x="621" y="203"/>
                      <a:pt x="621" y="203"/>
                    </a:cubicBezTo>
                    <a:cubicBezTo>
                      <a:pt x="616" y="196"/>
                      <a:pt x="612" y="189"/>
                      <a:pt x="606" y="183"/>
                    </a:cubicBezTo>
                    <a:cubicBezTo>
                      <a:pt x="640" y="101"/>
                      <a:pt x="640" y="101"/>
                      <a:pt x="640" y="101"/>
                    </a:cubicBezTo>
                    <a:cubicBezTo>
                      <a:pt x="582" y="53"/>
                      <a:pt x="582" y="53"/>
                      <a:pt x="582" y="53"/>
                    </a:cubicBezTo>
                    <a:cubicBezTo>
                      <a:pt x="506" y="103"/>
                      <a:pt x="506" y="103"/>
                      <a:pt x="506" y="103"/>
                    </a:cubicBezTo>
                    <a:cubicBezTo>
                      <a:pt x="498" y="100"/>
                      <a:pt x="490" y="97"/>
                      <a:pt x="482" y="94"/>
                    </a:cubicBezTo>
                    <a:cubicBezTo>
                      <a:pt x="470" y="12"/>
                      <a:pt x="470" y="12"/>
                      <a:pt x="470" y="12"/>
                    </a:cubicBezTo>
                    <a:cubicBezTo>
                      <a:pt x="396" y="0"/>
                      <a:pt x="396" y="0"/>
                      <a:pt x="396" y="0"/>
                    </a:cubicBezTo>
                    <a:cubicBezTo>
                      <a:pt x="357" y="76"/>
                      <a:pt x="357" y="76"/>
                      <a:pt x="357" y="76"/>
                    </a:cubicBezTo>
                    <a:cubicBezTo>
                      <a:pt x="348" y="77"/>
                      <a:pt x="339" y="77"/>
                      <a:pt x="331" y="78"/>
                    </a:cubicBezTo>
                    <a:cubicBezTo>
                      <a:pt x="278" y="12"/>
                      <a:pt x="278" y="12"/>
                      <a:pt x="278" y="12"/>
                    </a:cubicBezTo>
                    <a:cubicBezTo>
                      <a:pt x="208" y="38"/>
                      <a:pt x="208" y="38"/>
                      <a:pt x="208" y="38"/>
                    </a:cubicBezTo>
                    <a:cubicBezTo>
                      <a:pt x="213" y="124"/>
                      <a:pt x="213" y="124"/>
                      <a:pt x="213" y="124"/>
                    </a:cubicBezTo>
                    <a:cubicBezTo>
                      <a:pt x="206" y="129"/>
                      <a:pt x="198" y="135"/>
                      <a:pt x="192" y="140"/>
                    </a:cubicBezTo>
                    <a:cubicBezTo>
                      <a:pt x="113" y="109"/>
                      <a:pt x="113" y="109"/>
                      <a:pt x="113" y="109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113" y="239"/>
                      <a:pt x="113" y="239"/>
                      <a:pt x="113" y="239"/>
                    </a:cubicBezTo>
                    <a:cubicBezTo>
                      <a:pt x="109" y="247"/>
                      <a:pt x="105" y="255"/>
                      <a:pt x="101" y="263"/>
                    </a:cubicBezTo>
                    <a:cubicBezTo>
                      <a:pt x="12" y="275"/>
                      <a:pt x="12" y="275"/>
                      <a:pt x="12" y="275"/>
                    </a:cubicBezTo>
                    <a:cubicBezTo>
                      <a:pt x="0" y="349"/>
                      <a:pt x="0" y="349"/>
                      <a:pt x="0" y="349"/>
                    </a:cubicBezTo>
                    <a:cubicBezTo>
                      <a:pt x="83" y="390"/>
                      <a:pt x="83" y="390"/>
                      <a:pt x="83" y="390"/>
                    </a:cubicBezTo>
                    <a:cubicBezTo>
                      <a:pt x="83" y="398"/>
                      <a:pt x="85" y="406"/>
                      <a:pt x="86" y="414"/>
                    </a:cubicBezTo>
                    <a:cubicBezTo>
                      <a:pt x="16" y="469"/>
                      <a:pt x="16" y="469"/>
                      <a:pt x="16" y="469"/>
                    </a:cubicBezTo>
                    <a:cubicBezTo>
                      <a:pt x="43" y="539"/>
                      <a:pt x="43" y="539"/>
                      <a:pt x="43" y="539"/>
                    </a:cubicBezTo>
                    <a:cubicBezTo>
                      <a:pt x="134" y="534"/>
                      <a:pt x="134" y="534"/>
                      <a:pt x="134" y="534"/>
                    </a:cubicBezTo>
                    <a:cubicBezTo>
                      <a:pt x="139" y="541"/>
                      <a:pt x="143" y="547"/>
                      <a:pt x="149" y="554"/>
                    </a:cubicBezTo>
                    <a:cubicBezTo>
                      <a:pt x="115" y="636"/>
                      <a:pt x="115" y="636"/>
                      <a:pt x="115" y="636"/>
                    </a:cubicBezTo>
                    <a:cubicBezTo>
                      <a:pt x="173" y="684"/>
                      <a:pt x="173" y="684"/>
                      <a:pt x="173" y="684"/>
                    </a:cubicBezTo>
                    <a:cubicBezTo>
                      <a:pt x="249" y="634"/>
                      <a:pt x="249" y="634"/>
                      <a:pt x="249" y="634"/>
                    </a:cubicBezTo>
                    <a:cubicBezTo>
                      <a:pt x="256" y="637"/>
                      <a:pt x="264" y="641"/>
                      <a:pt x="271" y="644"/>
                    </a:cubicBezTo>
                    <a:cubicBezTo>
                      <a:pt x="283" y="737"/>
                      <a:pt x="283" y="737"/>
                      <a:pt x="283" y="737"/>
                    </a:cubicBezTo>
                    <a:cubicBezTo>
                      <a:pt x="357" y="749"/>
                      <a:pt x="357" y="749"/>
                      <a:pt x="357" y="749"/>
                    </a:cubicBezTo>
                    <a:cubicBezTo>
                      <a:pt x="400" y="663"/>
                      <a:pt x="400" y="663"/>
                      <a:pt x="400" y="663"/>
                    </a:cubicBezTo>
                    <a:cubicBezTo>
                      <a:pt x="408" y="662"/>
                      <a:pt x="415" y="661"/>
                      <a:pt x="423" y="660"/>
                    </a:cubicBezTo>
                    <a:cubicBezTo>
                      <a:pt x="480" y="734"/>
                      <a:pt x="480" y="734"/>
                      <a:pt x="480" y="734"/>
                    </a:cubicBezTo>
                    <a:cubicBezTo>
                      <a:pt x="550" y="707"/>
                      <a:pt x="550" y="707"/>
                      <a:pt x="550" y="707"/>
                    </a:cubicBezTo>
                    <a:cubicBezTo>
                      <a:pt x="544" y="611"/>
                      <a:pt x="544" y="611"/>
                      <a:pt x="544" y="611"/>
                    </a:cubicBezTo>
                    <a:cubicBezTo>
                      <a:pt x="550" y="607"/>
                      <a:pt x="556" y="603"/>
                      <a:pt x="562" y="598"/>
                    </a:cubicBezTo>
                    <a:cubicBezTo>
                      <a:pt x="649" y="633"/>
                      <a:pt x="649" y="633"/>
                      <a:pt x="649" y="633"/>
                    </a:cubicBezTo>
                    <a:cubicBezTo>
                      <a:pt x="696" y="576"/>
                      <a:pt x="696" y="576"/>
                      <a:pt x="696" y="576"/>
                    </a:cubicBezTo>
                    <a:cubicBezTo>
                      <a:pt x="643" y="496"/>
                      <a:pt x="643" y="496"/>
                      <a:pt x="643" y="496"/>
                    </a:cubicBezTo>
                    <a:cubicBezTo>
                      <a:pt x="647" y="489"/>
                      <a:pt x="648" y="481"/>
                      <a:pt x="651" y="474"/>
                    </a:cubicBezTo>
                    <a:cubicBezTo>
                      <a:pt x="737" y="461"/>
                      <a:pt x="737" y="461"/>
                      <a:pt x="737" y="461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1" name="Freeform 131">
                <a:extLst>
                  <a:ext uri="{FF2B5EF4-FFF2-40B4-BE49-F238E27FC236}">
                    <a16:creationId xmlns:a16="http://schemas.microsoft.com/office/drawing/2014/main" id="{CC9D9B77-B74B-4003-802F-0EA6819E53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2963" y="3544887"/>
                <a:ext cx="1843088" cy="1843088"/>
              </a:xfrm>
              <a:custGeom>
                <a:avLst/>
                <a:gdLst>
                  <a:gd name="T0" fmla="*/ 471 w 491"/>
                  <a:gd name="T1" fmla="*/ 282 h 491"/>
                  <a:gd name="T2" fmla="*/ 209 w 491"/>
                  <a:gd name="T3" fmla="*/ 470 h 491"/>
                  <a:gd name="T4" fmla="*/ 21 w 491"/>
                  <a:gd name="T5" fmla="*/ 209 h 491"/>
                  <a:gd name="T6" fmla="*/ 282 w 491"/>
                  <a:gd name="T7" fmla="*/ 20 h 491"/>
                  <a:gd name="T8" fmla="*/ 471 w 491"/>
                  <a:gd name="T9" fmla="*/ 282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1" h="491">
                    <a:moveTo>
                      <a:pt x="471" y="282"/>
                    </a:moveTo>
                    <a:cubicBezTo>
                      <a:pt x="450" y="407"/>
                      <a:pt x="333" y="491"/>
                      <a:pt x="209" y="470"/>
                    </a:cubicBezTo>
                    <a:cubicBezTo>
                      <a:pt x="84" y="450"/>
                      <a:pt x="0" y="333"/>
                      <a:pt x="21" y="209"/>
                    </a:cubicBezTo>
                    <a:cubicBezTo>
                      <a:pt x="41" y="84"/>
                      <a:pt x="158" y="0"/>
                      <a:pt x="282" y="20"/>
                    </a:cubicBezTo>
                    <a:cubicBezTo>
                      <a:pt x="407" y="41"/>
                      <a:pt x="491" y="158"/>
                      <a:pt x="471" y="282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2" name="Freeform 132">
                <a:extLst>
                  <a:ext uri="{FF2B5EF4-FFF2-40B4-BE49-F238E27FC236}">
                    <a16:creationId xmlns:a16="http://schemas.microsoft.com/office/drawing/2014/main" id="{2AA50BB5-2FCD-4125-A4F8-0AD262982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9000" y="3589337"/>
                <a:ext cx="1752600" cy="1752600"/>
              </a:xfrm>
              <a:custGeom>
                <a:avLst/>
                <a:gdLst>
                  <a:gd name="T0" fmla="*/ 447 w 467"/>
                  <a:gd name="T1" fmla="*/ 269 h 467"/>
                  <a:gd name="T2" fmla="*/ 198 w 467"/>
                  <a:gd name="T3" fmla="*/ 447 h 467"/>
                  <a:gd name="T4" fmla="*/ 20 w 467"/>
                  <a:gd name="T5" fmla="*/ 198 h 467"/>
                  <a:gd name="T6" fmla="*/ 269 w 467"/>
                  <a:gd name="T7" fmla="*/ 20 h 467"/>
                  <a:gd name="T8" fmla="*/ 447 w 467"/>
                  <a:gd name="T9" fmla="*/ 269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7" h="467">
                    <a:moveTo>
                      <a:pt x="447" y="269"/>
                    </a:moveTo>
                    <a:cubicBezTo>
                      <a:pt x="428" y="387"/>
                      <a:pt x="317" y="467"/>
                      <a:pt x="198" y="447"/>
                    </a:cubicBezTo>
                    <a:cubicBezTo>
                      <a:pt x="80" y="428"/>
                      <a:pt x="0" y="316"/>
                      <a:pt x="20" y="198"/>
                    </a:cubicBezTo>
                    <a:cubicBezTo>
                      <a:pt x="39" y="80"/>
                      <a:pt x="151" y="0"/>
                      <a:pt x="269" y="20"/>
                    </a:cubicBezTo>
                    <a:cubicBezTo>
                      <a:pt x="387" y="39"/>
                      <a:pt x="467" y="150"/>
                      <a:pt x="447" y="269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3" name="Freeform 155">
                <a:extLst>
                  <a:ext uri="{FF2B5EF4-FFF2-40B4-BE49-F238E27FC236}">
                    <a16:creationId xmlns:a16="http://schemas.microsoft.com/office/drawing/2014/main" id="{B245D526-2CE3-44D1-9778-760F6761E0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3938" y="3724275"/>
                <a:ext cx="1482725" cy="1482725"/>
              </a:xfrm>
              <a:custGeom>
                <a:avLst/>
                <a:gdLst>
                  <a:gd name="T0" fmla="*/ 378 w 395"/>
                  <a:gd name="T1" fmla="*/ 227 h 395"/>
                  <a:gd name="T2" fmla="*/ 168 w 395"/>
                  <a:gd name="T3" fmla="*/ 378 h 395"/>
                  <a:gd name="T4" fmla="*/ 17 w 395"/>
                  <a:gd name="T5" fmla="*/ 168 h 395"/>
                  <a:gd name="T6" fmla="*/ 227 w 395"/>
                  <a:gd name="T7" fmla="*/ 17 h 395"/>
                  <a:gd name="T8" fmla="*/ 378 w 395"/>
                  <a:gd name="T9" fmla="*/ 227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395">
                    <a:moveTo>
                      <a:pt x="378" y="227"/>
                    </a:moveTo>
                    <a:cubicBezTo>
                      <a:pt x="362" y="327"/>
                      <a:pt x="268" y="395"/>
                      <a:pt x="168" y="378"/>
                    </a:cubicBezTo>
                    <a:cubicBezTo>
                      <a:pt x="68" y="362"/>
                      <a:pt x="0" y="268"/>
                      <a:pt x="17" y="168"/>
                    </a:cubicBezTo>
                    <a:cubicBezTo>
                      <a:pt x="33" y="68"/>
                      <a:pt x="127" y="0"/>
                      <a:pt x="227" y="17"/>
                    </a:cubicBezTo>
                    <a:cubicBezTo>
                      <a:pt x="327" y="33"/>
                      <a:pt x="395" y="127"/>
                      <a:pt x="378" y="227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39" name="AutoShape 84">
              <a:extLst>
                <a:ext uri="{FF2B5EF4-FFF2-40B4-BE49-F238E27FC236}">
                  <a16:creationId xmlns:a16="http://schemas.microsoft.com/office/drawing/2014/main" id="{59B3BC98-72EB-4A13-AC8C-966C9A9D0CF1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263134" y="5218142"/>
              <a:ext cx="363293" cy="36484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792" y="0"/>
                  </a:moveTo>
                  <a:cubicBezTo>
                    <a:pt x="12101" y="0"/>
                    <a:pt x="13398" y="296"/>
                    <a:pt x="14685" y="897"/>
                  </a:cubicBezTo>
                  <a:cubicBezTo>
                    <a:pt x="15972" y="1496"/>
                    <a:pt x="17128" y="2309"/>
                    <a:pt x="18152" y="3337"/>
                  </a:cubicBezTo>
                  <a:cubicBezTo>
                    <a:pt x="19173" y="4365"/>
                    <a:pt x="20002" y="5565"/>
                    <a:pt x="20642" y="6941"/>
                  </a:cubicBezTo>
                  <a:cubicBezTo>
                    <a:pt x="21277" y="8313"/>
                    <a:pt x="21599" y="9784"/>
                    <a:pt x="21599" y="11354"/>
                  </a:cubicBezTo>
                  <a:cubicBezTo>
                    <a:pt x="21599" y="12995"/>
                    <a:pt x="21305" y="14571"/>
                    <a:pt x="20722" y="16085"/>
                  </a:cubicBezTo>
                  <a:lnTo>
                    <a:pt x="20416" y="16895"/>
                  </a:lnTo>
                  <a:lnTo>
                    <a:pt x="18455" y="17245"/>
                  </a:lnTo>
                  <a:cubicBezTo>
                    <a:pt x="18253" y="18183"/>
                    <a:pt x="17836" y="18965"/>
                    <a:pt x="17210" y="19589"/>
                  </a:cubicBezTo>
                  <a:cubicBezTo>
                    <a:pt x="16584" y="20207"/>
                    <a:pt x="15843" y="20521"/>
                    <a:pt x="14996" y="20521"/>
                  </a:cubicBezTo>
                  <a:lnTo>
                    <a:pt x="14996" y="21074"/>
                  </a:lnTo>
                  <a:cubicBezTo>
                    <a:pt x="14996" y="21218"/>
                    <a:pt x="14953" y="21343"/>
                    <a:pt x="14862" y="21447"/>
                  </a:cubicBezTo>
                  <a:cubicBezTo>
                    <a:pt x="14770" y="21549"/>
                    <a:pt x="14664" y="21599"/>
                    <a:pt x="14534" y="21599"/>
                  </a:cubicBezTo>
                  <a:lnTo>
                    <a:pt x="13633" y="21599"/>
                  </a:lnTo>
                  <a:cubicBezTo>
                    <a:pt x="13513" y="21599"/>
                    <a:pt x="13407" y="21549"/>
                    <a:pt x="13322" y="21447"/>
                  </a:cubicBezTo>
                  <a:cubicBezTo>
                    <a:pt x="13238" y="21343"/>
                    <a:pt x="13193" y="21218"/>
                    <a:pt x="13193" y="21074"/>
                  </a:cubicBezTo>
                  <a:lnTo>
                    <a:pt x="13193" y="11354"/>
                  </a:lnTo>
                  <a:cubicBezTo>
                    <a:pt x="13193" y="11210"/>
                    <a:pt x="13238" y="11081"/>
                    <a:pt x="13322" y="10970"/>
                  </a:cubicBezTo>
                  <a:cubicBezTo>
                    <a:pt x="13407" y="10857"/>
                    <a:pt x="13513" y="10798"/>
                    <a:pt x="13633" y="10798"/>
                  </a:cubicBezTo>
                  <a:lnTo>
                    <a:pt x="14534" y="10798"/>
                  </a:lnTo>
                  <a:cubicBezTo>
                    <a:pt x="14654" y="10798"/>
                    <a:pt x="14763" y="10857"/>
                    <a:pt x="14857" y="10970"/>
                  </a:cubicBezTo>
                  <a:cubicBezTo>
                    <a:pt x="14949" y="11081"/>
                    <a:pt x="14996" y="11210"/>
                    <a:pt x="14996" y="11354"/>
                  </a:cubicBezTo>
                  <a:lnTo>
                    <a:pt x="14996" y="11880"/>
                  </a:lnTo>
                  <a:cubicBezTo>
                    <a:pt x="15655" y="11880"/>
                    <a:pt x="16262" y="12077"/>
                    <a:pt x="16810" y="12476"/>
                  </a:cubicBezTo>
                  <a:cubicBezTo>
                    <a:pt x="17359" y="12874"/>
                    <a:pt x="17787" y="13396"/>
                    <a:pt x="18095" y="14046"/>
                  </a:cubicBezTo>
                  <a:lnTo>
                    <a:pt x="18533" y="13947"/>
                  </a:lnTo>
                  <a:cubicBezTo>
                    <a:pt x="18782" y="13136"/>
                    <a:pt x="18900" y="12272"/>
                    <a:pt x="18893" y="11354"/>
                  </a:cubicBezTo>
                  <a:cubicBezTo>
                    <a:pt x="18893" y="10228"/>
                    <a:pt x="18648" y="9177"/>
                    <a:pt x="18156" y="8194"/>
                  </a:cubicBezTo>
                  <a:cubicBezTo>
                    <a:pt x="17665" y="7220"/>
                    <a:pt x="17024" y="6362"/>
                    <a:pt x="16238" y="5622"/>
                  </a:cubicBezTo>
                  <a:cubicBezTo>
                    <a:pt x="15455" y="4882"/>
                    <a:pt x="14584" y="4300"/>
                    <a:pt x="13621" y="3877"/>
                  </a:cubicBezTo>
                  <a:cubicBezTo>
                    <a:pt x="12659" y="3456"/>
                    <a:pt x="11717" y="3241"/>
                    <a:pt x="10792" y="3241"/>
                  </a:cubicBezTo>
                  <a:cubicBezTo>
                    <a:pt x="9868" y="3241"/>
                    <a:pt x="8929" y="3456"/>
                    <a:pt x="7971" y="3877"/>
                  </a:cubicBezTo>
                  <a:cubicBezTo>
                    <a:pt x="7015" y="4300"/>
                    <a:pt x="6140" y="4879"/>
                    <a:pt x="5358" y="5608"/>
                  </a:cubicBezTo>
                  <a:cubicBezTo>
                    <a:pt x="4572" y="6336"/>
                    <a:pt x="3934" y="7198"/>
                    <a:pt x="3443" y="8183"/>
                  </a:cubicBezTo>
                  <a:cubicBezTo>
                    <a:pt x="2951" y="9171"/>
                    <a:pt x="2704" y="10219"/>
                    <a:pt x="2704" y="11329"/>
                  </a:cubicBezTo>
                  <a:cubicBezTo>
                    <a:pt x="2704" y="12267"/>
                    <a:pt x="2824" y="13136"/>
                    <a:pt x="3066" y="13947"/>
                  </a:cubicBezTo>
                  <a:lnTo>
                    <a:pt x="3504" y="14046"/>
                  </a:lnTo>
                  <a:cubicBezTo>
                    <a:pt x="3812" y="13396"/>
                    <a:pt x="4240" y="12874"/>
                    <a:pt x="4789" y="12476"/>
                  </a:cubicBezTo>
                  <a:cubicBezTo>
                    <a:pt x="5337" y="12077"/>
                    <a:pt x="5942" y="11880"/>
                    <a:pt x="6603" y="11880"/>
                  </a:cubicBezTo>
                  <a:lnTo>
                    <a:pt x="6603" y="11354"/>
                  </a:lnTo>
                  <a:cubicBezTo>
                    <a:pt x="6603" y="11210"/>
                    <a:pt x="6646" y="11081"/>
                    <a:pt x="6737" y="10970"/>
                  </a:cubicBezTo>
                  <a:cubicBezTo>
                    <a:pt x="6827" y="10857"/>
                    <a:pt x="6935" y="10798"/>
                    <a:pt x="7065" y="10798"/>
                  </a:cubicBezTo>
                  <a:lnTo>
                    <a:pt x="7966" y="10798"/>
                  </a:lnTo>
                  <a:cubicBezTo>
                    <a:pt x="8086" y="10798"/>
                    <a:pt x="8187" y="10857"/>
                    <a:pt x="8270" y="10970"/>
                  </a:cubicBezTo>
                  <a:cubicBezTo>
                    <a:pt x="8352" y="11081"/>
                    <a:pt x="8392" y="11210"/>
                    <a:pt x="8392" y="11354"/>
                  </a:cubicBezTo>
                  <a:lnTo>
                    <a:pt x="8392" y="21074"/>
                  </a:lnTo>
                  <a:cubicBezTo>
                    <a:pt x="8392" y="21218"/>
                    <a:pt x="8352" y="21343"/>
                    <a:pt x="8270" y="21447"/>
                  </a:cubicBezTo>
                  <a:cubicBezTo>
                    <a:pt x="8187" y="21549"/>
                    <a:pt x="8086" y="21599"/>
                    <a:pt x="7966" y="21599"/>
                  </a:cubicBezTo>
                  <a:lnTo>
                    <a:pt x="7065" y="21599"/>
                  </a:lnTo>
                  <a:cubicBezTo>
                    <a:pt x="6945" y="21599"/>
                    <a:pt x="6836" y="21549"/>
                    <a:pt x="6742" y="21447"/>
                  </a:cubicBezTo>
                  <a:cubicBezTo>
                    <a:pt x="6650" y="21343"/>
                    <a:pt x="6603" y="21218"/>
                    <a:pt x="6603" y="21074"/>
                  </a:cubicBezTo>
                  <a:lnTo>
                    <a:pt x="6603" y="20521"/>
                  </a:lnTo>
                  <a:cubicBezTo>
                    <a:pt x="6189" y="20521"/>
                    <a:pt x="5789" y="20436"/>
                    <a:pt x="5403" y="20270"/>
                  </a:cubicBezTo>
                  <a:cubicBezTo>
                    <a:pt x="5015" y="20103"/>
                    <a:pt x="4671" y="19877"/>
                    <a:pt x="4370" y="19589"/>
                  </a:cubicBezTo>
                  <a:cubicBezTo>
                    <a:pt x="4073" y="19298"/>
                    <a:pt x="3814" y="18956"/>
                    <a:pt x="3598" y="18558"/>
                  </a:cubicBezTo>
                  <a:cubicBezTo>
                    <a:pt x="3388" y="18163"/>
                    <a:pt x="3233" y="17725"/>
                    <a:pt x="3144" y="17245"/>
                  </a:cubicBezTo>
                  <a:lnTo>
                    <a:pt x="1172" y="16895"/>
                  </a:lnTo>
                  <a:lnTo>
                    <a:pt x="877" y="16085"/>
                  </a:lnTo>
                  <a:cubicBezTo>
                    <a:pt x="294" y="14571"/>
                    <a:pt x="0" y="12987"/>
                    <a:pt x="0" y="11326"/>
                  </a:cubicBezTo>
                  <a:cubicBezTo>
                    <a:pt x="0" y="9776"/>
                    <a:pt x="320" y="8310"/>
                    <a:pt x="957" y="6938"/>
                  </a:cubicBezTo>
                  <a:cubicBezTo>
                    <a:pt x="1595" y="5563"/>
                    <a:pt x="2426" y="4363"/>
                    <a:pt x="3447" y="3335"/>
                  </a:cubicBezTo>
                  <a:cubicBezTo>
                    <a:pt x="4469" y="2307"/>
                    <a:pt x="5622" y="1493"/>
                    <a:pt x="6909" y="895"/>
                  </a:cubicBezTo>
                  <a:cubicBezTo>
                    <a:pt x="8192" y="296"/>
                    <a:pt x="9486" y="0"/>
                    <a:pt x="10792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/>
          </p:spPr>
          <p:txBody>
            <a:bodyPr lIns="101578" tIns="101578" rIns="101578" bIns="101578" anchor="ctr"/>
            <a:lstStyle/>
            <a:p>
              <a:pPr marL="0" marR="0" lvl="0" indent="0" defTabSz="91401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s-ES" sz="6600" b="0" i="0" u="none" strike="noStrike" kern="0" cap="none" spc="0" normalizeH="0" baseline="0" noProof="0" dirty="0">
                <a:ln>
                  <a:noFill/>
                </a:ln>
                <a:solidFill>
                  <a:srgbClr val="44CEB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44" name="Group 16">
            <a:extLst>
              <a:ext uri="{FF2B5EF4-FFF2-40B4-BE49-F238E27FC236}">
                <a16:creationId xmlns:a16="http://schemas.microsoft.com/office/drawing/2014/main" id="{5DAF7A4A-4A7E-4B06-A5C9-D16502D0A0A0}"/>
              </a:ext>
            </a:extLst>
          </p:cNvPr>
          <p:cNvGrpSpPr/>
          <p:nvPr/>
        </p:nvGrpSpPr>
        <p:grpSpPr>
          <a:xfrm>
            <a:off x="3359741" y="3241578"/>
            <a:ext cx="2733304" cy="2751480"/>
            <a:chOff x="2556556" y="3452703"/>
            <a:chExt cx="1095505" cy="1102792"/>
          </a:xfrm>
        </p:grpSpPr>
        <p:grpSp>
          <p:nvGrpSpPr>
            <p:cNvPr id="45" name="Group 17">
              <a:extLst>
                <a:ext uri="{FF2B5EF4-FFF2-40B4-BE49-F238E27FC236}">
                  <a16:creationId xmlns:a16="http://schemas.microsoft.com/office/drawing/2014/main" id="{FCBEED2D-6435-4983-B97C-24B0A0C5E120}"/>
                </a:ext>
              </a:extLst>
            </p:cNvPr>
            <p:cNvGrpSpPr/>
            <p:nvPr/>
          </p:nvGrpSpPr>
          <p:grpSpPr>
            <a:xfrm>
              <a:off x="2556556" y="3452703"/>
              <a:ext cx="1095505" cy="1102792"/>
              <a:chOff x="5089525" y="639762"/>
              <a:chExt cx="2147888" cy="2162175"/>
            </a:xfrm>
          </p:grpSpPr>
          <p:sp>
            <p:nvSpPr>
              <p:cNvPr id="47" name="Freeform 49">
                <a:extLst>
                  <a:ext uri="{FF2B5EF4-FFF2-40B4-BE49-F238E27FC236}">
                    <a16:creationId xmlns:a16="http://schemas.microsoft.com/office/drawing/2014/main" id="{EBF61DF2-1C08-4C8F-997D-60FFAE568F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89525" y="639762"/>
                <a:ext cx="2147888" cy="2162175"/>
              </a:xfrm>
              <a:custGeom>
                <a:avLst/>
                <a:gdLst>
                  <a:gd name="T0" fmla="*/ 572 w 572"/>
                  <a:gd name="T1" fmla="*/ 309 h 576"/>
                  <a:gd name="T2" fmla="*/ 572 w 572"/>
                  <a:gd name="T3" fmla="*/ 251 h 576"/>
                  <a:gd name="T4" fmla="*/ 507 w 572"/>
                  <a:gd name="T5" fmla="*/ 230 h 576"/>
                  <a:gd name="T6" fmla="*/ 503 w 572"/>
                  <a:gd name="T7" fmla="*/ 212 h 576"/>
                  <a:gd name="T8" fmla="*/ 550 w 572"/>
                  <a:gd name="T9" fmla="*/ 162 h 576"/>
                  <a:gd name="T10" fmla="*/ 521 w 572"/>
                  <a:gd name="T11" fmla="*/ 112 h 576"/>
                  <a:gd name="T12" fmla="*/ 453 w 572"/>
                  <a:gd name="T13" fmla="*/ 127 h 576"/>
                  <a:gd name="T14" fmla="*/ 439 w 572"/>
                  <a:gd name="T15" fmla="*/ 114 h 576"/>
                  <a:gd name="T16" fmla="*/ 454 w 572"/>
                  <a:gd name="T17" fmla="*/ 47 h 576"/>
                  <a:gd name="T18" fmla="*/ 405 w 572"/>
                  <a:gd name="T19" fmla="*/ 18 h 576"/>
                  <a:gd name="T20" fmla="*/ 353 w 572"/>
                  <a:gd name="T21" fmla="*/ 65 h 576"/>
                  <a:gd name="T22" fmla="*/ 334 w 572"/>
                  <a:gd name="T23" fmla="*/ 61 h 576"/>
                  <a:gd name="T24" fmla="*/ 314 w 572"/>
                  <a:gd name="T25" fmla="*/ 0 h 576"/>
                  <a:gd name="T26" fmla="*/ 256 w 572"/>
                  <a:gd name="T27" fmla="*/ 0 h 576"/>
                  <a:gd name="T28" fmla="*/ 236 w 572"/>
                  <a:gd name="T29" fmla="*/ 63 h 576"/>
                  <a:gd name="T30" fmla="*/ 216 w 572"/>
                  <a:gd name="T31" fmla="*/ 68 h 576"/>
                  <a:gd name="T32" fmla="*/ 168 w 572"/>
                  <a:gd name="T33" fmla="*/ 24 h 576"/>
                  <a:gd name="T34" fmla="*/ 118 w 572"/>
                  <a:gd name="T35" fmla="*/ 53 h 576"/>
                  <a:gd name="T36" fmla="*/ 132 w 572"/>
                  <a:gd name="T37" fmla="*/ 118 h 576"/>
                  <a:gd name="T38" fmla="*/ 118 w 572"/>
                  <a:gd name="T39" fmla="*/ 133 h 576"/>
                  <a:gd name="T40" fmla="*/ 54 w 572"/>
                  <a:gd name="T41" fmla="*/ 119 h 576"/>
                  <a:gd name="T42" fmla="*/ 26 w 572"/>
                  <a:gd name="T43" fmla="*/ 169 h 576"/>
                  <a:gd name="T44" fmla="*/ 71 w 572"/>
                  <a:gd name="T45" fmla="*/ 218 h 576"/>
                  <a:gd name="T46" fmla="*/ 66 w 572"/>
                  <a:gd name="T47" fmla="*/ 237 h 576"/>
                  <a:gd name="T48" fmla="*/ 0 w 572"/>
                  <a:gd name="T49" fmla="*/ 258 h 576"/>
                  <a:gd name="T50" fmla="*/ 0 w 572"/>
                  <a:gd name="T51" fmla="*/ 315 h 576"/>
                  <a:gd name="T52" fmla="*/ 67 w 572"/>
                  <a:gd name="T53" fmla="*/ 337 h 576"/>
                  <a:gd name="T54" fmla="*/ 72 w 572"/>
                  <a:gd name="T55" fmla="*/ 355 h 576"/>
                  <a:gd name="T56" fmla="*/ 26 w 572"/>
                  <a:gd name="T57" fmla="*/ 405 h 576"/>
                  <a:gd name="T58" fmla="*/ 55 w 572"/>
                  <a:gd name="T59" fmla="*/ 455 h 576"/>
                  <a:gd name="T60" fmla="*/ 123 w 572"/>
                  <a:gd name="T61" fmla="*/ 440 h 576"/>
                  <a:gd name="T62" fmla="*/ 137 w 572"/>
                  <a:gd name="T63" fmla="*/ 453 h 576"/>
                  <a:gd name="T64" fmla="*/ 122 w 572"/>
                  <a:gd name="T65" fmla="*/ 520 h 576"/>
                  <a:gd name="T66" fmla="*/ 172 w 572"/>
                  <a:gd name="T67" fmla="*/ 549 h 576"/>
                  <a:gd name="T68" fmla="*/ 224 w 572"/>
                  <a:gd name="T69" fmla="*/ 501 h 576"/>
                  <a:gd name="T70" fmla="*/ 242 w 572"/>
                  <a:gd name="T71" fmla="*/ 507 h 576"/>
                  <a:gd name="T72" fmla="*/ 263 w 572"/>
                  <a:gd name="T73" fmla="*/ 576 h 576"/>
                  <a:gd name="T74" fmla="*/ 320 w 572"/>
                  <a:gd name="T75" fmla="*/ 576 h 576"/>
                  <a:gd name="T76" fmla="*/ 342 w 572"/>
                  <a:gd name="T77" fmla="*/ 505 h 576"/>
                  <a:gd name="T78" fmla="*/ 359 w 572"/>
                  <a:gd name="T79" fmla="*/ 500 h 576"/>
                  <a:gd name="T80" fmla="*/ 412 w 572"/>
                  <a:gd name="T81" fmla="*/ 549 h 576"/>
                  <a:gd name="T82" fmla="*/ 462 w 572"/>
                  <a:gd name="T83" fmla="*/ 520 h 576"/>
                  <a:gd name="T84" fmla="*/ 445 w 572"/>
                  <a:gd name="T85" fmla="*/ 448 h 576"/>
                  <a:gd name="T86" fmla="*/ 458 w 572"/>
                  <a:gd name="T87" fmla="*/ 435 h 576"/>
                  <a:gd name="T88" fmla="*/ 528 w 572"/>
                  <a:gd name="T89" fmla="*/ 451 h 576"/>
                  <a:gd name="T90" fmla="*/ 556 w 572"/>
                  <a:gd name="T91" fmla="*/ 401 h 576"/>
                  <a:gd name="T92" fmla="*/ 506 w 572"/>
                  <a:gd name="T93" fmla="*/ 347 h 576"/>
                  <a:gd name="T94" fmla="*/ 509 w 572"/>
                  <a:gd name="T95" fmla="*/ 329 h 576"/>
                  <a:gd name="T96" fmla="*/ 572 w 572"/>
                  <a:gd name="T97" fmla="*/ 309 h 5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572" h="576">
                    <a:moveTo>
                      <a:pt x="572" y="309"/>
                    </a:moveTo>
                    <a:cubicBezTo>
                      <a:pt x="572" y="251"/>
                      <a:pt x="572" y="251"/>
                      <a:pt x="572" y="251"/>
                    </a:cubicBezTo>
                    <a:cubicBezTo>
                      <a:pt x="507" y="230"/>
                      <a:pt x="507" y="230"/>
                      <a:pt x="507" y="230"/>
                    </a:cubicBezTo>
                    <a:cubicBezTo>
                      <a:pt x="506" y="224"/>
                      <a:pt x="505" y="218"/>
                      <a:pt x="503" y="212"/>
                    </a:cubicBezTo>
                    <a:cubicBezTo>
                      <a:pt x="550" y="162"/>
                      <a:pt x="550" y="162"/>
                      <a:pt x="550" y="162"/>
                    </a:cubicBezTo>
                    <a:cubicBezTo>
                      <a:pt x="521" y="112"/>
                      <a:pt x="521" y="112"/>
                      <a:pt x="521" y="112"/>
                    </a:cubicBezTo>
                    <a:cubicBezTo>
                      <a:pt x="453" y="127"/>
                      <a:pt x="453" y="127"/>
                      <a:pt x="453" y="127"/>
                    </a:cubicBezTo>
                    <a:cubicBezTo>
                      <a:pt x="448" y="122"/>
                      <a:pt x="444" y="118"/>
                      <a:pt x="439" y="114"/>
                    </a:cubicBezTo>
                    <a:cubicBezTo>
                      <a:pt x="454" y="47"/>
                      <a:pt x="454" y="47"/>
                      <a:pt x="454" y="47"/>
                    </a:cubicBezTo>
                    <a:cubicBezTo>
                      <a:pt x="405" y="18"/>
                      <a:pt x="405" y="18"/>
                      <a:pt x="405" y="18"/>
                    </a:cubicBezTo>
                    <a:cubicBezTo>
                      <a:pt x="353" y="65"/>
                      <a:pt x="353" y="65"/>
                      <a:pt x="353" y="65"/>
                    </a:cubicBezTo>
                    <a:cubicBezTo>
                      <a:pt x="346" y="64"/>
                      <a:pt x="340" y="63"/>
                      <a:pt x="334" y="61"/>
                    </a:cubicBezTo>
                    <a:cubicBezTo>
                      <a:pt x="314" y="0"/>
                      <a:pt x="314" y="0"/>
                      <a:pt x="314" y="0"/>
                    </a:cubicBezTo>
                    <a:cubicBezTo>
                      <a:pt x="256" y="0"/>
                      <a:pt x="256" y="0"/>
                      <a:pt x="256" y="0"/>
                    </a:cubicBezTo>
                    <a:cubicBezTo>
                      <a:pt x="236" y="63"/>
                      <a:pt x="236" y="63"/>
                      <a:pt x="236" y="63"/>
                    </a:cubicBezTo>
                    <a:cubicBezTo>
                      <a:pt x="229" y="65"/>
                      <a:pt x="223" y="66"/>
                      <a:pt x="216" y="68"/>
                    </a:cubicBezTo>
                    <a:cubicBezTo>
                      <a:pt x="168" y="24"/>
                      <a:pt x="168" y="24"/>
                      <a:pt x="168" y="24"/>
                    </a:cubicBezTo>
                    <a:cubicBezTo>
                      <a:pt x="118" y="53"/>
                      <a:pt x="118" y="53"/>
                      <a:pt x="118" y="53"/>
                    </a:cubicBezTo>
                    <a:cubicBezTo>
                      <a:pt x="132" y="118"/>
                      <a:pt x="132" y="118"/>
                      <a:pt x="132" y="118"/>
                    </a:cubicBezTo>
                    <a:cubicBezTo>
                      <a:pt x="127" y="123"/>
                      <a:pt x="123" y="128"/>
                      <a:pt x="118" y="133"/>
                    </a:cubicBezTo>
                    <a:cubicBezTo>
                      <a:pt x="54" y="119"/>
                      <a:pt x="54" y="119"/>
                      <a:pt x="54" y="119"/>
                    </a:cubicBezTo>
                    <a:cubicBezTo>
                      <a:pt x="26" y="169"/>
                      <a:pt x="26" y="169"/>
                      <a:pt x="26" y="169"/>
                    </a:cubicBezTo>
                    <a:cubicBezTo>
                      <a:pt x="71" y="218"/>
                      <a:pt x="71" y="218"/>
                      <a:pt x="71" y="218"/>
                    </a:cubicBezTo>
                    <a:cubicBezTo>
                      <a:pt x="69" y="224"/>
                      <a:pt x="67" y="231"/>
                      <a:pt x="66" y="237"/>
                    </a:cubicBezTo>
                    <a:cubicBezTo>
                      <a:pt x="0" y="258"/>
                      <a:pt x="0" y="258"/>
                      <a:pt x="0" y="258"/>
                    </a:cubicBezTo>
                    <a:cubicBezTo>
                      <a:pt x="0" y="315"/>
                      <a:pt x="0" y="315"/>
                      <a:pt x="0" y="315"/>
                    </a:cubicBezTo>
                    <a:cubicBezTo>
                      <a:pt x="67" y="337"/>
                      <a:pt x="67" y="337"/>
                      <a:pt x="67" y="337"/>
                    </a:cubicBezTo>
                    <a:cubicBezTo>
                      <a:pt x="69" y="343"/>
                      <a:pt x="70" y="349"/>
                      <a:pt x="72" y="355"/>
                    </a:cubicBezTo>
                    <a:cubicBezTo>
                      <a:pt x="26" y="405"/>
                      <a:pt x="26" y="405"/>
                      <a:pt x="26" y="405"/>
                    </a:cubicBezTo>
                    <a:cubicBezTo>
                      <a:pt x="55" y="455"/>
                      <a:pt x="55" y="455"/>
                      <a:pt x="55" y="455"/>
                    </a:cubicBezTo>
                    <a:cubicBezTo>
                      <a:pt x="123" y="440"/>
                      <a:pt x="123" y="440"/>
                      <a:pt x="123" y="440"/>
                    </a:cubicBezTo>
                    <a:cubicBezTo>
                      <a:pt x="128" y="444"/>
                      <a:pt x="132" y="449"/>
                      <a:pt x="137" y="453"/>
                    </a:cubicBezTo>
                    <a:cubicBezTo>
                      <a:pt x="122" y="520"/>
                      <a:pt x="122" y="520"/>
                      <a:pt x="122" y="520"/>
                    </a:cubicBezTo>
                    <a:cubicBezTo>
                      <a:pt x="172" y="549"/>
                      <a:pt x="172" y="549"/>
                      <a:pt x="172" y="549"/>
                    </a:cubicBezTo>
                    <a:cubicBezTo>
                      <a:pt x="224" y="501"/>
                      <a:pt x="224" y="501"/>
                      <a:pt x="224" y="501"/>
                    </a:cubicBezTo>
                    <a:cubicBezTo>
                      <a:pt x="230" y="503"/>
                      <a:pt x="236" y="505"/>
                      <a:pt x="242" y="507"/>
                    </a:cubicBezTo>
                    <a:cubicBezTo>
                      <a:pt x="263" y="576"/>
                      <a:pt x="263" y="576"/>
                      <a:pt x="263" y="576"/>
                    </a:cubicBezTo>
                    <a:cubicBezTo>
                      <a:pt x="320" y="576"/>
                      <a:pt x="320" y="576"/>
                      <a:pt x="320" y="576"/>
                    </a:cubicBezTo>
                    <a:cubicBezTo>
                      <a:pt x="342" y="505"/>
                      <a:pt x="342" y="505"/>
                      <a:pt x="342" y="505"/>
                    </a:cubicBezTo>
                    <a:cubicBezTo>
                      <a:pt x="348" y="503"/>
                      <a:pt x="354" y="501"/>
                      <a:pt x="359" y="500"/>
                    </a:cubicBezTo>
                    <a:cubicBezTo>
                      <a:pt x="412" y="549"/>
                      <a:pt x="412" y="549"/>
                      <a:pt x="412" y="549"/>
                    </a:cubicBezTo>
                    <a:cubicBezTo>
                      <a:pt x="462" y="520"/>
                      <a:pt x="462" y="520"/>
                      <a:pt x="462" y="520"/>
                    </a:cubicBezTo>
                    <a:cubicBezTo>
                      <a:pt x="445" y="448"/>
                      <a:pt x="445" y="448"/>
                      <a:pt x="445" y="448"/>
                    </a:cubicBezTo>
                    <a:cubicBezTo>
                      <a:pt x="450" y="444"/>
                      <a:pt x="454" y="439"/>
                      <a:pt x="458" y="435"/>
                    </a:cubicBezTo>
                    <a:cubicBezTo>
                      <a:pt x="528" y="451"/>
                      <a:pt x="528" y="451"/>
                      <a:pt x="528" y="451"/>
                    </a:cubicBezTo>
                    <a:cubicBezTo>
                      <a:pt x="556" y="401"/>
                      <a:pt x="556" y="401"/>
                      <a:pt x="556" y="401"/>
                    </a:cubicBezTo>
                    <a:cubicBezTo>
                      <a:pt x="506" y="347"/>
                      <a:pt x="506" y="347"/>
                      <a:pt x="506" y="347"/>
                    </a:cubicBezTo>
                    <a:cubicBezTo>
                      <a:pt x="508" y="341"/>
                      <a:pt x="507" y="335"/>
                      <a:pt x="509" y="329"/>
                    </a:cubicBezTo>
                    <a:cubicBezTo>
                      <a:pt x="572" y="309"/>
                      <a:pt x="572" y="309"/>
                      <a:pt x="572" y="309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8" name="Oval 50">
                <a:extLst>
                  <a:ext uri="{FF2B5EF4-FFF2-40B4-BE49-F238E27FC236}">
                    <a16:creationId xmlns:a16="http://schemas.microsoft.com/office/drawing/2014/main" id="{4608E852-714E-4924-9A01-2D0857F79FC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10213" y="1041400"/>
                <a:ext cx="1320800" cy="1320800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49" name="Oval 51">
                <a:extLst>
                  <a:ext uri="{FF2B5EF4-FFF2-40B4-BE49-F238E27FC236}">
                    <a16:creationId xmlns:a16="http://schemas.microsoft.com/office/drawing/2014/main" id="{B8BB8144-9C19-4359-80FD-591C47F9F11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543550" y="1074737"/>
                <a:ext cx="1254125" cy="1257300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0" name="Oval 74">
                <a:extLst>
                  <a:ext uri="{FF2B5EF4-FFF2-40B4-BE49-F238E27FC236}">
                    <a16:creationId xmlns:a16="http://schemas.microsoft.com/office/drawing/2014/main" id="{60329F9C-5E38-4899-AE3E-B68C21B84CB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41975" y="1171575"/>
                <a:ext cx="1062038" cy="1063625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46" name="Freeform 16">
              <a:extLst>
                <a:ext uri="{FF2B5EF4-FFF2-40B4-BE49-F238E27FC236}">
                  <a16:creationId xmlns:a16="http://schemas.microsoft.com/office/drawing/2014/main" id="{766654C2-F93D-4340-8E38-69A97CA4EEB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014033" y="3842992"/>
              <a:ext cx="195933" cy="307788"/>
            </a:xfrm>
            <a:custGeom>
              <a:avLst/>
              <a:gdLst>
                <a:gd name="T0" fmla="*/ 406 w 657"/>
                <a:gd name="T1" fmla="*/ 947 h 1032"/>
                <a:gd name="T2" fmla="*/ 333 w 657"/>
                <a:gd name="T3" fmla="*/ 1031 h 1032"/>
                <a:gd name="T4" fmla="*/ 250 w 657"/>
                <a:gd name="T5" fmla="*/ 947 h 1032"/>
                <a:gd name="T6" fmla="*/ 448 w 657"/>
                <a:gd name="T7" fmla="*/ 916 h 1032"/>
                <a:gd name="T8" fmla="*/ 198 w 657"/>
                <a:gd name="T9" fmla="*/ 833 h 1032"/>
                <a:gd name="T10" fmla="*/ 656 w 657"/>
                <a:gd name="T11" fmla="*/ 333 h 1032"/>
                <a:gd name="T12" fmla="*/ 562 w 657"/>
                <a:gd name="T13" fmla="*/ 562 h 1032"/>
                <a:gd name="T14" fmla="*/ 531 w 657"/>
                <a:gd name="T15" fmla="*/ 635 h 1032"/>
                <a:gd name="T16" fmla="*/ 500 w 657"/>
                <a:gd name="T17" fmla="*/ 708 h 1032"/>
                <a:gd name="T18" fmla="*/ 500 w 657"/>
                <a:gd name="T19" fmla="*/ 729 h 1032"/>
                <a:gd name="T20" fmla="*/ 166 w 657"/>
                <a:gd name="T21" fmla="*/ 791 h 1032"/>
                <a:gd name="T22" fmla="*/ 156 w 657"/>
                <a:gd name="T23" fmla="*/ 708 h 1032"/>
                <a:gd name="T24" fmla="*/ 135 w 657"/>
                <a:gd name="T25" fmla="*/ 635 h 1032"/>
                <a:gd name="T26" fmla="*/ 93 w 657"/>
                <a:gd name="T27" fmla="*/ 552 h 1032"/>
                <a:gd name="T28" fmla="*/ 0 w 657"/>
                <a:gd name="T29" fmla="*/ 333 h 1032"/>
                <a:gd name="T30" fmla="*/ 333 w 657"/>
                <a:gd name="T31" fmla="*/ 0 h 1032"/>
                <a:gd name="T32" fmla="*/ 656 w 657"/>
                <a:gd name="T33" fmla="*/ 333 h 1032"/>
                <a:gd name="T34" fmla="*/ 510 w 657"/>
                <a:gd name="T35" fmla="*/ 156 h 1032"/>
                <a:gd name="T36" fmla="*/ 156 w 657"/>
                <a:gd name="T37" fmla="*/ 156 h 1032"/>
                <a:gd name="T38" fmla="*/ 146 w 657"/>
                <a:gd name="T39" fmla="*/ 499 h 1032"/>
                <a:gd name="T40" fmla="*/ 166 w 657"/>
                <a:gd name="T41" fmla="*/ 541 h 1032"/>
                <a:gd name="T42" fmla="*/ 229 w 657"/>
                <a:gd name="T43" fmla="*/ 666 h 1032"/>
                <a:gd name="T44" fmla="*/ 427 w 657"/>
                <a:gd name="T45" fmla="*/ 718 h 1032"/>
                <a:gd name="T46" fmla="*/ 458 w 657"/>
                <a:gd name="T47" fmla="*/ 604 h 1032"/>
                <a:gd name="T48" fmla="*/ 510 w 657"/>
                <a:gd name="T49" fmla="*/ 520 h 1032"/>
                <a:gd name="T50" fmla="*/ 583 w 657"/>
                <a:gd name="T51" fmla="*/ 333 h 1032"/>
                <a:gd name="T52" fmla="*/ 354 w 657"/>
                <a:gd name="T53" fmla="*/ 354 h 1032"/>
                <a:gd name="T54" fmla="*/ 302 w 657"/>
                <a:gd name="T55" fmla="*/ 354 h 1032"/>
                <a:gd name="T56" fmla="*/ 239 w 657"/>
                <a:gd name="T57" fmla="*/ 354 h 1032"/>
                <a:gd name="T58" fmla="*/ 250 w 657"/>
                <a:gd name="T59" fmla="*/ 499 h 1032"/>
                <a:gd name="T60" fmla="*/ 302 w 657"/>
                <a:gd name="T61" fmla="*/ 499 h 1032"/>
                <a:gd name="T62" fmla="*/ 364 w 657"/>
                <a:gd name="T63" fmla="*/ 499 h 1032"/>
                <a:gd name="T64" fmla="*/ 416 w 657"/>
                <a:gd name="T65" fmla="*/ 499 h 1032"/>
                <a:gd name="T66" fmla="*/ 427 w 657"/>
                <a:gd name="T67" fmla="*/ 354 h 1032"/>
                <a:gd name="T68" fmla="*/ 385 w 657"/>
                <a:gd name="T69" fmla="*/ 416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57" h="1032">
                  <a:moveTo>
                    <a:pt x="250" y="947"/>
                  </a:moveTo>
                  <a:cubicBezTo>
                    <a:pt x="406" y="947"/>
                    <a:pt x="406" y="947"/>
                    <a:pt x="406" y="947"/>
                  </a:cubicBezTo>
                  <a:cubicBezTo>
                    <a:pt x="406" y="968"/>
                    <a:pt x="396" y="989"/>
                    <a:pt x="385" y="1010"/>
                  </a:cubicBezTo>
                  <a:cubicBezTo>
                    <a:pt x="364" y="1020"/>
                    <a:pt x="354" y="1031"/>
                    <a:pt x="333" y="1031"/>
                  </a:cubicBezTo>
                  <a:cubicBezTo>
                    <a:pt x="312" y="1031"/>
                    <a:pt x="291" y="1020"/>
                    <a:pt x="281" y="1010"/>
                  </a:cubicBezTo>
                  <a:cubicBezTo>
                    <a:pt x="260" y="989"/>
                    <a:pt x="250" y="968"/>
                    <a:pt x="250" y="947"/>
                  </a:cubicBezTo>
                  <a:close/>
                  <a:moveTo>
                    <a:pt x="208" y="916"/>
                  </a:moveTo>
                  <a:cubicBezTo>
                    <a:pt x="448" y="916"/>
                    <a:pt x="448" y="916"/>
                    <a:pt x="448" y="916"/>
                  </a:cubicBezTo>
                  <a:cubicBezTo>
                    <a:pt x="458" y="833"/>
                    <a:pt x="458" y="833"/>
                    <a:pt x="458" y="833"/>
                  </a:cubicBezTo>
                  <a:cubicBezTo>
                    <a:pt x="198" y="833"/>
                    <a:pt x="198" y="833"/>
                    <a:pt x="198" y="833"/>
                  </a:cubicBezTo>
                  <a:lnTo>
                    <a:pt x="208" y="916"/>
                  </a:lnTo>
                  <a:close/>
                  <a:moveTo>
                    <a:pt x="656" y="333"/>
                  </a:moveTo>
                  <a:cubicBezTo>
                    <a:pt x="656" y="416"/>
                    <a:pt x="625" y="489"/>
                    <a:pt x="573" y="552"/>
                  </a:cubicBezTo>
                  <a:lnTo>
                    <a:pt x="562" y="562"/>
                  </a:lnTo>
                  <a:cubicBezTo>
                    <a:pt x="562" y="562"/>
                    <a:pt x="562" y="572"/>
                    <a:pt x="552" y="572"/>
                  </a:cubicBezTo>
                  <a:cubicBezTo>
                    <a:pt x="541" y="593"/>
                    <a:pt x="541" y="614"/>
                    <a:pt x="531" y="635"/>
                  </a:cubicBezTo>
                  <a:cubicBezTo>
                    <a:pt x="521" y="656"/>
                    <a:pt x="510" y="677"/>
                    <a:pt x="510" y="697"/>
                  </a:cubicBezTo>
                  <a:cubicBezTo>
                    <a:pt x="500" y="697"/>
                    <a:pt x="500" y="697"/>
                    <a:pt x="500" y="708"/>
                  </a:cubicBezTo>
                  <a:lnTo>
                    <a:pt x="500" y="718"/>
                  </a:lnTo>
                  <a:cubicBezTo>
                    <a:pt x="500" y="729"/>
                    <a:pt x="500" y="729"/>
                    <a:pt x="500" y="729"/>
                  </a:cubicBezTo>
                  <a:cubicBezTo>
                    <a:pt x="500" y="791"/>
                    <a:pt x="500" y="791"/>
                    <a:pt x="500" y="791"/>
                  </a:cubicBezTo>
                  <a:cubicBezTo>
                    <a:pt x="166" y="791"/>
                    <a:pt x="166" y="791"/>
                    <a:pt x="166" y="791"/>
                  </a:cubicBezTo>
                  <a:cubicBezTo>
                    <a:pt x="166" y="729"/>
                    <a:pt x="166" y="729"/>
                    <a:pt x="166" y="729"/>
                  </a:cubicBezTo>
                  <a:cubicBezTo>
                    <a:pt x="166" y="718"/>
                    <a:pt x="156" y="718"/>
                    <a:pt x="156" y="708"/>
                  </a:cubicBezTo>
                  <a:lnTo>
                    <a:pt x="156" y="697"/>
                  </a:lnTo>
                  <a:cubicBezTo>
                    <a:pt x="146" y="677"/>
                    <a:pt x="146" y="656"/>
                    <a:pt x="135" y="635"/>
                  </a:cubicBezTo>
                  <a:cubicBezTo>
                    <a:pt x="125" y="614"/>
                    <a:pt x="114" y="593"/>
                    <a:pt x="104" y="572"/>
                  </a:cubicBezTo>
                  <a:cubicBezTo>
                    <a:pt x="93" y="562"/>
                    <a:pt x="93" y="562"/>
                    <a:pt x="93" y="552"/>
                  </a:cubicBezTo>
                  <a:lnTo>
                    <a:pt x="83" y="552"/>
                  </a:lnTo>
                  <a:cubicBezTo>
                    <a:pt x="31" y="489"/>
                    <a:pt x="0" y="416"/>
                    <a:pt x="0" y="333"/>
                  </a:cubicBezTo>
                  <a:cubicBezTo>
                    <a:pt x="0" y="239"/>
                    <a:pt x="31" y="166"/>
                    <a:pt x="104" y="104"/>
                  </a:cubicBezTo>
                  <a:cubicBezTo>
                    <a:pt x="166" y="31"/>
                    <a:pt x="239" y="0"/>
                    <a:pt x="333" y="0"/>
                  </a:cubicBezTo>
                  <a:cubicBezTo>
                    <a:pt x="416" y="0"/>
                    <a:pt x="500" y="31"/>
                    <a:pt x="562" y="104"/>
                  </a:cubicBezTo>
                  <a:cubicBezTo>
                    <a:pt x="625" y="166"/>
                    <a:pt x="656" y="239"/>
                    <a:pt x="656" y="333"/>
                  </a:cubicBezTo>
                  <a:close/>
                  <a:moveTo>
                    <a:pt x="583" y="333"/>
                  </a:moveTo>
                  <a:cubicBezTo>
                    <a:pt x="583" y="260"/>
                    <a:pt x="562" y="198"/>
                    <a:pt x="510" y="156"/>
                  </a:cubicBezTo>
                  <a:cubicBezTo>
                    <a:pt x="458" y="104"/>
                    <a:pt x="396" y="83"/>
                    <a:pt x="333" y="83"/>
                  </a:cubicBezTo>
                  <a:cubicBezTo>
                    <a:pt x="260" y="83"/>
                    <a:pt x="198" y="104"/>
                    <a:pt x="156" y="156"/>
                  </a:cubicBezTo>
                  <a:cubicBezTo>
                    <a:pt x="104" y="198"/>
                    <a:pt x="73" y="260"/>
                    <a:pt x="73" y="333"/>
                  </a:cubicBezTo>
                  <a:cubicBezTo>
                    <a:pt x="73" y="396"/>
                    <a:pt x="93" y="448"/>
                    <a:pt x="146" y="499"/>
                  </a:cubicBezTo>
                  <a:cubicBezTo>
                    <a:pt x="146" y="499"/>
                    <a:pt x="146" y="510"/>
                    <a:pt x="156" y="510"/>
                  </a:cubicBezTo>
                  <a:cubicBezTo>
                    <a:pt x="156" y="520"/>
                    <a:pt x="166" y="531"/>
                    <a:pt x="166" y="541"/>
                  </a:cubicBezTo>
                  <a:cubicBezTo>
                    <a:pt x="177" y="562"/>
                    <a:pt x="187" y="583"/>
                    <a:pt x="198" y="604"/>
                  </a:cubicBezTo>
                  <a:cubicBezTo>
                    <a:pt x="208" y="624"/>
                    <a:pt x="218" y="645"/>
                    <a:pt x="229" y="666"/>
                  </a:cubicBezTo>
                  <a:cubicBezTo>
                    <a:pt x="229" y="697"/>
                    <a:pt x="239" y="708"/>
                    <a:pt x="239" y="718"/>
                  </a:cubicBezTo>
                  <a:cubicBezTo>
                    <a:pt x="427" y="718"/>
                    <a:pt x="427" y="718"/>
                    <a:pt x="427" y="718"/>
                  </a:cubicBezTo>
                  <a:cubicBezTo>
                    <a:pt x="427" y="708"/>
                    <a:pt x="427" y="697"/>
                    <a:pt x="437" y="666"/>
                  </a:cubicBezTo>
                  <a:cubicBezTo>
                    <a:pt x="437" y="645"/>
                    <a:pt x="448" y="624"/>
                    <a:pt x="458" y="604"/>
                  </a:cubicBezTo>
                  <a:cubicBezTo>
                    <a:pt x="468" y="583"/>
                    <a:pt x="479" y="562"/>
                    <a:pt x="489" y="541"/>
                  </a:cubicBezTo>
                  <a:cubicBezTo>
                    <a:pt x="489" y="531"/>
                    <a:pt x="500" y="520"/>
                    <a:pt x="510" y="520"/>
                  </a:cubicBezTo>
                  <a:cubicBezTo>
                    <a:pt x="510" y="510"/>
                    <a:pt x="510" y="499"/>
                    <a:pt x="521" y="499"/>
                  </a:cubicBezTo>
                  <a:cubicBezTo>
                    <a:pt x="562" y="448"/>
                    <a:pt x="583" y="396"/>
                    <a:pt x="583" y="333"/>
                  </a:cubicBezTo>
                  <a:close/>
                  <a:moveTo>
                    <a:pt x="385" y="416"/>
                  </a:moveTo>
                  <a:cubicBezTo>
                    <a:pt x="354" y="354"/>
                    <a:pt x="354" y="354"/>
                    <a:pt x="354" y="354"/>
                  </a:cubicBezTo>
                  <a:cubicBezTo>
                    <a:pt x="333" y="302"/>
                    <a:pt x="333" y="302"/>
                    <a:pt x="333" y="302"/>
                  </a:cubicBezTo>
                  <a:cubicBezTo>
                    <a:pt x="302" y="354"/>
                    <a:pt x="302" y="354"/>
                    <a:pt x="302" y="354"/>
                  </a:cubicBezTo>
                  <a:cubicBezTo>
                    <a:pt x="271" y="416"/>
                    <a:pt x="271" y="416"/>
                    <a:pt x="271" y="416"/>
                  </a:cubicBezTo>
                  <a:cubicBezTo>
                    <a:pt x="239" y="354"/>
                    <a:pt x="239" y="354"/>
                    <a:pt x="239" y="354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250" y="499"/>
                    <a:pt x="250" y="499"/>
                    <a:pt x="250" y="499"/>
                  </a:cubicBezTo>
                  <a:cubicBezTo>
                    <a:pt x="271" y="552"/>
                    <a:pt x="271" y="552"/>
                    <a:pt x="271" y="552"/>
                  </a:cubicBezTo>
                  <a:cubicBezTo>
                    <a:pt x="302" y="499"/>
                    <a:pt x="302" y="499"/>
                    <a:pt x="302" y="499"/>
                  </a:cubicBezTo>
                  <a:cubicBezTo>
                    <a:pt x="333" y="437"/>
                    <a:pt x="333" y="437"/>
                    <a:pt x="333" y="437"/>
                  </a:cubicBezTo>
                  <a:cubicBezTo>
                    <a:pt x="364" y="499"/>
                    <a:pt x="364" y="499"/>
                    <a:pt x="364" y="499"/>
                  </a:cubicBezTo>
                  <a:cubicBezTo>
                    <a:pt x="385" y="552"/>
                    <a:pt x="385" y="552"/>
                    <a:pt x="385" y="552"/>
                  </a:cubicBezTo>
                  <a:cubicBezTo>
                    <a:pt x="416" y="499"/>
                    <a:pt x="416" y="499"/>
                    <a:pt x="416" y="499"/>
                  </a:cubicBezTo>
                  <a:cubicBezTo>
                    <a:pt x="479" y="385"/>
                    <a:pt x="479" y="385"/>
                    <a:pt x="479" y="385"/>
                  </a:cubicBezTo>
                  <a:cubicBezTo>
                    <a:pt x="427" y="354"/>
                    <a:pt x="427" y="354"/>
                    <a:pt x="427" y="354"/>
                  </a:cubicBezTo>
                  <a:lnTo>
                    <a:pt x="385" y="416"/>
                  </a:lnTo>
                  <a:close/>
                  <a:moveTo>
                    <a:pt x="385" y="416"/>
                  </a:moveTo>
                  <a:lnTo>
                    <a:pt x="385" y="4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/>
          </p:spPr>
          <p:txBody>
            <a:bodyPr wrap="none" lIns="182843" tIns="91422" rIns="182843" bIns="9142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1" name="Group 23">
            <a:extLst>
              <a:ext uri="{FF2B5EF4-FFF2-40B4-BE49-F238E27FC236}">
                <a16:creationId xmlns:a16="http://schemas.microsoft.com/office/drawing/2014/main" id="{9043C944-F8D9-4B3B-B082-5D9517D0FE42}"/>
              </a:ext>
            </a:extLst>
          </p:cNvPr>
          <p:cNvGrpSpPr/>
          <p:nvPr/>
        </p:nvGrpSpPr>
        <p:grpSpPr>
          <a:xfrm>
            <a:off x="1436744" y="2647531"/>
            <a:ext cx="2098768" cy="2118944"/>
            <a:chOff x="1071592" y="3590350"/>
            <a:chExt cx="842073" cy="850170"/>
          </a:xfrm>
        </p:grpSpPr>
        <p:grpSp>
          <p:nvGrpSpPr>
            <p:cNvPr id="52" name="Group 24">
              <a:extLst>
                <a:ext uri="{FF2B5EF4-FFF2-40B4-BE49-F238E27FC236}">
                  <a16:creationId xmlns:a16="http://schemas.microsoft.com/office/drawing/2014/main" id="{B7C966B2-91BF-49D0-B50B-81161FE74664}"/>
                </a:ext>
              </a:extLst>
            </p:cNvPr>
            <p:cNvGrpSpPr/>
            <p:nvPr/>
          </p:nvGrpSpPr>
          <p:grpSpPr>
            <a:xfrm>
              <a:off x="1071592" y="3590350"/>
              <a:ext cx="842073" cy="850170"/>
              <a:chOff x="2178050" y="909637"/>
              <a:chExt cx="1651000" cy="1666875"/>
            </a:xfrm>
          </p:grpSpPr>
          <p:sp>
            <p:nvSpPr>
              <p:cNvPr id="54" name="Freeform 76">
                <a:extLst>
                  <a:ext uri="{FF2B5EF4-FFF2-40B4-BE49-F238E27FC236}">
                    <a16:creationId xmlns:a16="http://schemas.microsoft.com/office/drawing/2014/main" id="{815646AB-BABC-4B00-811E-5AA371A53F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78050" y="909637"/>
                <a:ext cx="1651000" cy="1666875"/>
              </a:xfrm>
              <a:custGeom>
                <a:avLst/>
                <a:gdLst>
                  <a:gd name="T0" fmla="*/ 440 w 440"/>
                  <a:gd name="T1" fmla="*/ 237 h 444"/>
                  <a:gd name="T2" fmla="*/ 440 w 440"/>
                  <a:gd name="T3" fmla="*/ 192 h 444"/>
                  <a:gd name="T4" fmla="*/ 389 w 440"/>
                  <a:gd name="T5" fmla="*/ 176 h 444"/>
                  <a:gd name="T6" fmla="*/ 386 w 440"/>
                  <a:gd name="T7" fmla="*/ 162 h 444"/>
                  <a:gd name="T8" fmla="*/ 423 w 440"/>
                  <a:gd name="T9" fmla="*/ 123 h 444"/>
                  <a:gd name="T10" fmla="*/ 400 w 440"/>
                  <a:gd name="T11" fmla="*/ 84 h 444"/>
                  <a:gd name="T12" fmla="*/ 347 w 440"/>
                  <a:gd name="T13" fmla="*/ 96 h 444"/>
                  <a:gd name="T14" fmla="*/ 337 w 440"/>
                  <a:gd name="T15" fmla="*/ 86 h 444"/>
                  <a:gd name="T16" fmla="*/ 348 w 440"/>
                  <a:gd name="T17" fmla="*/ 34 h 444"/>
                  <a:gd name="T18" fmla="*/ 310 w 440"/>
                  <a:gd name="T19" fmla="*/ 11 h 444"/>
                  <a:gd name="T20" fmla="*/ 270 w 440"/>
                  <a:gd name="T21" fmla="*/ 48 h 444"/>
                  <a:gd name="T22" fmla="*/ 255 w 440"/>
                  <a:gd name="T23" fmla="*/ 46 h 444"/>
                  <a:gd name="T24" fmla="*/ 240 w 440"/>
                  <a:gd name="T25" fmla="*/ 0 h 444"/>
                  <a:gd name="T26" fmla="*/ 195 w 440"/>
                  <a:gd name="T27" fmla="*/ 0 h 444"/>
                  <a:gd name="T28" fmla="*/ 179 w 440"/>
                  <a:gd name="T29" fmla="*/ 48 h 444"/>
                  <a:gd name="T30" fmla="*/ 164 w 440"/>
                  <a:gd name="T31" fmla="*/ 51 h 444"/>
                  <a:gd name="T32" fmla="*/ 126 w 440"/>
                  <a:gd name="T33" fmla="*/ 16 h 444"/>
                  <a:gd name="T34" fmla="*/ 88 w 440"/>
                  <a:gd name="T35" fmla="*/ 39 h 444"/>
                  <a:gd name="T36" fmla="*/ 99 w 440"/>
                  <a:gd name="T37" fmla="*/ 89 h 444"/>
                  <a:gd name="T38" fmla="*/ 88 w 440"/>
                  <a:gd name="T39" fmla="*/ 100 h 444"/>
                  <a:gd name="T40" fmla="*/ 38 w 440"/>
                  <a:gd name="T41" fmla="*/ 90 h 444"/>
                  <a:gd name="T42" fmla="*/ 16 w 440"/>
                  <a:gd name="T43" fmla="*/ 128 h 444"/>
                  <a:gd name="T44" fmla="*/ 51 w 440"/>
                  <a:gd name="T45" fmla="*/ 167 h 444"/>
                  <a:gd name="T46" fmla="*/ 49 w 440"/>
                  <a:gd name="T47" fmla="*/ 182 h 444"/>
                  <a:gd name="T48" fmla="*/ 0 w 440"/>
                  <a:gd name="T49" fmla="*/ 197 h 444"/>
                  <a:gd name="T50" fmla="*/ 0 w 440"/>
                  <a:gd name="T51" fmla="*/ 242 h 444"/>
                  <a:gd name="T52" fmla="*/ 50 w 440"/>
                  <a:gd name="T53" fmla="*/ 258 h 444"/>
                  <a:gd name="T54" fmla="*/ 53 w 440"/>
                  <a:gd name="T55" fmla="*/ 273 h 444"/>
                  <a:gd name="T56" fmla="*/ 17 w 440"/>
                  <a:gd name="T57" fmla="*/ 312 h 444"/>
                  <a:gd name="T58" fmla="*/ 39 w 440"/>
                  <a:gd name="T59" fmla="*/ 350 h 444"/>
                  <a:gd name="T60" fmla="*/ 92 w 440"/>
                  <a:gd name="T61" fmla="*/ 338 h 444"/>
                  <a:gd name="T62" fmla="*/ 103 w 440"/>
                  <a:gd name="T63" fmla="*/ 349 h 444"/>
                  <a:gd name="T64" fmla="*/ 91 w 440"/>
                  <a:gd name="T65" fmla="*/ 401 h 444"/>
                  <a:gd name="T66" fmla="*/ 130 w 440"/>
                  <a:gd name="T67" fmla="*/ 423 h 444"/>
                  <a:gd name="T68" fmla="*/ 170 w 440"/>
                  <a:gd name="T69" fmla="*/ 386 h 444"/>
                  <a:gd name="T70" fmla="*/ 184 w 440"/>
                  <a:gd name="T71" fmla="*/ 390 h 444"/>
                  <a:gd name="T72" fmla="*/ 200 w 440"/>
                  <a:gd name="T73" fmla="*/ 444 h 444"/>
                  <a:gd name="T74" fmla="*/ 244 w 440"/>
                  <a:gd name="T75" fmla="*/ 444 h 444"/>
                  <a:gd name="T76" fmla="*/ 261 w 440"/>
                  <a:gd name="T77" fmla="*/ 389 h 444"/>
                  <a:gd name="T78" fmla="*/ 275 w 440"/>
                  <a:gd name="T79" fmla="*/ 385 h 444"/>
                  <a:gd name="T80" fmla="*/ 315 w 440"/>
                  <a:gd name="T81" fmla="*/ 423 h 444"/>
                  <a:gd name="T82" fmla="*/ 354 w 440"/>
                  <a:gd name="T83" fmla="*/ 400 h 444"/>
                  <a:gd name="T84" fmla="*/ 341 w 440"/>
                  <a:gd name="T85" fmla="*/ 344 h 444"/>
                  <a:gd name="T86" fmla="*/ 351 w 440"/>
                  <a:gd name="T87" fmla="*/ 335 h 444"/>
                  <a:gd name="T88" fmla="*/ 405 w 440"/>
                  <a:gd name="T89" fmla="*/ 347 h 444"/>
                  <a:gd name="T90" fmla="*/ 428 w 440"/>
                  <a:gd name="T91" fmla="*/ 309 h 444"/>
                  <a:gd name="T92" fmla="*/ 389 w 440"/>
                  <a:gd name="T93" fmla="*/ 267 h 444"/>
                  <a:gd name="T94" fmla="*/ 391 w 440"/>
                  <a:gd name="T95" fmla="*/ 253 h 444"/>
                  <a:gd name="T96" fmla="*/ 440 w 440"/>
                  <a:gd name="T97" fmla="*/ 237 h 4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440" h="444">
                    <a:moveTo>
                      <a:pt x="440" y="237"/>
                    </a:moveTo>
                    <a:cubicBezTo>
                      <a:pt x="440" y="192"/>
                      <a:pt x="440" y="192"/>
                      <a:pt x="440" y="192"/>
                    </a:cubicBezTo>
                    <a:cubicBezTo>
                      <a:pt x="389" y="176"/>
                      <a:pt x="389" y="176"/>
                      <a:pt x="389" y="176"/>
                    </a:cubicBezTo>
                    <a:cubicBezTo>
                      <a:pt x="388" y="171"/>
                      <a:pt x="388" y="166"/>
                      <a:pt x="386" y="162"/>
                    </a:cubicBezTo>
                    <a:cubicBezTo>
                      <a:pt x="423" y="123"/>
                      <a:pt x="423" y="123"/>
                      <a:pt x="423" y="123"/>
                    </a:cubicBezTo>
                    <a:cubicBezTo>
                      <a:pt x="400" y="84"/>
                      <a:pt x="400" y="84"/>
                      <a:pt x="400" y="84"/>
                    </a:cubicBezTo>
                    <a:cubicBezTo>
                      <a:pt x="347" y="96"/>
                      <a:pt x="347" y="96"/>
                      <a:pt x="347" y="96"/>
                    </a:cubicBezTo>
                    <a:cubicBezTo>
                      <a:pt x="344" y="92"/>
                      <a:pt x="340" y="89"/>
                      <a:pt x="337" y="86"/>
                    </a:cubicBezTo>
                    <a:cubicBezTo>
                      <a:pt x="348" y="34"/>
                      <a:pt x="348" y="34"/>
                      <a:pt x="348" y="34"/>
                    </a:cubicBezTo>
                    <a:cubicBezTo>
                      <a:pt x="310" y="11"/>
                      <a:pt x="310" y="11"/>
                      <a:pt x="310" y="11"/>
                    </a:cubicBezTo>
                    <a:cubicBezTo>
                      <a:pt x="270" y="48"/>
                      <a:pt x="270" y="48"/>
                      <a:pt x="270" y="48"/>
                    </a:cubicBezTo>
                    <a:cubicBezTo>
                      <a:pt x="265" y="47"/>
                      <a:pt x="260" y="47"/>
                      <a:pt x="255" y="46"/>
                    </a:cubicBezTo>
                    <a:cubicBezTo>
                      <a:pt x="240" y="0"/>
                      <a:pt x="240" y="0"/>
                      <a:pt x="240" y="0"/>
                    </a:cubicBezTo>
                    <a:cubicBezTo>
                      <a:pt x="195" y="0"/>
                      <a:pt x="195" y="0"/>
                      <a:pt x="195" y="0"/>
                    </a:cubicBezTo>
                    <a:cubicBezTo>
                      <a:pt x="179" y="48"/>
                      <a:pt x="179" y="48"/>
                      <a:pt x="179" y="48"/>
                    </a:cubicBezTo>
                    <a:cubicBezTo>
                      <a:pt x="174" y="49"/>
                      <a:pt x="169" y="49"/>
                      <a:pt x="164" y="51"/>
                    </a:cubicBezTo>
                    <a:cubicBezTo>
                      <a:pt x="126" y="16"/>
                      <a:pt x="126" y="16"/>
                      <a:pt x="126" y="16"/>
                    </a:cubicBezTo>
                    <a:cubicBezTo>
                      <a:pt x="88" y="39"/>
                      <a:pt x="88" y="39"/>
                      <a:pt x="88" y="39"/>
                    </a:cubicBezTo>
                    <a:cubicBezTo>
                      <a:pt x="99" y="89"/>
                      <a:pt x="99" y="89"/>
                      <a:pt x="99" y="89"/>
                    </a:cubicBezTo>
                    <a:cubicBezTo>
                      <a:pt x="95" y="93"/>
                      <a:pt x="91" y="96"/>
                      <a:pt x="88" y="100"/>
                    </a:cubicBezTo>
                    <a:cubicBezTo>
                      <a:pt x="38" y="90"/>
                      <a:pt x="38" y="90"/>
                      <a:pt x="38" y="90"/>
                    </a:cubicBezTo>
                    <a:cubicBezTo>
                      <a:pt x="16" y="128"/>
                      <a:pt x="16" y="128"/>
                      <a:pt x="16" y="128"/>
                    </a:cubicBezTo>
                    <a:cubicBezTo>
                      <a:pt x="51" y="167"/>
                      <a:pt x="51" y="167"/>
                      <a:pt x="51" y="167"/>
                    </a:cubicBezTo>
                    <a:cubicBezTo>
                      <a:pt x="49" y="171"/>
                      <a:pt x="50" y="176"/>
                      <a:pt x="49" y="182"/>
                    </a:cubicBezTo>
                    <a:cubicBezTo>
                      <a:pt x="0" y="197"/>
                      <a:pt x="0" y="197"/>
                      <a:pt x="0" y="197"/>
                    </a:cubicBezTo>
                    <a:cubicBezTo>
                      <a:pt x="0" y="242"/>
                      <a:pt x="0" y="242"/>
                      <a:pt x="0" y="242"/>
                    </a:cubicBezTo>
                    <a:cubicBezTo>
                      <a:pt x="50" y="258"/>
                      <a:pt x="50" y="258"/>
                      <a:pt x="50" y="258"/>
                    </a:cubicBezTo>
                    <a:cubicBezTo>
                      <a:pt x="51" y="263"/>
                      <a:pt x="52" y="268"/>
                      <a:pt x="53" y="273"/>
                    </a:cubicBezTo>
                    <a:cubicBezTo>
                      <a:pt x="17" y="312"/>
                      <a:pt x="17" y="312"/>
                      <a:pt x="17" y="312"/>
                    </a:cubicBezTo>
                    <a:cubicBezTo>
                      <a:pt x="39" y="350"/>
                      <a:pt x="39" y="350"/>
                      <a:pt x="39" y="350"/>
                    </a:cubicBezTo>
                    <a:cubicBezTo>
                      <a:pt x="92" y="338"/>
                      <a:pt x="92" y="338"/>
                      <a:pt x="92" y="338"/>
                    </a:cubicBezTo>
                    <a:cubicBezTo>
                      <a:pt x="95" y="342"/>
                      <a:pt x="99" y="345"/>
                      <a:pt x="103" y="349"/>
                    </a:cubicBezTo>
                    <a:cubicBezTo>
                      <a:pt x="91" y="401"/>
                      <a:pt x="91" y="401"/>
                      <a:pt x="91" y="401"/>
                    </a:cubicBezTo>
                    <a:cubicBezTo>
                      <a:pt x="130" y="423"/>
                      <a:pt x="130" y="423"/>
                      <a:pt x="130" y="423"/>
                    </a:cubicBezTo>
                    <a:cubicBezTo>
                      <a:pt x="170" y="386"/>
                      <a:pt x="170" y="386"/>
                      <a:pt x="170" y="386"/>
                    </a:cubicBezTo>
                    <a:cubicBezTo>
                      <a:pt x="174" y="387"/>
                      <a:pt x="179" y="389"/>
                      <a:pt x="184" y="390"/>
                    </a:cubicBezTo>
                    <a:cubicBezTo>
                      <a:pt x="200" y="444"/>
                      <a:pt x="200" y="444"/>
                      <a:pt x="200" y="444"/>
                    </a:cubicBezTo>
                    <a:cubicBezTo>
                      <a:pt x="244" y="444"/>
                      <a:pt x="244" y="444"/>
                      <a:pt x="244" y="444"/>
                    </a:cubicBezTo>
                    <a:cubicBezTo>
                      <a:pt x="261" y="389"/>
                      <a:pt x="261" y="389"/>
                      <a:pt x="261" y="389"/>
                    </a:cubicBezTo>
                    <a:cubicBezTo>
                      <a:pt x="266" y="388"/>
                      <a:pt x="270" y="386"/>
                      <a:pt x="275" y="385"/>
                    </a:cubicBezTo>
                    <a:cubicBezTo>
                      <a:pt x="315" y="423"/>
                      <a:pt x="315" y="423"/>
                      <a:pt x="315" y="423"/>
                    </a:cubicBezTo>
                    <a:cubicBezTo>
                      <a:pt x="354" y="400"/>
                      <a:pt x="354" y="400"/>
                      <a:pt x="354" y="400"/>
                    </a:cubicBezTo>
                    <a:cubicBezTo>
                      <a:pt x="341" y="344"/>
                      <a:pt x="341" y="344"/>
                      <a:pt x="341" y="344"/>
                    </a:cubicBezTo>
                    <a:cubicBezTo>
                      <a:pt x="345" y="341"/>
                      <a:pt x="348" y="338"/>
                      <a:pt x="351" y="335"/>
                    </a:cubicBezTo>
                    <a:cubicBezTo>
                      <a:pt x="405" y="347"/>
                      <a:pt x="405" y="347"/>
                      <a:pt x="405" y="347"/>
                    </a:cubicBezTo>
                    <a:cubicBezTo>
                      <a:pt x="428" y="309"/>
                      <a:pt x="428" y="309"/>
                      <a:pt x="428" y="309"/>
                    </a:cubicBezTo>
                    <a:cubicBezTo>
                      <a:pt x="389" y="267"/>
                      <a:pt x="389" y="267"/>
                      <a:pt x="389" y="267"/>
                    </a:cubicBezTo>
                    <a:cubicBezTo>
                      <a:pt x="390" y="262"/>
                      <a:pt x="390" y="257"/>
                      <a:pt x="391" y="253"/>
                    </a:cubicBezTo>
                    <a:cubicBezTo>
                      <a:pt x="440" y="237"/>
                      <a:pt x="440" y="237"/>
                      <a:pt x="440" y="237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5" name="Oval 77">
                <a:extLst>
                  <a:ext uri="{FF2B5EF4-FFF2-40B4-BE49-F238E27FC236}">
                    <a16:creationId xmlns:a16="http://schemas.microsoft.com/office/drawing/2014/main" id="{471B5EEB-9749-421A-9C43-E2039C7703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489200" y="1212850"/>
                <a:ext cx="1023938" cy="102552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6" name="Oval 78">
                <a:extLst>
                  <a:ext uri="{FF2B5EF4-FFF2-40B4-BE49-F238E27FC236}">
                    <a16:creationId xmlns:a16="http://schemas.microsoft.com/office/drawing/2014/main" id="{8A162DD9-D84A-4808-BB20-ECC23E4E692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14600" y="1239837"/>
                <a:ext cx="973138" cy="97155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57" name="Oval 101">
                <a:extLst>
                  <a:ext uri="{FF2B5EF4-FFF2-40B4-BE49-F238E27FC236}">
                    <a16:creationId xmlns:a16="http://schemas.microsoft.com/office/drawing/2014/main" id="{BB13BF95-1370-4F2D-B571-40C8ACDC76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90800" y="1314450"/>
                <a:ext cx="820738" cy="822325"/>
              </a:xfrm>
              <a:prstGeom prst="ellipse">
                <a:avLst/>
              </a:prstGeom>
              <a:solidFill>
                <a:sysClr val="window" lastClr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53" name="Freeform 290">
              <a:extLst>
                <a:ext uri="{FF2B5EF4-FFF2-40B4-BE49-F238E27FC236}">
                  <a16:creationId xmlns:a16="http://schemas.microsoft.com/office/drawing/2014/main" id="{D8B13E96-802E-4DD5-9460-6863E4C1538F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391053" y="3942017"/>
              <a:ext cx="214666" cy="166267"/>
            </a:xfrm>
            <a:custGeom>
              <a:avLst/>
              <a:gdLst>
                <a:gd name="T0" fmla="*/ 995 w 996"/>
                <a:gd name="T1" fmla="*/ 409 h 770"/>
                <a:gd name="T2" fmla="*/ 836 w 996"/>
                <a:gd name="T3" fmla="*/ 409 h 770"/>
                <a:gd name="T4" fmla="*/ 543 w 996"/>
                <a:gd name="T5" fmla="*/ 192 h 770"/>
                <a:gd name="T6" fmla="*/ 384 w 996"/>
                <a:gd name="T7" fmla="*/ 275 h 770"/>
                <a:gd name="T8" fmla="*/ 360 w 996"/>
                <a:gd name="T9" fmla="*/ 158 h 770"/>
                <a:gd name="T10" fmla="*/ 702 w 996"/>
                <a:gd name="T11" fmla="*/ 33 h 770"/>
                <a:gd name="T12" fmla="*/ 836 w 996"/>
                <a:gd name="T13" fmla="*/ 133 h 770"/>
                <a:gd name="T14" fmla="*/ 334 w 996"/>
                <a:gd name="T15" fmla="*/ 626 h 770"/>
                <a:gd name="T16" fmla="*/ 276 w 996"/>
                <a:gd name="T17" fmla="*/ 551 h 770"/>
                <a:gd name="T18" fmla="*/ 209 w 996"/>
                <a:gd name="T19" fmla="*/ 484 h 770"/>
                <a:gd name="T20" fmla="*/ 109 w 996"/>
                <a:gd name="T21" fmla="*/ 434 h 770"/>
                <a:gd name="T22" fmla="*/ 159 w 996"/>
                <a:gd name="T23" fmla="*/ 535 h 770"/>
                <a:gd name="T24" fmla="*/ 226 w 996"/>
                <a:gd name="T25" fmla="*/ 602 h 770"/>
                <a:gd name="T26" fmla="*/ 293 w 996"/>
                <a:gd name="T27" fmla="*/ 668 h 770"/>
                <a:gd name="T28" fmla="*/ 393 w 996"/>
                <a:gd name="T29" fmla="*/ 727 h 770"/>
                <a:gd name="T30" fmla="*/ 334 w 996"/>
                <a:gd name="T31" fmla="*/ 626 h 770"/>
                <a:gd name="T32" fmla="*/ 594 w 996"/>
                <a:gd name="T33" fmla="*/ 267 h 770"/>
                <a:gd name="T34" fmla="*/ 443 w 996"/>
                <a:gd name="T35" fmla="*/ 301 h 770"/>
                <a:gd name="T36" fmla="*/ 284 w 996"/>
                <a:gd name="T37" fmla="*/ 217 h 770"/>
                <a:gd name="T38" fmla="*/ 460 w 996"/>
                <a:gd name="T39" fmla="*/ 50 h 770"/>
                <a:gd name="T40" fmla="*/ 184 w 996"/>
                <a:gd name="T41" fmla="*/ 100 h 770"/>
                <a:gd name="T42" fmla="*/ 0 w 996"/>
                <a:gd name="T43" fmla="*/ 66 h 770"/>
                <a:gd name="T44" fmla="*/ 50 w 996"/>
                <a:gd name="T45" fmla="*/ 443 h 770"/>
                <a:gd name="T46" fmla="*/ 234 w 996"/>
                <a:gd name="T47" fmla="*/ 392 h 770"/>
                <a:gd name="T48" fmla="*/ 293 w 996"/>
                <a:gd name="T49" fmla="*/ 468 h 770"/>
                <a:gd name="T50" fmla="*/ 360 w 996"/>
                <a:gd name="T51" fmla="*/ 535 h 770"/>
                <a:gd name="T52" fmla="*/ 426 w 996"/>
                <a:gd name="T53" fmla="*/ 610 h 770"/>
                <a:gd name="T54" fmla="*/ 477 w 996"/>
                <a:gd name="T55" fmla="*/ 727 h 770"/>
                <a:gd name="T56" fmla="*/ 543 w 996"/>
                <a:gd name="T57" fmla="*/ 660 h 770"/>
                <a:gd name="T58" fmla="*/ 485 w 996"/>
                <a:gd name="T59" fmla="*/ 585 h 770"/>
                <a:gd name="T60" fmla="*/ 569 w 996"/>
                <a:gd name="T61" fmla="*/ 668 h 770"/>
                <a:gd name="T62" fmla="*/ 627 w 996"/>
                <a:gd name="T63" fmla="*/ 602 h 770"/>
                <a:gd name="T64" fmla="*/ 652 w 996"/>
                <a:gd name="T65" fmla="*/ 610 h 770"/>
                <a:gd name="T66" fmla="*/ 719 w 996"/>
                <a:gd name="T67" fmla="*/ 543 h 770"/>
                <a:gd name="T68" fmla="*/ 727 w 996"/>
                <a:gd name="T69" fmla="*/ 526 h 770"/>
                <a:gd name="T70" fmla="*/ 786 w 996"/>
                <a:gd name="T71" fmla="*/ 535 h 770"/>
                <a:gd name="T72" fmla="*/ 786 w 996"/>
                <a:gd name="T73" fmla="*/ 468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996" h="770">
                  <a:moveTo>
                    <a:pt x="995" y="100"/>
                  </a:moveTo>
                  <a:cubicBezTo>
                    <a:pt x="995" y="409"/>
                    <a:pt x="995" y="409"/>
                    <a:pt x="995" y="409"/>
                  </a:cubicBezTo>
                  <a:cubicBezTo>
                    <a:pt x="995" y="409"/>
                    <a:pt x="928" y="426"/>
                    <a:pt x="920" y="426"/>
                  </a:cubicBezTo>
                  <a:cubicBezTo>
                    <a:pt x="903" y="426"/>
                    <a:pt x="861" y="443"/>
                    <a:pt x="836" y="409"/>
                  </a:cubicBezTo>
                  <a:cubicBezTo>
                    <a:pt x="786" y="367"/>
                    <a:pt x="619" y="192"/>
                    <a:pt x="619" y="192"/>
                  </a:cubicBezTo>
                  <a:cubicBezTo>
                    <a:pt x="619" y="192"/>
                    <a:pt x="594" y="167"/>
                    <a:pt x="543" y="192"/>
                  </a:cubicBezTo>
                  <a:cubicBezTo>
                    <a:pt x="502" y="217"/>
                    <a:pt x="443" y="250"/>
                    <a:pt x="418" y="259"/>
                  </a:cubicBezTo>
                  <a:cubicBezTo>
                    <a:pt x="410" y="267"/>
                    <a:pt x="393" y="275"/>
                    <a:pt x="384" y="275"/>
                  </a:cubicBezTo>
                  <a:cubicBezTo>
                    <a:pt x="351" y="275"/>
                    <a:pt x="326" y="242"/>
                    <a:pt x="326" y="209"/>
                  </a:cubicBezTo>
                  <a:cubicBezTo>
                    <a:pt x="326" y="183"/>
                    <a:pt x="343" y="167"/>
                    <a:pt x="360" y="158"/>
                  </a:cubicBezTo>
                  <a:cubicBezTo>
                    <a:pt x="426" y="116"/>
                    <a:pt x="552" y="50"/>
                    <a:pt x="602" y="16"/>
                  </a:cubicBezTo>
                  <a:cubicBezTo>
                    <a:pt x="635" y="0"/>
                    <a:pt x="652" y="0"/>
                    <a:pt x="702" y="33"/>
                  </a:cubicBezTo>
                  <a:cubicBezTo>
                    <a:pt x="752" y="83"/>
                    <a:pt x="803" y="125"/>
                    <a:pt x="803" y="125"/>
                  </a:cubicBezTo>
                  <a:cubicBezTo>
                    <a:pt x="803" y="125"/>
                    <a:pt x="819" y="133"/>
                    <a:pt x="836" y="133"/>
                  </a:cubicBezTo>
                  <a:cubicBezTo>
                    <a:pt x="878" y="125"/>
                    <a:pt x="995" y="100"/>
                    <a:pt x="995" y="100"/>
                  </a:cubicBezTo>
                  <a:close/>
                  <a:moveTo>
                    <a:pt x="334" y="626"/>
                  </a:moveTo>
                  <a:cubicBezTo>
                    <a:pt x="343" y="610"/>
                    <a:pt x="343" y="585"/>
                    <a:pt x="326" y="568"/>
                  </a:cubicBezTo>
                  <a:cubicBezTo>
                    <a:pt x="309" y="551"/>
                    <a:pt x="293" y="551"/>
                    <a:pt x="276" y="551"/>
                  </a:cubicBezTo>
                  <a:cubicBezTo>
                    <a:pt x="276" y="535"/>
                    <a:pt x="276" y="510"/>
                    <a:pt x="259" y="501"/>
                  </a:cubicBezTo>
                  <a:cubicBezTo>
                    <a:pt x="251" y="484"/>
                    <a:pt x="226" y="476"/>
                    <a:pt x="209" y="484"/>
                  </a:cubicBezTo>
                  <a:cubicBezTo>
                    <a:pt x="217" y="468"/>
                    <a:pt x="209" y="443"/>
                    <a:pt x="201" y="426"/>
                  </a:cubicBezTo>
                  <a:cubicBezTo>
                    <a:pt x="176" y="401"/>
                    <a:pt x="134" y="409"/>
                    <a:pt x="109" y="434"/>
                  </a:cubicBezTo>
                  <a:cubicBezTo>
                    <a:pt x="92" y="451"/>
                    <a:pt x="75" y="501"/>
                    <a:pt x="92" y="526"/>
                  </a:cubicBezTo>
                  <a:cubicBezTo>
                    <a:pt x="117" y="551"/>
                    <a:pt x="142" y="535"/>
                    <a:pt x="159" y="535"/>
                  </a:cubicBezTo>
                  <a:cubicBezTo>
                    <a:pt x="159" y="551"/>
                    <a:pt x="142" y="568"/>
                    <a:pt x="159" y="593"/>
                  </a:cubicBezTo>
                  <a:cubicBezTo>
                    <a:pt x="176" y="618"/>
                    <a:pt x="209" y="602"/>
                    <a:pt x="226" y="602"/>
                  </a:cubicBezTo>
                  <a:cubicBezTo>
                    <a:pt x="217" y="618"/>
                    <a:pt x="201" y="643"/>
                    <a:pt x="226" y="668"/>
                  </a:cubicBezTo>
                  <a:cubicBezTo>
                    <a:pt x="242" y="685"/>
                    <a:pt x="276" y="677"/>
                    <a:pt x="293" y="668"/>
                  </a:cubicBezTo>
                  <a:cubicBezTo>
                    <a:pt x="284" y="693"/>
                    <a:pt x="268" y="710"/>
                    <a:pt x="293" y="744"/>
                  </a:cubicBezTo>
                  <a:cubicBezTo>
                    <a:pt x="318" y="769"/>
                    <a:pt x="368" y="752"/>
                    <a:pt x="393" y="727"/>
                  </a:cubicBezTo>
                  <a:cubicBezTo>
                    <a:pt x="418" y="702"/>
                    <a:pt x="418" y="668"/>
                    <a:pt x="393" y="643"/>
                  </a:cubicBezTo>
                  <a:cubicBezTo>
                    <a:pt x="376" y="626"/>
                    <a:pt x="360" y="626"/>
                    <a:pt x="334" y="626"/>
                  </a:cubicBezTo>
                  <a:close/>
                  <a:moveTo>
                    <a:pt x="786" y="468"/>
                  </a:moveTo>
                  <a:cubicBezTo>
                    <a:pt x="610" y="284"/>
                    <a:pt x="694" y="367"/>
                    <a:pt x="594" y="267"/>
                  </a:cubicBezTo>
                  <a:cubicBezTo>
                    <a:pt x="594" y="267"/>
                    <a:pt x="569" y="234"/>
                    <a:pt x="527" y="259"/>
                  </a:cubicBezTo>
                  <a:cubicBezTo>
                    <a:pt x="502" y="267"/>
                    <a:pt x="468" y="284"/>
                    <a:pt x="443" y="301"/>
                  </a:cubicBezTo>
                  <a:cubicBezTo>
                    <a:pt x="418" y="309"/>
                    <a:pt x="393" y="317"/>
                    <a:pt x="384" y="317"/>
                  </a:cubicBezTo>
                  <a:cubicBezTo>
                    <a:pt x="326" y="317"/>
                    <a:pt x="284" y="267"/>
                    <a:pt x="284" y="217"/>
                  </a:cubicBezTo>
                  <a:cubicBezTo>
                    <a:pt x="284" y="175"/>
                    <a:pt x="301" y="142"/>
                    <a:pt x="334" y="125"/>
                  </a:cubicBezTo>
                  <a:cubicBezTo>
                    <a:pt x="368" y="100"/>
                    <a:pt x="460" y="50"/>
                    <a:pt x="460" y="50"/>
                  </a:cubicBezTo>
                  <a:cubicBezTo>
                    <a:pt x="460" y="50"/>
                    <a:pt x="435" y="8"/>
                    <a:pt x="376" y="8"/>
                  </a:cubicBezTo>
                  <a:cubicBezTo>
                    <a:pt x="309" y="8"/>
                    <a:pt x="184" y="100"/>
                    <a:pt x="184" y="100"/>
                  </a:cubicBezTo>
                  <a:cubicBezTo>
                    <a:pt x="184" y="100"/>
                    <a:pt x="150" y="116"/>
                    <a:pt x="100" y="10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0" y="426"/>
                    <a:pt x="0" y="426"/>
                    <a:pt x="0" y="426"/>
                  </a:cubicBezTo>
                  <a:cubicBezTo>
                    <a:pt x="0" y="426"/>
                    <a:pt x="25" y="434"/>
                    <a:pt x="50" y="443"/>
                  </a:cubicBezTo>
                  <a:cubicBezTo>
                    <a:pt x="59" y="426"/>
                    <a:pt x="67" y="409"/>
                    <a:pt x="83" y="392"/>
                  </a:cubicBezTo>
                  <a:cubicBezTo>
                    <a:pt x="125" y="351"/>
                    <a:pt x="192" y="351"/>
                    <a:pt x="234" y="392"/>
                  </a:cubicBezTo>
                  <a:cubicBezTo>
                    <a:pt x="242" y="409"/>
                    <a:pt x="251" y="417"/>
                    <a:pt x="251" y="434"/>
                  </a:cubicBezTo>
                  <a:cubicBezTo>
                    <a:pt x="268" y="443"/>
                    <a:pt x="284" y="451"/>
                    <a:pt x="293" y="468"/>
                  </a:cubicBezTo>
                  <a:cubicBezTo>
                    <a:pt x="309" y="476"/>
                    <a:pt x="318" y="493"/>
                    <a:pt x="318" y="510"/>
                  </a:cubicBezTo>
                  <a:cubicBezTo>
                    <a:pt x="334" y="510"/>
                    <a:pt x="351" y="518"/>
                    <a:pt x="360" y="535"/>
                  </a:cubicBezTo>
                  <a:cubicBezTo>
                    <a:pt x="376" y="551"/>
                    <a:pt x="384" y="568"/>
                    <a:pt x="384" y="585"/>
                  </a:cubicBezTo>
                  <a:cubicBezTo>
                    <a:pt x="401" y="585"/>
                    <a:pt x="418" y="593"/>
                    <a:pt x="426" y="610"/>
                  </a:cubicBezTo>
                  <a:cubicBezTo>
                    <a:pt x="451" y="635"/>
                    <a:pt x="460" y="668"/>
                    <a:pt x="451" y="702"/>
                  </a:cubicBezTo>
                  <a:cubicBezTo>
                    <a:pt x="460" y="702"/>
                    <a:pt x="468" y="718"/>
                    <a:pt x="477" y="727"/>
                  </a:cubicBezTo>
                  <a:cubicBezTo>
                    <a:pt x="493" y="744"/>
                    <a:pt x="527" y="744"/>
                    <a:pt x="543" y="727"/>
                  </a:cubicBezTo>
                  <a:cubicBezTo>
                    <a:pt x="560" y="710"/>
                    <a:pt x="560" y="677"/>
                    <a:pt x="543" y="660"/>
                  </a:cubicBezTo>
                  <a:lnTo>
                    <a:pt x="535" y="660"/>
                  </a:lnTo>
                  <a:cubicBezTo>
                    <a:pt x="485" y="602"/>
                    <a:pt x="477" y="593"/>
                    <a:pt x="485" y="585"/>
                  </a:cubicBezTo>
                  <a:cubicBezTo>
                    <a:pt x="493" y="585"/>
                    <a:pt x="502" y="593"/>
                    <a:pt x="560" y="660"/>
                  </a:cubicBezTo>
                  <a:cubicBezTo>
                    <a:pt x="569" y="668"/>
                    <a:pt x="569" y="668"/>
                    <a:pt x="569" y="668"/>
                  </a:cubicBezTo>
                  <a:cubicBezTo>
                    <a:pt x="585" y="685"/>
                    <a:pt x="610" y="685"/>
                    <a:pt x="627" y="668"/>
                  </a:cubicBezTo>
                  <a:cubicBezTo>
                    <a:pt x="644" y="652"/>
                    <a:pt x="644" y="618"/>
                    <a:pt x="627" y="602"/>
                  </a:cubicBezTo>
                  <a:cubicBezTo>
                    <a:pt x="569" y="535"/>
                    <a:pt x="560" y="526"/>
                    <a:pt x="560" y="518"/>
                  </a:cubicBezTo>
                  <a:cubicBezTo>
                    <a:pt x="569" y="518"/>
                    <a:pt x="594" y="551"/>
                    <a:pt x="652" y="610"/>
                  </a:cubicBezTo>
                  <a:cubicBezTo>
                    <a:pt x="669" y="626"/>
                    <a:pt x="702" y="626"/>
                    <a:pt x="719" y="610"/>
                  </a:cubicBezTo>
                  <a:cubicBezTo>
                    <a:pt x="727" y="593"/>
                    <a:pt x="736" y="568"/>
                    <a:pt x="719" y="543"/>
                  </a:cubicBezTo>
                  <a:cubicBezTo>
                    <a:pt x="644" y="468"/>
                    <a:pt x="644" y="468"/>
                    <a:pt x="652" y="459"/>
                  </a:cubicBezTo>
                  <a:lnTo>
                    <a:pt x="727" y="526"/>
                  </a:lnTo>
                  <a:cubicBezTo>
                    <a:pt x="727" y="535"/>
                    <a:pt x="727" y="535"/>
                    <a:pt x="727" y="535"/>
                  </a:cubicBezTo>
                  <a:cubicBezTo>
                    <a:pt x="744" y="551"/>
                    <a:pt x="769" y="551"/>
                    <a:pt x="786" y="535"/>
                  </a:cubicBezTo>
                  <a:cubicBezTo>
                    <a:pt x="803" y="510"/>
                    <a:pt x="803" y="484"/>
                    <a:pt x="786" y="468"/>
                  </a:cubicBezTo>
                  <a:close/>
                  <a:moveTo>
                    <a:pt x="786" y="468"/>
                  </a:moveTo>
                  <a:lnTo>
                    <a:pt x="786" y="46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/>
          </p:spPr>
          <p:txBody>
            <a:bodyPr wrap="none" lIns="182843" tIns="91422" rIns="182843" bIns="91422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8" name="Group 30">
            <a:extLst>
              <a:ext uri="{FF2B5EF4-FFF2-40B4-BE49-F238E27FC236}">
                <a16:creationId xmlns:a16="http://schemas.microsoft.com/office/drawing/2014/main" id="{D0C799A3-5B86-4A51-B634-14D64EB3FCF6}"/>
              </a:ext>
            </a:extLst>
          </p:cNvPr>
          <p:cNvGrpSpPr/>
          <p:nvPr/>
        </p:nvGrpSpPr>
        <p:grpSpPr>
          <a:xfrm>
            <a:off x="1492296" y="1482619"/>
            <a:ext cx="1987756" cy="771507"/>
            <a:chOff x="8274122" y="2372461"/>
            <a:chExt cx="2153059" cy="835667"/>
          </a:xfrm>
        </p:grpSpPr>
        <p:sp>
          <p:nvSpPr>
            <p:cNvPr id="59" name="TextBox 31">
              <a:extLst>
                <a:ext uri="{FF2B5EF4-FFF2-40B4-BE49-F238E27FC236}">
                  <a16:creationId xmlns:a16="http://schemas.microsoft.com/office/drawing/2014/main" id="{89896084-C081-44F7-992C-158794B68C41}"/>
                </a:ext>
              </a:extLst>
            </p:cNvPr>
            <p:cNvSpPr txBox="1"/>
            <p:nvPr/>
          </p:nvSpPr>
          <p:spPr>
            <a:xfrm flipH="1">
              <a:off x="8274122" y="2372461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One</a:t>
              </a:r>
              <a:endParaRPr lang="id-ID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TextBox 32">
              <a:extLst>
                <a:ext uri="{FF2B5EF4-FFF2-40B4-BE49-F238E27FC236}">
                  <a16:creationId xmlns:a16="http://schemas.microsoft.com/office/drawing/2014/main" id="{53696CF1-CA53-4B02-AAF4-02CA6912CD98}"/>
                </a:ext>
              </a:extLst>
            </p:cNvPr>
            <p:cNvSpPr txBox="1"/>
            <p:nvPr/>
          </p:nvSpPr>
          <p:spPr>
            <a:xfrm flipH="1">
              <a:off x="8274122" y="2708070"/>
              <a:ext cx="2153058" cy="50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1" name="Group 33">
            <a:extLst>
              <a:ext uri="{FF2B5EF4-FFF2-40B4-BE49-F238E27FC236}">
                <a16:creationId xmlns:a16="http://schemas.microsoft.com/office/drawing/2014/main" id="{555E4963-FEC0-4F73-A3FF-57ECA1580172}"/>
              </a:ext>
            </a:extLst>
          </p:cNvPr>
          <p:cNvGrpSpPr/>
          <p:nvPr/>
        </p:nvGrpSpPr>
        <p:grpSpPr>
          <a:xfrm>
            <a:off x="3687159" y="1978874"/>
            <a:ext cx="1987756" cy="771507"/>
            <a:chOff x="8274122" y="2413729"/>
            <a:chExt cx="2153059" cy="835667"/>
          </a:xfrm>
        </p:grpSpPr>
        <p:sp>
          <p:nvSpPr>
            <p:cNvPr id="64" name="TextBox 34">
              <a:extLst>
                <a:ext uri="{FF2B5EF4-FFF2-40B4-BE49-F238E27FC236}">
                  <a16:creationId xmlns:a16="http://schemas.microsoft.com/office/drawing/2014/main" id="{98890919-0F85-4B0E-A549-9E49A6821CBF}"/>
                </a:ext>
              </a:extLst>
            </p:cNvPr>
            <p:cNvSpPr txBox="1"/>
            <p:nvPr/>
          </p:nvSpPr>
          <p:spPr>
            <a:xfrm flipH="1">
              <a:off x="8274122" y="2413729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Two</a:t>
              </a:r>
              <a:endParaRPr lang="id-ID" sz="1400" b="1" dirty="0">
                <a:solidFill>
                  <a:srgbClr val="2D384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TextBox 35">
              <a:extLst>
                <a:ext uri="{FF2B5EF4-FFF2-40B4-BE49-F238E27FC236}">
                  <a16:creationId xmlns:a16="http://schemas.microsoft.com/office/drawing/2014/main" id="{7626F8E6-6F34-42DA-912D-F91358E1E397}"/>
                </a:ext>
              </a:extLst>
            </p:cNvPr>
            <p:cNvSpPr txBox="1"/>
            <p:nvPr/>
          </p:nvSpPr>
          <p:spPr>
            <a:xfrm flipH="1">
              <a:off x="8274122" y="2749338"/>
              <a:ext cx="2153058" cy="50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6" name="Group 36">
            <a:extLst>
              <a:ext uri="{FF2B5EF4-FFF2-40B4-BE49-F238E27FC236}">
                <a16:creationId xmlns:a16="http://schemas.microsoft.com/office/drawing/2014/main" id="{BAFAC273-EBB3-441F-8DAC-5F67C6DA875D}"/>
              </a:ext>
            </a:extLst>
          </p:cNvPr>
          <p:cNvGrpSpPr/>
          <p:nvPr/>
        </p:nvGrpSpPr>
        <p:grpSpPr>
          <a:xfrm>
            <a:off x="6190005" y="4864960"/>
            <a:ext cx="1987756" cy="771510"/>
            <a:chOff x="8274122" y="2475629"/>
            <a:chExt cx="2153059" cy="835670"/>
          </a:xfrm>
        </p:grpSpPr>
        <p:sp>
          <p:nvSpPr>
            <p:cNvPr id="67" name="TextBox 37">
              <a:extLst>
                <a:ext uri="{FF2B5EF4-FFF2-40B4-BE49-F238E27FC236}">
                  <a16:creationId xmlns:a16="http://schemas.microsoft.com/office/drawing/2014/main" id="{441DD4D7-A234-45A0-A3C5-8897B372EF0A}"/>
                </a:ext>
              </a:extLst>
            </p:cNvPr>
            <p:cNvSpPr txBox="1"/>
            <p:nvPr/>
          </p:nvSpPr>
          <p:spPr>
            <a:xfrm flipH="1">
              <a:off x="8274122" y="2475629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Three</a:t>
              </a:r>
              <a:endParaRPr lang="id-ID" sz="1400" b="1" dirty="0">
                <a:solidFill>
                  <a:srgbClr val="2D384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TextBox 38">
              <a:extLst>
                <a:ext uri="{FF2B5EF4-FFF2-40B4-BE49-F238E27FC236}">
                  <a16:creationId xmlns:a16="http://schemas.microsoft.com/office/drawing/2014/main" id="{B6A0BE5E-5B57-4F08-B1C2-D38921D8507D}"/>
                </a:ext>
              </a:extLst>
            </p:cNvPr>
            <p:cNvSpPr txBox="1"/>
            <p:nvPr/>
          </p:nvSpPr>
          <p:spPr>
            <a:xfrm flipH="1">
              <a:off x="8274122" y="2811241"/>
              <a:ext cx="2153058" cy="50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9" name="Group 39">
            <a:extLst>
              <a:ext uri="{FF2B5EF4-FFF2-40B4-BE49-F238E27FC236}">
                <a16:creationId xmlns:a16="http://schemas.microsoft.com/office/drawing/2014/main" id="{39565D0A-E3FC-4E36-98DD-07FAF2ADFDE5}"/>
              </a:ext>
            </a:extLst>
          </p:cNvPr>
          <p:cNvGrpSpPr/>
          <p:nvPr/>
        </p:nvGrpSpPr>
        <p:grpSpPr>
          <a:xfrm>
            <a:off x="8601973" y="1708504"/>
            <a:ext cx="1987756" cy="771507"/>
            <a:chOff x="8274122" y="2413729"/>
            <a:chExt cx="2153059" cy="835667"/>
          </a:xfrm>
        </p:grpSpPr>
        <p:sp>
          <p:nvSpPr>
            <p:cNvPr id="70" name="TextBox 40">
              <a:extLst>
                <a:ext uri="{FF2B5EF4-FFF2-40B4-BE49-F238E27FC236}">
                  <a16:creationId xmlns:a16="http://schemas.microsoft.com/office/drawing/2014/main" id="{00758908-E125-4EEB-9E8D-1F54A6700179}"/>
                </a:ext>
              </a:extLst>
            </p:cNvPr>
            <p:cNvSpPr txBox="1"/>
            <p:nvPr/>
          </p:nvSpPr>
          <p:spPr>
            <a:xfrm flipH="1">
              <a:off x="8274122" y="2413729"/>
              <a:ext cx="2153059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 algn="ctr">
                <a:defRPr/>
              </a:pPr>
              <a:r>
                <a:rPr lang="en-US" sz="1400" b="1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Option Four</a:t>
              </a:r>
              <a:endParaRPr lang="id-ID" sz="1400" b="1" dirty="0">
                <a:solidFill>
                  <a:srgbClr val="2D384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TextBox 41">
              <a:extLst>
                <a:ext uri="{FF2B5EF4-FFF2-40B4-BE49-F238E27FC236}">
                  <a16:creationId xmlns:a16="http://schemas.microsoft.com/office/drawing/2014/main" id="{7E498240-E856-442E-8102-151DCB91F1EE}"/>
                </a:ext>
              </a:extLst>
            </p:cNvPr>
            <p:cNvSpPr txBox="1"/>
            <p:nvPr/>
          </p:nvSpPr>
          <p:spPr>
            <a:xfrm flipH="1">
              <a:off x="8274122" y="2749338"/>
              <a:ext cx="2153058" cy="5000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 thing here please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cxnSp>
        <p:nvCxnSpPr>
          <p:cNvPr id="72" name="Straight Connector 42">
            <a:extLst>
              <a:ext uri="{FF2B5EF4-FFF2-40B4-BE49-F238E27FC236}">
                <a16:creationId xmlns:a16="http://schemas.microsoft.com/office/drawing/2014/main" id="{CB99E704-9F34-4B9D-8AF1-8CC1B59B442F}"/>
              </a:ext>
            </a:extLst>
          </p:cNvPr>
          <p:cNvCxnSpPr>
            <a:cxnSpLocks/>
          </p:cNvCxnSpPr>
          <p:nvPr/>
        </p:nvCxnSpPr>
        <p:spPr>
          <a:xfrm>
            <a:off x="7183883" y="4083368"/>
            <a:ext cx="0" cy="614362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73" name="Straight Connector 43">
            <a:extLst>
              <a:ext uri="{FF2B5EF4-FFF2-40B4-BE49-F238E27FC236}">
                <a16:creationId xmlns:a16="http://schemas.microsoft.com/office/drawing/2014/main" id="{E7416629-F437-451B-A044-3960B6E6376B}"/>
              </a:ext>
            </a:extLst>
          </p:cNvPr>
          <p:cNvCxnSpPr>
            <a:cxnSpLocks/>
          </p:cNvCxnSpPr>
          <p:nvPr/>
        </p:nvCxnSpPr>
        <p:spPr>
          <a:xfrm>
            <a:off x="4681036" y="2978738"/>
            <a:ext cx="0" cy="422239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7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74" name="Straight Connector 44">
            <a:extLst>
              <a:ext uri="{FF2B5EF4-FFF2-40B4-BE49-F238E27FC236}">
                <a16:creationId xmlns:a16="http://schemas.microsoft.com/office/drawing/2014/main" id="{951C906A-F324-45A3-9AE0-CFE904618217}"/>
              </a:ext>
            </a:extLst>
          </p:cNvPr>
          <p:cNvCxnSpPr>
            <a:cxnSpLocks/>
          </p:cNvCxnSpPr>
          <p:nvPr/>
        </p:nvCxnSpPr>
        <p:spPr>
          <a:xfrm>
            <a:off x="2486174" y="2399030"/>
            <a:ext cx="0" cy="366647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  <p:cxnSp>
        <p:nvCxnSpPr>
          <p:cNvPr id="75" name="Straight Connector 45">
            <a:extLst>
              <a:ext uri="{FF2B5EF4-FFF2-40B4-BE49-F238E27FC236}">
                <a16:creationId xmlns:a16="http://schemas.microsoft.com/office/drawing/2014/main" id="{DB18DB41-AB89-49D2-B4FF-A6592E24140F}"/>
              </a:ext>
            </a:extLst>
          </p:cNvPr>
          <p:cNvCxnSpPr>
            <a:cxnSpLocks/>
          </p:cNvCxnSpPr>
          <p:nvPr/>
        </p:nvCxnSpPr>
        <p:spPr>
          <a:xfrm>
            <a:off x="9595851" y="2604629"/>
            <a:ext cx="0" cy="582903"/>
          </a:xfrm>
          <a:prstGeom prst="line">
            <a:avLst/>
          </a:prstGeom>
          <a:noFill/>
          <a:ln w="6350" cap="flat" cmpd="sng" algn="ctr">
            <a:solidFill>
              <a:sysClr val="window" lastClr="FFFFFF">
                <a:lumMod val="85000"/>
              </a:sysClr>
            </a:solidFill>
            <a:prstDash val="solid"/>
            <a:miter lim="800000"/>
            <a:headEnd type="oval"/>
            <a:tailEnd type="oval"/>
          </a:ln>
          <a:effectLst/>
        </p:spPr>
      </p:cxnSp>
    </p:spTree>
    <p:extLst>
      <p:ext uri="{BB962C8B-B14F-4D97-AF65-F5344CB8AC3E}">
        <p14:creationId xmlns:p14="http://schemas.microsoft.com/office/powerpoint/2010/main" val="6309609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FABC555-20B9-40A6-8E9A-3103ED4D74E2}"/>
              </a:ext>
            </a:extLst>
          </p:cNvPr>
          <p:cNvGrpSpPr/>
          <p:nvPr/>
        </p:nvGrpSpPr>
        <p:grpSpPr>
          <a:xfrm>
            <a:off x="3515932" y="428888"/>
            <a:ext cx="5228823" cy="708647"/>
            <a:chOff x="3515932" y="428888"/>
            <a:chExt cx="5228823" cy="708647"/>
          </a:xfrm>
        </p:grpSpPr>
        <p:sp>
          <p:nvSpPr>
            <p:cNvPr id="62" name="TextBox 9">
              <a:extLst>
                <a:ext uri="{FF2B5EF4-FFF2-40B4-BE49-F238E27FC236}">
                  <a16:creationId xmlns:a16="http://schemas.microsoft.com/office/drawing/2014/main" id="{844F04ED-FAEB-4693-AB25-70E4E2F85C77}"/>
                </a:ext>
              </a:extLst>
            </p:cNvPr>
            <p:cNvSpPr txBox="1"/>
            <p:nvPr/>
          </p:nvSpPr>
          <p:spPr>
            <a:xfrm>
              <a:off x="3515932" y="428888"/>
              <a:ext cx="52288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26BAB"/>
                  </a:solidFill>
                  <a:effectLst/>
                  <a:uLnTx/>
                  <a:uFillTx/>
                  <a:latin typeface="Economica" panose="02000506040000020004" pitchFamily="50" charset="0"/>
                  <a:ea typeface="+mn-ea"/>
                  <a:cs typeface="+mn-cs"/>
                </a:rPr>
                <a:t>OUR BUSINESS CONCEPT</a:t>
              </a:r>
              <a:endParaRPr kumimoji="0" lang="en-IN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endParaRPr>
            </a:p>
          </p:txBody>
        </p:sp>
        <p:sp>
          <p:nvSpPr>
            <p:cNvPr id="63" name="TextBox 10">
              <a:extLst>
                <a:ext uri="{FF2B5EF4-FFF2-40B4-BE49-F238E27FC236}">
                  <a16:creationId xmlns:a16="http://schemas.microsoft.com/office/drawing/2014/main" id="{8A72C69B-4AFC-47A3-8B7F-F71D7C8E2D15}"/>
                </a:ext>
              </a:extLst>
            </p:cNvPr>
            <p:cNvSpPr txBox="1"/>
            <p:nvPr/>
          </p:nvSpPr>
          <p:spPr>
            <a:xfrm>
              <a:off x="5217247" y="829758"/>
              <a:ext cx="220874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65000"/>
                      <a:lumOff val="35000"/>
                    </a:srgbClr>
                  </a:solidFill>
                  <a:effectLst/>
                  <a:uLnTx/>
                  <a:uFillTx/>
                  <a:latin typeface="Roboto Condensed Light" panose="02000000000000000000" pitchFamily="2" charset="0"/>
                  <a:ea typeface="+mn-ea"/>
                  <a:cs typeface="+mn-cs"/>
                </a:rPr>
                <a:t>Your sub title goes here</a:t>
              </a:r>
              <a:endParaRPr kumimoji="0" lang="en-I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endParaRPr>
            </a:p>
          </p:txBody>
        </p:sp>
      </p:grpSp>
      <p:grpSp>
        <p:nvGrpSpPr>
          <p:cNvPr id="27" name="Group 2">
            <a:extLst>
              <a:ext uri="{FF2B5EF4-FFF2-40B4-BE49-F238E27FC236}">
                <a16:creationId xmlns:a16="http://schemas.microsoft.com/office/drawing/2014/main" id="{795489FF-EBF5-4F07-823E-340186265C34}"/>
              </a:ext>
            </a:extLst>
          </p:cNvPr>
          <p:cNvGrpSpPr/>
          <p:nvPr/>
        </p:nvGrpSpPr>
        <p:grpSpPr>
          <a:xfrm>
            <a:off x="977195" y="3310337"/>
            <a:ext cx="10237610" cy="2927946"/>
            <a:chOff x="901700" y="4186238"/>
            <a:chExt cx="10383838" cy="1722437"/>
          </a:xfrm>
          <a:solidFill>
            <a:sysClr val="window" lastClr="FFFFFF">
              <a:lumMod val="95000"/>
            </a:sysClr>
          </a:solidFill>
          <a:effectLst>
            <a:outerShdw blurRad="50800" dist="12700" dir="5400000" algn="t" rotWithShape="0">
              <a:sysClr val="window" lastClr="FFFFFF">
                <a:lumMod val="50000"/>
                <a:alpha val="40000"/>
              </a:sysClr>
            </a:outerShdw>
          </a:effectLst>
        </p:grpSpPr>
        <p:sp>
          <p:nvSpPr>
            <p:cNvPr id="28" name="Freeform 120">
              <a:extLst>
                <a:ext uri="{FF2B5EF4-FFF2-40B4-BE49-F238E27FC236}">
                  <a16:creationId xmlns:a16="http://schemas.microsoft.com/office/drawing/2014/main" id="{DDF9E38F-EA4C-4CAC-AB1B-80B05A9A8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549775"/>
              <a:ext cx="4763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1 h 1"/>
                <a:gd name="T4" fmla="*/ 0 w 2"/>
                <a:gd name="T5" fmla="*/ 1 h 1"/>
                <a:gd name="T6" fmla="*/ 0 w 2"/>
                <a:gd name="T7" fmla="*/ 1 h 1"/>
                <a:gd name="T8" fmla="*/ 1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Freeform 121">
              <a:extLst>
                <a:ext uri="{FF2B5EF4-FFF2-40B4-BE49-F238E27FC236}">
                  <a16:creationId xmlns:a16="http://schemas.microsoft.com/office/drawing/2014/main" id="{480FEBF1-5D00-48F6-8503-93D8D56655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29925" y="4321175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1 w 1"/>
                <a:gd name="T4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Freeform 122">
              <a:extLst>
                <a:ext uri="{FF2B5EF4-FFF2-40B4-BE49-F238E27FC236}">
                  <a16:creationId xmlns:a16="http://schemas.microsoft.com/office/drawing/2014/main" id="{66EFDB23-A1D2-4FA2-B511-AE0086FC6E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7700" y="5810250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1 w 1"/>
                <a:gd name="T4" fmla="*/ 0 w 1"/>
                <a:gd name="T5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Oval 6">
              <a:extLst>
                <a:ext uri="{FF2B5EF4-FFF2-40B4-BE49-F238E27FC236}">
                  <a16:creationId xmlns:a16="http://schemas.microsoft.com/office/drawing/2014/main" id="{71E6356C-B832-4DA8-A67E-F1142C47DF5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4438" y="4370388"/>
              <a:ext cx="1588" cy="158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124">
              <a:extLst>
                <a:ext uri="{FF2B5EF4-FFF2-40B4-BE49-F238E27FC236}">
                  <a16:creationId xmlns:a16="http://schemas.microsoft.com/office/drawing/2014/main" id="{E5129C53-46EA-49D9-A006-4B1CB67939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503738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0 w 3"/>
                <a:gd name="T3" fmla="*/ 0 w 3"/>
                <a:gd name="T4" fmla="*/ 0 w 3"/>
                <a:gd name="T5" fmla="*/ 2 w 3"/>
                <a:gd name="T6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125">
              <a:extLst>
                <a:ext uri="{FF2B5EF4-FFF2-40B4-BE49-F238E27FC236}">
                  <a16:creationId xmlns:a16="http://schemas.microsoft.com/office/drawing/2014/main" id="{E3D0CE96-889E-49F1-877F-8AD4F2867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7650" y="4492625"/>
              <a:ext cx="4763" cy="0"/>
            </a:xfrm>
            <a:custGeom>
              <a:avLst/>
              <a:gdLst>
                <a:gd name="T0" fmla="*/ 1 w 2"/>
                <a:gd name="T1" fmla="*/ 0 w 2"/>
                <a:gd name="T2" fmla="*/ 0 w 2"/>
                <a:gd name="T3" fmla="*/ 2 w 2"/>
                <a:gd name="T4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Freeform 126">
              <a:extLst>
                <a:ext uri="{FF2B5EF4-FFF2-40B4-BE49-F238E27FC236}">
                  <a16:creationId xmlns:a16="http://schemas.microsoft.com/office/drawing/2014/main" id="{A9F6B6BD-CFFA-4B96-A484-89419C0FF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1625" y="45307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Freeform 127">
              <a:extLst>
                <a:ext uri="{FF2B5EF4-FFF2-40B4-BE49-F238E27FC236}">
                  <a16:creationId xmlns:a16="http://schemas.microsoft.com/office/drawing/2014/main" id="{9494BF66-7C6D-42A4-8797-D81A5BFA3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78250" y="443547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1 w 1"/>
                <a:gd name="T7" fmla="*/ 1 h 1"/>
                <a:gd name="T8" fmla="*/ 1 w 1"/>
                <a:gd name="T9" fmla="*/ 1 h 1"/>
                <a:gd name="T10" fmla="*/ 0 w 1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Freeform 128">
              <a:extLst>
                <a:ext uri="{FF2B5EF4-FFF2-40B4-BE49-F238E27FC236}">
                  <a16:creationId xmlns:a16="http://schemas.microsoft.com/office/drawing/2014/main" id="{45C99405-ADCE-4DEA-8274-8F142F4EC81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925" y="5059363"/>
              <a:ext cx="11113" cy="3175"/>
            </a:xfrm>
            <a:custGeom>
              <a:avLst/>
              <a:gdLst>
                <a:gd name="T0" fmla="*/ 4 w 4"/>
                <a:gd name="T1" fmla="*/ 0 h 1"/>
                <a:gd name="T2" fmla="*/ 3 w 4"/>
                <a:gd name="T3" fmla="*/ 0 h 1"/>
                <a:gd name="T4" fmla="*/ 3 w 4"/>
                <a:gd name="T5" fmla="*/ 0 h 1"/>
                <a:gd name="T6" fmla="*/ 2 w 4"/>
                <a:gd name="T7" fmla="*/ 0 h 1"/>
                <a:gd name="T8" fmla="*/ 0 w 4"/>
                <a:gd name="T9" fmla="*/ 1 h 1"/>
                <a:gd name="T10" fmla="*/ 3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4 w 4"/>
                <a:gd name="T17" fmla="*/ 0 h 1"/>
                <a:gd name="T18" fmla="*/ 4 w 4"/>
                <a:gd name="T1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4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2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Freeform 129">
              <a:extLst>
                <a:ext uri="{FF2B5EF4-FFF2-40B4-BE49-F238E27FC236}">
                  <a16:creationId xmlns:a16="http://schemas.microsoft.com/office/drawing/2014/main" id="{7C65299B-C663-4DE0-AF29-CB23403AFF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89250" y="5162550"/>
              <a:ext cx="42863" cy="0"/>
            </a:xfrm>
            <a:custGeom>
              <a:avLst/>
              <a:gdLst>
                <a:gd name="T0" fmla="*/ 5 w 16"/>
                <a:gd name="T1" fmla="*/ 16 w 16"/>
                <a:gd name="T2" fmla="*/ 5 w 16"/>
                <a:gd name="T3" fmla="*/ 0 w 16"/>
                <a:gd name="T4" fmla="*/ 5 w 16"/>
                <a:gd name="T5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16">
                  <a:moveTo>
                    <a:pt x="5" y="0"/>
                  </a:moveTo>
                  <a:cubicBezTo>
                    <a:pt x="9" y="0"/>
                    <a:pt x="12" y="0"/>
                    <a:pt x="16" y="0"/>
                  </a:cubicBezTo>
                  <a:cubicBezTo>
                    <a:pt x="12" y="0"/>
                    <a:pt x="9" y="0"/>
                    <a:pt x="5" y="0"/>
                  </a:cubicBezTo>
                  <a:moveTo>
                    <a:pt x="0" y="0"/>
                  </a:moveTo>
                  <a:cubicBezTo>
                    <a:pt x="0" y="0"/>
                    <a:pt x="2" y="0"/>
                    <a:pt x="5" y="0"/>
                  </a:cubicBezTo>
                  <a:cubicBezTo>
                    <a:pt x="2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130">
              <a:extLst>
                <a:ext uri="{FF2B5EF4-FFF2-40B4-BE49-F238E27FC236}">
                  <a16:creationId xmlns:a16="http://schemas.microsoft.com/office/drawing/2014/main" id="{1218D9D0-AC58-4025-9AB4-D35D76E2A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9075" y="5178425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1 h 1"/>
                <a:gd name="T4" fmla="*/ 1 w 1"/>
                <a:gd name="T5" fmla="*/ 1 h 1"/>
                <a:gd name="T6" fmla="*/ 0 w 1"/>
                <a:gd name="T7" fmla="*/ 1 h 1"/>
                <a:gd name="T8" fmla="*/ 0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131">
              <a:extLst>
                <a:ext uri="{FF2B5EF4-FFF2-40B4-BE49-F238E27FC236}">
                  <a16:creationId xmlns:a16="http://schemas.microsoft.com/office/drawing/2014/main" id="{8154C0FF-3DE8-4C54-ABC4-4494171F46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4926013"/>
              <a:ext cx="7938" cy="0"/>
            </a:xfrm>
            <a:custGeom>
              <a:avLst/>
              <a:gdLst>
                <a:gd name="T0" fmla="*/ 3 w 3"/>
                <a:gd name="T1" fmla="*/ 1 w 3"/>
                <a:gd name="T2" fmla="*/ 1 w 3"/>
                <a:gd name="T3" fmla="*/ 1 w 3"/>
                <a:gd name="T4" fmla="*/ 2 w 3"/>
                <a:gd name="T5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132">
              <a:extLst>
                <a:ext uri="{FF2B5EF4-FFF2-40B4-BE49-F238E27FC236}">
                  <a16:creationId xmlns:a16="http://schemas.microsoft.com/office/drawing/2014/main" id="{0D1AC3C1-9A43-4FA2-9C62-F9910EFDE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2550" y="469423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1" name="Freeform 133">
              <a:extLst>
                <a:ext uri="{FF2B5EF4-FFF2-40B4-BE49-F238E27FC236}">
                  <a16:creationId xmlns:a16="http://schemas.microsoft.com/office/drawing/2014/main" id="{4025ADCD-6D8B-4A33-96B1-851886C8F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4675" y="4686300"/>
              <a:ext cx="4763" cy="0"/>
            </a:xfrm>
            <a:custGeom>
              <a:avLst/>
              <a:gdLst>
                <a:gd name="T0" fmla="*/ 2 w 2"/>
                <a:gd name="T1" fmla="*/ 0 w 2"/>
                <a:gd name="T2" fmla="*/ 0 w 2"/>
                <a:gd name="T3" fmla="*/ 1 w 2"/>
                <a:gd name="T4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5F4D1FC8-2654-4669-82EA-88FB4EB68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9650" y="4446588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B4353BCF-D29B-4E6A-9C06-4FA46CD2B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19338" y="44386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1 w 2"/>
                <a:gd name="T7" fmla="*/ 1 h 1"/>
                <a:gd name="T8" fmla="*/ 1 w 2"/>
                <a:gd name="T9" fmla="*/ 0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B6D946B4-F943-4600-9EF6-928B00457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250" y="425450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2A5DFF0D-140A-4665-B24F-DF745E470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4875" y="4967288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  <a:gd name="T3" fmla="*/ 0 w 1"/>
                <a:gd name="T4" fmla="*/ 1 w 1"/>
                <a:gd name="T5" fmla="*/ 0 w 1"/>
                <a:gd name="T6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28074266-DD15-4A4C-9312-D50E5E7A4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6575" y="50371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D4337B7C-D95F-434D-9D2F-47031D4DCB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7838" y="535305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  <a:gd name="T4" fmla="*/ 1 w 1"/>
                <a:gd name="T5" fmla="*/ 1 w 1"/>
                <a:gd name="T6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4F9710B7-327B-40A3-8D13-AE3BDDD306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7675" y="5307013"/>
              <a:ext cx="7938" cy="3175"/>
            </a:xfrm>
            <a:custGeom>
              <a:avLst/>
              <a:gdLst>
                <a:gd name="T0" fmla="*/ 0 w 3"/>
                <a:gd name="T1" fmla="*/ 0 h 1"/>
                <a:gd name="T2" fmla="*/ 1 w 3"/>
                <a:gd name="T3" fmla="*/ 1 h 1"/>
                <a:gd name="T4" fmla="*/ 1 w 3"/>
                <a:gd name="T5" fmla="*/ 1 h 1"/>
                <a:gd name="T6" fmla="*/ 2 w 3"/>
                <a:gd name="T7" fmla="*/ 1 h 1"/>
                <a:gd name="T8" fmla="*/ 2 w 3"/>
                <a:gd name="T9" fmla="*/ 1 h 1"/>
                <a:gd name="T10" fmla="*/ 3 w 3"/>
                <a:gd name="T11" fmla="*/ 1 h 1"/>
                <a:gd name="T12" fmla="*/ 1 w 3"/>
                <a:gd name="T13" fmla="*/ 0 h 1"/>
                <a:gd name="T14" fmla="*/ 0 w 3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5FE0DA27-80E4-4089-91ED-9CF1A737F8E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663" y="4435475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0 w 4"/>
                <a:gd name="T3" fmla="*/ 0 h 1"/>
                <a:gd name="T4" fmla="*/ 0 w 4"/>
                <a:gd name="T5" fmla="*/ 0 h 1"/>
                <a:gd name="T6" fmla="*/ 3 w 4"/>
                <a:gd name="T7" fmla="*/ 1 h 1"/>
                <a:gd name="T8" fmla="*/ 4 w 4"/>
                <a:gd name="T9" fmla="*/ 1 h 1"/>
                <a:gd name="T10" fmla="*/ 0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2" name="Freeform 142">
              <a:extLst>
                <a:ext uri="{FF2B5EF4-FFF2-40B4-BE49-F238E27FC236}">
                  <a16:creationId xmlns:a16="http://schemas.microsoft.com/office/drawing/2014/main" id="{04FB82D5-7B2D-4952-B3DA-11D77F06F6A4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0488" y="4430713"/>
              <a:ext cx="103188" cy="22225"/>
            </a:xfrm>
            <a:custGeom>
              <a:avLst/>
              <a:gdLst>
                <a:gd name="T0" fmla="*/ 16 w 38"/>
                <a:gd name="T1" fmla="*/ 0 h 8"/>
                <a:gd name="T2" fmla="*/ 0 w 38"/>
                <a:gd name="T3" fmla="*/ 3 h 8"/>
                <a:gd name="T4" fmla="*/ 10 w 38"/>
                <a:gd name="T5" fmla="*/ 7 h 8"/>
                <a:gd name="T6" fmla="*/ 19 w 38"/>
                <a:gd name="T7" fmla="*/ 7 h 8"/>
                <a:gd name="T8" fmla="*/ 27 w 38"/>
                <a:gd name="T9" fmla="*/ 7 h 8"/>
                <a:gd name="T10" fmla="*/ 34 w 38"/>
                <a:gd name="T11" fmla="*/ 8 h 8"/>
                <a:gd name="T12" fmla="*/ 37 w 38"/>
                <a:gd name="T13" fmla="*/ 5 h 8"/>
                <a:gd name="T14" fmla="*/ 26 w 38"/>
                <a:gd name="T15" fmla="*/ 0 h 8"/>
                <a:gd name="T16" fmla="*/ 16 w 38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8">
                  <a:moveTo>
                    <a:pt x="16" y="0"/>
                  </a:moveTo>
                  <a:cubicBezTo>
                    <a:pt x="8" y="0"/>
                    <a:pt x="0" y="1"/>
                    <a:pt x="0" y="3"/>
                  </a:cubicBezTo>
                  <a:cubicBezTo>
                    <a:pt x="0" y="5"/>
                    <a:pt x="2" y="7"/>
                    <a:pt x="10" y="7"/>
                  </a:cubicBezTo>
                  <a:cubicBezTo>
                    <a:pt x="13" y="7"/>
                    <a:pt x="16" y="7"/>
                    <a:pt x="19" y="7"/>
                  </a:cubicBezTo>
                  <a:cubicBezTo>
                    <a:pt x="22" y="7"/>
                    <a:pt x="25" y="7"/>
                    <a:pt x="27" y="7"/>
                  </a:cubicBezTo>
                  <a:cubicBezTo>
                    <a:pt x="30" y="7"/>
                    <a:pt x="32" y="8"/>
                    <a:pt x="34" y="8"/>
                  </a:cubicBezTo>
                  <a:cubicBezTo>
                    <a:pt x="37" y="8"/>
                    <a:pt x="38" y="7"/>
                    <a:pt x="37" y="5"/>
                  </a:cubicBezTo>
                  <a:cubicBezTo>
                    <a:pt x="35" y="2"/>
                    <a:pt x="31" y="1"/>
                    <a:pt x="26" y="0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143">
              <a:extLst>
                <a:ext uri="{FF2B5EF4-FFF2-40B4-BE49-F238E27FC236}">
                  <a16:creationId xmlns:a16="http://schemas.microsoft.com/office/drawing/2014/main" id="{31FCDFED-9FC1-43BD-8059-9AEA83722F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8600" y="4483100"/>
              <a:ext cx="7938" cy="1587"/>
            </a:xfrm>
            <a:custGeom>
              <a:avLst/>
              <a:gdLst>
                <a:gd name="T0" fmla="*/ 1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2 w 3"/>
                <a:gd name="T7" fmla="*/ 0 h 1"/>
                <a:gd name="T8" fmla="*/ 1 w 3"/>
                <a:gd name="T9" fmla="*/ 0 h 1"/>
                <a:gd name="T10" fmla="*/ 1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Freeform 144">
              <a:extLst>
                <a:ext uri="{FF2B5EF4-FFF2-40B4-BE49-F238E27FC236}">
                  <a16:creationId xmlns:a16="http://schemas.microsoft.com/office/drawing/2014/main" id="{BEDE8AE8-5744-489B-8DB3-67D63683E5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4248150"/>
              <a:ext cx="144463" cy="53975"/>
            </a:xfrm>
            <a:custGeom>
              <a:avLst/>
              <a:gdLst>
                <a:gd name="T0" fmla="*/ 24 w 53"/>
                <a:gd name="T1" fmla="*/ 0 h 20"/>
                <a:gd name="T2" fmla="*/ 16 w 53"/>
                <a:gd name="T3" fmla="*/ 1 h 20"/>
                <a:gd name="T4" fmla="*/ 15 w 53"/>
                <a:gd name="T5" fmla="*/ 3 h 20"/>
                <a:gd name="T6" fmla="*/ 15 w 53"/>
                <a:gd name="T7" fmla="*/ 3 h 20"/>
                <a:gd name="T8" fmla="*/ 16 w 53"/>
                <a:gd name="T9" fmla="*/ 3 h 20"/>
                <a:gd name="T10" fmla="*/ 15 w 53"/>
                <a:gd name="T11" fmla="*/ 4 h 20"/>
                <a:gd name="T12" fmla="*/ 14 w 53"/>
                <a:gd name="T13" fmla="*/ 5 h 20"/>
                <a:gd name="T14" fmla="*/ 17 w 53"/>
                <a:gd name="T15" fmla="*/ 5 h 20"/>
                <a:gd name="T16" fmla="*/ 18 w 53"/>
                <a:gd name="T17" fmla="*/ 5 h 20"/>
                <a:gd name="T18" fmla="*/ 20 w 53"/>
                <a:gd name="T19" fmla="*/ 6 h 20"/>
                <a:gd name="T20" fmla="*/ 20 w 53"/>
                <a:gd name="T21" fmla="*/ 7 h 20"/>
                <a:gd name="T22" fmla="*/ 19 w 53"/>
                <a:gd name="T23" fmla="*/ 8 h 20"/>
                <a:gd name="T24" fmla="*/ 8 w 53"/>
                <a:gd name="T25" fmla="*/ 9 h 20"/>
                <a:gd name="T26" fmla="*/ 6 w 53"/>
                <a:gd name="T27" fmla="*/ 9 h 20"/>
                <a:gd name="T28" fmla="*/ 5 w 53"/>
                <a:gd name="T29" fmla="*/ 9 h 20"/>
                <a:gd name="T30" fmla="*/ 1 w 53"/>
                <a:gd name="T31" fmla="*/ 12 h 20"/>
                <a:gd name="T32" fmla="*/ 6 w 53"/>
                <a:gd name="T33" fmla="*/ 11 h 20"/>
                <a:gd name="T34" fmla="*/ 10 w 53"/>
                <a:gd name="T35" fmla="*/ 11 h 20"/>
                <a:gd name="T36" fmla="*/ 18 w 53"/>
                <a:gd name="T37" fmla="*/ 12 h 20"/>
                <a:gd name="T38" fmla="*/ 25 w 53"/>
                <a:gd name="T39" fmla="*/ 17 h 20"/>
                <a:gd name="T40" fmla="*/ 29 w 53"/>
                <a:gd name="T41" fmla="*/ 20 h 20"/>
                <a:gd name="T42" fmla="*/ 37 w 53"/>
                <a:gd name="T43" fmla="*/ 19 h 20"/>
                <a:gd name="T44" fmla="*/ 49 w 53"/>
                <a:gd name="T45" fmla="*/ 14 h 20"/>
                <a:gd name="T46" fmla="*/ 46 w 53"/>
                <a:gd name="T47" fmla="*/ 5 h 20"/>
                <a:gd name="T48" fmla="*/ 36 w 53"/>
                <a:gd name="T49" fmla="*/ 2 h 20"/>
                <a:gd name="T50" fmla="*/ 24 w 53"/>
                <a:gd name="T5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20">
                  <a:moveTo>
                    <a:pt x="24" y="0"/>
                  </a:moveTo>
                  <a:cubicBezTo>
                    <a:pt x="21" y="0"/>
                    <a:pt x="17" y="1"/>
                    <a:pt x="16" y="1"/>
                  </a:cubicBezTo>
                  <a:cubicBezTo>
                    <a:pt x="13" y="2"/>
                    <a:pt x="13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4"/>
                    <a:pt x="15" y="4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5" y="5"/>
                    <a:pt x="16" y="5"/>
                    <a:pt x="17" y="5"/>
                  </a:cubicBezTo>
                  <a:cubicBezTo>
                    <a:pt x="17" y="5"/>
                    <a:pt x="18" y="5"/>
                    <a:pt x="18" y="5"/>
                  </a:cubicBezTo>
                  <a:cubicBezTo>
                    <a:pt x="20" y="5"/>
                    <a:pt x="21" y="5"/>
                    <a:pt x="20" y="6"/>
                  </a:cubicBezTo>
                  <a:cubicBezTo>
                    <a:pt x="18" y="6"/>
                    <a:pt x="18" y="7"/>
                    <a:pt x="20" y="7"/>
                  </a:cubicBezTo>
                  <a:cubicBezTo>
                    <a:pt x="21" y="7"/>
                    <a:pt x="21" y="8"/>
                    <a:pt x="19" y="8"/>
                  </a:cubicBezTo>
                  <a:cubicBezTo>
                    <a:pt x="17" y="8"/>
                    <a:pt x="14" y="9"/>
                    <a:pt x="8" y="9"/>
                  </a:cubicBezTo>
                  <a:cubicBezTo>
                    <a:pt x="7" y="9"/>
                    <a:pt x="7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2" y="9"/>
                    <a:pt x="0" y="9"/>
                    <a:pt x="1" y="12"/>
                  </a:cubicBezTo>
                  <a:cubicBezTo>
                    <a:pt x="3" y="11"/>
                    <a:pt x="4" y="11"/>
                    <a:pt x="6" y="11"/>
                  </a:cubicBezTo>
                  <a:cubicBezTo>
                    <a:pt x="8" y="11"/>
                    <a:pt x="9" y="11"/>
                    <a:pt x="10" y="11"/>
                  </a:cubicBezTo>
                  <a:cubicBezTo>
                    <a:pt x="15" y="12"/>
                    <a:pt x="19" y="12"/>
                    <a:pt x="18" y="12"/>
                  </a:cubicBezTo>
                  <a:cubicBezTo>
                    <a:pt x="17" y="13"/>
                    <a:pt x="25" y="15"/>
                    <a:pt x="25" y="17"/>
                  </a:cubicBezTo>
                  <a:cubicBezTo>
                    <a:pt x="26" y="19"/>
                    <a:pt x="26" y="20"/>
                    <a:pt x="29" y="20"/>
                  </a:cubicBezTo>
                  <a:cubicBezTo>
                    <a:pt x="30" y="20"/>
                    <a:pt x="33" y="19"/>
                    <a:pt x="37" y="19"/>
                  </a:cubicBezTo>
                  <a:cubicBezTo>
                    <a:pt x="42" y="18"/>
                    <a:pt x="46" y="16"/>
                    <a:pt x="49" y="14"/>
                  </a:cubicBezTo>
                  <a:cubicBezTo>
                    <a:pt x="52" y="10"/>
                    <a:pt x="53" y="6"/>
                    <a:pt x="46" y="5"/>
                  </a:cubicBezTo>
                  <a:cubicBezTo>
                    <a:pt x="40" y="4"/>
                    <a:pt x="41" y="4"/>
                    <a:pt x="36" y="2"/>
                  </a:cubicBezTo>
                  <a:cubicBezTo>
                    <a:pt x="33" y="1"/>
                    <a:pt x="28" y="0"/>
                    <a:pt x="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Freeform 145">
              <a:extLst>
                <a:ext uri="{FF2B5EF4-FFF2-40B4-BE49-F238E27FC236}">
                  <a16:creationId xmlns:a16="http://schemas.microsoft.com/office/drawing/2014/main" id="{04B57842-94E8-4FE8-AFDA-A97AF021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7275" y="4281488"/>
              <a:ext cx="15875" cy="1587"/>
            </a:xfrm>
            <a:custGeom>
              <a:avLst/>
              <a:gdLst>
                <a:gd name="T0" fmla="*/ 4 w 6"/>
                <a:gd name="T1" fmla="*/ 0 h 1"/>
                <a:gd name="T2" fmla="*/ 4 w 6"/>
                <a:gd name="T3" fmla="*/ 0 h 1"/>
                <a:gd name="T4" fmla="*/ 0 w 6"/>
                <a:gd name="T5" fmla="*/ 1 h 1"/>
                <a:gd name="T6" fmla="*/ 1 w 6"/>
                <a:gd name="T7" fmla="*/ 1 h 1"/>
                <a:gd name="T8" fmla="*/ 3 w 6"/>
                <a:gd name="T9" fmla="*/ 1 h 1"/>
                <a:gd name="T10" fmla="*/ 4 w 6"/>
                <a:gd name="T11" fmla="*/ 1 h 1"/>
                <a:gd name="T12" fmla="*/ 4 w 6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3" y="1"/>
                    <a:pt x="6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146">
              <a:extLst>
                <a:ext uri="{FF2B5EF4-FFF2-40B4-BE49-F238E27FC236}">
                  <a16:creationId xmlns:a16="http://schemas.microsoft.com/office/drawing/2014/main" id="{29ED1FA6-C91D-49D4-A910-99EB88FD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6163" y="4294188"/>
              <a:ext cx="26988" cy="6350"/>
            </a:xfrm>
            <a:custGeom>
              <a:avLst/>
              <a:gdLst>
                <a:gd name="T0" fmla="*/ 2 w 10"/>
                <a:gd name="T1" fmla="*/ 0 h 2"/>
                <a:gd name="T2" fmla="*/ 5 w 10"/>
                <a:gd name="T3" fmla="*/ 2 h 2"/>
                <a:gd name="T4" fmla="*/ 7 w 10"/>
                <a:gd name="T5" fmla="*/ 2 h 2"/>
                <a:gd name="T6" fmla="*/ 8 w 10"/>
                <a:gd name="T7" fmla="*/ 2 h 2"/>
                <a:gd name="T8" fmla="*/ 8 w 10"/>
                <a:gd name="T9" fmla="*/ 2 h 2"/>
                <a:gd name="T10" fmla="*/ 3 w 10"/>
                <a:gd name="T11" fmla="*/ 0 h 2"/>
                <a:gd name="T12" fmla="*/ 2 w 10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0" y="0"/>
                    <a:pt x="0" y="0"/>
                    <a:pt x="5" y="2"/>
                  </a:cubicBezTo>
                  <a:cubicBezTo>
                    <a:pt x="6" y="2"/>
                    <a:pt x="6" y="2"/>
                    <a:pt x="7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2"/>
                    <a:pt x="10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147">
              <a:extLst>
                <a:ext uri="{FF2B5EF4-FFF2-40B4-BE49-F238E27FC236}">
                  <a16:creationId xmlns:a16="http://schemas.microsoft.com/office/drawing/2014/main" id="{08DB8E92-0208-453B-9B7E-A73B8E5FD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4240213"/>
              <a:ext cx="30163" cy="11112"/>
            </a:xfrm>
            <a:custGeom>
              <a:avLst/>
              <a:gdLst>
                <a:gd name="T0" fmla="*/ 4 w 11"/>
                <a:gd name="T1" fmla="*/ 0 h 4"/>
                <a:gd name="T2" fmla="*/ 2 w 11"/>
                <a:gd name="T3" fmla="*/ 0 h 4"/>
                <a:gd name="T4" fmla="*/ 1 w 11"/>
                <a:gd name="T5" fmla="*/ 2 h 4"/>
                <a:gd name="T6" fmla="*/ 1 w 11"/>
                <a:gd name="T7" fmla="*/ 2 h 4"/>
                <a:gd name="T8" fmla="*/ 2 w 11"/>
                <a:gd name="T9" fmla="*/ 3 h 4"/>
                <a:gd name="T10" fmla="*/ 4 w 11"/>
                <a:gd name="T11" fmla="*/ 4 h 4"/>
                <a:gd name="T12" fmla="*/ 9 w 11"/>
                <a:gd name="T13" fmla="*/ 2 h 4"/>
                <a:gd name="T14" fmla="*/ 4 w 11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4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3" y="4"/>
                    <a:pt x="4" y="4"/>
                  </a:cubicBezTo>
                  <a:cubicBezTo>
                    <a:pt x="5" y="4"/>
                    <a:pt x="8" y="3"/>
                    <a:pt x="9" y="2"/>
                  </a:cubicBezTo>
                  <a:cubicBezTo>
                    <a:pt x="11" y="1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148">
              <a:extLst>
                <a:ext uri="{FF2B5EF4-FFF2-40B4-BE49-F238E27FC236}">
                  <a16:creationId xmlns:a16="http://schemas.microsoft.com/office/drawing/2014/main" id="{EFF932CB-5191-4F62-A041-39F514DE5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50" y="4311650"/>
              <a:ext cx="100013" cy="9525"/>
            </a:xfrm>
            <a:custGeom>
              <a:avLst/>
              <a:gdLst>
                <a:gd name="T0" fmla="*/ 12 w 37"/>
                <a:gd name="T1" fmla="*/ 0 h 4"/>
                <a:gd name="T2" fmla="*/ 9 w 37"/>
                <a:gd name="T3" fmla="*/ 3 h 4"/>
                <a:gd name="T4" fmla="*/ 23 w 37"/>
                <a:gd name="T5" fmla="*/ 4 h 4"/>
                <a:gd name="T6" fmla="*/ 25 w 37"/>
                <a:gd name="T7" fmla="*/ 1 h 4"/>
                <a:gd name="T8" fmla="*/ 12 w 37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">
                  <a:moveTo>
                    <a:pt x="12" y="0"/>
                  </a:moveTo>
                  <a:cubicBezTo>
                    <a:pt x="5" y="0"/>
                    <a:pt x="0" y="1"/>
                    <a:pt x="9" y="3"/>
                  </a:cubicBezTo>
                  <a:cubicBezTo>
                    <a:pt x="13" y="4"/>
                    <a:pt x="18" y="4"/>
                    <a:pt x="23" y="4"/>
                  </a:cubicBezTo>
                  <a:cubicBezTo>
                    <a:pt x="32" y="4"/>
                    <a:pt x="37" y="3"/>
                    <a:pt x="25" y="1"/>
                  </a:cubicBezTo>
                  <a:cubicBezTo>
                    <a:pt x="22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149">
              <a:extLst>
                <a:ext uri="{FF2B5EF4-FFF2-40B4-BE49-F238E27FC236}">
                  <a16:creationId xmlns:a16="http://schemas.microsoft.com/office/drawing/2014/main" id="{704198FC-3B49-42EB-9D6B-6F9D46A014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950" y="4324350"/>
              <a:ext cx="26988" cy="3175"/>
            </a:xfrm>
            <a:custGeom>
              <a:avLst/>
              <a:gdLst>
                <a:gd name="T0" fmla="*/ 8 w 10"/>
                <a:gd name="T1" fmla="*/ 0 h 1"/>
                <a:gd name="T2" fmla="*/ 6 w 10"/>
                <a:gd name="T3" fmla="*/ 0 h 1"/>
                <a:gd name="T4" fmla="*/ 0 w 10"/>
                <a:gd name="T5" fmla="*/ 1 h 1"/>
                <a:gd name="T6" fmla="*/ 0 w 10"/>
                <a:gd name="T7" fmla="*/ 0 h 1"/>
                <a:gd name="T8" fmla="*/ 7 w 10"/>
                <a:gd name="T9" fmla="*/ 0 h 1"/>
                <a:gd name="T10" fmla="*/ 8 w 10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">
                  <a:moveTo>
                    <a:pt x="8" y="0"/>
                  </a:moveTo>
                  <a:cubicBezTo>
                    <a:pt x="7" y="0"/>
                    <a:pt x="7" y="0"/>
                    <a:pt x="6" y="0"/>
                  </a:cubicBezTo>
                  <a:cubicBezTo>
                    <a:pt x="2" y="0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3" y="0"/>
                    <a:pt x="5" y="0"/>
                    <a:pt x="7" y="0"/>
                  </a:cubicBezTo>
                  <a:cubicBezTo>
                    <a:pt x="9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150">
              <a:extLst>
                <a:ext uri="{FF2B5EF4-FFF2-40B4-BE49-F238E27FC236}">
                  <a16:creationId xmlns:a16="http://schemas.microsoft.com/office/drawing/2014/main" id="{82A77633-FC93-49E6-BD63-8482AAE66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027488" y="4373563"/>
              <a:ext cx="25400" cy="7937"/>
            </a:xfrm>
            <a:custGeom>
              <a:avLst/>
              <a:gdLst>
                <a:gd name="T0" fmla="*/ 9 w 9"/>
                <a:gd name="T1" fmla="*/ 0 h 3"/>
                <a:gd name="T2" fmla="*/ 8 w 9"/>
                <a:gd name="T3" fmla="*/ 0 h 3"/>
                <a:gd name="T4" fmla="*/ 3 w 9"/>
                <a:gd name="T5" fmla="*/ 2 h 3"/>
                <a:gd name="T6" fmla="*/ 3 w 9"/>
                <a:gd name="T7" fmla="*/ 3 h 3"/>
                <a:gd name="T8" fmla="*/ 3 w 9"/>
                <a:gd name="T9" fmla="*/ 3 h 3"/>
                <a:gd name="T10" fmla="*/ 7 w 9"/>
                <a:gd name="T11" fmla="*/ 2 h 3"/>
                <a:gd name="T12" fmla="*/ 9 w 9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3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7" y="1"/>
                    <a:pt x="5" y="1"/>
                    <a:pt x="3" y="2"/>
                  </a:cubicBezTo>
                  <a:cubicBezTo>
                    <a:pt x="0" y="2"/>
                    <a:pt x="1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6" y="2"/>
                    <a:pt x="7" y="2"/>
                  </a:cubicBezTo>
                  <a:cubicBezTo>
                    <a:pt x="8" y="1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151">
              <a:extLst>
                <a:ext uri="{FF2B5EF4-FFF2-40B4-BE49-F238E27FC236}">
                  <a16:creationId xmlns:a16="http://schemas.microsoft.com/office/drawing/2014/main" id="{0B2E47ED-EB34-4372-A85F-D36D915037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0" y="4343400"/>
              <a:ext cx="15875" cy="6350"/>
            </a:xfrm>
            <a:custGeom>
              <a:avLst/>
              <a:gdLst>
                <a:gd name="T0" fmla="*/ 0 w 6"/>
                <a:gd name="T1" fmla="*/ 0 h 2"/>
                <a:gd name="T2" fmla="*/ 0 w 6"/>
                <a:gd name="T3" fmla="*/ 2 h 2"/>
                <a:gd name="T4" fmla="*/ 3 w 6"/>
                <a:gd name="T5" fmla="*/ 2 h 2"/>
                <a:gd name="T6" fmla="*/ 5 w 6"/>
                <a:gd name="T7" fmla="*/ 1 h 2"/>
                <a:gd name="T8" fmla="*/ 0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1"/>
                    <a:pt x="0" y="2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5" y="2"/>
                    <a:pt x="6" y="2"/>
                    <a:pt x="5" y="1"/>
                  </a:cubicBezTo>
                  <a:cubicBezTo>
                    <a:pt x="4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152">
              <a:extLst>
                <a:ext uri="{FF2B5EF4-FFF2-40B4-BE49-F238E27FC236}">
                  <a16:creationId xmlns:a16="http://schemas.microsoft.com/office/drawing/2014/main" id="{51915759-A080-4001-8593-24ECFFE0E5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8150" y="4827588"/>
              <a:ext cx="7938" cy="0"/>
            </a:xfrm>
            <a:custGeom>
              <a:avLst/>
              <a:gdLst>
                <a:gd name="T0" fmla="*/ 2 w 3"/>
                <a:gd name="T1" fmla="*/ 1 w 3"/>
                <a:gd name="T2" fmla="*/ 0 w 3"/>
                <a:gd name="T3" fmla="*/ 2 w 3"/>
                <a:gd name="T4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Freeform 153">
              <a:extLst>
                <a:ext uri="{FF2B5EF4-FFF2-40B4-BE49-F238E27FC236}">
                  <a16:creationId xmlns:a16="http://schemas.microsoft.com/office/drawing/2014/main" id="{DB861C67-06A8-4190-8F63-5E461E078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3163" y="4281488"/>
              <a:ext cx="87313" cy="23812"/>
            </a:xfrm>
            <a:custGeom>
              <a:avLst/>
              <a:gdLst>
                <a:gd name="T0" fmla="*/ 14 w 32"/>
                <a:gd name="T1" fmla="*/ 0 h 9"/>
                <a:gd name="T2" fmla="*/ 2 w 32"/>
                <a:gd name="T3" fmla="*/ 4 h 9"/>
                <a:gd name="T4" fmla="*/ 5 w 32"/>
                <a:gd name="T5" fmla="*/ 5 h 9"/>
                <a:gd name="T6" fmla="*/ 5 w 32"/>
                <a:gd name="T7" fmla="*/ 6 h 9"/>
                <a:gd name="T8" fmla="*/ 4 w 32"/>
                <a:gd name="T9" fmla="*/ 6 h 9"/>
                <a:gd name="T10" fmla="*/ 3 w 32"/>
                <a:gd name="T11" fmla="*/ 6 h 9"/>
                <a:gd name="T12" fmla="*/ 0 w 32"/>
                <a:gd name="T13" fmla="*/ 7 h 9"/>
                <a:gd name="T14" fmla="*/ 15 w 32"/>
                <a:gd name="T15" fmla="*/ 9 h 9"/>
                <a:gd name="T16" fmla="*/ 17 w 32"/>
                <a:gd name="T17" fmla="*/ 9 h 9"/>
                <a:gd name="T18" fmla="*/ 19 w 32"/>
                <a:gd name="T19" fmla="*/ 0 h 9"/>
                <a:gd name="T20" fmla="*/ 14 w 32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9">
                  <a:moveTo>
                    <a:pt x="14" y="0"/>
                  </a:moveTo>
                  <a:cubicBezTo>
                    <a:pt x="9" y="0"/>
                    <a:pt x="4" y="1"/>
                    <a:pt x="2" y="4"/>
                  </a:cubicBezTo>
                  <a:cubicBezTo>
                    <a:pt x="3" y="5"/>
                    <a:pt x="4" y="5"/>
                    <a:pt x="5" y="5"/>
                  </a:cubicBezTo>
                  <a:cubicBezTo>
                    <a:pt x="7" y="6"/>
                    <a:pt x="6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0" y="7"/>
                    <a:pt x="0" y="7"/>
                  </a:cubicBezTo>
                  <a:cubicBezTo>
                    <a:pt x="1" y="8"/>
                    <a:pt x="7" y="9"/>
                    <a:pt x="15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25" y="9"/>
                    <a:pt x="32" y="3"/>
                    <a:pt x="19" y="0"/>
                  </a:cubicBezTo>
                  <a:cubicBezTo>
                    <a:pt x="17" y="0"/>
                    <a:pt x="15" y="0"/>
                    <a:pt x="1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Freeform 154">
              <a:extLst>
                <a:ext uri="{FF2B5EF4-FFF2-40B4-BE49-F238E27FC236}">
                  <a16:creationId xmlns:a16="http://schemas.microsoft.com/office/drawing/2014/main" id="{F3D58621-5D03-4B8B-BDA7-00A8C0088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7125" y="4491038"/>
              <a:ext cx="30163" cy="4762"/>
            </a:xfrm>
            <a:custGeom>
              <a:avLst/>
              <a:gdLst>
                <a:gd name="T0" fmla="*/ 7 w 11"/>
                <a:gd name="T1" fmla="*/ 0 h 2"/>
                <a:gd name="T2" fmla="*/ 3 w 11"/>
                <a:gd name="T3" fmla="*/ 0 h 2"/>
                <a:gd name="T4" fmla="*/ 5 w 11"/>
                <a:gd name="T5" fmla="*/ 2 h 2"/>
                <a:gd name="T6" fmla="*/ 10 w 11"/>
                <a:gd name="T7" fmla="*/ 1 h 2"/>
                <a:gd name="T8" fmla="*/ 7 w 1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">
                  <a:moveTo>
                    <a:pt x="7" y="0"/>
                  </a:moveTo>
                  <a:cubicBezTo>
                    <a:pt x="6" y="0"/>
                    <a:pt x="4" y="0"/>
                    <a:pt x="3" y="0"/>
                  </a:cubicBezTo>
                  <a:cubicBezTo>
                    <a:pt x="0" y="1"/>
                    <a:pt x="4" y="1"/>
                    <a:pt x="5" y="2"/>
                  </a:cubicBezTo>
                  <a:cubicBezTo>
                    <a:pt x="7" y="2"/>
                    <a:pt x="10" y="2"/>
                    <a:pt x="10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Freeform 155">
              <a:extLst>
                <a:ext uri="{FF2B5EF4-FFF2-40B4-BE49-F238E27FC236}">
                  <a16:creationId xmlns:a16="http://schemas.microsoft.com/office/drawing/2014/main" id="{C76F0532-2808-441D-8AAB-B44A14BDFB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4351338"/>
              <a:ext cx="23813" cy="3175"/>
            </a:xfrm>
            <a:custGeom>
              <a:avLst/>
              <a:gdLst>
                <a:gd name="T0" fmla="*/ 3 w 9"/>
                <a:gd name="T1" fmla="*/ 0 h 1"/>
                <a:gd name="T2" fmla="*/ 3 w 9"/>
                <a:gd name="T3" fmla="*/ 1 h 1"/>
                <a:gd name="T4" fmla="*/ 7 w 9"/>
                <a:gd name="T5" fmla="*/ 1 h 1"/>
                <a:gd name="T6" fmla="*/ 9 w 9"/>
                <a:gd name="T7" fmla="*/ 1 h 1"/>
                <a:gd name="T8" fmla="*/ 4 w 9"/>
                <a:gd name="T9" fmla="*/ 1 h 1"/>
                <a:gd name="T10" fmla="*/ 3 w 9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1" y="0"/>
                    <a:pt x="0" y="1"/>
                    <a:pt x="3" y="1"/>
                  </a:cubicBezTo>
                  <a:cubicBezTo>
                    <a:pt x="4" y="1"/>
                    <a:pt x="6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3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Freeform 156">
              <a:extLst>
                <a:ext uri="{FF2B5EF4-FFF2-40B4-BE49-F238E27FC236}">
                  <a16:creationId xmlns:a16="http://schemas.microsoft.com/office/drawing/2014/main" id="{08DE9758-4C09-411D-91F2-14B143E810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4125" y="4300538"/>
              <a:ext cx="6350" cy="1587"/>
            </a:xfrm>
            <a:custGeom>
              <a:avLst/>
              <a:gdLst>
                <a:gd name="T0" fmla="*/ 0 w 2"/>
                <a:gd name="T1" fmla="*/ 0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0 h 1"/>
                <a:gd name="T8" fmla="*/ 0 w 2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7" name="Freeform 157">
              <a:extLst>
                <a:ext uri="{FF2B5EF4-FFF2-40B4-BE49-F238E27FC236}">
                  <a16:creationId xmlns:a16="http://schemas.microsoft.com/office/drawing/2014/main" id="{30268235-3F2E-452F-A24E-5BB5E47C7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6013" y="4327525"/>
              <a:ext cx="347663" cy="80962"/>
            </a:xfrm>
            <a:custGeom>
              <a:avLst/>
              <a:gdLst>
                <a:gd name="T0" fmla="*/ 0 w 128"/>
                <a:gd name="T1" fmla="*/ 1 h 30"/>
                <a:gd name="T2" fmla="*/ 7 w 128"/>
                <a:gd name="T3" fmla="*/ 5 h 30"/>
                <a:gd name="T4" fmla="*/ 14 w 128"/>
                <a:gd name="T5" fmla="*/ 7 h 30"/>
                <a:gd name="T6" fmla="*/ 16 w 128"/>
                <a:gd name="T7" fmla="*/ 22 h 30"/>
                <a:gd name="T8" fmla="*/ 17 w 128"/>
                <a:gd name="T9" fmla="*/ 22 h 30"/>
                <a:gd name="T10" fmla="*/ 24 w 128"/>
                <a:gd name="T11" fmla="*/ 24 h 30"/>
                <a:gd name="T12" fmla="*/ 33 w 128"/>
                <a:gd name="T13" fmla="*/ 23 h 30"/>
                <a:gd name="T14" fmla="*/ 34 w 128"/>
                <a:gd name="T15" fmla="*/ 24 h 30"/>
                <a:gd name="T16" fmla="*/ 36 w 128"/>
                <a:gd name="T17" fmla="*/ 23 h 30"/>
                <a:gd name="T18" fmla="*/ 40 w 128"/>
                <a:gd name="T19" fmla="*/ 26 h 30"/>
                <a:gd name="T20" fmla="*/ 48 w 128"/>
                <a:gd name="T21" fmla="*/ 27 h 30"/>
                <a:gd name="T22" fmla="*/ 52 w 128"/>
                <a:gd name="T23" fmla="*/ 26 h 30"/>
                <a:gd name="T24" fmla="*/ 54 w 128"/>
                <a:gd name="T25" fmla="*/ 27 h 30"/>
                <a:gd name="T26" fmla="*/ 57 w 128"/>
                <a:gd name="T27" fmla="*/ 26 h 30"/>
                <a:gd name="T28" fmla="*/ 58 w 128"/>
                <a:gd name="T29" fmla="*/ 27 h 30"/>
                <a:gd name="T30" fmla="*/ 63 w 128"/>
                <a:gd name="T31" fmla="*/ 26 h 30"/>
                <a:gd name="T32" fmla="*/ 64 w 128"/>
                <a:gd name="T33" fmla="*/ 27 h 30"/>
                <a:gd name="T34" fmla="*/ 66 w 128"/>
                <a:gd name="T35" fmla="*/ 27 h 30"/>
                <a:gd name="T36" fmla="*/ 76 w 128"/>
                <a:gd name="T37" fmla="*/ 28 h 30"/>
                <a:gd name="T38" fmla="*/ 82 w 128"/>
                <a:gd name="T39" fmla="*/ 28 h 30"/>
                <a:gd name="T40" fmla="*/ 102 w 128"/>
                <a:gd name="T41" fmla="*/ 30 h 30"/>
                <a:gd name="T42" fmla="*/ 119 w 128"/>
                <a:gd name="T43" fmla="*/ 27 h 30"/>
                <a:gd name="T44" fmla="*/ 121 w 128"/>
                <a:gd name="T45" fmla="*/ 27 h 30"/>
                <a:gd name="T46" fmla="*/ 124 w 128"/>
                <a:gd name="T47" fmla="*/ 25 h 30"/>
                <a:gd name="T48" fmla="*/ 105 w 128"/>
                <a:gd name="T49" fmla="*/ 18 h 30"/>
                <a:gd name="T50" fmla="*/ 82 w 128"/>
                <a:gd name="T51" fmla="*/ 18 h 30"/>
                <a:gd name="T52" fmla="*/ 73 w 128"/>
                <a:gd name="T53" fmla="*/ 19 h 30"/>
                <a:gd name="T54" fmla="*/ 70 w 128"/>
                <a:gd name="T55" fmla="*/ 19 h 30"/>
                <a:gd name="T56" fmla="*/ 67 w 128"/>
                <a:gd name="T57" fmla="*/ 19 h 30"/>
                <a:gd name="T58" fmla="*/ 61 w 128"/>
                <a:gd name="T59" fmla="*/ 17 h 30"/>
                <a:gd name="T60" fmla="*/ 59 w 128"/>
                <a:gd name="T61" fmla="*/ 18 h 30"/>
                <a:gd name="T62" fmla="*/ 52 w 128"/>
                <a:gd name="T63" fmla="*/ 16 h 30"/>
                <a:gd name="T64" fmla="*/ 48 w 128"/>
                <a:gd name="T65" fmla="*/ 16 h 30"/>
                <a:gd name="T66" fmla="*/ 44 w 128"/>
                <a:gd name="T67" fmla="*/ 16 h 30"/>
                <a:gd name="T68" fmla="*/ 42 w 128"/>
                <a:gd name="T69" fmla="*/ 13 h 30"/>
                <a:gd name="T70" fmla="*/ 40 w 128"/>
                <a:gd name="T71" fmla="*/ 13 h 30"/>
                <a:gd name="T72" fmla="*/ 36 w 128"/>
                <a:gd name="T73" fmla="*/ 13 h 30"/>
                <a:gd name="T74" fmla="*/ 35 w 128"/>
                <a:gd name="T75" fmla="*/ 13 h 30"/>
                <a:gd name="T76" fmla="*/ 39 w 128"/>
                <a:gd name="T77" fmla="*/ 11 h 30"/>
                <a:gd name="T78" fmla="*/ 35 w 128"/>
                <a:gd name="T79" fmla="*/ 9 h 30"/>
                <a:gd name="T80" fmla="*/ 47 w 128"/>
                <a:gd name="T81" fmla="*/ 11 h 30"/>
                <a:gd name="T82" fmla="*/ 45 w 128"/>
                <a:gd name="T83" fmla="*/ 7 h 30"/>
                <a:gd name="T84" fmla="*/ 46 w 128"/>
                <a:gd name="T85" fmla="*/ 7 h 30"/>
                <a:gd name="T86" fmla="*/ 37 w 128"/>
                <a:gd name="T87" fmla="*/ 5 h 30"/>
                <a:gd name="T88" fmla="*/ 29 w 128"/>
                <a:gd name="T89" fmla="*/ 6 h 30"/>
                <a:gd name="T90" fmla="*/ 22 w 128"/>
                <a:gd name="T91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28" h="30">
                  <a:moveTo>
                    <a:pt x="12" y="0"/>
                  </a:moveTo>
                  <a:cubicBezTo>
                    <a:pt x="6" y="0"/>
                    <a:pt x="1" y="1"/>
                    <a:pt x="0" y="1"/>
                  </a:cubicBezTo>
                  <a:cubicBezTo>
                    <a:pt x="1" y="1"/>
                    <a:pt x="2" y="2"/>
                    <a:pt x="3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4" y="7"/>
                    <a:pt x="8" y="7"/>
                    <a:pt x="14" y="7"/>
                  </a:cubicBezTo>
                  <a:cubicBezTo>
                    <a:pt x="20" y="8"/>
                    <a:pt x="24" y="11"/>
                    <a:pt x="17" y="15"/>
                  </a:cubicBezTo>
                  <a:cubicBezTo>
                    <a:pt x="9" y="19"/>
                    <a:pt x="14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9" y="22"/>
                    <a:pt x="17" y="24"/>
                    <a:pt x="23" y="24"/>
                  </a:cubicBezTo>
                  <a:cubicBezTo>
                    <a:pt x="23" y="24"/>
                    <a:pt x="24" y="24"/>
                    <a:pt x="24" y="24"/>
                  </a:cubicBezTo>
                  <a:cubicBezTo>
                    <a:pt x="26" y="24"/>
                    <a:pt x="29" y="24"/>
                    <a:pt x="30" y="24"/>
                  </a:cubicBezTo>
                  <a:cubicBezTo>
                    <a:pt x="32" y="23"/>
                    <a:pt x="33" y="23"/>
                    <a:pt x="33" y="23"/>
                  </a:cubicBezTo>
                  <a:cubicBezTo>
                    <a:pt x="34" y="23"/>
                    <a:pt x="34" y="23"/>
                    <a:pt x="34" y="23"/>
                  </a:cubicBezTo>
                  <a:cubicBezTo>
                    <a:pt x="33" y="23"/>
                    <a:pt x="33" y="24"/>
                    <a:pt x="34" y="24"/>
                  </a:cubicBezTo>
                  <a:cubicBezTo>
                    <a:pt x="34" y="24"/>
                    <a:pt x="35" y="23"/>
                    <a:pt x="35" y="23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3"/>
                    <a:pt x="36" y="23"/>
                    <a:pt x="35" y="24"/>
                  </a:cubicBezTo>
                  <a:cubicBezTo>
                    <a:pt x="34" y="25"/>
                    <a:pt x="36" y="26"/>
                    <a:pt x="40" y="26"/>
                  </a:cubicBezTo>
                  <a:cubicBezTo>
                    <a:pt x="43" y="26"/>
                    <a:pt x="46" y="27"/>
                    <a:pt x="47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1" y="27"/>
                    <a:pt x="51" y="26"/>
                  </a:cubicBezTo>
                  <a:cubicBezTo>
                    <a:pt x="51" y="26"/>
                    <a:pt x="52" y="26"/>
                    <a:pt x="52" y="26"/>
                  </a:cubicBezTo>
                  <a:cubicBezTo>
                    <a:pt x="52" y="26"/>
                    <a:pt x="53" y="26"/>
                    <a:pt x="53" y="26"/>
                  </a:cubicBezTo>
                  <a:cubicBezTo>
                    <a:pt x="53" y="27"/>
                    <a:pt x="53" y="27"/>
                    <a:pt x="54" y="27"/>
                  </a:cubicBezTo>
                  <a:cubicBezTo>
                    <a:pt x="54" y="27"/>
                    <a:pt x="55" y="27"/>
                    <a:pt x="55" y="27"/>
                  </a:cubicBezTo>
                  <a:cubicBezTo>
                    <a:pt x="56" y="27"/>
                    <a:pt x="56" y="26"/>
                    <a:pt x="57" y="26"/>
                  </a:cubicBezTo>
                  <a:cubicBezTo>
                    <a:pt x="57" y="26"/>
                    <a:pt x="58" y="27"/>
                    <a:pt x="57" y="27"/>
                  </a:cubicBezTo>
                  <a:cubicBezTo>
                    <a:pt x="57" y="27"/>
                    <a:pt x="57" y="27"/>
                    <a:pt x="58" y="27"/>
                  </a:cubicBezTo>
                  <a:cubicBezTo>
                    <a:pt x="59" y="27"/>
                    <a:pt x="59" y="27"/>
                    <a:pt x="60" y="27"/>
                  </a:cubicBezTo>
                  <a:cubicBezTo>
                    <a:pt x="61" y="27"/>
                    <a:pt x="62" y="26"/>
                    <a:pt x="63" y="26"/>
                  </a:cubicBezTo>
                  <a:cubicBezTo>
                    <a:pt x="63" y="26"/>
                    <a:pt x="63" y="27"/>
                    <a:pt x="63" y="27"/>
                  </a:cubicBezTo>
                  <a:cubicBezTo>
                    <a:pt x="63" y="27"/>
                    <a:pt x="63" y="27"/>
                    <a:pt x="64" y="27"/>
                  </a:cubicBezTo>
                  <a:cubicBezTo>
                    <a:pt x="64" y="27"/>
                    <a:pt x="65" y="27"/>
                    <a:pt x="65" y="27"/>
                  </a:cubicBezTo>
                  <a:cubicBezTo>
                    <a:pt x="65" y="27"/>
                    <a:pt x="66" y="27"/>
                    <a:pt x="66" y="27"/>
                  </a:cubicBezTo>
                  <a:cubicBezTo>
                    <a:pt x="66" y="27"/>
                    <a:pt x="68" y="27"/>
                    <a:pt x="69" y="27"/>
                  </a:cubicBezTo>
                  <a:cubicBezTo>
                    <a:pt x="71" y="28"/>
                    <a:pt x="73" y="28"/>
                    <a:pt x="76" y="28"/>
                  </a:cubicBezTo>
                  <a:cubicBezTo>
                    <a:pt x="77" y="28"/>
                    <a:pt x="78" y="28"/>
                    <a:pt x="78" y="28"/>
                  </a:cubicBezTo>
                  <a:cubicBezTo>
                    <a:pt x="80" y="28"/>
                    <a:pt x="81" y="28"/>
                    <a:pt x="82" y="28"/>
                  </a:cubicBezTo>
                  <a:cubicBezTo>
                    <a:pt x="86" y="28"/>
                    <a:pt x="87" y="29"/>
                    <a:pt x="98" y="30"/>
                  </a:cubicBezTo>
                  <a:cubicBezTo>
                    <a:pt x="100" y="30"/>
                    <a:pt x="101" y="30"/>
                    <a:pt x="102" y="30"/>
                  </a:cubicBezTo>
                  <a:cubicBezTo>
                    <a:pt x="107" y="30"/>
                    <a:pt x="110" y="29"/>
                    <a:pt x="113" y="28"/>
                  </a:cubicBezTo>
                  <a:cubicBezTo>
                    <a:pt x="116" y="28"/>
                    <a:pt x="117" y="27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20" y="27"/>
                    <a:pt x="120" y="27"/>
                    <a:pt x="121" y="27"/>
                  </a:cubicBezTo>
                  <a:cubicBezTo>
                    <a:pt x="121" y="27"/>
                    <a:pt x="121" y="27"/>
                    <a:pt x="120" y="26"/>
                  </a:cubicBezTo>
                  <a:cubicBezTo>
                    <a:pt x="118" y="26"/>
                    <a:pt x="120" y="26"/>
                    <a:pt x="124" y="25"/>
                  </a:cubicBezTo>
                  <a:cubicBezTo>
                    <a:pt x="127" y="24"/>
                    <a:pt x="128" y="22"/>
                    <a:pt x="126" y="22"/>
                  </a:cubicBezTo>
                  <a:cubicBezTo>
                    <a:pt x="125" y="22"/>
                    <a:pt x="119" y="19"/>
                    <a:pt x="105" y="18"/>
                  </a:cubicBezTo>
                  <a:cubicBezTo>
                    <a:pt x="101" y="18"/>
                    <a:pt x="98" y="18"/>
                    <a:pt x="95" y="18"/>
                  </a:cubicBezTo>
                  <a:cubicBezTo>
                    <a:pt x="90" y="18"/>
                    <a:pt x="85" y="18"/>
                    <a:pt x="82" y="18"/>
                  </a:cubicBezTo>
                  <a:cubicBezTo>
                    <a:pt x="78" y="18"/>
                    <a:pt x="75" y="19"/>
                    <a:pt x="74" y="19"/>
                  </a:cubicBezTo>
                  <a:cubicBezTo>
                    <a:pt x="74" y="19"/>
                    <a:pt x="74" y="19"/>
                    <a:pt x="73" y="19"/>
                  </a:cubicBezTo>
                  <a:cubicBezTo>
                    <a:pt x="73" y="19"/>
                    <a:pt x="72" y="19"/>
                    <a:pt x="72" y="19"/>
                  </a:cubicBezTo>
                  <a:cubicBezTo>
                    <a:pt x="70" y="19"/>
                    <a:pt x="69" y="19"/>
                    <a:pt x="70" y="19"/>
                  </a:cubicBezTo>
                  <a:cubicBezTo>
                    <a:pt x="71" y="19"/>
                    <a:pt x="71" y="19"/>
                    <a:pt x="70" y="19"/>
                  </a:cubicBezTo>
                  <a:cubicBezTo>
                    <a:pt x="69" y="19"/>
                    <a:pt x="69" y="19"/>
                    <a:pt x="67" y="19"/>
                  </a:cubicBezTo>
                  <a:cubicBezTo>
                    <a:pt x="64" y="19"/>
                    <a:pt x="63" y="19"/>
                    <a:pt x="63" y="18"/>
                  </a:cubicBezTo>
                  <a:cubicBezTo>
                    <a:pt x="62" y="17"/>
                    <a:pt x="61" y="17"/>
                    <a:pt x="61" y="17"/>
                  </a:cubicBezTo>
                  <a:cubicBezTo>
                    <a:pt x="60" y="17"/>
                    <a:pt x="60" y="17"/>
                    <a:pt x="60" y="17"/>
                  </a:cubicBezTo>
                  <a:cubicBezTo>
                    <a:pt x="60" y="18"/>
                    <a:pt x="59" y="18"/>
                    <a:pt x="59" y="18"/>
                  </a:cubicBezTo>
                  <a:cubicBezTo>
                    <a:pt x="58" y="18"/>
                    <a:pt x="57" y="17"/>
                    <a:pt x="56" y="17"/>
                  </a:cubicBezTo>
                  <a:cubicBezTo>
                    <a:pt x="54" y="17"/>
                    <a:pt x="52" y="17"/>
                    <a:pt x="52" y="16"/>
                  </a:cubicBezTo>
                  <a:cubicBezTo>
                    <a:pt x="52" y="16"/>
                    <a:pt x="52" y="16"/>
                    <a:pt x="51" y="16"/>
                  </a:cubicBezTo>
                  <a:cubicBezTo>
                    <a:pt x="50" y="16"/>
                    <a:pt x="49" y="16"/>
                    <a:pt x="48" y="16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6" y="17"/>
                    <a:pt x="45" y="16"/>
                    <a:pt x="44" y="16"/>
                  </a:cubicBezTo>
                  <a:cubicBezTo>
                    <a:pt x="43" y="15"/>
                    <a:pt x="43" y="14"/>
                    <a:pt x="44" y="14"/>
                  </a:cubicBezTo>
                  <a:cubicBezTo>
                    <a:pt x="44" y="13"/>
                    <a:pt x="43" y="13"/>
                    <a:pt x="42" y="13"/>
                  </a:cubicBezTo>
                  <a:cubicBezTo>
                    <a:pt x="42" y="13"/>
                    <a:pt x="41" y="13"/>
                    <a:pt x="41" y="13"/>
                  </a:cubicBezTo>
                  <a:cubicBezTo>
                    <a:pt x="41" y="13"/>
                    <a:pt x="40" y="13"/>
                    <a:pt x="40" y="13"/>
                  </a:cubicBezTo>
                  <a:cubicBezTo>
                    <a:pt x="39" y="13"/>
                    <a:pt x="38" y="13"/>
                    <a:pt x="38" y="13"/>
                  </a:cubicBezTo>
                  <a:cubicBezTo>
                    <a:pt x="37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3" y="13"/>
                    <a:pt x="34" y="13"/>
                    <a:pt x="37" y="12"/>
                  </a:cubicBezTo>
                  <a:cubicBezTo>
                    <a:pt x="40" y="12"/>
                    <a:pt x="41" y="11"/>
                    <a:pt x="39" y="11"/>
                  </a:cubicBezTo>
                  <a:cubicBezTo>
                    <a:pt x="36" y="10"/>
                    <a:pt x="34" y="10"/>
                    <a:pt x="35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6" y="9"/>
                    <a:pt x="39" y="10"/>
                    <a:pt x="44" y="11"/>
                  </a:cubicBezTo>
                  <a:cubicBezTo>
                    <a:pt x="45" y="11"/>
                    <a:pt x="46" y="11"/>
                    <a:pt x="47" y="11"/>
                  </a:cubicBezTo>
                  <a:cubicBezTo>
                    <a:pt x="50" y="11"/>
                    <a:pt x="51" y="10"/>
                    <a:pt x="48" y="9"/>
                  </a:cubicBezTo>
                  <a:cubicBezTo>
                    <a:pt x="46" y="8"/>
                    <a:pt x="44" y="7"/>
                    <a:pt x="45" y="7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7"/>
                    <a:pt x="46" y="7"/>
                    <a:pt x="45" y="6"/>
                  </a:cubicBezTo>
                  <a:cubicBezTo>
                    <a:pt x="44" y="6"/>
                    <a:pt x="41" y="5"/>
                    <a:pt x="37" y="5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3" y="5"/>
                    <a:pt x="30" y="6"/>
                    <a:pt x="29" y="6"/>
                  </a:cubicBezTo>
                  <a:cubicBezTo>
                    <a:pt x="28" y="6"/>
                    <a:pt x="28" y="5"/>
                    <a:pt x="29" y="4"/>
                  </a:cubicBezTo>
                  <a:cubicBezTo>
                    <a:pt x="30" y="3"/>
                    <a:pt x="27" y="2"/>
                    <a:pt x="22" y="1"/>
                  </a:cubicBezTo>
                  <a:cubicBezTo>
                    <a:pt x="19" y="0"/>
                    <a:pt x="16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Freeform 158">
              <a:extLst>
                <a:ext uri="{FF2B5EF4-FFF2-40B4-BE49-F238E27FC236}">
                  <a16:creationId xmlns:a16="http://schemas.microsoft.com/office/drawing/2014/main" id="{9B875C94-BEC9-4A4C-A3FE-DE8DB9C0B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90913" y="4294188"/>
              <a:ext cx="23813" cy="14287"/>
            </a:xfrm>
            <a:custGeom>
              <a:avLst/>
              <a:gdLst>
                <a:gd name="T0" fmla="*/ 6 w 9"/>
                <a:gd name="T1" fmla="*/ 0 h 5"/>
                <a:gd name="T2" fmla="*/ 1 w 9"/>
                <a:gd name="T3" fmla="*/ 1 h 5"/>
                <a:gd name="T4" fmla="*/ 3 w 9"/>
                <a:gd name="T5" fmla="*/ 5 h 5"/>
                <a:gd name="T6" fmla="*/ 8 w 9"/>
                <a:gd name="T7" fmla="*/ 2 h 5"/>
                <a:gd name="T8" fmla="*/ 6 w 9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5">
                  <a:moveTo>
                    <a:pt x="6" y="0"/>
                  </a:moveTo>
                  <a:cubicBezTo>
                    <a:pt x="4" y="0"/>
                    <a:pt x="2" y="1"/>
                    <a:pt x="1" y="1"/>
                  </a:cubicBezTo>
                  <a:cubicBezTo>
                    <a:pt x="0" y="3"/>
                    <a:pt x="0" y="4"/>
                    <a:pt x="3" y="5"/>
                  </a:cubicBezTo>
                  <a:cubicBezTo>
                    <a:pt x="6" y="4"/>
                    <a:pt x="7" y="3"/>
                    <a:pt x="8" y="2"/>
                  </a:cubicBezTo>
                  <a:cubicBezTo>
                    <a:pt x="9" y="1"/>
                    <a:pt x="7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Freeform 159">
              <a:extLst>
                <a:ext uri="{FF2B5EF4-FFF2-40B4-BE49-F238E27FC236}">
                  <a16:creationId xmlns:a16="http://schemas.microsoft.com/office/drawing/2014/main" id="{CB31B110-87D8-4E7A-99A7-3720255FD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9650" y="4419600"/>
              <a:ext cx="49213" cy="11112"/>
            </a:xfrm>
            <a:custGeom>
              <a:avLst/>
              <a:gdLst>
                <a:gd name="T0" fmla="*/ 16 w 18"/>
                <a:gd name="T1" fmla="*/ 0 h 4"/>
                <a:gd name="T2" fmla="*/ 12 w 18"/>
                <a:gd name="T3" fmla="*/ 1 h 4"/>
                <a:gd name="T4" fmla="*/ 8 w 18"/>
                <a:gd name="T5" fmla="*/ 1 h 4"/>
                <a:gd name="T6" fmla="*/ 7 w 18"/>
                <a:gd name="T7" fmla="*/ 1 h 4"/>
                <a:gd name="T8" fmla="*/ 6 w 18"/>
                <a:gd name="T9" fmla="*/ 1 h 4"/>
                <a:gd name="T10" fmla="*/ 1 w 18"/>
                <a:gd name="T11" fmla="*/ 2 h 4"/>
                <a:gd name="T12" fmla="*/ 0 w 18"/>
                <a:gd name="T13" fmla="*/ 4 h 4"/>
                <a:gd name="T14" fmla="*/ 11 w 18"/>
                <a:gd name="T15" fmla="*/ 3 h 4"/>
                <a:gd name="T16" fmla="*/ 18 w 18"/>
                <a:gd name="T17" fmla="*/ 0 h 4"/>
                <a:gd name="T18" fmla="*/ 16 w 18"/>
                <a:gd name="T1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4">
                  <a:moveTo>
                    <a:pt x="16" y="0"/>
                  </a:moveTo>
                  <a:cubicBezTo>
                    <a:pt x="15" y="0"/>
                    <a:pt x="13" y="0"/>
                    <a:pt x="12" y="1"/>
                  </a:cubicBezTo>
                  <a:cubicBezTo>
                    <a:pt x="10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5" y="1"/>
                    <a:pt x="2" y="1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4" y="4"/>
                    <a:pt x="7" y="3"/>
                    <a:pt x="11" y="3"/>
                  </a:cubicBezTo>
                  <a:cubicBezTo>
                    <a:pt x="17" y="2"/>
                    <a:pt x="18" y="1"/>
                    <a:pt x="18" y="0"/>
                  </a:cubicBezTo>
                  <a:cubicBezTo>
                    <a:pt x="18" y="0"/>
                    <a:pt x="17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Freeform 160">
              <a:extLst>
                <a:ext uri="{FF2B5EF4-FFF2-40B4-BE49-F238E27FC236}">
                  <a16:creationId xmlns:a16="http://schemas.microsoft.com/office/drawing/2014/main" id="{AAED98FF-874E-4B90-A8F4-D0D6D21E056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775" y="4425950"/>
              <a:ext cx="9525" cy="4762"/>
            </a:xfrm>
            <a:custGeom>
              <a:avLst/>
              <a:gdLst>
                <a:gd name="T0" fmla="*/ 1 w 4"/>
                <a:gd name="T1" fmla="*/ 0 h 2"/>
                <a:gd name="T2" fmla="*/ 0 w 4"/>
                <a:gd name="T3" fmla="*/ 0 h 2"/>
                <a:gd name="T4" fmla="*/ 0 w 4"/>
                <a:gd name="T5" fmla="*/ 2 h 2"/>
                <a:gd name="T6" fmla="*/ 4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2" y="2"/>
                    <a:pt x="4" y="2"/>
                    <a:pt x="4" y="1"/>
                  </a:cubicBezTo>
                  <a:cubicBezTo>
                    <a:pt x="4" y="0"/>
                    <a:pt x="3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Freeform 161">
              <a:extLst>
                <a:ext uri="{FF2B5EF4-FFF2-40B4-BE49-F238E27FC236}">
                  <a16:creationId xmlns:a16="http://schemas.microsoft.com/office/drawing/2014/main" id="{86A6A1A7-165F-4EF3-9566-CBA3788B5C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4340225"/>
              <a:ext cx="338138" cy="68262"/>
            </a:xfrm>
            <a:custGeom>
              <a:avLst/>
              <a:gdLst>
                <a:gd name="T0" fmla="*/ 72 w 125"/>
                <a:gd name="T1" fmla="*/ 0 h 25"/>
                <a:gd name="T2" fmla="*/ 54 w 125"/>
                <a:gd name="T3" fmla="*/ 1 h 25"/>
                <a:gd name="T4" fmla="*/ 45 w 125"/>
                <a:gd name="T5" fmla="*/ 7 h 25"/>
                <a:gd name="T6" fmla="*/ 34 w 125"/>
                <a:gd name="T7" fmla="*/ 9 h 25"/>
                <a:gd name="T8" fmla="*/ 26 w 125"/>
                <a:gd name="T9" fmla="*/ 11 h 25"/>
                <a:gd name="T10" fmla="*/ 26 w 125"/>
                <a:gd name="T11" fmla="*/ 11 h 25"/>
                <a:gd name="T12" fmla="*/ 26 w 125"/>
                <a:gd name="T13" fmla="*/ 11 h 25"/>
                <a:gd name="T14" fmla="*/ 11 w 125"/>
                <a:gd name="T15" fmla="*/ 14 h 25"/>
                <a:gd name="T16" fmla="*/ 2 w 125"/>
                <a:gd name="T17" fmla="*/ 18 h 25"/>
                <a:gd name="T18" fmla="*/ 7 w 125"/>
                <a:gd name="T19" fmla="*/ 21 h 25"/>
                <a:gd name="T20" fmla="*/ 13 w 125"/>
                <a:gd name="T21" fmla="*/ 25 h 25"/>
                <a:gd name="T22" fmla="*/ 16 w 125"/>
                <a:gd name="T23" fmla="*/ 25 h 25"/>
                <a:gd name="T24" fmla="*/ 25 w 125"/>
                <a:gd name="T25" fmla="*/ 24 h 25"/>
                <a:gd name="T26" fmla="*/ 26 w 125"/>
                <a:gd name="T27" fmla="*/ 24 h 25"/>
                <a:gd name="T28" fmla="*/ 29 w 125"/>
                <a:gd name="T29" fmla="*/ 24 h 25"/>
                <a:gd name="T30" fmla="*/ 42 w 125"/>
                <a:gd name="T31" fmla="*/ 23 h 25"/>
                <a:gd name="T32" fmla="*/ 80 w 125"/>
                <a:gd name="T33" fmla="*/ 16 h 25"/>
                <a:gd name="T34" fmla="*/ 105 w 125"/>
                <a:gd name="T35" fmla="*/ 14 h 25"/>
                <a:gd name="T36" fmla="*/ 107 w 125"/>
                <a:gd name="T37" fmla="*/ 14 h 25"/>
                <a:gd name="T38" fmla="*/ 109 w 125"/>
                <a:gd name="T39" fmla="*/ 14 h 25"/>
                <a:gd name="T40" fmla="*/ 123 w 125"/>
                <a:gd name="T41" fmla="*/ 8 h 25"/>
                <a:gd name="T42" fmla="*/ 109 w 125"/>
                <a:gd name="T43" fmla="*/ 5 h 25"/>
                <a:gd name="T44" fmla="*/ 106 w 125"/>
                <a:gd name="T45" fmla="*/ 5 h 25"/>
                <a:gd name="T46" fmla="*/ 104 w 125"/>
                <a:gd name="T47" fmla="*/ 5 h 25"/>
                <a:gd name="T48" fmla="*/ 103 w 125"/>
                <a:gd name="T49" fmla="*/ 5 h 25"/>
                <a:gd name="T50" fmla="*/ 102 w 125"/>
                <a:gd name="T51" fmla="*/ 4 h 25"/>
                <a:gd name="T52" fmla="*/ 79 w 125"/>
                <a:gd name="T53" fmla="*/ 0 h 25"/>
                <a:gd name="T54" fmla="*/ 72 w 125"/>
                <a:gd name="T55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5" h="25">
                  <a:moveTo>
                    <a:pt x="72" y="0"/>
                  </a:moveTo>
                  <a:cubicBezTo>
                    <a:pt x="65" y="0"/>
                    <a:pt x="58" y="0"/>
                    <a:pt x="54" y="1"/>
                  </a:cubicBezTo>
                  <a:cubicBezTo>
                    <a:pt x="51" y="2"/>
                    <a:pt x="47" y="6"/>
                    <a:pt x="45" y="7"/>
                  </a:cubicBezTo>
                  <a:cubicBezTo>
                    <a:pt x="42" y="8"/>
                    <a:pt x="38" y="8"/>
                    <a:pt x="34" y="9"/>
                  </a:cubicBezTo>
                  <a:cubicBezTo>
                    <a:pt x="28" y="10"/>
                    <a:pt x="28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1"/>
                    <a:pt x="18" y="13"/>
                    <a:pt x="11" y="14"/>
                  </a:cubicBezTo>
                  <a:cubicBezTo>
                    <a:pt x="5" y="16"/>
                    <a:pt x="0" y="17"/>
                    <a:pt x="2" y="18"/>
                  </a:cubicBezTo>
                  <a:cubicBezTo>
                    <a:pt x="5" y="18"/>
                    <a:pt x="7" y="19"/>
                    <a:pt x="7" y="21"/>
                  </a:cubicBezTo>
                  <a:cubicBezTo>
                    <a:pt x="7" y="23"/>
                    <a:pt x="9" y="25"/>
                    <a:pt x="13" y="25"/>
                  </a:cubicBezTo>
                  <a:cubicBezTo>
                    <a:pt x="14" y="25"/>
                    <a:pt x="15" y="25"/>
                    <a:pt x="16" y="25"/>
                  </a:cubicBezTo>
                  <a:cubicBezTo>
                    <a:pt x="20" y="24"/>
                    <a:pt x="23" y="24"/>
                    <a:pt x="25" y="24"/>
                  </a:cubicBezTo>
                  <a:cubicBezTo>
                    <a:pt x="25" y="24"/>
                    <a:pt x="26" y="24"/>
                    <a:pt x="26" y="24"/>
                  </a:cubicBezTo>
                  <a:cubicBezTo>
                    <a:pt x="26" y="24"/>
                    <a:pt x="27" y="24"/>
                    <a:pt x="29" y="24"/>
                  </a:cubicBezTo>
                  <a:cubicBezTo>
                    <a:pt x="33" y="24"/>
                    <a:pt x="38" y="24"/>
                    <a:pt x="42" y="23"/>
                  </a:cubicBezTo>
                  <a:cubicBezTo>
                    <a:pt x="49" y="21"/>
                    <a:pt x="65" y="18"/>
                    <a:pt x="80" y="16"/>
                  </a:cubicBezTo>
                  <a:cubicBezTo>
                    <a:pt x="88" y="15"/>
                    <a:pt x="96" y="14"/>
                    <a:pt x="105" y="14"/>
                  </a:cubicBezTo>
                  <a:cubicBezTo>
                    <a:pt x="106" y="14"/>
                    <a:pt x="107" y="14"/>
                    <a:pt x="107" y="14"/>
                  </a:cubicBezTo>
                  <a:cubicBezTo>
                    <a:pt x="108" y="14"/>
                    <a:pt x="109" y="14"/>
                    <a:pt x="109" y="14"/>
                  </a:cubicBezTo>
                  <a:cubicBezTo>
                    <a:pt x="122" y="14"/>
                    <a:pt x="125" y="11"/>
                    <a:pt x="123" y="8"/>
                  </a:cubicBezTo>
                  <a:cubicBezTo>
                    <a:pt x="121" y="5"/>
                    <a:pt x="114" y="5"/>
                    <a:pt x="109" y="5"/>
                  </a:cubicBezTo>
                  <a:cubicBezTo>
                    <a:pt x="108" y="5"/>
                    <a:pt x="107" y="5"/>
                    <a:pt x="106" y="5"/>
                  </a:cubicBezTo>
                  <a:cubicBezTo>
                    <a:pt x="105" y="5"/>
                    <a:pt x="104" y="5"/>
                    <a:pt x="104" y="5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4" y="4"/>
                    <a:pt x="104" y="4"/>
                    <a:pt x="102" y="4"/>
                  </a:cubicBezTo>
                  <a:cubicBezTo>
                    <a:pt x="100" y="4"/>
                    <a:pt x="93" y="1"/>
                    <a:pt x="79" y="0"/>
                  </a:cubicBezTo>
                  <a:cubicBezTo>
                    <a:pt x="77" y="0"/>
                    <a:pt x="74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Freeform 162">
              <a:extLst>
                <a:ext uri="{FF2B5EF4-FFF2-40B4-BE49-F238E27FC236}">
                  <a16:creationId xmlns:a16="http://schemas.microsoft.com/office/drawing/2014/main" id="{236BCF1C-2077-405B-A2B4-35FBAC0A992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6313" y="4427538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0" y="0"/>
                    <a:pt x="3" y="0"/>
                    <a:pt x="3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Freeform 163">
              <a:extLst>
                <a:ext uri="{FF2B5EF4-FFF2-40B4-BE49-F238E27FC236}">
                  <a16:creationId xmlns:a16="http://schemas.microsoft.com/office/drawing/2014/main" id="{D5661642-675F-4A0B-891A-1D06EEDC1D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38" y="4408488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0 h 1"/>
                <a:gd name="T4" fmla="*/ 2 w 5"/>
                <a:gd name="T5" fmla="*/ 0 h 1"/>
                <a:gd name="T6" fmla="*/ 3 w 5"/>
                <a:gd name="T7" fmla="*/ 0 h 1"/>
                <a:gd name="T8" fmla="*/ 4 w 5"/>
                <a:gd name="T9" fmla="*/ 1 h 1"/>
                <a:gd name="T10" fmla="*/ 4 w 5"/>
                <a:gd name="T11" fmla="*/ 0 h 1"/>
                <a:gd name="T12" fmla="*/ 2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1"/>
                    <a:pt x="4" y="1"/>
                  </a:cubicBezTo>
                  <a:cubicBezTo>
                    <a:pt x="4" y="1"/>
                    <a:pt x="5" y="0"/>
                    <a:pt x="4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164">
              <a:extLst>
                <a:ext uri="{FF2B5EF4-FFF2-40B4-BE49-F238E27FC236}">
                  <a16:creationId xmlns:a16="http://schemas.microsoft.com/office/drawing/2014/main" id="{B5320016-365D-494A-B9E7-274536B86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2438" y="4273550"/>
              <a:ext cx="260350" cy="31750"/>
            </a:xfrm>
            <a:custGeom>
              <a:avLst/>
              <a:gdLst>
                <a:gd name="T0" fmla="*/ 91 w 96"/>
                <a:gd name="T1" fmla="*/ 0 h 12"/>
                <a:gd name="T2" fmla="*/ 90 w 96"/>
                <a:gd name="T3" fmla="*/ 0 h 12"/>
                <a:gd name="T4" fmla="*/ 85 w 96"/>
                <a:gd name="T5" fmla="*/ 1 h 12"/>
                <a:gd name="T6" fmla="*/ 85 w 96"/>
                <a:gd name="T7" fmla="*/ 1 h 12"/>
                <a:gd name="T8" fmla="*/ 80 w 96"/>
                <a:gd name="T9" fmla="*/ 1 h 12"/>
                <a:gd name="T10" fmla="*/ 69 w 96"/>
                <a:gd name="T11" fmla="*/ 1 h 12"/>
                <a:gd name="T12" fmla="*/ 53 w 96"/>
                <a:gd name="T13" fmla="*/ 1 h 12"/>
                <a:gd name="T14" fmla="*/ 4 w 96"/>
                <a:gd name="T15" fmla="*/ 8 h 12"/>
                <a:gd name="T16" fmla="*/ 1 w 96"/>
                <a:gd name="T17" fmla="*/ 9 h 12"/>
                <a:gd name="T18" fmla="*/ 6 w 96"/>
                <a:gd name="T19" fmla="*/ 11 h 12"/>
                <a:gd name="T20" fmla="*/ 11 w 96"/>
                <a:gd name="T21" fmla="*/ 11 h 12"/>
                <a:gd name="T22" fmla="*/ 17 w 96"/>
                <a:gd name="T23" fmla="*/ 10 h 12"/>
                <a:gd name="T24" fmla="*/ 19 w 96"/>
                <a:gd name="T25" fmla="*/ 10 h 12"/>
                <a:gd name="T26" fmla="*/ 19 w 96"/>
                <a:gd name="T27" fmla="*/ 11 h 12"/>
                <a:gd name="T28" fmla="*/ 23 w 96"/>
                <a:gd name="T29" fmla="*/ 12 h 12"/>
                <a:gd name="T30" fmla="*/ 28 w 96"/>
                <a:gd name="T31" fmla="*/ 12 h 12"/>
                <a:gd name="T32" fmla="*/ 34 w 96"/>
                <a:gd name="T33" fmla="*/ 10 h 12"/>
                <a:gd name="T34" fmla="*/ 35 w 96"/>
                <a:gd name="T35" fmla="*/ 10 h 12"/>
                <a:gd name="T36" fmla="*/ 36 w 96"/>
                <a:gd name="T37" fmla="*/ 11 h 12"/>
                <a:gd name="T38" fmla="*/ 41 w 96"/>
                <a:gd name="T39" fmla="*/ 9 h 12"/>
                <a:gd name="T40" fmla="*/ 53 w 96"/>
                <a:gd name="T41" fmla="*/ 6 h 12"/>
                <a:gd name="T42" fmla="*/ 54 w 96"/>
                <a:gd name="T43" fmla="*/ 6 h 12"/>
                <a:gd name="T44" fmla="*/ 52 w 96"/>
                <a:gd name="T45" fmla="*/ 9 h 12"/>
                <a:gd name="T46" fmla="*/ 56 w 96"/>
                <a:gd name="T47" fmla="*/ 11 h 12"/>
                <a:gd name="T48" fmla="*/ 60 w 96"/>
                <a:gd name="T49" fmla="*/ 11 h 12"/>
                <a:gd name="T50" fmla="*/ 81 w 96"/>
                <a:gd name="T51" fmla="*/ 6 h 12"/>
                <a:gd name="T52" fmla="*/ 81 w 96"/>
                <a:gd name="T53" fmla="*/ 6 h 12"/>
                <a:gd name="T54" fmla="*/ 81 w 96"/>
                <a:gd name="T55" fmla="*/ 6 h 12"/>
                <a:gd name="T56" fmla="*/ 92 w 96"/>
                <a:gd name="T57" fmla="*/ 3 h 12"/>
                <a:gd name="T58" fmla="*/ 91 w 96"/>
                <a:gd name="T5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6" h="12">
                  <a:moveTo>
                    <a:pt x="91" y="0"/>
                  </a:moveTo>
                  <a:cubicBezTo>
                    <a:pt x="91" y="0"/>
                    <a:pt x="90" y="0"/>
                    <a:pt x="90" y="0"/>
                  </a:cubicBezTo>
                  <a:cubicBezTo>
                    <a:pt x="89" y="1"/>
                    <a:pt x="87" y="1"/>
                    <a:pt x="85" y="1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4" y="1"/>
                    <a:pt x="82" y="1"/>
                    <a:pt x="80" y="1"/>
                  </a:cubicBezTo>
                  <a:cubicBezTo>
                    <a:pt x="77" y="1"/>
                    <a:pt x="73" y="1"/>
                    <a:pt x="69" y="1"/>
                  </a:cubicBezTo>
                  <a:cubicBezTo>
                    <a:pt x="64" y="1"/>
                    <a:pt x="59" y="1"/>
                    <a:pt x="53" y="1"/>
                  </a:cubicBezTo>
                  <a:cubicBezTo>
                    <a:pt x="30" y="3"/>
                    <a:pt x="3" y="8"/>
                    <a:pt x="4" y="8"/>
                  </a:cubicBezTo>
                  <a:cubicBezTo>
                    <a:pt x="2" y="8"/>
                    <a:pt x="2" y="9"/>
                    <a:pt x="1" y="9"/>
                  </a:cubicBezTo>
                  <a:cubicBezTo>
                    <a:pt x="0" y="10"/>
                    <a:pt x="2" y="10"/>
                    <a:pt x="6" y="11"/>
                  </a:cubicBezTo>
                  <a:cubicBezTo>
                    <a:pt x="8" y="11"/>
                    <a:pt x="9" y="11"/>
                    <a:pt x="11" y="11"/>
                  </a:cubicBezTo>
                  <a:cubicBezTo>
                    <a:pt x="13" y="11"/>
                    <a:pt x="16" y="11"/>
                    <a:pt x="17" y="10"/>
                  </a:cubicBezTo>
                  <a:cubicBezTo>
                    <a:pt x="18" y="10"/>
                    <a:pt x="19" y="10"/>
                    <a:pt x="19" y="10"/>
                  </a:cubicBezTo>
                  <a:cubicBezTo>
                    <a:pt x="20" y="10"/>
                    <a:pt x="20" y="10"/>
                    <a:pt x="19" y="11"/>
                  </a:cubicBezTo>
                  <a:cubicBezTo>
                    <a:pt x="18" y="12"/>
                    <a:pt x="20" y="12"/>
                    <a:pt x="23" y="12"/>
                  </a:cubicBezTo>
                  <a:cubicBezTo>
                    <a:pt x="25" y="12"/>
                    <a:pt x="27" y="12"/>
                    <a:pt x="28" y="12"/>
                  </a:cubicBezTo>
                  <a:cubicBezTo>
                    <a:pt x="32" y="11"/>
                    <a:pt x="34" y="10"/>
                    <a:pt x="34" y="10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5" y="11"/>
                    <a:pt x="36" y="11"/>
                    <a:pt x="36" y="11"/>
                  </a:cubicBezTo>
                  <a:cubicBezTo>
                    <a:pt x="37" y="11"/>
                    <a:pt x="39" y="10"/>
                    <a:pt x="41" y="9"/>
                  </a:cubicBezTo>
                  <a:cubicBezTo>
                    <a:pt x="44" y="8"/>
                    <a:pt x="49" y="6"/>
                    <a:pt x="53" y="6"/>
                  </a:cubicBezTo>
                  <a:cubicBezTo>
                    <a:pt x="53" y="6"/>
                    <a:pt x="54" y="6"/>
                    <a:pt x="54" y="6"/>
                  </a:cubicBezTo>
                  <a:cubicBezTo>
                    <a:pt x="55" y="6"/>
                    <a:pt x="53" y="7"/>
                    <a:pt x="52" y="9"/>
                  </a:cubicBezTo>
                  <a:cubicBezTo>
                    <a:pt x="51" y="10"/>
                    <a:pt x="51" y="11"/>
                    <a:pt x="56" y="11"/>
                  </a:cubicBezTo>
                  <a:cubicBezTo>
                    <a:pt x="57" y="11"/>
                    <a:pt x="58" y="11"/>
                    <a:pt x="60" y="11"/>
                  </a:cubicBezTo>
                  <a:cubicBezTo>
                    <a:pt x="75" y="10"/>
                    <a:pt x="79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1" y="6"/>
                    <a:pt x="81" y="6"/>
                    <a:pt x="81" y="6"/>
                  </a:cubicBezTo>
                  <a:cubicBezTo>
                    <a:pt x="83" y="6"/>
                    <a:pt x="87" y="5"/>
                    <a:pt x="92" y="3"/>
                  </a:cubicBezTo>
                  <a:cubicBezTo>
                    <a:pt x="96" y="1"/>
                    <a:pt x="93" y="0"/>
                    <a:pt x="9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Freeform 165">
              <a:extLst>
                <a:ext uri="{FF2B5EF4-FFF2-40B4-BE49-F238E27FC236}">
                  <a16:creationId xmlns:a16="http://schemas.microsoft.com/office/drawing/2014/main" id="{AC97FD63-9CD4-410C-91C8-1035BE709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588" y="4264025"/>
              <a:ext cx="26988" cy="9525"/>
            </a:xfrm>
            <a:custGeom>
              <a:avLst/>
              <a:gdLst>
                <a:gd name="T0" fmla="*/ 3 w 10"/>
                <a:gd name="T1" fmla="*/ 0 h 3"/>
                <a:gd name="T2" fmla="*/ 1 w 10"/>
                <a:gd name="T3" fmla="*/ 1 h 3"/>
                <a:gd name="T4" fmla="*/ 1 w 10"/>
                <a:gd name="T5" fmla="*/ 3 h 3"/>
                <a:gd name="T6" fmla="*/ 8 w 10"/>
                <a:gd name="T7" fmla="*/ 2 h 3"/>
                <a:gd name="T8" fmla="*/ 3 w 10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3">
                  <a:moveTo>
                    <a:pt x="3" y="0"/>
                  </a:moveTo>
                  <a:cubicBezTo>
                    <a:pt x="2" y="0"/>
                    <a:pt x="1" y="0"/>
                    <a:pt x="1" y="1"/>
                  </a:cubicBezTo>
                  <a:cubicBezTo>
                    <a:pt x="0" y="1"/>
                    <a:pt x="1" y="2"/>
                    <a:pt x="1" y="3"/>
                  </a:cubicBezTo>
                  <a:cubicBezTo>
                    <a:pt x="4" y="3"/>
                    <a:pt x="6" y="3"/>
                    <a:pt x="8" y="2"/>
                  </a:cubicBezTo>
                  <a:cubicBezTo>
                    <a:pt x="10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166">
              <a:extLst>
                <a:ext uri="{FF2B5EF4-FFF2-40B4-BE49-F238E27FC236}">
                  <a16:creationId xmlns:a16="http://schemas.microsoft.com/office/drawing/2014/main" id="{E54DF994-CDB7-4B9A-BBE8-BCF60A9AC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4700" y="4270375"/>
              <a:ext cx="107950" cy="19050"/>
            </a:xfrm>
            <a:custGeom>
              <a:avLst/>
              <a:gdLst>
                <a:gd name="T0" fmla="*/ 20 w 40"/>
                <a:gd name="T1" fmla="*/ 0 h 7"/>
                <a:gd name="T2" fmla="*/ 3 w 40"/>
                <a:gd name="T3" fmla="*/ 3 h 7"/>
                <a:gd name="T4" fmla="*/ 13 w 40"/>
                <a:gd name="T5" fmla="*/ 7 h 7"/>
                <a:gd name="T6" fmla="*/ 16 w 40"/>
                <a:gd name="T7" fmla="*/ 7 h 7"/>
                <a:gd name="T8" fmla="*/ 29 w 40"/>
                <a:gd name="T9" fmla="*/ 4 h 7"/>
                <a:gd name="T10" fmla="*/ 36 w 40"/>
                <a:gd name="T11" fmla="*/ 3 h 7"/>
                <a:gd name="T12" fmla="*/ 22 w 40"/>
                <a:gd name="T13" fmla="*/ 0 h 7"/>
                <a:gd name="T14" fmla="*/ 20 w 40"/>
                <a:gd name="T1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7">
                  <a:moveTo>
                    <a:pt x="20" y="0"/>
                  </a:moveTo>
                  <a:cubicBezTo>
                    <a:pt x="13" y="0"/>
                    <a:pt x="7" y="1"/>
                    <a:pt x="3" y="3"/>
                  </a:cubicBezTo>
                  <a:cubicBezTo>
                    <a:pt x="0" y="5"/>
                    <a:pt x="6" y="7"/>
                    <a:pt x="13" y="7"/>
                  </a:cubicBezTo>
                  <a:cubicBezTo>
                    <a:pt x="14" y="7"/>
                    <a:pt x="15" y="7"/>
                    <a:pt x="16" y="7"/>
                  </a:cubicBezTo>
                  <a:cubicBezTo>
                    <a:pt x="27" y="7"/>
                    <a:pt x="30" y="5"/>
                    <a:pt x="29" y="4"/>
                  </a:cubicBezTo>
                  <a:cubicBezTo>
                    <a:pt x="28" y="4"/>
                    <a:pt x="31" y="4"/>
                    <a:pt x="36" y="3"/>
                  </a:cubicBezTo>
                  <a:cubicBezTo>
                    <a:pt x="40" y="2"/>
                    <a:pt x="34" y="0"/>
                    <a:pt x="22" y="0"/>
                  </a:cubicBezTo>
                  <a:cubicBezTo>
                    <a:pt x="21" y="0"/>
                    <a:pt x="21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167">
              <a:extLst>
                <a:ext uri="{FF2B5EF4-FFF2-40B4-BE49-F238E27FC236}">
                  <a16:creationId xmlns:a16="http://schemas.microsoft.com/office/drawing/2014/main" id="{AE4F6C74-8311-4D72-95D7-EDB2CC361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6913" y="4294188"/>
              <a:ext cx="23813" cy="3175"/>
            </a:xfrm>
            <a:custGeom>
              <a:avLst/>
              <a:gdLst>
                <a:gd name="T0" fmla="*/ 0 w 9"/>
                <a:gd name="T1" fmla="*/ 0 h 1"/>
                <a:gd name="T2" fmla="*/ 4 w 9"/>
                <a:gd name="T3" fmla="*/ 1 h 1"/>
                <a:gd name="T4" fmla="*/ 5 w 9"/>
                <a:gd name="T5" fmla="*/ 1 h 1"/>
                <a:gd name="T6" fmla="*/ 6 w 9"/>
                <a:gd name="T7" fmla="*/ 0 h 1"/>
                <a:gd name="T8" fmla="*/ 0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0" y="0"/>
                  </a:moveTo>
                  <a:cubicBezTo>
                    <a:pt x="2" y="0"/>
                    <a:pt x="2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8" y="1"/>
                    <a:pt x="9" y="0"/>
                    <a:pt x="6" y="0"/>
                  </a:cubicBezTo>
                  <a:cubicBezTo>
                    <a:pt x="4" y="0"/>
                    <a:pt x="3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168">
              <a:extLst>
                <a:ext uri="{FF2B5EF4-FFF2-40B4-BE49-F238E27FC236}">
                  <a16:creationId xmlns:a16="http://schemas.microsoft.com/office/drawing/2014/main" id="{75EE3D72-E3A1-41E9-972D-DB75EEE749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4254500"/>
              <a:ext cx="106363" cy="15875"/>
            </a:xfrm>
            <a:custGeom>
              <a:avLst/>
              <a:gdLst>
                <a:gd name="T0" fmla="*/ 28 w 39"/>
                <a:gd name="T1" fmla="*/ 0 h 6"/>
                <a:gd name="T2" fmla="*/ 0 w 39"/>
                <a:gd name="T3" fmla="*/ 3 h 6"/>
                <a:gd name="T4" fmla="*/ 8 w 39"/>
                <a:gd name="T5" fmla="*/ 3 h 6"/>
                <a:gd name="T6" fmla="*/ 14 w 39"/>
                <a:gd name="T7" fmla="*/ 4 h 6"/>
                <a:gd name="T8" fmla="*/ 14 w 39"/>
                <a:gd name="T9" fmla="*/ 4 h 6"/>
                <a:gd name="T10" fmla="*/ 14 w 39"/>
                <a:gd name="T11" fmla="*/ 4 h 6"/>
                <a:gd name="T12" fmla="*/ 18 w 39"/>
                <a:gd name="T13" fmla="*/ 5 h 6"/>
                <a:gd name="T14" fmla="*/ 25 w 39"/>
                <a:gd name="T15" fmla="*/ 6 h 6"/>
                <a:gd name="T16" fmla="*/ 31 w 39"/>
                <a:gd name="T17" fmla="*/ 5 h 6"/>
                <a:gd name="T18" fmla="*/ 34 w 39"/>
                <a:gd name="T19" fmla="*/ 0 h 6"/>
                <a:gd name="T20" fmla="*/ 28 w 39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" h="6">
                  <a:moveTo>
                    <a:pt x="28" y="0"/>
                  </a:moveTo>
                  <a:cubicBezTo>
                    <a:pt x="18" y="0"/>
                    <a:pt x="0" y="2"/>
                    <a:pt x="0" y="3"/>
                  </a:cubicBezTo>
                  <a:cubicBezTo>
                    <a:pt x="4" y="3"/>
                    <a:pt x="7" y="3"/>
                    <a:pt x="8" y="3"/>
                  </a:cubicBezTo>
                  <a:cubicBezTo>
                    <a:pt x="12" y="3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6" y="4"/>
                    <a:pt x="18" y="5"/>
                  </a:cubicBezTo>
                  <a:cubicBezTo>
                    <a:pt x="19" y="5"/>
                    <a:pt x="22" y="6"/>
                    <a:pt x="25" y="6"/>
                  </a:cubicBezTo>
                  <a:cubicBezTo>
                    <a:pt x="27" y="6"/>
                    <a:pt x="29" y="6"/>
                    <a:pt x="31" y="5"/>
                  </a:cubicBezTo>
                  <a:cubicBezTo>
                    <a:pt x="36" y="4"/>
                    <a:pt x="39" y="2"/>
                    <a:pt x="34" y="0"/>
                  </a:cubicBezTo>
                  <a:cubicBezTo>
                    <a:pt x="33" y="0"/>
                    <a:pt x="31" y="0"/>
                    <a:pt x="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169">
              <a:extLst>
                <a:ext uri="{FF2B5EF4-FFF2-40B4-BE49-F238E27FC236}">
                  <a16:creationId xmlns:a16="http://schemas.microsoft.com/office/drawing/2014/main" id="{4979DDB9-86AA-4D40-83E9-295E83F28997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4327525"/>
              <a:ext cx="160338" cy="41275"/>
            </a:xfrm>
            <a:custGeom>
              <a:avLst/>
              <a:gdLst>
                <a:gd name="T0" fmla="*/ 39 w 59"/>
                <a:gd name="T1" fmla="*/ 0 h 15"/>
                <a:gd name="T2" fmla="*/ 36 w 59"/>
                <a:gd name="T3" fmla="*/ 0 h 15"/>
                <a:gd name="T4" fmla="*/ 30 w 59"/>
                <a:gd name="T5" fmla="*/ 4 h 15"/>
                <a:gd name="T6" fmla="*/ 30 w 59"/>
                <a:gd name="T7" fmla="*/ 4 h 15"/>
                <a:gd name="T8" fmla="*/ 29 w 59"/>
                <a:gd name="T9" fmla="*/ 4 h 15"/>
                <a:gd name="T10" fmla="*/ 29 w 59"/>
                <a:gd name="T11" fmla="*/ 5 h 15"/>
                <a:gd name="T12" fmla="*/ 29 w 59"/>
                <a:gd name="T13" fmla="*/ 6 h 15"/>
                <a:gd name="T14" fmla="*/ 25 w 59"/>
                <a:gd name="T15" fmla="*/ 4 h 15"/>
                <a:gd name="T16" fmla="*/ 18 w 59"/>
                <a:gd name="T17" fmla="*/ 2 h 15"/>
                <a:gd name="T18" fmla="*/ 16 w 59"/>
                <a:gd name="T19" fmla="*/ 3 h 15"/>
                <a:gd name="T20" fmla="*/ 13 w 59"/>
                <a:gd name="T21" fmla="*/ 5 h 15"/>
                <a:gd name="T22" fmla="*/ 10 w 59"/>
                <a:gd name="T23" fmla="*/ 7 h 15"/>
                <a:gd name="T24" fmla="*/ 10 w 59"/>
                <a:gd name="T25" fmla="*/ 7 h 15"/>
                <a:gd name="T26" fmla="*/ 7 w 59"/>
                <a:gd name="T27" fmla="*/ 6 h 15"/>
                <a:gd name="T28" fmla="*/ 3 w 59"/>
                <a:gd name="T29" fmla="*/ 7 h 15"/>
                <a:gd name="T30" fmla="*/ 13 w 59"/>
                <a:gd name="T31" fmla="*/ 9 h 15"/>
                <a:gd name="T32" fmla="*/ 22 w 59"/>
                <a:gd name="T33" fmla="*/ 10 h 15"/>
                <a:gd name="T34" fmla="*/ 17 w 59"/>
                <a:gd name="T35" fmla="*/ 10 h 15"/>
                <a:gd name="T36" fmla="*/ 13 w 59"/>
                <a:gd name="T37" fmla="*/ 11 h 15"/>
                <a:gd name="T38" fmla="*/ 9 w 59"/>
                <a:gd name="T39" fmla="*/ 12 h 15"/>
                <a:gd name="T40" fmla="*/ 9 w 59"/>
                <a:gd name="T41" fmla="*/ 14 h 15"/>
                <a:gd name="T42" fmla="*/ 21 w 59"/>
                <a:gd name="T43" fmla="*/ 15 h 15"/>
                <a:gd name="T44" fmla="*/ 23 w 59"/>
                <a:gd name="T45" fmla="*/ 15 h 15"/>
                <a:gd name="T46" fmla="*/ 29 w 59"/>
                <a:gd name="T47" fmla="*/ 14 h 15"/>
                <a:gd name="T48" fmla="*/ 30 w 59"/>
                <a:gd name="T49" fmla="*/ 14 h 15"/>
                <a:gd name="T50" fmla="*/ 30 w 59"/>
                <a:gd name="T51" fmla="*/ 15 h 15"/>
                <a:gd name="T52" fmla="*/ 32 w 59"/>
                <a:gd name="T53" fmla="*/ 14 h 15"/>
                <a:gd name="T54" fmla="*/ 35 w 59"/>
                <a:gd name="T55" fmla="*/ 12 h 15"/>
                <a:gd name="T56" fmla="*/ 41 w 59"/>
                <a:gd name="T57" fmla="*/ 11 h 15"/>
                <a:gd name="T58" fmla="*/ 54 w 59"/>
                <a:gd name="T59" fmla="*/ 6 h 15"/>
                <a:gd name="T60" fmla="*/ 51 w 59"/>
                <a:gd name="T61" fmla="*/ 2 h 15"/>
                <a:gd name="T62" fmla="*/ 49 w 59"/>
                <a:gd name="T63" fmla="*/ 2 h 15"/>
                <a:gd name="T64" fmla="*/ 48 w 59"/>
                <a:gd name="T65" fmla="*/ 2 h 15"/>
                <a:gd name="T66" fmla="*/ 45 w 59"/>
                <a:gd name="T67" fmla="*/ 1 h 15"/>
                <a:gd name="T68" fmla="*/ 39 w 59"/>
                <a:gd name="T6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" h="15">
                  <a:moveTo>
                    <a:pt x="39" y="0"/>
                  </a:moveTo>
                  <a:cubicBezTo>
                    <a:pt x="38" y="0"/>
                    <a:pt x="37" y="0"/>
                    <a:pt x="36" y="0"/>
                  </a:cubicBezTo>
                  <a:cubicBezTo>
                    <a:pt x="27" y="1"/>
                    <a:pt x="31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29" y="4"/>
                    <a:pt x="29" y="4"/>
                  </a:cubicBezTo>
                  <a:cubicBezTo>
                    <a:pt x="28" y="4"/>
                    <a:pt x="29" y="5"/>
                    <a:pt x="29" y="5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5"/>
                    <a:pt x="25" y="4"/>
                  </a:cubicBezTo>
                  <a:cubicBezTo>
                    <a:pt x="23" y="3"/>
                    <a:pt x="20" y="2"/>
                    <a:pt x="18" y="2"/>
                  </a:cubicBezTo>
                  <a:cubicBezTo>
                    <a:pt x="17" y="2"/>
                    <a:pt x="16" y="2"/>
                    <a:pt x="16" y="3"/>
                  </a:cubicBezTo>
                  <a:cubicBezTo>
                    <a:pt x="14" y="3"/>
                    <a:pt x="16" y="4"/>
                    <a:pt x="13" y="5"/>
                  </a:cubicBezTo>
                  <a:cubicBezTo>
                    <a:pt x="11" y="6"/>
                    <a:pt x="11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8" y="6"/>
                    <a:pt x="7" y="6"/>
                  </a:cubicBezTo>
                  <a:cubicBezTo>
                    <a:pt x="6" y="6"/>
                    <a:pt x="4" y="6"/>
                    <a:pt x="3" y="7"/>
                  </a:cubicBezTo>
                  <a:cubicBezTo>
                    <a:pt x="0" y="7"/>
                    <a:pt x="4" y="8"/>
                    <a:pt x="13" y="9"/>
                  </a:cubicBezTo>
                  <a:cubicBezTo>
                    <a:pt x="23" y="9"/>
                    <a:pt x="27" y="10"/>
                    <a:pt x="22" y="10"/>
                  </a:cubicBezTo>
                  <a:cubicBezTo>
                    <a:pt x="18" y="10"/>
                    <a:pt x="16" y="10"/>
                    <a:pt x="17" y="10"/>
                  </a:cubicBezTo>
                  <a:cubicBezTo>
                    <a:pt x="18" y="10"/>
                    <a:pt x="16" y="11"/>
                    <a:pt x="13" y="11"/>
                  </a:cubicBezTo>
                  <a:cubicBezTo>
                    <a:pt x="10" y="11"/>
                    <a:pt x="7" y="11"/>
                    <a:pt x="9" y="12"/>
                  </a:cubicBezTo>
                  <a:cubicBezTo>
                    <a:pt x="10" y="12"/>
                    <a:pt x="5" y="14"/>
                    <a:pt x="9" y="14"/>
                  </a:cubicBezTo>
                  <a:cubicBezTo>
                    <a:pt x="13" y="14"/>
                    <a:pt x="17" y="15"/>
                    <a:pt x="21" y="15"/>
                  </a:cubicBezTo>
                  <a:cubicBezTo>
                    <a:pt x="21" y="15"/>
                    <a:pt x="22" y="15"/>
                    <a:pt x="23" y="15"/>
                  </a:cubicBezTo>
                  <a:cubicBezTo>
                    <a:pt x="26" y="15"/>
                    <a:pt x="28" y="14"/>
                    <a:pt x="29" y="14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1" y="15"/>
                    <a:pt x="31" y="14"/>
                    <a:pt x="32" y="14"/>
                  </a:cubicBezTo>
                  <a:cubicBezTo>
                    <a:pt x="33" y="14"/>
                    <a:pt x="33" y="13"/>
                    <a:pt x="35" y="12"/>
                  </a:cubicBezTo>
                  <a:cubicBezTo>
                    <a:pt x="37" y="12"/>
                    <a:pt x="39" y="12"/>
                    <a:pt x="41" y="11"/>
                  </a:cubicBezTo>
                  <a:cubicBezTo>
                    <a:pt x="43" y="10"/>
                    <a:pt x="49" y="8"/>
                    <a:pt x="54" y="6"/>
                  </a:cubicBezTo>
                  <a:cubicBezTo>
                    <a:pt x="59" y="3"/>
                    <a:pt x="54" y="2"/>
                    <a:pt x="51" y="2"/>
                  </a:cubicBezTo>
                  <a:cubicBezTo>
                    <a:pt x="50" y="2"/>
                    <a:pt x="50" y="2"/>
                    <a:pt x="49" y="2"/>
                  </a:cubicBezTo>
                  <a:cubicBezTo>
                    <a:pt x="49" y="2"/>
                    <a:pt x="49" y="2"/>
                    <a:pt x="48" y="2"/>
                  </a:cubicBezTo>
                  <a:cubicBezTo>
                    <a:pt x="47" y="2"/>
                    <a:pt x="46" y="1"/>
                    <a:pt x="45" y="1"/>
                  </a:cubicBezTo>
                  <a:cubicBezTo>
                    <a:pt x="44" y="0"/>
                    <a:pt x="42" y="0"/>
                    <a:pt x="3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170">
              <a:extLst>
                <a:ext uri="{FF2B5EF4-FFF2-40B4-BE49-F238E27FC236}">
                  <a16:creationId xmlns:a16="http://schemas.microsoft.com/office/drawing/2014/main" id="{F28862A0-7144-421F-868F-312934E19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0700" y="4302125"/>
              <a:ext cx="330200" cy="57150"/>
            </a:xfrm>
            <a:custGeom>
              <a:avLst/>
              <a:gdLst>
                <a:gd name="T0" fmla="*/ 51 w 122"/>
                <a:gd name="T1" fmla="*/ 0 h 21"/>
                <a:gd name="T2" fmla="*/ 44 w 122"/>
                <a:gd name="T3" fmla="*/ 2 h 21"/>
                <a:gd name="T4" fmla="*/ 44 w 122"/>
                <a:gd name="T5" fmla="*/ 2 h 21"/>
                <a:gd name="T6" fmla="*/ 42 w 122"/>
                <a:gd name="T7" fmla="*/ 2 h 21"/>
                <a:gd name="T8" fmla="*/ 39 w 122"/>
                <a:gd name="T9" fmla="*/ 2 h 21"/>
                <a:gd name="T10" fmla="*/ 35 w 122"/>
                <a:gd name="T11" fmla="*/ 2 h 21"/>
                <a:gd name="T12" fmla="*/ 33 w 122"/>
                <a:gd name="T13" fmla="*/ 5 h 21"/>
                <a:gd name="T14" fmla="*/ 26 w 122"/>
                <a:gd name="T15" fmla="*/ 5 h 21"/>
                <a:gd name="T16" fmla="*/ 22 w 122"/>
                <a:gd name="T17" fmla="*/ 8 h 21"/>
                <a:gd name="T18" fmla="*/ 11 w 122"/>
                <a:gd name="T19" fmla="*/ 10 h 21"/>
                <a:gd name="T20" fmla="*/ 13 w 122"/>
                <a:gd name="T21" fmla="*/ 13 h 21"/>
                <a:gd name="T22" fmla="*/ 16 w 122"/>
                <a:gd name="T23" fmla="*/ 14 h 21"/>
                <a:gd name="T24" fmla="*/ 17 w 122"/>
                <a:gd name="T25" fmla="*/ 14 h 21"/>
                <a:gd name="T26" fmla="*/ 18 w 122"/>
                <a:gd name="T27" fmla="*/ 13 h 21"/>
                <a:gd name="T28" fmla="*/ 19 w 122"/>
                <a:gd name="T29" fmla="*/ 13 h 21"/>
                <a:gd name="T30" fmla="*/ 26 w 122"/>
                <a:gd name="T31" fmla="*/ 14 h 21"/>
                <a:gd name="T32" fmla="*/ 29 w 122"/>
                <a:gd name="T33" fmla="*/ 14 h 21"/>
                <a:gd name="T34" fmla="*/ 35 w 122"/>
                <a:gd name="T35" fmla="*/ 13 h 21"/>
                <a:gd name="T36" fmla="*/ 35 w 122"/>
                <a:gd name="T37" fmla="*/ 14 h 21"/>
                <a:gd name="T38" fmla="*/ 46 w 122"/>
                <a:gd name="T39" fmla="*/ 15 h 21"/>
                <a:gd name="T40" fmla="*/ 32 w 122"/>
                <a:gd name="T41" fmla="*/ 16 h 21"/>
                <a:gd name="T42" fmla="*/ 26 w 122"/>
                <a:gd name="T43" fmla="*/ 20 h 21"/>
                <a:gd name="T44" fmla="*/ 37 w 122"/>
                <a:gd name="T45" fmla="*/ 21 h 21"/>
                <a:gd name="T46" fmla="*/ 52 w 122"/>
                <a:gd name="T47" fmla="*/ 20 h 21"/>
                <a:gd name="T48" fmla="*/ 78 w 122"/>
                <a:gd name="T49" fmla="*/ 18 h 21"/>
                <a:gd name="T50" fmla="*/ 79 w 122"/>
                <a:gd name="T51" fmla="*/ 18 h 21"/>
                <a:gd name="T52" fmla="*/ 81 w 122"/>
                <a:gd name="T53" fmla="*/ 19 h 21"/>
                <a:gd name="T54" fmla="*/ 83 w 122"/>
                <a:gd name="T55" fmla="*/ 18 h 21"/>
                <a:gd name="T56" fmla="*/ 84 w 122"/>
                <a:gd name="T57" fmla="*/ 18 h 21"/>
                <a:gd name="T58" fmla="*/ 89 w 122"/>
                <a:gd name="T59" fmla="*/ 19 h 21"/>
                <a:gd name="T60" fmla="*/ 97 w 122"/>
                <a:gd name="T61" fmla="*/ 19 h 21"/>
                <a:gd name="T62" fmla="*/ 102 w 122"/>
                <a:gd name="T63" fmla="*/ 19 h 21"/>
                <a:gd name="T64" fmla="*/ 115 w 122"/>
                <a:gd name="T65" fmla="*/ 16 h 21"/>
                <a:gd name="T66" fmla="*/ 122 w 122"/>
                <a:gd name="T67" fmla="*/ 11 h 21"/>
                <a:gd name="T68" fmla="*/ 119 w 122"/>
                <a:gd name="T69" fmla="*/ 10 h 21"/>
                <a:gd name="T70" fmla="*/ 113 w 122"/>
                <a:gd name="T71" fmla="*/ 11 h 21"/>
                <a:gd name="T72" fmla="*/ 110 w 122"/>
                <a:gd name="T73" fmla="*/ 12 h 21"/>
                <a:gd name="T74" fmla="*/ 110 w 122"/>
                <a:gd name="T75" fmla="*/ 12 h 21"/>
                <a:gd name="T76" fmla="*/ 107 w 122"/>
                <a:gd name="T77" fmla="*/ 11 h 21"/>
                <a:gd name="T78" fmla="*/ 105 w 122"/>
                <a:gd name="T79" fmla="*/ 12 h 21"/>
                <a:gd name="T80" fmla="*/ 103 w 122"/>
                <a:gd name="T81" fmla="*/ 12 h 21"/>
                <a:gd name="T82" fmla="*/ 103 w 122"/>
                <a:gd name="T83" fmla="*/ 11 h 21"/>
                <a:gd name="T84" fmla="*/ 104 w 122"/>
                <a:gd name="T85" fmla="*/ 9 h 21"/>
                <a:gd name="T86" fmla="*/ 111 w 122"/>
                <a:gd name="T87" fmla="*/ 4 h 21"/>
                <a:gd name="T88" fmla="*/ 109 w 122"/>
                <a:gd name="T89" fmla="*/ 2 h 21"/>
                <a:gd name="T90" fmla="*/ 98 w 122"/>
                <a:gd name="T91" fmla="*/ 4 h 21"/>
                <a:gd name="T92" fmla="*/ 88 w 122"/>
                <a:gd name="T93" fmla="*/ 8 h 21"/>
                <a:gd name="T94" fmla="*/ 80 w 122"/>
                <a:gd name="T95" fmla="*/ 13 h 21"/>
                <a:gd name="T96" fmla="*/ 79 w 122"/>
                <a:gd name="T97" fmla="*/ 13 h 21"/>
                <a:gd name="T98" fmla="*/ 72 w 122"/>
                <a:gd name="T99" fmla="*/ 12 h 21"/>
                <a:gd name="T100" fmla="*/ 71 w 122"/>
                <a:gd name="T101" fmla="*/ 12 h 21"/>
                <a:gd name="T102" fmla="*/ 69 w 122"/>
                <a:gd name="T103" fmla="*/ 12 h 21"/>
                <a:gd name="T104" fmla="*/ 69 w 122"/>
                <a:gd name="T105" fmla="*/ 12 h 21"/>
                <a:gd name="T106" fmla="*/ 67 w 122"/>
                <a:gd name="T107" fmla="*/ 10 h 21"/>
                <a:gd name="T108" fmla="*/ 65 w 122"/>
                <a:gd name="T109" fmla="*/ 9 h 21"/>
                <a:gd name="T110" fmla="*/ 67 w 122"/>
                <a:gd name="T111" fmla="*/ 5 h 21"/>
                <a:gd name="T112" fmla="*/ 54 w 122"/>
                <a:gd name="T113" fmla="*/ 1 h 21"/>
                <a:gd name="T114" fmla="*/ 51 w 122"/>
                <a:gd name="T1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22" h="21">
                  <a:moveTo>
                    <a:pt x="51" y="0"/>
                  </a:moveTo>
                  <a:cubicBezTo>
                    <a:pt x="45" y="0"/>
                    <a:pt x="42" y="2"/>
                    <a:pt x="44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3" y="2"/>
                    <a:pt x="43" y="2"/>
                    <a:pt x="42" y="2"/>
                  </a:cubicBezTo>
                  <a:cubicBezTo>
                    <a:pt x="41" y="2"/>
                    <a:pt x="40" y="2"/>
                    <a:pt x="39" y="2"/>
                  </a:cubicBezTo>
                  <a:cubicBezTo>
                    <a:pt x="38" y="2"/>
                    <a:pt x="37" y="2"/>
                    <a:pt x="35" y="2"/>
                  </a:cubicBezTo>
                  <a:cubicBezTo>
                    <a:pt x="29" y="3"/>
                    <a:pt x="29" y="4"/>
                    <a:pt x="33" y="5"/>
                  </a:cubicBezTo>
                  <a:cubicBezTo>
                    <a:pt x="36" y="5"/>
                    <a:pt x="33" y="5"/>
                    <a:pt x="26" y="5"/>
                  </a:cubicBezTo>
                  <a:cubicBezTo>
                    <a:pt x="18" y="6"/>
                    <a:pt x="18" y="7"/>
                    <a:pt x="22" y="8"/>
                  </a:cubicBezTo>
                  <a:cubicBezTo>
                    <a:pt x="27" y="8"/>
                    <a:pt x="21" y="9"/>
                    <a:pt x="11" y="10"/>
                  </a:cubicBezTo>
                  <a:cubicBezTo>
                    <a:pt x="0" y="11"/>
                    <a:pt x="12" y="13"/>
                    <a:pt x="13" y="13"/>
                  </a:cubicBezTo>
                  <a:cubicBezTo>
                    <a:pt x="14" y="14"/>
                    <a:pt x="15" y="14"/>
                    <a:pt x="16" y="14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3"/>
                    <a:pt x="23" y="14"/>
                    <a:pt x="26" y="14"/>
                  </a:cubicBezTo>
                  <a:cubicBezTo>
                    <a:pt x="27" y="14"/>
                    <a:pt x="28" y="14"/>
                    <a:pt x="29" y="14"/>
                  </a:cubicBezTo>
                  <a:cubicBezTo>
                    <a:pt x="32" y="13"/>
                    <a:pt x="34" y="13"/>
                    <a:pt x="35" y="13"/>
                  </a:cubicBezTo>
                  <a:cubicBezTo>
                    <a:pt x="36" y="13"/>
                    <a:pt x="36" y="13"/>
                    <a:pt x="35" y="14"/>
                  </a:cubicBezTo>
                  <a:cubicBezTo>
                    <a:pt x="33" y="14"/>
                    <a:pt x="39" y="14"/>
                    <a:pt x="46" y="15"/>
                  </a:cubicBezTo>
                  <a:cubicBezTo>
                    <a:pt x="54" y="15"/>
                    <a:pt x="48" y="15"/>
                    <a:pt x="32" y="16"/>
                  </a:cubicBezTo>
                  <a:cubicBezTo>
                    <a:pt x="20" y="17"/>
                    <a:pt x="11" y="18"/>
                    <a:pt x="26" y="20"/>
                  </a:cubicBezTo>
                  <a:cubicBezTo>
                    <a:pt x="29" y="20"/>
                    <a:pt x="33" y="21"/>
                    <a:pt x="37" y="21"/>
                  </a:cubicBezTo>
                  <a:cubicBezTo>
                    <a:pt x="42" y="21"/>
                    <a:pt x="47" y="20"/>
                    <a:pt x="52" y="20"/>
                  </a:cubicBezTo>
                  <a:cubicBezTo>
                    <a:pt x="64" y="19"/>
                    <a:pt x="75" y="18"/>
                    <a:pt x="78" y="18"/>
                  </a:cubicBezTo>
                  <a:cubicBezTo>
                    <a:pt x="78" y="18"/>
                    <a:pt x="79" y="18"/>
                    <a:pt x="79" y="18"/>
                  </a:cubicBezTo>
                  <a:cubicBezTo>
                    <a:pt x="78" y="18"/>
                    <a:pt x="79" y="19"/>
                    <a:pt x="81" y="19"/>
                  </a:cubicBezTo>
                  <a:cubicBezTo>
                    <a:pt x="82" y="19"/>
                    <a:pt x="82" y="18"/>
                    <a:pt x="83" y="18"/>
                  </a:cubicBezTo>
                  <a:cubicBezTo>
                    <a:pt x="83" y="18"/>
                    <a:pt x="83" y="18"/>
                    <a:pt x="84" y="18"/>
                  </a:cubicBezTo>
                  <a:cubicBezTo>
                    <a:pt x="85" y="18"/>
                    <a:pt x="86" y="19"/>
                    <a:pt x="89" y="19"/>
                  </a:cubicBezTo>
                  <a:cubicBezTo>
                    <a:pt x="91" y="19"/>
                    <a:pt x="94" y="19"/>
                    <a:pt x="97" y="19"/>
                  </a:cubicBezTo>
                  <a:cubicBezTo>
                    <a:pt x="98" y="19"/>
                    <a:pt x="100" y="19"/>
                    <a:pt x="102" y="19"/>
                  </a:cubicBezTo>
                  <a:cubicBezTo>
                    <a:pt x="107" y="18"/>
                    <a:pt x="112" y="17"/>
                    <a:pt x="115" y="16"/>
                  </a:cubicBezTo>
                  <a:cubicBezTo>
                    <a:pt x="121" y="14"/>
                    <a:pt x="122" y="12"/>
                    <a:pt x="122" y="11"/>
                  </a:cubicBezTo>
                  <a:cubicBezTo>
                    <a:pt x="121" y="11"/>
                    <a:pt x="120" y="10"/>
                    <a:pt x="119" y="10"/>
                  </a:cubicBezTo>
                  <a:cubicBezTo>
                    <a:pt x="117" y="10"/>
                    <a:pt x="115" y="11"/>
                    <a:pt x="113" y="11"/>
                  </a:cubicBezTo>
                  <a:cubicBezTo>
                    <a:pt x="112" y="12"/>
                    <a:pt x="110" y="12"/>
                    <a:pt x="110" y="12"/>
                  </a:cubicBezTo>
                  <a:cubicBezTo>
                    <a:pt x="110" y="12"/>
                    <a:pt x="110" y="12"/>
                    <a:pt x="110" y="12"/>
                  </a:cubicBezTo>
                  <a:cubicBezTo>
                    <a:pt x="110" y="12"/>
                    <a:pt x="109" y="11"/>
                    <a:pt x="107" y="11"/>
                  </a:cubicBezTo>
                  <a:cubicBezTo>
                    <a:pt x="107" y="11"/>
                    <a:pt x="106" y="11"/>
                    <a:pt x="105" y="12"/>
                  </a:cubicBezTo>
                  <a:cubicBezTo>
                    <a:pt x="104" y="12"/>
                    <a:pt x="103" y="12"/>
                    <a:pt x="103" y="12"/>
                  </a:cubicBezTo>
                  <a:cubicBezTo>
                    <a:pt x="101" y="12"/>
                    <a:pt x="101" y="11"/>
                    <a:pt x="103" y="11"/>
                  </a:cubicBezTo>
                  <a:cubicBezTo>
                    <a:pt x="106" y="10"/>
                    <a:pt x="106" y="9"/>
                    <a:pt x="104" y="9"/>
                  </a:cubicBezTo>
                  <a:cubicBezTo>
                    <a:pt x="102" y="9"/>
                    <a:pt x="108" y="7"/>
                    <a:pt x="111" y="4"/>
                  </a:cubicBezTo>
                  <a:cubicBezTo>
                    <a:pt x="112" y="3"/>
                    <a:pt x="111" y="2"/>
                    <a:pt x="109" y="2"/>
                  </a:cubicBezTo>
                  <a:cubicBezTo>
                    <a:pt x="107" y="2"/>
                    <a:pt x="103" y="2"/>
                    <a:pt x="98" y="4"/>
                  </a:cubicBezTo>
                  <a:cubicBezTo>
                    <a:pt x="95" y="5"/>
                    <a:pt x="91" y="6"/>
                    <a:pt x="88" y="8"/>
                  </a:cubicBezTo>
                  <a:cubicBezTo>
                    <a:pt x="84" y="11"/>
                    <a:pt x="83" y="13"/>
                    <a:pt x="80" y="13"/>
                  </a:cubicBezTo>
                  <a:cubicBezTo>
                    <a:pt x="79" y="13"/>
                    <a:pt x="79" y="13"/>
                    <a:pt x="79" y="13"/>
                  </a:cubicBezTo>
                  <a:cubicBezTo>
                    <a:pt x="76" y="12"/>
                    <a:pt x="74" y="12"/>
                    <a:pt x="72" y="12"/>
                  </a:cubicBezTo>
                  <a:cubicBezTo>
                    <a:pt x="72" y="12"/>
                    <a:pt x="72" y="12"/>
                    <a:pt x="71" y="12"/>
                  </a:cubicBezTo>
                  <a:cubicBezTo>
                    <a:pt x="71" y="12"/>
                    <a:pt x="70" y="12"/>
                    <a:pt x="69" y="12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7" y="12"/>
                    <a:pt x="66" y="11"/>
                    <a:pt x="67" y="10"/>
                  </a:cubicBezTo>
                  <a:cubicBezTo>
                    <a:pt x="68" y="10"/>
                    <a:pt x="68" y="9"/>
                    <a:pt x="65" y="9"/>
                  </a:cubicBezTo>
                  <a:cubicBezTo>
                    <a:pt x="63" y="9"/>
                    <a:pt x="69" y="7"/>
                    <a:pt x="67" y="5"/>
                  </a:cubicBezTo>
                  <a:cubicBezTo>
                    <a:pt x="65" y="3"/>
                    <a:pt x="61" y="1"/>
                    <a:pt x="54" y="1"/>
                  </a:cubicBezTo>
                  <a:cubicBezTo>
                    <a:pt x="53" y="0"/>
                    <a:pt x="52" y="0"/>
                    <a:pt x="5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171">
              <a:extLst>
                <a:ext uri="{FF2B5EF4-FFF2-40B4-BE49-F238E27FC236}">
                  <a16:creationId xmlns:a16="http://schemas.microsoft.com/office/drawing/2014/main" id="{863266CB-D717-4813-ACFA-B7EE0FA45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1425" y="5872163"/>
              <a:ext cx="188913" cy="36512"/>
            </a:xfrm>
            <a:custGeom>
              <a:avLst/>
              <a:gdLst>
                <a:gd name="T0" fmla="*/ 21 w 70"/>
                <a:gd name="T1" fmla="*/ 0 h 13"/>
                <a:gd name="T2" fmla="*/ 20 w 70"/>
                <a:gd name="T3" fmla="*/ 0 h 13"/>
                <a:gd name="T4" fmla="*/ 9 w 70"/>
                <a:gd name="T5" fmla="*/ 4 h 13"/>
                <a:gd name="T6" fmla="*/ 22 w 70"/>
                <a:gd name="T7" fmla="*/ 9 h 13"/>
                <a:gd name="T8" fmla="*/ 32 w 70"/>
                <a:gd name="T9" fmla="*/ 10 h 13"/>
                <a:gd name="T10" fmla="*/ 26 w 70"/>
                <a:gd name="T11" fmla="*/ 9 h 13"/>
                <a:gd name="T12" fmla="*/ 10 w 70"/>
                <a:gd name="T13" fmla="*/ 9 h 13"/>
                <a:gd name="T14" fmla="*/ 10 w 70"/>
                <a:gd name="T15" fmla="*/ 9 h 13"/>
                <a:gd name="T16" fmla="*/ 4 w 70"/>
                <a:gd name="T17" fmla="*/ 10 h 13"/>
                <a:gd name="T18" fmla="*/ 8 w 70"/>
                <a:gd name="T19" fmla="*/ 11 h 13"/>
                <a:gd name="T20" fmla="*/ 13 w 70"/>
                <a:gd name="T21" fmla="*/ 13 h 13"/>
                <a:gd name="T22" fmla="*/ 13 w 70"/>
                <a:gd name="T23" fmla="*/ 12 h 13"/>
                <a:gd name="T24" fmla="*/ 14 w 70"/>
                <a:gd name="T25" fmla="*/ 12 h 13"/>
                <a:gd name="T26" fmla="*/ 15 w 70"/>
                <a:gd name="T27" fmla="*/ 12 h 13"/>
                <a:gd name="T28" fmla="*/ 28 w 70"/>
                <a:gd name="T29" fmla="*/ 12 h 13"/>
                <a:gd name="T30" fmla="*/ 38 w 70"/>
                <a:gd name="T31" fmla="*/ 11 h 13"/>
                <a:gd name="T32" fmla="*/ 42 w 70"/>
                <a:gd name="T33" fmla="*/ 11 h 13"/>
                <a:gd name="T34" fmla="*/ 45 w 70"/>
                <a:gd name="T35" fmla="*/ 11 h 13"/>
                <a:gd name="T36" fmla="*/ 70 w 70"/>
                <a:gd name="T37" fmla="*/ 9 h 13"/>
                <a:gd name="T38" fmla="*/ 47 w 70"/>
                <a:gd name="T39" fmla="*/ 7 h 13"/>
                <a:gd name="T40" fmla="*/ 28 w 70"/>
                <a:gd name="T41" fmla="*/ 3 h 13"/>
                <a:gd name="T42" fmla="*/ 21 w 70"/>
                <a:gd name="T4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13">
                  <a:moveTo>
                    <a:pt x="21" y="0"/>
                  </a:moveTo>
                  <a:cubicBezTo>
                    <a:pt x="21" y="0"/>
                    <a:pt x="20" y="0"/>
                    <a:pt x="20" y="0"/>
                  </a:cubicBezTo>
                  <a:cubicBezTo>
                    <a:pt x="11" y="0"/>
                    <a:pt x="4" y="4"/>
                    <a:pt x="9" y="4"/>
                  </a:cubicBezTo>
                  <a:cubicBezTo>
                    <a:pt x="15" y="5"/>
                    <a:pt x="11" y="7"/>
                    <a:pt x="22" y="9"/>
                  </a:cubicBezTo>
                  <a:cubicBezTo>
                    <a:pt x="29" y="9"/>
                    <a:pt x="33" y="10"/>
                    <a:pt x="32" y="10"/>
                  </a:cubicBezTo>
                  <a:cubicBezTo>
                    <a:pt x="32" y="10"/>
                    <a:pt x="30" y="10"/>
                    <a:pt x="26" y="9"/>
                  </a:cubicBezTo>
                  <a:cubicBezTo>
                    <a:pt x="18" y="9"/>
                    <a:pt x="12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2" y="9"/>
                    <a:pt x="9" y="9"/>
                    <a:pt x="4" y="10"/>
                  </a:cubicBezTo>
                  <a:cubicBezTo>
                    <a:pt x="0" y="10"/>
                    <a:pt x="2" y="10"/>
                    <a:pt x="8" y="11"/>
                  </a:cubicBezTo>
                  <a:cubicBezTo>
                    <a:pt x="10" y="12"/>
                    <a:pt x="12" y="12"/>
                    <a:pt x="13" y="13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7" y="12"/>
                    <a:pt x="22" y="12"/>
                    <a:pt x="28" y="12"/>
                  </a:cubicBezTo>
                  <a:cubicBezTo>
                    <a:pt x="31" y="12"/>
                    <a:pt x="34" y="11"/>
                    <a:pt x="38" y="11"/>
                  </a:cubicBezTo>
                  <a:cubicBezTo>
                    <a:pt x="39" y="11"/>
                    <a:pt x="41" y="11"/>
                    <a:pt x="42" y="11"/>
                  </a:cubicBezTo>
                  <a:cubicBezTo>
                    <a:pt x="43" y="11"/>
                    <a:pt x="44" y="11"/>
                    <a:pt x="45" y="11"/>
                  </a:cubicBezTo>
                  <a:cubicBezTo>
                    <a:pt x="58" y="11"/>
                    <a:pt x="70" y="10"/>
                    <a:pt x="70" y="9"/>
                  </a:cubicBezTo>
                  <a:cubicBezTo>
                    <a:pt x="61" y="9"/>
                    <a:pt x="54" y="8"/>
                    <a:pt x="47" y="7"/>
                  </a:cubicBezTo>
                  <a:cubicBezTo>
                    <a:pt x="35" y="5"/>
                    <a:pt x="27" y="3"/>
                    <a:pt x="28" y="3"/>
                  </a:cubicBezTo>
                  <a:cubicBezTo>
                    <a:pt x="29" y="3"/>
                    <a:pt x="30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172">
              <a:extLst>
                <a:ext uri="{FF2B5EF4-FFF2-40B4-BE49-F238E27FC236}">
                  <a16:creationId xmlns:a16="http://schemas.microsoft.com/office/drawing/2014/main" id="{6E83C5B7-6F0E-4703-A9A5-C6C73B707F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3313" y="4354513"/>
              <a:ext cx="11113" cy="4762"/>
            </a:xfrm>
            <a:custGeom>
              <a:avLst/>
              <a:gdLst>
                <a:gd name="T0" fmla="*/ 1 w 4"/>
                <a:gd name="T1" fmla="*/ 0 h 2"/>
                <a:gd name="T2" fmla="*/ 1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1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3" y="1"/>
                    <a:pt x="3" y="1"/>
                  </a:cubicBezTo>
                  <a:cubicBezTo>
                    <a:pt x="4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173">
              <a:extLst>
                <a:ext uri="{FF2B5EF4-FFF2-40B4-BE49-F238E27FC236}">
                  <a16:creationId xmlns:a16="http://schemas.microsoft.com/office/drawing/2014/main" id="{9712F704-1138-45D7-82D8-72644147688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39088" y="4259263"/>
              <a:ext cx="68263" cy="7937"/>
            </a:xfrm>
            <a:custGeom>
              <a:avLst/>
              <a:gdLst>
                <a:gd name="T0" fmla="*/ 12 w 25"/>
                <a:gd name="T1" fmla="*/ 3 h 3"/>
                <a:gd name="T2" fmla="*/ 12 w 25"/>
                <a:gd name="T3" fmla="*/ 3 h 3"/>
                <a:gd name="T4" fmla="*/ 12 w 25"/>
                <a:gd name="T5" fmla="*/ 3 h 3"/>
                <a:gd name="T6" fmla="*/ 12 w 25"/>
                <a:gd name="T7" fmla="*/ 3 h 3"/>
                <a:gd name="T8" fmla="*/ 12 w 25"/>
                <a:gd name="T9" fmla="*/ 3 h 3"/>
                <a:gd name="T10" fmla="*/ 12 w 25"/>
                <a:gd name="T11" fmla="*/ 3 h 3"/>
                <a:gd name="T12" fmla="*/ 10 w 25"/>
                <a:gd name="T13" fmla="*/ 0 h 3"/>
                <a:gd name="T14" fmla="*/ 3 w 25"/>
                <a:gd name="T15" fmla="*/ 2 h 3"/>
                <a:gd name="T16" fmla="*/ 10 w 25"/>
                <a:gd name="T17" fmla="*/ 3 h 3"/>
                <a:gd name="T18" fmla="*/ 10 w 25"/>
                <a:gd name="T19" fmla="*/ 3 h 3"/>
                <a:gd name="T20" fmla="*/ 13 w 25"/>
                <a:gd name="T21" fmla="*/ 3 h 3"/>
                <a:gd name="T22" fmla="*/ 13 w 25"/>
                <a:gd name="T23" fmla="*/ 3 h 3"/>
                <a:gd name="T24" fmla="*/ 12 w 25"/>
                <a:gd name="T25" fmla="*/ 3 h 3"/>
                <a:gd name="T26" fmla="*/ 17 w 25"/>
                <a:gd name="T27" fmla="*/ 0 h 3"/>
                <a:gd name="T28" fmla="*/ 10 w 25"/>
                <a:gd name="T2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3"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0" y="0"/>
                  </a:moveTo>
                  <a:cubicBezTo>
                    <a:pt x="4" y="0"/>
                    <a:pt x="0" y="1"/>
                    <a:pt x="3" y="2"/>
                  </a:cubicBezTo>
                  <a:cubicBezTo>
                    <a:pt x="5" y="2"/>
                    <a:pt x="7" y="2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2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2" y="3"/>
                  </a:cubicBezTo>
                  <a:cubicBezTo>
                    <a:pt x="15" y="3"/>
                    <a:pt x="25" y="2"/>
                    <a:pt x="17" y="0"/>
                  </a:cubicBezTo>
                  <a:cubicBezTo>
                    <a:pt x="15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174">
              <a:extLst>
                <a:ext uri="{FF2B5EF4-FFF2-40B4-BE49-F238E27FC236}">
                  <a16:creationId xmlns:a16="http://schemas.microsoft.com/office/drawing/2014/main" id="{D2859F94-5865-481D-B14B-9AD106A44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4450" y="4313238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1 w 8"/>
                <a:gd name="T3" fmla="*/ 0 h 1"/>
                <a:gd name="T4" fmla="*/ 4 w 8"/>
                <a:gd name="T5" fmla="*/ 1 h 1"/>
                <a:gd name="T6" fmla="*/ 4 w 8"/>
                <a:gd name="T7" fmla="*/ 0 h 1"/>
                <a:gd name="T8" fmla="*/ 2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1"/>
                    <a:pt x="8" y="0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175">
              <a:extLst>
                <a:ext uri="{FF2B5EF4-FFF2-40B4-BE49-F238E27FC236}">
                  <a16:creationId xmlns:a16="http://schemas.microsoft.com/office/drawing/2014/main" id="{21BFBBCD-B5ED-477A-821F-7D93D681575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3175" y="4327525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0 w 4"/>
                <a:gd name="T3" fmla="*/ 0 h 1"/>
                <a:gd name="T4" fmla="*/ 3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3" y="1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Freeform 176">
              <a:extLst>
                <a:ext uri="{FF2B5EF4-FFF2-40B4-BE49-F238E27FC236}">
                  <a16:creationId xmlns:a16="http://schemas.microsoft.com/office/drawing/2014/main" id="{4F2910A8-F4E6-40AE-B30D-EC754B81C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4321175"/>
              <a:ext cx="206375" cy="33337"/>
            </a:xfrm>
            <a:custGeom>
              <a:avLst/>
              <a:gdLst>
                <a:gd name="T0" fmla="*/ 37 w 76"/>
                <a:gd name="T1" fmla="*/ 0 h 12"/>
                <a:gd name="T2" fmla="*/ 37 w 76"/>
                <a:gd name="T3" fmla="*/ 0 h 12"/>
                <a:gd name="T4" fmla="*/ 37 w 76"/>
                <a:gd name="T5" fmla="*/ 0 h 12"/>
                <a:gd name="T6" fmla="*/ 36 w 76"/>
                <a:gd name="T7" fmla="*/ 0 h 12"/>
                <a:gd name="T8" fmla="*/ 36 w 76"/>
                <a:gd name="T9" fmla="*/ 0 h 12"/>
                <a:gd name="T10" fmla="*/ 36 w 76"/>
                <a:gd name="T11" fmla="*/ 2 h 12"/>
                <a:gd name="T12" fmla="*/ 35 w 76"/>
                <a:gd name="T13" fmla="*/ 4 h 12"/>
                <a:gd name="T14" fmla="*/ 33 w 76"/>
                <a:gd name="T15" fmla="*/ 3 h 12"/>
                <a:gd name="T16" fmla="*/ 19 w 76"/>
                <a:gd name="T17" fmla="*/ 2 h 12"/>
                <a:gd name="T18" fmla="*/ 13 w 76"/>
                <a:gd name="T19" fmla="*/ 0 h 12"/>
                <a:gd name="T20" fmla="*/ 12 w 76"/>
                <a:gd name="T21" fmla="*/ 1 h 12"/>
                <a:gd name="T22" fmla="*/ 11 w 76"/>
                <a:gd name="T23" fmla="*/ 3 h 12"/>
                <a:gd name="T24" fmla="*/ 11 w 76"/>
                <a:gd name="T25" fmla="*/ 2 h 12"/>
                <a:gd name="T26" fmla="*/ 10 w 76"/>
                <a:gd name="T27" fmla="*/ 2 h 12"/>
                <a:gd name="T28" fmla="*/ 10 w 76"/>
                <a:gd name="T29" fmla="*/ 3 h 12"/>
                <a:gd name="T30" fmla="*/ 7 w 76"/>
                <a:gd name="T31" fmla="*/ 4 h 12"/>
                <a:gd name="T32" fmla="*/ 5 w 76"/>
                <a:gd name="T33" fmla="*/ 4 h 12"/>
                <a:gd name="T34" fmla="*/ 2 w 76"/>
                <a:gd name="T35" fmla="*/ 3 h 12"/>
                <a:gd name="T36" fmla="*/ 3 w 76"/>
                <a:gd name="T37" fmla="*/ 4 h 12"/>
                <a:gd name="T38" fmla="*/ 4 w 76"/>
                <a:gd name="T39" fmla="*/ 5 h 12"/>
                <a:gd name="T40" fmla="*/ 16 w 76"/>
                <a:gd name="T41" fmla="*/ 8 h 12"/>
                <a:gd name="T42" fmla="*/ 17 w 76"/>
                <a:gd name="T43" fmla="*/ 8 h 12"/>
                <a:gd name="T44" fmla="*/ 29 w 76"/>
                <a:gd name="T45" fmla="*/ 7 h 12"/>
                <a:gd name="T46" fmla="*/ 29 w 76"/>
                <a:gd name="T47" fmla="*/ 7 h 12"/>
                <a:gd name="T48" fmla="*/ 26 w 76"/>
                <a:gd name="T49" fmla="*/ 8 h 12"/>
                <a:gd name="T50" fmla="*/ 23 w 76"/>
                <a:gd name="T51" fmla="*/ 9 h 12"/>
                <a:gd name="T52" fmla="*/ 22 w 76"/>
                <a:gd name="T53" fmla="*/ 9 h 12"/>
                <a:gd name="T54" fmla="*/ 21 w 76"/>
                <a:gd name="T55" fmla="*/ 9 h 12"/>
                <a:gd name="T56" fmla="*/ 28 w 76"/>
                <a:gd name="T57" fmla="*/ 11 h 12"/>
                <a:gd name="T58" fmla="*/ 49 w 76"/>
                <a:gd name="T59" fmla="*/ 12 h 12"/>
                <a:gd name="T60" fmla="*/ 60 w 76"/>
                <a:gd name="T61" fmla="*/ 11 h 12"/>
                <a:gd name="T62" fmla="*/ 72 w 76"/>
                <a:gd name="T63" fmla="*/ 7 h 12"/>
                <a:gd name="T64" fmla="*/ 69 w 76"/>
                <a:gd name="T65" fmla="*/ 2 h 12"/>
                <a:gd name="T66" fmla="*/ 52 w 76"/>
                <a:gd name="T67" fmla="*/ 1 h 12"/>
                <a:gd name="T68" fmla="*/ 51 w 76"/>
                <a:gd name="T69" fmla="*/ 1 h 12"/>
                <a:gd name="T70" fmla="*/ 47 w 76"/>
                <a:gd name="T71" fmla="*/ 2 h 12"/>
                <a:gd name="T72" fmla="*/ 44 w 76"/>
                <a:gd name="T73" fmla="*/ 2 h 12"/>
                <a:gd name="T74" fmla="*/ 43 w 76"/>
                <a:gd name="T75" fmla="*/ 2 h 12"/>
                <a:gd name="T76" fmla="*/ 40 w 76"/>
                <a:gd name="T77" fmla="*/ 1 h 12"/>
                <a:gd name="T78" fmla="*/ 37 w 76"/>
                <a:gd name="T7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76" h="12">
                  <a:moveTo>
                    <a:pt x="37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7" y="0"/>
                  </a:cubicBezTo>
                  <a:cubicBezTo>
                    <a:pt x="37" y="0"/>
                    <a:pt x="36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6" y="2"/>
                  </a:cubicBezTo>
                  <a:cubicBezTo>
                    <a:pt x="36" y="3"/>
                    <a:pt x="36" y="4"/>
                    <a:pt x="35" y="4"/>
                  </a:cubicBezTo>
                  <a:cubicBezTo>
                    <a:pt x="34" y="4"/>
                    <a:pt x="34" y="4"/>
                    <a:pt x="33" y="3"/>
                  </a:cubicBezTo>
                  <a:cubicBezTo>
                    <a:pt x="32" y="3"/>
                    <a:pt x="25" y="3"/>
                    <a:pt x="19" y="2"/>
                  </a:cubicBezTo>
                  <a:cubicBezTo>
                    <a:pt x="15" y="1"/>
                    <a:pt x="13" y="0"/>
                    <a:pt x="13" y="0"/>
                  </a:cubicBezTo>
                  <a:cubicBezTo>
                    <a:pt x="12" y="0"/>
                    <a:pt x="12" y="1"/>
                    <a:pt x="12" y="1"/>
                  </a:cubicBezTo>
                  <a:cubicBezTo>
                    <a:pt x="12" y="2"/>
                    <a:pt x="12" y="3"/>
                    <a:pt x="11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3"/>
                  </a:cubicBezTo>
                  <a:cubicBezTo>
                    <a:pt x="10" y="3"/>
                    <a:pt x="9" y="4"/>
                    <a:pt x="7" y="4"/>
                  </a:cubicBezTo>
                  <a:cubicBezTo>
                    <a:pt x="7" y="4"/>
                    <a:pt x="6" y="4"/>
                    <a:pt x="5" y="4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0" y="3"/>
                    <a:pt x="0" y="4"/>
                    <a:pt x="3" y="4"/>
                  </a:cubicBezTo>
                  <a:cubicBezTo>
                    <a:pt x="2" y="4"/>
                    <a:pt x="3" y="4"/>
                    <a:pt x="4" y="5"/>
                  </a:cubicBezTo>
                  <a:cubicBezTo>
                    <a:pt x="5" y="5"/>
                    <a:pt x="7" y="8"/>
                    <a:pt x="16" y="8"/>
                  </a:cubicBezTo>
                  <a:cubicBezTo>
                    <a:pt x="16" y="8"/>
                    <a:pt x="17" y="8"/>
                    <a:pt x="17" y="8"/>
                  </a:cubicBezTo>
                  <a:cubicBezTo>
                    <a:pt x="24" y="7"/>
                    <a:pt x="28" y="7"/>
                    <a:pt x="29" y="7"/>
                  </a:cubicBezTo>
                  <a:cubicBezTo>
                    <a:pt x="30" y="7"/>
                    <a:pt x="29" y="7"/>
                    <a:pt x="29" y="7"/>
                  </a:cubicBezTo>
                  <a:cubicBezTo>
                    <a:pt x="25" y="8"/>
                    <a:pt x="24" y="8"/>
                    <a:pt x="26" y="8"/>
                  </a:cubicBezTo>
                  <a:cubicBezTo>
                    <a:pt x="28" y="8"/>
                    <a:pt x="26" y="9"/>
                    <a:pt x="23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9"/>
                    <a:pt x="22" y="9"/>
                    <a:pt x="21" y="9"/>
                  </a:cubicBezTo>
                  <a:cubicBezTo>
                    <a:pt x="18" y="9"/>
                    <a:pt x="19" y="10"/>
                    <a:pt x="28" y="11"/>
                  </a:cubicBezTo>
                  <a:cubicBezTo>
                    <a:pt x="33" y="11"/>
                    <a:pt x="42" y="12"/>
                    <a:pt x="49" y="12"/>
                  </a:cubicBezTo>
                  <a:cubicBezTo>
                    <a:pt x="53" y="12"/>
                    <a:pt x="57" y="12"/>
                    <a:pt x="60" y="11"/>
                  </a:cubicBezTo>
                  <a:cubicBezTo>
                    <a:pt x="65" y="10"/>
                    <a:pt x="70" y="8"/>
                    <a:pt x="72" y="7"/>
                  </a:cubicBezTo>
                  <a:cubicBezTo>
                    <a:pt x="76" y="4"/>
                    <a:pt x="74" y="3"/>
                    <a:pt x="69" y="2"/>
                  </a:cubicBezTo>
                  <a:cubicBezTo>
                    <a:pt x="61" y="2"/>
                    <a:pt x="54" y="1"/>
                    <a:pt x="52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1"/>
                    <a:pt x="47" y="2"/>
                  </a:cubicBezTo>
                  <a:cubicBezTo>
                    <a:pt x="46" y="2"/>
                    <a:pt x="45" y="2"/>
                    <a:pt x="44" y="2"/>
                  </a:cubicBezTo>
                  <a:cubicBezTo>
                    <a:pt x="44" y="2"/>
                    <a:pt x="44" y="2"/>
                    <a:pt x="43" y="2"/>
                  </a:cubicBezTo>
                  <a:cubicBezTo>
                    <a:pt x="42" y="2"/>
                    <a:pt x="42" y="2"/>
                    <a:pt x="40" y="1"/>
                  </a:cubicBezTo>
                  <a:cubicBezTo>
                    <a:pt x="39" y="0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177">
              <a:extLst>
                <a:ext uri="{FF2B5EF4-FFF2-40B4-BE49-F238E27FC236}">
                  <a16:creationId xmlns:a16="http://schemas.microsoft.com/office/drawing/2014/main" id="{FB5D5057-7E74-4CB0-99A9-011A0BAE59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8425" y="4378325"/>
              <a:ext cx="79375" cy="22225"/>
            </a:xfrm>
            <a:custGeom>
              <a:avLst/>
              <a:gdLst>
                <a:gd name="T0" fmla="*/ 7 w 29"/>
                <a:gd name="T1" fmla="*/ 0 h 8"/>
                <a:gd name="T2" fmla="*/ 5 w 29"/>
                <a:gd name="T3" fmla="*/ 0 h 8"/>
                <a:gd name="T4" fmla="*/ 2 w 29"/>
                <a:gd name="T5" fmla="*/ 5 h 8"/>
                <a:gd name="T6" fmla="*/ 4 w 29"/>
                <a:gd name="T7" fmla="*/ 7 h 8"/>
                <a:gd name="T8" fmla="*/ 7 w 29"/>
                <a:gd name="T9" fmla="*/ 7 h 8"/>
                <a:gd name="T10" fmla="*/ 11 w 29"/>
                <a:gd name="T11" fmla="*/ 6 h 8"/>
                <a:gd name="T12" fmla="*/ 14 w 29"/>
                <a:gd name="T13" fmla="*/ 7 h 8"/>
                <a:gd name="T14" fmla="*/ 17 w 29"/>
                <a:gd name="T15" fmla="*/ 8 h 8"/>
                <a:gd name="T16" fmla="*/ 21 w 29"/>
                <a:gd name="T17" fmla="*/ 7 h 8"/>
                <a:gd name="T18" fmla="*/ 25 w 29"/>
                <a:gd name="T19" fmla="*/ 5 h 8"/>
                <a:gd name="T20" fmla="*/ 28 w 29"/>
                <a:gd name="T21" fmla="*/ 4 h 8"/>
                <a:gd name="T22" fmla="*/ 18 w 29"/>
                <a:gd name="T23" fmla="*/ 2 h 8"/>
                <a:gd name="T24" fmla="*/ 7 w 29"/>
                <a:gd name="T2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8">
                  <a:moveTo>
                    <a:pt x="7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2" y="3"/>
                    <a:pt x="2" y="5"/>
                  </a:cubicBezTo>
                  <a:cubicBezTo>
                    <a:pt x="2" y="6"/>
                    <a:pt x="2" y="7"/>
                    <a:pt x="4" y="7"/>
                  </a:cubicBezTo>
                  <a:cubicBezTo>
                    <a:pt x="5" y="7"/>
                    <a:pt x="6" y="7"/>
                    <a:pt x="7" y="7"/>
                  </a:cubicBezTo>
                  <a:cubicBezTo>
                    <a:pt x="9" y="6"/>
                    <a:pt x="10" y="6"/>
                    <a:pt x="11" y="6"/>
                  </a:cubicBezTo>
                  <a:cubicBezTo>
                    <a:pt x="13" y="6"/>
                    <a:pt x="15" y="6"/>
                    <a:pt x="14" y="7"/>
                  </a:cubicBezTo>
                  <a:cubicBezTo>
                    <a:pt x="14" y="8"/>
                    <a:pt x="15" y="8"/>
                    <a:pt x="17" y="8"/>
                  </a:cubicBezTo>
                  <a:cubicBezTo>
                    <a:pt x="18" y="8"/>
                    <a:pt x="19" y="8"/>
                    <a:pt x="21" y="7"/>
                  </a:cubicBezTo>
                  <a:cubicBezTo>
                    <a:pt x="22" y="6"/>
                    <a:pt x="24" y="6"/>
                    <a:pt x="25" y="5"/>
                  </a:cubicBezTo>
                  <a:cubicBezTo>
                    <a:pt x="26" y="5"/>
                    <a:pt x="27" y="4"/>
                    <a:pt x="28" y="4"/>
                  </a:cubicBezTo>
                  <a:cubicBezTo>
                    <a:pt x="29" y="4"/>
                    <a:pt x="23" y="4"/>
                    <a:pt x="18" y="2"/>
                  </a:cubicBezTo>
                  <a:cubicBezTo>
                    <a:pt x="13" y="1"/>
                    <a:pt x="11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178">
              <a:extLst>
                <a:ext uri="{FF2B5EF4-FFF2-40B4-BE49-F238E27FC236}">
                  <a16:creationId xmlns:a16="http://schemas.microsoft.com/office/drawing/2014/main" id="{07480A01-8273-4D55-982B-CA2D6867D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2888" y="4359275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0 w 3"/>
                <a:gd name="T5" fmla="*/ 1 h 1"/>
                <a:gd name="T6" fmla="*/ 3 w 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179">
              <a:extLst>
                <a:ext uri="{FF2B5EF4-FFF2-40B4-BE49-F238E27FC236}">
                  <a16:creationId xmlns:a16="http://schemas.microsoft.com/office/drawing/2014/main" id="{A45751C2-539D-444F-97A3-02B73727F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6375" y="4365625"/>
              <a:ext cx="11113" cy="3175"/>
            </a:xfrm>
            <a:custGeom>
              <a:avLst/>
              <a:gdLst>
                <a:gd name="T0" fmla="*/ 2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1"/>
                    <a:pt x="2" y="1"/>
                  </a:cubicBezTo>
                  <a:cubicBezTo>
                    <a:pt x="2" y="1"/>
                    <a:pt x="4" y="1"/>
                    <a:pt x="4" y="0"/>
                  </a:cubicBezTo>
                  <a:cubicBezTo>
                    <a:pt x="4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Freeform 180">
              <a:extLst>
                <a:ext uri="{FF2B5EF4-FFF2-40B4-BE49-F238E27FC236}">
                  <a16:creationId xmlns:a16="http://schemas.microsoft.com/office/drawing/2014/main" id="{7BD41614-7BB9-4303-BC0C-B5398D3D6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4359275"/>
              <a:ext cx="12700" cy="0"/>
            </a:xfrm>
            <a:custGeom>
              <a:avLst/>
              <a:gdLst>
                <a:gd name="T0" fmla="*/ 4 w 5"/>
                <a:gd name="T1" fmla="*/ 2 w 5"/>
                <a:gd name="T2" fmla="*/ 0 w 5"/>
                <a:gd name="T3" fmla="*/ 4 w 5"/>
                <a:gd name="T4" fmla="*/ 4 w 5"/>
                <a:gd name="T5" fmla="*/ 5 w 5"/>
                <a:gd name="T6" fmla="*/ 4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5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181">
              <a:extLst>
                <a:ext uri="{FF2B5EF4-FFF2-40B4-BE49-F238E27FC236}">
                  <a16:creationId xmlns:a16="http://schemas.microsoft.com/office/drawing/2014/main" id="{0BAF32A3-D208-4433-9C7D-275F4A74F9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4357688"/>
              <a:ext cx="15875" cy="1587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0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3" y="0"/>
                    <a:pt x="2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182">
              <a:extLst>
                <a:ext uri="{FF2B5EF4-FFF2-40B4-BE49-F238E27FC236}">
                  <a16:creationId xmlns:a16="http://schemas.microsoft.com/office/drawing/2014/main" id="{2484044A-7F6A-418A-B342-0087B9F3E5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1625" y="4321175"/>
              <a:ext cx="22225" cy="6350"/>
            </a:xfrm>
            <a:custGeom>
              <a:avLst/>
              <a:gdLst>
                <a:gd name="T0" fmla="*/ 7 w 8"/>
                <a:gd name="T1" fmla="*/ 0 h 2"/>
                <a:gd name="T2" fmla="*/ 5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7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7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1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183">
              <a:extLst>
                <a:ext uri="{FF2B5EF4-FFF2-40B4-BE49-F238E27FC236}">
                  <a16:creationId xmlns:a16="http://schemas.microsoft.com/office/drawing/2014/main" id="{BC7C246A-2749-4D38-8167-35D9AB47FD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4338638"/>
              <a:ext cx="225425" cy="77787"/>
            </a:xfrm>
            <a:custGeom>
              <a:avLst/>
              <a:gdLst>
                <a:gd name="T0" fmla="*/ 40 w 83"/>
                <a:gd name="T1" fmla="*/ 4 h 29"/>
                <a:gd name="T2" fmla="*/ 41 w 83"/>
                <a:gd name="T3" fmla="*/ 8 h 29"/>
                <a:gd name="T4" fmla="*/ 32 w 83"/>
                <a:gd name="T5" fmla="*/ 3 h 29"/>
                <a:gd name="T6" fmla="*/ 26 w 83"/>
                <a:gd name="T7" fmla="*/ 6 h 29"/>
                <a:gd name="T8" fmla="*/ 21 w 83"/>
                <a:gd name="T9" fmla="*/ 4 h 29"/>
                <a:gd name="T10" fmla="*/ 19 w 83"/>
                <a:gd name="T11" fmla="*/ 3 h 29"/>
                <a:gd name="T12" fmla="*/ 21 w 83"/>
                <a:gd name="T13" fmla="*/ 1 h 29"/>
                <a:gd name="T14" fmla="*/ 9 w 83"/>
                <a:gd name="T15" fmla="*/ 2 h 29"/>
                <a:gd name="T16" fmla="*/ 7 w 83"/>
                <a:gd name="T17" fmla="*/ 2 h 29"/>
                <a:gd name="T18" fmla="*/ 1 w 83"/>
                <a:gd name="T19" fmla="*/ 4 h 29"/>
                <a:gd name="T20" fmla="*/ 0 w 83"/>
                <a:gd name="T21" fmla="*/ 6 h 29"/>
                <a:gd name="T22" fmla="*/ 3 w 83"/>
                <a:gd name="T23" fmla="*/ 7 h 29"/>
                <a:gd name="T24" fmla="*/ 8 w 83"/>
                <a:gd name="T25" fmla="*/ 6 h 29"/>
                <a:gd name="T26" fmla="*/ 12 w 83"/>
                <a:gd name="T27" fmla="*/ 8 h 29"/>
                <a:gd name="T28" fmla="*/ 12 w 83"/>
                <a:gd name="T29" fmla="*/ 10 h 29"/>
                <a:gd name="T30" fmla="*/ 7 w 83"/>
                <a:gd name="T31" fmla="*/ 10 h 29"/>
                <a:gd name="T32" fmla="*/ 18 w 83"/>
                <a:gd name="T33" fmla="*/ 13 h 29"/>
                <a:gd name="T34" fmla="*/ 30 w 83"/>
                <a:gd name="T35" fmla="*/ 16 h 29"/>
                <a:gd name="T36" fmla="*/ 36 w 83"/>
                <a:gd name="T37" fmla="*/ 12 h 29"/>
                <a:gd name="T38" fmla="*/ 36 w 83"/>
                <a:gd name="T39" fmla="*/ 12 h 29"/>
                <a:gd name="T40" fmla="*/ 37 w 83"/>
                <a:gd name="T41" fmla="*/ 12 h 29"/>
                <a:gd name="T42" fmla="*/ 39 w 83"/>
                <a:gd name="T43" fmla="*/ 11 h 29"/>
                <a:gd name="T44" fmla="*/ 43 w 83"/>
                <a:gd name="T45" fmla="*/ 13 h 29"/>
                <a:gd name="T46" fmla="*/ 49 w 83"/>
                <a:gd name="T47" fmla="*/ 12 h 29"/>
                <a:gd name="T48" fmla="*/ 53 w 83"/>
                <a:gd name="T49" fmla="*/ 13 h 29"/>
                <a:gd name="T50" fmla="*/ 53 w 83"/>
                <a:gd name="T51" fmla="*/ 13 h 29"/>
                <a:gd name="T52" fmla="*/ 38 w 83"/>
                <a:gd name="T53" fmla="*/ 20 h 29"/>
                <a:gd name="T54" fmla="*/ 55 w 83"/>
                <a:gd name="T55" fmla="*/ 19 h 29"/>
                <a:gd name="T56" fmla="*/ 47 w 83"/>
                <a:gd name="T57" fmla="*/ 20 h 29"/>
                <a:gd name="T58" fmla="*/ 34 w 83"/>
                <a:gd name="T59" fmla="*/ 24 h 29"/>
                <a:gd name="T60" fmla="*/ 57 w 83"/>
                <a:gd name="T61" fmla="*/ 29 h 29"/>
                <a:gd name="T62" fmla="*/ 72 w 83"/>
                <a:gd name="T63" fmla="*/ 16 h 29"/>
                <a:gd name="T64" fmla="*/ 59 w 83"/>
                <a:gd name="T65" fmla="*/ 4 h 29"/>
                <a:gd name="T66" fmla="*/ 58 w 83"/>
                <a:gd name="T67" fmla="*/ 4 h 29"/>
                <a:gd name="T68" fmla="*/ 50 w 83"/>
                <a:gd name="T6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83" h="29">
                  <a:moveTo>
                    <a:pt x="50" y="0"/>
                  </a:moveTo>
                  <a:cubicBezTo>
                    <a:pt x="45" y="0"/>
                    <a:pt x="40" y="2"/>
                    <a:pt x="40" y="4"/>
                  </a:cubicBezTo>
                  <a:cubicBezTo>
                    <a:pt x="41" y="7"/>
                    <a:pt x="43" y="9"/>
                    <a:pt x="42" y="9"/>
                  </a:cubicBezTo>
                  <a:cubicBezTo>
                    <a:pt x="42" y="9"/>
                    <a:pt x="42" y="8"/>
                    <a:pt x="41" y="8"/>
                  </a:cubicBezTo>
                  <a:cubicBezTo>
                    <a:pt x="38" y="8"/>
                    <a:pt x="39" y="6"/>
                    <a:pt x="37" y="4"/>
                  </a:cubicBezTo>
                  <a:cubicBezTo>
                    <a:pt x="36" y="3"/>
                    <a:pt x="34" y="3"/>
                    <a:pt x="32" y="3"/>
                  </a:cubicBezTo>
                  <a:cubicBezTo>
                    <a:pt x="30" y="3"/>
                    <a:pt x="28" y="3"/>
                    <a:pt x="27" y="4"/>
                  </a:cubicBezTo>
                  <a:cubicBezTo>
                    <a:pt x="26" y="5"/>
                    <a:pt x="26" y="6"/>
                    <a:pt x="26" y="6"/>
                  </a:cubicBezTo>
                  <a:cubicBezTo>
                    <a:pt x="25" y="6"/>
                    <a:pt x="25" y="6"/>
                    <a:pt x="24" y="5"/>
                  </a:cubicBezTo>
                  <a:cubicBezTo>
                    <a:pt x="22" y="5"/>
                    <a:pt x="20" y="4"/>
                    <a:pt x="21" y="4"/>
                  </a:cubicBezTo>
                  <a:cubicBezTo>
                    <a:pt x="22" y="4"/>
                    <a:pt x="21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7" y="3"/>
                    <a:pt x="27" y="2"/>
                    <a:pt x="21" y="1"/>
                  </a:cubicBezTo>
                  <a:cubicBezTo>
                    <a:pt x="20" y="1"/>
                    <a:pt x="18" y="1"/>
                    <a:pt x="17" y="1"/>
                  </a:cubicBezTo>
                  <a:cubicBezTo>
                    <a:pt x="12" y="1"/>
                    <a:pt x="9" y="2"/>
                    <a:pt x="9" y="2"/>
                  </a:cubicBezTo>
                  <a:cubicBezTo>
                    <a:pt x="10" y="2"/>
                    <a:pt x="10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4" y="2"/>
                    <a:pt x="2" y="3"/>
                    <a:pt x="1" y="4"/>
                  </a:cubicBezTo>
                  <a:cubicBezTo>
                    <a:pt x="0" y="5"/>
                    <a:pt x="0" y="5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2" y="7"/>
                    <a:pt x="2" y="7"/>
                  </a:cubicBezTo>
                  <a:cubicBezTo>
                    <a:pt x="2" y="7"/>
                    <a:pt x="3" y="7"/>
                    <a:pt x="3" y="7"/>
                  </a:cubicBezTo>
                  <a:cubicBezTo>
                    <a:pt x="4" y="7"/>
                    <a:pt x="5" y="7"/>
                    <a:pt x="5" y="7"/>
                  </a:cubicBezTo>
                  <a:cubicBezTo>
                    <a:pt x="6" y="7"/>
                    <a:pt x="6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11" y="7"/>
                    <a:pt x="12" y="8"/>
                  </a:cubicBezTo>
                  <a:cubicBezTo>
                    <a:pt x="12" y="9"/>
                    <a:pt x="13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0"/>
                    <a:pt x="9" y="10"/>
                    <a:pt x="8" y="10"/>
                  </a:cubicBezTo>
                  <a:cubicBezTo>
                    <a:pt x="8" y="10"/>
                    <a:pt x="8" y="10"/>
                    <a:pt x="7" y="10"/>
                  </a:cubicBezTo>
                  <a:cubicBezTo>
                    <a:pt x="7" y="10"/>
                    <a:pt x="8" y="10"/>
                    <a:pt x="12" y="11"/>
                  </a:cubicBezTo>
                  <a:cubicBezTo>
                    <a:pt x="15" y="12"/>
                    <a:pt x="19" y="13"/>
                    <a:pt x="18" y="13"/>
                  </a:cubicBezTo>
                  <a:cubicBezTo>
                    <a:pt x="17" y="13"/>
                    <a:pt x="19" y="16"/>
                    <a:pt x="27" y="16"/>
                  </a:cubicBezTo>
                  <a:cubicBezTo>
                    <a:pt x="28" y="16"/>
                    <a:pt x="29" y="16"/>
                    <a:pt x="30" y="16"/>
                  </a:cubicBezTo>
                  <a:cubicBezTo>
                    <a:pt x="39" y="15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6" y="12"/>
                  </a:cubicBezTo>
                  <a:cubicBezTo>
                    <a:pt x="36" y="12"/>
                    <a:pt x="36" y="12"/>
                    <a:pt x="37" y="12"/>
                  </a:cubicBezTo>
                  <a:cubicBezTo>
                    <a:pt x="37" y="12"/>
                    <a:pt x="37" y="12"/>
                    <a:pt x="38" y="11"/>
                  </a:cubicBezTo>
                  <a:cubicBezTo>
                    <a:pt x="38" y="11"/>
                    <a:pt x="38" y="11"/>
                    <a:pt x="39" y="11"/>
                  </a:cubicBezTo>
                  <a:cubicBezTo>
                    <a:pt x="39" y="11"/>
                    <a:pt x="40" y="11"/>
                    <a:pt x="40" y="12"/>
                  </a:cubicBezTo>
                  <a:cubicBezTo>
                    <a:pt x="41" y="13"/>
                    <a:pt x="41" y="13"/>
                    <a:pt x="43" y="13"/>
                  </a:cubicBezTo>
                  <a:cubicBezTo>
                    <a:pt x="43" y="13"/>
                    <a:pt x="44" y="13"/>
                    <a:pt x="45" y="13"/>
                  </a:cubicBezTo>
                  <a:cubicBezTo>
                    <a:pt x="47" y="12"/>
                    <a:pt x="48" y="12"/>
                    <a:pt x="49" y="12"/>
                  </a:cubicBezTo>
                  <a:cubicBezTo>
                    <a:pt x="50" y="12"/>
                    <a:pt x="51" y="12"/>
                    <a:pt x="50" y="12"/>
                  </a:cubicBezTo>
                  <a:cubicBezTo>
                    <a:pt x="50" y="13"/>
                    <a:pt x="51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55" y="13"/>
                    <a:pt x="50" y="14"/>
                    <a:pt x="42" y="15"/>
                  </a:cubicBezTo>
                  <a:cubicBezTo>
                    <a:pt x="35" y="17"/>
                    <a:pt x="32" y="20"/>
                    <a:pt x="38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7" y="19"/>
                    <a:pt x="53" y="19"/>
                    <a:pt x="55" y="19"/>
                  </a:cubicBezTo>
                  <a:cubicBezTo>
                    <a:pt x="56" y="19"/>
                    <a:pt x="56" y="19"/>
                    <a:pt x="56" y="19"/>
                  </a:cubicBezTo>
                  <a:cubicBezTo>
                    <a:pt x="55" y="19"/>
                    <a:pt x="51" y="19"/>
                    <a:pt x="47" y="20"/>
                  </a:cubicBezTo>
                  <a:cubicBezTo>
                    <a:pt x="42" y="20"/>
                    <a:pt x="41" y="21"/>
                    <a:pt x="44" y="21"/>
                  </a:cubicBezTo>
                  <a:cubicBezTo>
                    <a:pt x="46" y="21"/>
                    <a:pt x="28" y="21"/>
                    <a:pt x="34" y="24"/>
                  </a:cubicBezTo>
                  <a:cubicBezTo>
                    <a:pt x="41" y="27"/>
                    <a:pt x="50" y="28"/>
                    <a:pt x="52" y="29"/>
                  </a:cubicBezTo>
                  <a:cubicBezTo>
                    <a:pt x="53" y="29"/>
                    <a:pt x="55" y="29"/>
                    <a:pt x="57" y="29"/>
                  </a:cubicBezTo>
                  <a:cubicBezTo>
                    <a:pt x="60" y="29"/>
                    <a:pt x="64" y="29"/>
                    <a:pt x="64" y="27"/>
                  </a:cubicBezTo>
                  <a:cubicBezTo>
                    <a:pt x="66" y="25"/>
                    <a:pt x="69" y="19"/>
                    <a:pt x="72" y="16"/>
                  </a:cubicBezTo>
                  <a:cubicBezTo>
                    <a:pt x="76" y="12"/>
                    <a:pt x="83" y="9"/>
                    <a:pt x="74" y="7"/>
                  </a:cubicBezTo>
                  <a:cubicBezTo>
                    <a:pt x="66" y="5"/>
                    <a:pt x="61" y="4"/>
                    <a:pt x="59" y="4"/>
                  </a:cubicBezTo>
                  <a:cubicBezTo>
                    <a:pt x="59" y="4"/>
                    <a:pt x="58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8" y="4"/>
                    <a:pt x="58" y="3"/>
                    <a:pt x="55" y="1"/>
                  </a:cubicBezTo>
                  <a:cubicBezTo>
                    <a:pt x="54" y="1"/>
                    <a:pt x="52" y="0"/>
                    <a:pt x="5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184">
              <a:extLst>
                <a:ext uri="{FF2B5EF4-FFF2-40B4-BE49-F238E27FC236}">
                  <a16:creationId xmlns:a16="http://schemas.microsoft.com/office/drawing/2014/main" id="{82DB5FE0-D0A3-4D67-94D8-5E5367FB97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2363" y="4370388"/>
              <a:ext cx="31750" cy="7937"/>
            </a:xfrm>
            <a:custGeom>
              <a:avLst/>
              <a:gdLst>
                <a:gd name="T0" fmla="*/ 2 w 12"/>
                <a:gd name="T1" fmla="*/ 0 h 3"/>
                <a:gd name="T2" fmla="*/ 1 w 12"/>
                <a:gd name="T3" fmla="*/ 1 h 3"/>
                <a:gd name="T4" fmla="*/ 8 w 12"/>
                <a:gd name="T5" fmla="*/ 3 h 3"/>
                <a:gd name="T6" fmla="*/ 10 w 12"/>
                <a:gd name="T7" fmla="*/ 3 h 3"/>
                <a:gd name="T8" fmla="*/ 7 w 12"/>
                <a:gd name="T9" fmla="*/ 1 h 3"/>
                <a:gd name="T10" fmla="*/ 2 w 12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3">
                  <a:moveTo>
                    <a:pt x="2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3" y="2"/>
                    <a:pt x="5" y="2"/>
                    <a:pt x="8" y="3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2" y="3"/>
                    <a:pt x="10" y="2"/>
                    <a:pt x="7" y="1"/>
                  </a:cubicBezTo>
                  <a:cubicBezTo>
                    <a:pt x="5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185">
              <a:extLst>
                <a:ext uri="{FF2B5EF4-FFF2-40B4-BE49-F238E27FC236}">
                  <a16:creationId xmlns:a16="http://schemas.microsoft.com/office/drawing/2014/main" id="{CDE7887D-E94D-46D9-8DE8-3B9E603D6E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4613" y="4368800"/>
              <a:ext cx="46038" cy="9525"/>
            </a:xfrm>
            <a:custGeom>
              <a:avLst/>
              <a:gdLst>
                <a:gd name="T0" fmla="*/ 9 w 17"/>
                <a:gd name="T1" fmla="*/ 0 h 4"/>
                <a:gd name="T2" fmla="*/ 8 w 17"/>
                <a:gd name="T3" fmla="*/ 1 h 4"/>
                <a:gd name="T4" fmla="*/ 1 w 17"/>
                <a:gd name="T5" fmla="*/ 3 h 4"/>
                <a:gd name="T6" fmla="*/ 8 w 17"/>
                <a:gd name="T7" fmla="*/ 4 h 4"/>
                <a:gd name="T8" fmla="*/ 12 w 17"/>
                <a:gd name="T9" fmla="*/ 4 h 4"/>
                <a:gd name="T10" fmla="*/ 17 w 17"/>
                <a:gd name="T11" fmla="*/ 2 h 4"/>
                <a:gd name="T12" fmla="*/ 9 w 17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4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2" y="1"/>
                    <a:pt x="0" y="3"/>
                    <a:pt x="1" y="3"/>
                  </a:cubicBezTo>
                  <a:cubicBezTo>
                    <a:pt x="3" y="4"/>
                    <a:pt x="5" y="4"/>
                    <a:pt x="8" y="4"/>
                  </a:cubicBezTo>
                  <a:cubicBezTo>
                    <a:pt x="10" y="4"/>
                    <a:pt x="11" y="4"/>
                    <a:pt x="12" y="4"/>
                  </a:cubicBezTo>
                  <a:cubicBezTo>
                    <a:pt x="14" y="3"/>
                    <a:pt x="15" y="3"/>
                    <a:pt x="17" y="2"/>
                  </a:cubicBezTo>
                  <a:cubicBezTo>
                    <a:pt x="15" y="1"/>
                    <a:pt x="12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186">
              <a:extLst>
                <a:ext uri="{FF2B5EF4-FFF2-40B4-BE49-F238E27FC236}">
                  <a16:creationId xmlns:a16="http://schemas.microsoft.com/office/drawing/2014/main" id="{0A1DCA67-0059-4A81-8DC9-45CC0B9EF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6900" y="4259263"/>
              <a:ext cx="123825" cy="38100"/>
            </a:xfrm>
            <a:custGeom>
              <a:avLst/>
              <a:gdLst>
                <a:gd name="T0" fmla="*/ 4 w 46"/>
                <a:gd name="T1" fmla="*/ 0 h 14"/>
                <a:gd name="T2" fmla="*/ 4 w 46"/>
                <a:gd name="T3" fmla="*/ 0 h 14"/>
                <a:gd name="T4" fmla="*/ 2 w 46"/>
                <a:gd name="T5" fmla="*/ 1 h 14"/>
                <a:gd name="T6" fmla="*/ 1 w 46"/>
                <a:gd name="T7" fmla="*/ 1 h 14"/>
                <a:gd name="T8" fmla="*/ 1 w 46"/>
                <a:gd name="T9" fmla="*/ 1 h 14"/>
                <a:gd name="T10" fmla="*/ 0 w 46"/>
                <a:gd name="T11" fmla="*/ 1 h 14"/>
                <a:gd name="T12" fmla="*/ 4 w 46"/>
                <a:gd name="T13" fmla="*/ 4 h 14"/>
                <a:gd name="T14" fmla="*/ 6 w 46"/>
                <a:gd name="T15" fmla="*/ 10 h 14"/>
                <a:gd name="T16" fmla="*/ 11 w 46"/>
                <a:gd name="T17" fmla="*/ 14 h 14"/>
                <a:gd name="T18" fmla="*/ 15 w 46"/>
                <a:gd name="T19" fmla="*/ 14 h 14"/>
                <a:gd name="T20" fmla="*/ 37 w 46"/>
                <a:gd name="T21" fmla="*/ 10 h 14"/>
                <a:gd name="T22" fmla="*/ 40 w 46"/>
                <a:gd name="T23" fmla="*/ 4 h 14"/>
                <a:gd name="T24" fmla="*/ 18 w 46"/>
                <a:gd name="T25" fmla="*/ 1 h 14"/>
                <a:gd name="T26" fmla="*/ 15 w 46"/>
                <a:gd name="T27" fmla="*/ 1 h 14"/>
                <a:gd name="T28" fmla="*/ 15 w 46"/>
                <a:gd name="T29" fmla="*/ 1 h 14"/>
                <a:gd name="T30" fmla="*/ 10 w 46"/>
                <a:gd name="T31" fmla="*/ 0 h 14"/>
                <a:gd name="T32" fmla="*/ 4 w 46"/>
                <a:gd name="T3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14">
                  <a:moveTo>
                    <a:pt x="4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5" y="0"/>
                    <a:pt x="4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2" y="3"/>
                    <a:pt x="4" y="4"/>
                  </a:cubicBezTo>
                  <a:cubicBezTo>
                    <a:pt x="6" y="5"/>
                    <a:pt x="6" y="8"/>
                    <a:pt x="6" y="10"/>
                  </a:cubicBezTo>
                  <a:cubicBezTo>
                    <a:pt x="6" y="11"/>
                    <a:pt x="8" y="13"/>
                    <a:pt x="11" y="14"/>
                  </a:cubicBezTo>
                  <a:cubicBezTo>
                    <a:pt x="12" y="14"/>
                    <a:pt x="13" y="14"/>
                    <a:pt x="15" y="14"/>
                  </a:cubicBezTo>
                  <a:cubicBezTo>
                    <a:pt x="21" y="14"/>
                    <a:pt x="33" y="12"/>
                    <a:pt x="37" y="10"/>
                  </a:cubicBezTo>
                  <a:cubicBezTo>
                    <a:pt x="46" y="7"/>
                    <a:pt x="45" y="5"/>
                    <a:pt x="40" y="4"/>
                  </a:cubicBezTo>
                  <a:cubicBezTo>
                    <a:pt x="32" y="2"/>
                    <a:pt x="23" y="1"/>
                    <a:pt x="18" y="1"/>
                  </a:cubicBezTo>
                  <a:cubicBezTo>
                    <a:pt x="16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4" y="1"/>
                    <a:pt x="13" y="1"/>
                    <a:pt x="10" y="0"/>
                  </a:cubicBezTo>
                  <a:cubicBezTo>
                    <a:pt x="7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187">
              <a:extLst>
                <a:ext uri="{FF2B5EF4-FFF2-40B4-BE49-F238E27FC236}">
                  <a16:creationId xmlns:a16="http://schemas.microsoft.com/office/drawing/2014/main" id="{97FB2FC9-0233-4A79-B98A-56E8CEB23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3588" y="4278313"/>
              <a:ext cx="11113" cy="3175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2 w 4"/>
                <a:gd name="T5" fmla="*/ 1 h 1"/>
                <a:gd name="T6" fmla="*/ 4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2" y="1"/>
                    <a:pt x="2" y="1"/>
                  </a:cubicBezTo>
                  <a:cubicBezTo>
                    <a:pt x="3" y="1"/>
                    <a:pt x="3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188">
              <a:extLst>
                <a:ext uri="{FF2B5EF4-FFF2-40B4-BE49-F238E27FC236}">
                  <a16:creationId xmlns:a16="http://schemas.microsoft.com/office/drawing/2014/main" id="{7168FBE1-A874-4F20-B3CE-47DC9F7275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1050" y="4278313"/>
              <a:ext cx="20638" cy="3175"/>
            </a:xfrm>
            <a:custGeom>
              <a:avLst/>
              <a:gdLst>
                <a:gd name="T0" fmla="*/ 6 w 8"/>
                <a:gd name="T1" fmla="*/ 0 h 1"/>
                <a:gd name="T2" fmla="*/ 5 w 8"/>
                <a:gd name="T3" fmla="*/ 0 h 1"/>
                <a:gd name="T4" fmla="*/ 0 w 8"/>
                <a:gd name="T5" fmla="*/ 1 h 1"/>
                <a:gd name="T6" fmla="*/ 6 w 8"/>
                <a:gd name="T7" fmla="*/ 1 h 1"/>
                <a:gd name="T8" fmla="*/ 6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8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189">
              <a:extLst>
                <a:ext uri="{FF2B5EF4-FFF2-40B4-BE49-F238E27FC236}">
                  <a16:creationId xmlns:a16="http://schemas.microsoft.com/office/drawing/2014/main" id="{301A6052-7A25-4023-A2D4-FB3E8A477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700" y="4346575"/>
              <a:ext cx="30163" cy="3175"/>
            </a:xfrm>
            <a:custGeom>
              <a:avLst/>
              <a:gdLst>
                <a:gd name="T0" fmla="*/ 5 w 11"/>
                <a:gd name="T1" fmla="*/ 0 h 1"/>
                <a:gd name="T2" fmla="*/ 4 w 11"/>
                <a:gd name="T3" fmla="*/ 1 h 1"/>
                <a:gd name="T4" fmla="*/ 0 w 11"/>
                <a:gd name="T5" fmla="*/ 1 h 1"/>
                <a:gd name="T6" fmla="*/ 1 w 11"/>
                <a:gd name="T7" fmla="*/ 1 h 1"/>
                <a:gd name="T8" fmla="*/ 4 w 11"/>
                <a:gd name="T9" fmla="*/ 1 h 1"/>
                <a:gd name="T10" fmla="*/ 6 w 11"/>
                <a:gd name="T11" fmla="*/ 1 h 1"/>
                <a:gd name="T12" fmla="*/ 7 w 11"/>
                <a:gd name="T13" fmla="*/ 1 h 1"/>
                <a:gd name="T14" fmla="*/ 5 w 1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" h="1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11" y="1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190">
              <a:extLst>
                <a:ext uri="{FF2B5EF4-FFF2-40B4-BE49-F238E27FC236}">
                  <a16:creationId xmlns:a16="http://schemas.microsoft.com/office/drawing/2014/main" id="{A52BA133-9424-4AA5-B5F8-B7C2349DD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2600" y="4392613"/>
              <a:ext cx="19050" cy="3175"/>
            </a:xfrm>
            <a:custGeom>
              <a:avLst/>
              <a:gdLst>
                <a:gd name="T0" fmla="*/ 2 w 7"/>
                <a:gd name="T1" fmla="*/ 0 h 1"/>
                <a:gd name="T2" fmla="*/ 3 w 7"/>
                <a:gd name="T3" fmla="*/ 1 h 1"/>
                <a:gd name="T4" fmla="*/ 3 w 7"/>
                <a:gd name="T5" fmla="*/ 1 h 1"/>
                <a:gd name="T6" fmla="*/ 7 w 7"/>
                <a:gd name="T7" fmla="*/ 0 h 1"/>
                <a:gd name="T8" fmla="*/ 6 w 7"/>
                <a:gd name="T9" fmla="*/ 0 h 1"/>
                <a:gd name="T10" fmla="*/ 2 w 7"/>
                <a:gd name="T11" fmla="*/ 0 h 1"/>
                <a:gd name="T12" fmla="*/ 2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2" y="0"/>
                  </a:moveTo>
                  <a:cubicBezTo>
                    <a:pt x="0" y="0"/>
                    <a:pt x="0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0"/>
                    <a:pt x="7" y="0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5" y="0"/>
                    <a:pt x="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191">
              <a:extLst>
                <a:ext uri="{FF2B5EF4-FFF2-40B4-BE49-F238E27FC236}">
                  <a16:creationId xmlns:a16="http://schemas.microsoft.com/office/drawing/2014/main" id="{E9B518E8-06D7-48FB-8EC1-D3B80773BBD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0525" y="4244975"/>
              <a:ext cx="195263" cy="33337"/>
            </a:xfrm>
            <a:custGeom>
              <a:avLst/>
              <a:gdLst>
                <a:gd name="T0" fmla="*/ 32 w 72"/>
                <a:gd name="T1" fmla="*/ 3 h 12"/>
                <a:gd name="T2" fmla="*/ 32 w 72"/>
                <a:gd name="T3" fmla="*/ 3 h 12"/>
                <a:gd name="T4" fmla="*/ 32 w 72"/>
                <a:gd name="T5" fmla="*/ 3 h 12"/>
                <a:gd name="T6" fmla="*/ 32 w 72"/>
                <a:gd name="T7" fmla="*/ 3 h 12"/>
                <a:gd name="T8" fmla="*/ 32 w 72"/>
                <a:gd name="T9" fmla="*/ 3 h 12"/>
                <a:gd name="T10" fmla="*/ 32 w 72"/>
                <a:gd name="T11" fmla="*/ 3 h 12"/>
                <a:gd name="T12" fmla="*/ 20 w 72"/>
                <a:gd name="T13" fmla="*/ 0 h 12"/>
                <a:gd name="T14" fmla="*/ 8 w 72"/>
                <a:gd name="T15" fmla="*/ 1 h 12"/>
                <a:gd name="T16" fmla="*/ 3 w 72"/>
                <a:gd name="T17" fmla="*/ 5 h 12"/>
                <a:gd name="T18" fmla="*/ 1 w 72"/>
                <a:gd name="T19" fmla="*/ 9 h 12"/>
                <a:gd name="T20" fmla="*/ 24 w 72"/>
                <a:gd name="T21" fmla="*/ 11 h 12"/>
                <a:gd name="T22" fmla="*/ 44 w 72"/>
                <a:gd name="T23" fmla="*/ 12 h 12"/>
                <a:gd name="T24" fmla="*/ 46 w 72"/>
                <a:gd name="T25" fmla="*/ 12 h 12"/>
                <a:gd name="T26" fmla="*/ 65 w 72"/>
                <a:gd name="T27" fmla="*/ 11 h 12"/>
                <a:gd name="T28" fmla="*/ 57 w 72"/>
                <a:gd name="T29" fmla="*/ 7 h 12"/>
                <a:gd name="T30" fmla="*/ 57 w 72"/>
                <a:gd name="T31" fmla="*/ 7 h 12"/>
                <a:gd name="T32" fmla="*/ 50 w 72"/>
                <a:gd name="T33" fmla="*/ 2 h 12"/>
                <a:gd name="T34" fmla="*/ 40 w 72"/>
                <a:gd name="T35" fmla="*/ 1 h 12"/>
                <a:gd name="T36" fmla="*/ 32 w 72"/>
                <a:gd name="T37" fmla="*/ 3 h 12"/>
                <a:gd name="T38" fmla="*/ 32 w 72"/>
                <a:gd name="T39" fmla="*/ 3 h 12"/>
                <a:gd name="T40" fmla="*/ 26 w 72"/>
                <a:gd name="T41" fmla="*/ 0 h 12"/>
                <a:gd name="T42" fmla="*/ 20 w 72"/>
                <a:gd name="T4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2" h="12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moveTo>
                    <a:pt x="20" y="0"/>
                  </a:moveTo>
                  <a:cubicBezTo>
                    <a:pt x="16" y="0"/>
                    <a:pt x="12" y="0"/>
                    <a:pt x="8" y="1"/>
                  </a:cubicBezTo>
                  <a:cubicBezTo>
                    <a:pt x="2" y="3"/>
                    <a:pt x="3" y="4"/>
                    <a:pt x="3" y="5"/>
                  </a:cubicBezTo>
                  <a:cubicBezTo>
                    <a:pt x="4" y="7"/>
                    <a:pt x="0" y="9"/>
                    <a:pt x="1" y="9"/>
                  </a:cubicBezTo>
                  <a:cubicBezTo>
                    <a:pt x="2" y="10"/>
                    <a:pt x="12" y="10"/>
                    <a:pt x="24" y="11"/>
                  </a:cubicBezTo>
                  <a:cubicBezTo>
                    <a:pt x="30" y="12"/>
                    <a:pt x="37" y="12"/>
                    <a:pt x="44" y="12"/>
                  </a:cubicBezTo>
                  <a:cubicBezTo>
                    <a:pt x="44" y="12"/>
                    <a:pt x="45" y="12"/>
                    <a:pt x="46" y="12"/>
                  </a:cubicBezTo>
                  <a:cubicBezTo>
                    <a:pt x="54" y="12"/>
                    <a:pt x="62" y="12"/>
                    <a:pt x="65" y="11"/>
                  </a:cubicBezTo>
                  <a:cubicBezTo>
                    <a:pt x="72" y="9"/>
                    <a:pt x="58" y="7"/>
                    <a:pt x="57" y="7"/>
                  </a:cubicBezTo>
                  <a:cubicBezTo>
                    <a:pt x="57" y="7"/>
                    <a:pt x="57" y="7"/>
                    <a:pt x="57" y="7"/>
                  </a:cubicBezTo>
                  <a:cubicBezTo>
                    <a:pt x="58" y="7"/>
                    <a:pt x="57" y="5"/>
                    <a:pt x="50" y="2"/>
                  </a:cubicBezTo>
                  <a:cubicBezTo>
                    <a:pt x="47" y="1"/>
                    <a:pt x="43" y="1"/>
                    <a:pt x="40" y="1"/>
                  </a:cubicBezTo>
                  <a:cubicBezTo>
                    <a:pt x="36" y="1"/>
                    <a:pt x="32" y="2"/>
                    <a:pt x="32" y="3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1" y="2"/>
                    <a:pt x="30" y="1"/>
                    <a:pt x="26" y="0"/>
                  </a:cubicBezTo>
                  <a:cubicBezTo>
                    <a:pt x="24" y="0"/>
                    <a:pt x="22" y="0"/>
                    <a:pt x="2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192">
              <a:extLst>
                <a:ext uri="{FF2B5EF4-FFF2-40B4-BE49-F238E27FC236}">
                  <a16:creationId xmlns:a16="http://schemas.microsoft.com/office/drawing/2014/main" id="{433B7BC7-DAD2-477B-8D33-32AF39553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900" y="4297363"/>
              <a:ext cx="11113" cy="4762"/>
            </a:xfrm>
            <a:custGeom>
              <a:avLst/>
              <a:gdLst>
                <a:gd name="T0" fmla="*/ 2 w 4"/>
                <a:gd name="T1" fmla="*/ 0 h 2"/>
                <a:gd name="T2" fmla="*/ 0 w 4"/>
                <a:gd name="T3" fmla="*/ 1 h 2"/>
                <a:gd name="T4" fmla="*/ 1 w 4"/>
                <a:gd name="T5" fmla="*/ 2 h 2"/>
                <a:gd name="T6" fmla="*/ 3 w 4"/>
                <a:gd name="T7" fmla="*/ 1 h 2"/>
                <a:gd name="T8" fmla="*/ 2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1" y="1"/>
                    <a:pt x="4" y="1"/>
                    <a:pt x="3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Freeform 193">
              <a:extLst>
                <a:ext uri="{FF2B5EF4-FFF2-40B4-BE49-F238E27FC236}">
                  <a16:creationId xmlns:a16="http://schemas.microsoft.com/office/drawing/2014/main" id="{31206FBA-5560-4359-AAE5-7D7C30300B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9225" y="4357688"/>
              <a:ext cx="11113" cy="1587"/>
            </a:xfrm>
            <a:custGeom>
              <a:avLst/>
              <a:gdLst>
                <a:gd name="T0" fmla="*/ 2 w 4"/>
                <a:gd name="T1" fmla="*/ 0 h 1"/>
                <a:gd name="T2" fmla="*/ 0 w 4"/>
                <a:gd name="T3" fmla="*/ 1 h 1"/>
                <a:gd name="T4" fmla="*/ 3 w 4"/>
                <a:gd name="T5" fmla="*/ 1 h 1"/>
                <a:gd name="T6" fmla="*/ 4 w 4"/>
                <a:gd name="T7" fmla="*/ 1 h 1"/>
                <a:gd name="T8" fmla="*/ 2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2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4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194">
              <a:extLst>
                <a:ext uri="{FF2B5EF4-FFF2-40B4-BE49-F238E27FC236}">
                  <a16:creationId xmlns:a16="http://schemas.microsoft.com/office/drawing/2014/main" id="{A6B9A479-C7FC-4694-822C-62B394E46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9450" y="4370388"/>
              <a:ext cx="20638" cy="6350"/>
            </a:xfrm>
            <a:custGeom>
              <a:avLst/>
              <a:gdLst>
                <a:gd name="T0" fmla="*/ 3 w 8"/>
                <a:gd name="T1" fmla="*/ 0 h 2"/>
                <a:gd name="T2" fmla="*/ 1 w 8"/>
                <a:gd name="T3" fmla="*/ 0 h 2"/>
                <a:gd name="T4" fmla="*/ 3 w 8"/>
                <a:gd name="T5" fmla="*/ 2 h 2"/>
                <a:gd name="T6" fmla="*/ 6 w 8"/>
                <a:gd name="T7" fmla="*/ 1 h 2"/>
                <a:gd name="T8" fmla="*/ 3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3" y="1"/>
                    <a:pt x="3" y="2"/>
                  </a:cubicBezTo>
                  <a:cubicBezTo>
                    <a:pt x="3" y="1"/>
                    <a:pt x="5" y="1"/>
                    <a:pt x="6" y="1"/>
                  </a:cubicBezTo>
                  <a:cubicBezTo>
                    <a:pt x="8" y="1"/>
                    <a:pt x="6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195">
              <a:extLst>
                <a:ext uri="{FF2B5EF4-FFF2-40B4-BE49-F238E27FC236}">
                  <a16:creationId xmlns:a16="http://schemas.microsoft.com/office/drawing/2014/main" id="{B1BF0905-2717-44CD-9971-DB2E237028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55063" y="4354513"/>
              <a:ext cx="60325" cy="11112"/>
            </a:xfrm>
            <a:custGeom>
              <a:avLst/>
              <a:gdLst>
                <a:gd name="T0" fmla="*/ 10 w 22"/>
                <a:gd name="T1" fmla="*/ 0 h 4"/>
                <a:gd name="T2" fmla="*/ 5 w 22"/>
                <a:gd name="T3" fmla="*/ 4 h 4"/>
                <a:gd name="T4" fmla="*/ 10 w 22"/>
                <a:gd name="T5" fmla="*/ 4 h 4"/>
                <a:gd name="T6" fmla="*/ 15 w 22"/>
                <a:gd name="T7" fmla="*/ 0 h 4"/>
                <a:gd name="T8" fmla="*/ 10 w 2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4">
                  <a:moveTo>
                    <a:pt x="10" y="0"/>
                  </a:moveTo>
                  <a:cubicBezTo>
                    <a:pt x="0" y="0"/>
                    <a:pt x="2" y="3"/>
                    <a:pt x="5" y="4"/>
                  </a:cubicBezTo>
                  <a:cubicBezTo>
                    <a:pt x="7" y="4"/>
                    <a:pt x="9" y="4"/>
                    <a:pt x="10" y="4"/>
                  </a:cubicBezTo>
                  <a:cubicBezTo>
                    <a:pt x="21" y="4"/>
                    <a:pt x="22" y="1"/>
                    <a:pt x="15" y="0"/>
                  </a:cubicBezTo>
                  <a:cubicBezTo>
                    <a:pt x="13" y="0"/>
                    <a:pt x="12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196">
              <a:extLst>
                <a:ext uri="{FF2B5EF4-FFF2-40B4-BE49-F238E27FC236}">
                  <a16:creationId xmlns:a16="http://schemas.microsoft.com/office/drawing/2014/main" id="{61D72EDB-E7E0-48BD-8674-A4D9715B4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2438" y="44069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1 w 4"/>
                <a:gd name="T3" fmla="*/ 0 h 1"/>
                <a:gd name="T4" fmla="*/ 2 w 4"/>
                <a:gd name="T5" fmla="*/ 1 h 1"/>
                <a:gd name="T6" fmla="*/ 2 w 4"/>
                <a:gd name="T7" fmla="*/ 1 h 1"/>
                <a:gd name="T8" fmla="*/ 4 w 4"/>
                <a:gd name="T9" fmla="*/ 0 h 1"/>
                <a:gd name="T10" fmla="*/ 3 w 4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Freeform 197">
              <a:extLst>
                <a:ext uri="{FF2B5EF4-FFF2-40B4-BE49-F238E27FC236}">
                  <a16:creationId xmlns:a16="http://schemas.microsoft.com/office/drawing/2014/main" id="{27A21363-691E-4866-8A3C-718D3C6FE3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8013" y="4308475"/>
              <a:ext cx="90488" cy="15875"/>
            </a:xfrm>
            <a:custGeom>
              <a:avLst/>
              <a:gdLst>
                <a:gd name="T0" fmla="*/ 19 w 33"/>
                <a:gd name="T1" fmla="*/ 0 h 6"/>
                <a:gd name="T2" fmla="*/ 17 w 33"/>
                <a:gd name="T3" fmla="*/ 0 h 6"/>
                <a:gd name="T4" fmla="*/ 6 w 33"/>
                <a:gd name="T5" fmla="*/ 6 h 6"/>
                <a:gd name="T6" fmla="*/ 23 w 33"/>
                <a:gd name="T7" fmla="*/ 5 h 6"/>
                <a:gd name="T8" fmla="*/ 19 w 33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6">
                  <a:moveTo>
                    <a:pt x="19" y="0"/>
                  </a:moveTo>
                  <a:cubicBezTo>
                    <a:pt x="19" y="0"/>
                    <a:pt x="18" y="0"/>
                    <a:pt x="17" y="0"/>
                  </a:cubicBezTo>
                  <a:cubicBezTo>
                    <a:pt x="7" y="1"/>
                    <a:pt x="0" y="3"/>
                    <a:pt x="6" y="6"/>
                  </a:cubicBezTo>
                  <a:cubicBezTo>
                    <a:pt x="11" y="5"/>
                    <a:pt x="17" y="5"/>
                    <a:pt x="23" y="5"/>
                  </a:cubicBezTo>
                  <a:cubicBezTo>
                    <a:pt x="33" y="4"/>
                    <a:pt x="33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198">
              <a:extLst>
                <a:ext uri="{FF2B5EF4-FFF2-40B4-BE49-F238E27FC236}">
                  <a16:creationId xmlns:a16="http://schemas.microsoft.com/office/drawing/2014/main" id="{CF6171C3-21FD-4DEF-B72E-7AD639AB7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725" y="4349750"/>
              <a:ext cx="14288" cy="1587"/>
            </a:xfrm>
            <a:custGeom>
              <a:avLst/>
              <a:gdLst>
                <a:gd name="T0" fmla="*/ 3 w 5"/>
                <a:gd name="T1" fmla="*/ 0 h 1"/>
                <a:gd name="T2" fmla="*/ 2 w 5"/>
                <a:gd name="T3" fmla="*/ 0 h 1"/>
                <a:gd name="T4" fmla="*/ 3 w 5"/>
                <a:gd name="T5" fmla="*/ 1 h 1"/>
                <a:gd name="T6" fmla="*/ 3 w 5"/>
                <a:gd name="T7" fmla="*/ 1 h 1"/>
                <a:gd name="T8" fmla="*/ 5 w 5"/>
                <a:gd name="T9" fmla="*/ 0 h 1"/>
                <a:gd name="T10" fmla="*/ 3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0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1"/>
                    <a:pt x="5" y="0"/>
                  </a:cubicBezTo>
                  <a:cubicBezTo>
                    <a:pt x="5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199">
              <a:extLst>
                <a:ext uri="{FF2B5EF4-FFF2-40B4-BE49-F238E27FC236}">
                  <a16:creationId xmlns:a16="http://schemas.microsoft.com/office/drawing/2014/main" id="{9420E25A-09AE-4CBB-AC25-E5A619ED5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3350" y="4373563"/>
              <a:ext cx="14288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1 w 5"/>
                <a:gd name="T5" fmla="*/ 1 h 1"/>
                <a:gd name="T6" fmla="*/ 1 w 5"/>
                <a:gd name="T7" fmla="*/ 1 h 1"/>
                <a:gd name="T8" fmla="*/ 3 w 5"/>
                <a:gd name="T9" fmla="*/ 1 h 1"/>
                <a:gd name="T10" fmla="*/ 3 w 5"/>
                <a:gd name="T11" fmla="*/ 1 h 1"/>
                <a:gd name="T12" fmla="*/ 3 w 5"/>
                <a:gd name="T13" fmla="*/ 0 h 1"/>
                <a:gd name="T14" fmla="*/ 2 w 5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1" y="0"/>
                    <a:pt x="1" y="0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5" y="1"/>
                    <a:pt x="5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Freeform 200">
              <a:extLst>
                <a:ext uri="{FF2B5EF4-FFF2-40B4-BE49-F238E27FC236}">
                  <a16:creationId xmlns:a16="http://schemas.microsoft.com/office/drawing/2014/main" id="{0EEA9AAA-5538-4B2B-82B3-A134E2BC7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915275" y="4224338"/>
              <a:ext cx="134938" cy="30162"/>
            </a:xfrm>
            <a:custGeom>
              <a:avLst/>
              <a:gdLst>
                <a:gd name="T0" fmla="*/ 15 w 50"/>
                <a:gd name="T1" fmla="*/ 0 h 11"/>
                <a:gd name="T2" fmla="*/ 2 w 50"/>
                <a:gd name="T3" fmla="*/ 2 h 11"/>
                <a:gd name="T4" fmla="*/ 2 w 50"/>
                <a:gd name="T5" fmla="*/ 6 h 11"/>
                <a:gd name="T6" fmla="*/ 3 w 50"/>
                <a:gd name="T7" fmla="*/ 9 h 11"/>
                <a:gd name="T8" fmla="*/ 25 w 50"/>
                <a:gd name="T9" fmla="*/ 11 h 11"/>
                <a:gd name="T10" fmla="*/ 28 w 50"/>
                <a:gd name="T11" fmla="*/ 11 h 11"/>
                <a:gd name="T12" fmla="*/ 47 w 50"/>
                <a:gd name="T13" fmla="*/ 8 h 11"/>
                <a:gd name="T14" fmla="*/ 33 w 50"/>
                <a:gd name="T15" fmla="*/ 2 h 11"/>
                <a:gd name="T16" fmla="*/ 15 w 5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11">
                  <a:moveTo>
                    <a:pt x="15" y="0"/>
                  </a:moveTo>
                  <a:cubicBezTo>
                    <a:pt x="9" y="0"/>
                    <a:pt x="4" y="1"/>
                    <a:pt x="2" y="2"/>
                  </a:cubicBezTo>
                  <a:cubicBezTo>
                    <a:pt x="0" y="3"/>
                    <a:pt x="0" y="5"/>
                    <a:pt x="2" y="6"/>
                  </a:cubicBezTo>
                  <a:cubicBezTo>
                    <a:pt x="2" y="7"/>
                    <a:pt x="3" y="8"/>
                    <a:pt x="3" y="9"/>
                  </a:cubicBezTo>
                  <a:cubicBezTo>
                    <a:pt x="4" y="10"/>
                    <a:pt x="13" y="11"/>
                    <a:pt x="25" y="11"/>
                  </a:cubicBezTo>
                  <a:cubicBezTo>
                    <a:pt x="26" y="11"/>
                    <a:pt x="27" y="11"/>
                    <a:pt x="28" y="11"/>
                  </a:cubicBezTo>
                  <a:cubicBezTo>
                    <a:pt x="36" y="11"/>
                    <a:pt x="43" y="10"/>
                    <a:pt x="47" y="8"/>
                  </a:cubicBezTo>
                  <a:cubicBezTo>
                    <a:pt x="50" y="5"/>
                    <a:pt x="42" y="3"/>
                    <a:pt x="33" y="2"/>
                  </a:cubicBezTo>
                  <a:cubicBezTo>
                    <a:pt x="27" y="0"/>
                    <a:pt x="20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Freeform 201">
              <a:extLst>
                <a:ext uri="{FF2B5EF4-FFF2-40B4-BE49-F238E27FC236}">
                  <a16:creationId xmlns:a16="http://schemas.microsoft.com/office/drawing/2014/main" id="{929D226A-6450-4DAA-B263-6959E3FDCE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321550" y="4370388"/>
              <a:ext cx="290513" cy="95250"/>
            </a:xfrm>
            <a:custGeom>
              <a:avLst/>
              <a:gdLst>
                <a:gd name="T0" fmla="*/ 15 w 107"/>
                <a:gd name="T1" fmla="*/ 29 h 35"/>
                <a:gd name="T2" fmla="*/ 14 w 107"/>
                <a:gd name="T3" fmla="*/ 28 h 35"/>
                <a:gd name="T4" fmla="*/ 14 w 107"/>
                <a:gd name="T5" fmla="*/ 28 h 35"/>
                <a:gd name="T6" fmla="*/ 15 w 107"/>
                <a:gd name="T7" fmla="*/ 29 h 35"/>
                <a:gd name="T8" fmla="*/ 95 w 107"/>
                <a:gd name="T9" fmla="*/ 0 h 35"/>
                <a:gd name="T10" fmla="*/ 79 w 107"/>
                <a:gd name="T11" fmla="*/ 3 h 35"/>
                <a:gd name="T12" fmla="*/ 53 w 107"/>
                <a:gd name="T13" fmla="*/ 9 h 35"/>
                <a:gd name="T14" fmla="*/ 53 w 107"/>
                <a:gd name="T15" fmla="*/ 9 h 35"/>
                <a:gd name="T16" fmla="*/ 50 w 107"/>
                <a:gd name="T17" fmla="*/ 9 h 35"/>
                <a:gd name="T18" fmla="*/ 47 w 107"/>
                <a:gd name="T19" fmla="*/ 9 h 35"/>
                <a:gd name="T20" fmla="*/ 42 w 107"/>
                <a:gd name="T21" fmla="*/ 9 h 35"/>
                <a:gd name="T22" fmla="*/ 37 w 107"/>
                <a:gd name="T23" fmla="*/ 11 h 35"/>
                <a:gd name="T24" fmla="*/ 37 w 107"/>
                <a:gd name="T25" fmla="*/ 11 h 35"/>
                <a:gd name="T26" fmla="*/ 37 w 107"/>
                <a:gd name="T27" fmla="*/ 11 h 35"/>
                <a:gd name="T28" fmla="*/ 30 w 107"/>
                <a:gd name="T29" fmla="*/ 13 h 35"/>
                <a:gd name="T30" fmla="*/ 17 w 107"/>
                <a:gd name="T31" fmla="*/ 19 h 35"/>
                <a:gd name="T32" fmla="*/ 7 w 107"/>
                <a:gd name="T33" fmla="*/ 23 h 35"/>
                <a:gd name="T34" fmla="*/ 13 w 107"/>
                <a:gd name="T35" fmla="*/ 24 h 35"/>
                <a:gd name="T36" fmla="*/ 11 w 107"/>
                <a:gd name="T37" fmla="*/ 25 h 35"/>
                <a:gd name="T38" fmla="*/ 11 w 107"/>
                <a:gd name="T39" fmla="*/ 26 h 35"/>
                <a:gd name="T40" fmla="*/ 10 w 107"/>
                <a:gd name="T41" fmla="*/ 27 h 35"/>
                <a:gd name="T42" fmla="*/ 10 w 107"/>
                <a:gd name="T43" fmla="*/ 27 h 35"/>
                <a:gd name="T44" fmla="*/ 10 w 107"/>
                <a:gd name="T45" fmla="*/ 27 h 35"/>
                <a:gd name="T46" fmla="*/ 11 w 107"/>
                <a:gd name="T47" fmla="*/ 27 h 35"/>
                <a:gd name="T48" fmla="*/ 14 w 107"/>
                <a:gd name="T49" fmla="*/ 28 h 35"/>
                <a:gd name="T50" fmla="*/ 13 w 107"/>
                <a:gd name="T51" fmla="*/ 28 h 35"/>
                <a:gd name="T52" fmla="*/ 10 w 107"/>
                <a:gd name="T53" fmla="*/ 29 h 35"/>
                <a:gd name="T54" fmla="*/ 5 w 107"/>
                <a:gd name="T55" fmla="*/ 30 h 35"/>
                <a:gd name="T56" fmla="*/ 5 w 107"/>
                <a:gd name="T57" fmla="*/ 33 h 35"/>
                <a:gd name="T58" fmla="*/ 6 w 107"/>
                <a:gd name="T59" fmla="*/ 33 h 35"/>
                <a:gd name="T60" fmla="*/ 9 w 107"/>
                <a:gd name="T61" fmla="*/ 33 h 35"/>
                <a:gd name="T62" fmla="*/ 11 w 107"/>
                <a:gd name="T63" fmla="*/ 33 h 35"/>
                <a:gd name="T64" fmla="*/ 10 w 107"/>
                <a:gd name="T65" fmla="*/ 33 h 35"/>
                <a:gd name="T66" fmla="*/ 14 w 107"/>
                <a:gd name="T67" fmla="*/ 35 h 35"/>
                <a:gd name="T68" fmla="*/ 16 w 107"/>
                <a:gd name="T69" fmla="*/ 35 h 35"/>
                <a:gd name="T70" fmla="*/ 18 w 107"/>
                <a:gd name="T71" fmla="*/ 35 h 35"/>
                <a:gd name="T72" fmla="*/ 21 w 107"/>
                <a:gd name="T73" fmla="*/ 35 h 35"/>
                <a:gd name="T74" fmla="*/ 25 w 107"/>
                <a:gd name="T75" fmla="*/ 35 h 35"/>
                <a:gd name="T76" fmla="*/ 36 w 107"/>
                <a:gd name="T77" fmla="*/ 33 h 35"/>
                <a:gd name="T78" fmla="*/ 34 w 107"/>
                <a:gd name="T79" fmla="*/ 30 h 35"/>
                <a:gd name="T80" fmla="*/ 34 w 107"/>
                <a:gd name="T81" fmla="*/ 30 h 35"/>
                <a:gd name="T82" fmla="*/ 35 w 107"/>
                <a:gd name="T83" fmla="*/ 30 h 35"/>
                <a:gd name="T84" fmla="*/ 36 w 107"/>
                <a:gd name="T85" fmla="*/ 29 h 35"/>
                <a:gd name="T86" fmla="*/ 36 w 107"/>
                <a:gd name="T87" fmla="*/ 28 h 35"/>
                <a:gd name="T88" fmla="*/ 37 w 107"/>
                <a:gd name="T89" fmla="*/ 28 h 35"/>
                <a:gd name="T90" fmla="*/ 38 w 107"/>
                <a:gd name="T91" fmla="*/ 28 h 35"/>
                <a:gd name="T92" fmla="*/ 39 w 107"/>
                <a:gd name="T93" fmla="*/ 26 h 35"/>
                <a:gd name="T94" fmla="*/ 39 w 107"/>
                <a:gd name="T95" fmla="*/ 25 h 35"/>
                <a:gd name="T96" fmla="*/ 39 w 107"/>
                <a:gd name="T97" fmla="*/ 25 h 35"/>
                <a:gd name="T98" fmla="*/ 40 w 107"/>
                <a:gd name="T99" fmla="*/ 25 h 35"/>
                <a:gd name="T100" fmla="*/ 41 w 107"/>
                <a:gd name="T101" fmla="*/ 24 h 35"/>
                <a:gd name="T102" fmla="*/ 43 w 107"/>
                <a:gd name="T103" fmla="*/ 23 h 35"/>
                <a:gd name="T104" fmla="*/ 44 w 107"/>
                <a:gd name="T105" fmla="*/ 23 h 35"/>
                <a:gd name="T106" fmla="*/ 46 w 107"/>
                <a:gd name="T107" fmla="*/ 23 h 35"/>
                <a:gd name="T108" fmla="*/ 48 w 107"/>
                <a:gd name="T109" fmla="*/ 23 h 35"/>
                <a:gd name="T110" fmla="*/ 53 w 107"/>
                <a:gd name="T111" fmla="*/ 21 h 35"/>
                <a:gd name="T112" fmla="*/ 79 w 107"/>
                <a:gd name="T113" fmla="*/ 13 h 35"/>
                <a:gd name="T114" fmla="*/ 104 w 107"/>
                <a:gd name="T115" fmla="*/ 3 h 35"/>
                <a:gd name="T116" fmla="*/ 95 w 107"/>
                <a:gd name="T1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7" h="35">
                  <a:moveTo>
                    <a:pt x="15" y="29"/>
                  </a:moveTo>
                  <a:cubicBezTo>
                    <a:pt x="15" y="29"/>
                    <a:pt x="15" y="29"/>
                    <a:pt x="14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6" y="29"/>
                    <a:pt x="15" y="29"/>
                  </a:cubicBezTo>
                  <a:moveTo>
                    <a:pt x="95" y="0"/>
                  </a:moveTo>
                  <a:cubicBezTo>
                    <a:pt x="90" y="0"/>
                    <a:pt x="84" y="2"/>
                    <a:pt x="79" y="3"/>
                  </a:cubicBezTo>
                  <a:cubicBezTo>
                    <a:pt x="67" y="7"/>
                    <a:pt x="53" y="8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1" y="9"/>
                    <a:pt x="50" y="9"/>
                  </a:cubicBezTo>
                  <a:cubicBezTo>
                    <a:pt x="49" y="9"/>
                    <a:pt x="48" y="9"/>
                    <a:pt x="47" y="9"/>
                  </a:cubicBezTo>
                  <a:cubicBezTo>
                    <a:pt x="45" y="9"/>
                    <a:pt x="44" y="9"/>
                    <a:pt x="42" y="9"/>
                  </a:cubicBezTo>
                  <a:cubicBezTo>
                    <a:pt x="38" y="10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6" y="11"/>
                    <a:pt x="34" y="12"/>
                    <a:pt x="30" y="13"/>
                  </a:cubicBezTo>
                  <a:cubicBezTo>
                    <a:pt x="27" y="14"/>
                    <a:pt x="23" y="17"/>
                    <a:pt x="17" y="19"/>
                  </a:cubicBezTo>
                  <a:cubicBezTo>
                    <a:pt x="12" y="20"/>
                    <a:pt x="3" y="22"/>
                    <a:pt x="7" y="23"/>
                  </a:cubicBezTo>
                  <a:cubicBezTo>
                    <a:pt x="11" y="24"/>
                    <a:pt x="16" y="24"/>
                    <a:pt x="13" y="24"/>
                  </a:cubicBezTo>
                  <a:cubicBezTo>
                    <a:pt x="10" y="24"/>
                    <a:pt x="9" y="25"/>
                    <a:pt x="11" y="25"/>
                  </a:cubicBezTo>
                  <a:cubicBezTo>
                    <a:pt x="13" y="25"/>
                    <a:pt x="13" y="26"/>
                    <a:pt x="11" y="26"/>
                  </a:cubicBezTo>
                  <a:cubicBezTo>
                    <a:pt x="9" y="26"/>
                    <a:pt x="8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2" y="27"/>
                    <a:pt x="12" y="27"/>
                    <a:pt x="11" y="27"/>
                  </a:cubicBezTo>
                  <a:cubicBezTo>
                    <a:pt x="10" y="28"/>
                    <a:pt x="12" y="28"/>
                    <a:pt x="14" y="28"/>
                  </a:cubicBezTo>
                  <a:cubicBezTo>
                    <a:pt x="14" y="28"/>
                    <a:pt x="13" y="28"/>
                    <a:pt x="13" y="28"/>
                  </a:cubicBezTo>
                  <a:cubicBezTo>
                    <a:pt x="12" y="28"/>
                    <a:pt x="11" y="28"/>
                    <a:pt x="10" y="29"/>
                  </a:cubicBezTo>
                  <a:cubicBezTo>
                    <a:pt x="8" y="29"/>
                    <a:pt x="8" y="30"/>
                    <a:pt x="5" y="30"/>
                  </a:cubicBezTo>
                  <a:cubicBezTo>
                    <a:pt x="0" y="32"/>
                    <a:pt x="1" y="33"/>
                    <a:pt x="5" y="33"/>
                  </a:cubicBezTo>
                  <a:cubicBezTo>
                    <a:pt x="5" y="33"/>
                    <a:pt x="5" y="33"/>
                    <a:pt x="6" y="33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3"/>
                    <a:pt x="10" y="33"/>
                    <a:pt x="11" y="33"/>
                  </a:cubicBezTo>
                  <a:cubicBezTo>
                    <a:pt x="12" y="33"/>
                    <a:pt x="11" y="33"/>
                    <a:pt x="10" y="33"/>
                  </a:cubicBezTo>
                  <a:cubicBezTo>
                    <a:pt x="8" y="34"/>
                    <a:pt x="10" y="35"/>
                    <a:pt x="14" y="35"/>
                  </a:cubicBezTo>
                  <a:cubicBezTo>
                    <a:pt x="14" y="35"/>
                    <a:pt x="15" y="35"/>
                    <a:pt x="16" y="35"/>
                  </a:cubicBezTo>
                  <a:cubicBezTo>
                    <a:pt x="16" y="35"/>
                    <a:pt x="17" y="35"/>
                    <a:pt x="18" y="35"/>
                  </a:cubicBezTo>
                  <a:cubicBezTo>
                    <a:pt x="19" y="35"/>
                    <a:pt x="20" y="35"/>
                    <a:pt x="21" y="35"/>
                  </a:cubicBezTo>
                  <a:cubicBezTo>
                    <a:pt x="22" y="35"/>
                    <a:pt x="23" y="35"/>
                    <a:pt x="25" y="35"/>
                  </a:cubicBezTo>
                  <a:cubicBezTo>
                    <a:pt x="30" y="35"/>
                    <a:pt x="36" y="34"/>
                    <a:pt x="36" y="33"/>
                  </a:cubicBezTo>
                  <a:cubicBezTo>
                    <a:pt x="38" y="31"/>
                    <a:pt x="33" y="30"/>
                    <a:pt x="34" y="30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7" y="30"/>
                    <a:pt x="36" y="30"/>
                    <a:pt x="36" y="29"/>
                  </a:cubicBezTo>
                  <a:cubicBezTo>
                    <a:pt x="35" y="28"/>
                    <a:pt x="35" y="28"/>
                    <a:pt x="36" y="28"/>
                  </a:cubicBezTo>
                  <a:cubicBezTo>
                    <a:pt x="36" y="28"/>
                    <a:pt x="36" y="28"/>
                    <a:pt x="37" y="28"/>
                  </a:cubicBezTo>
                  <a:cubicBezTo>
                    <a:pt x="37" y="28"/>
                    <a:pt x="37" y="28"/>
                    <a:pt x="38" y="28"/>
                  </a:cubicBezTo>
                  <a:cubicBezTo>
                    <a:pt x="39" y="28"/>
                    <a:pt x="39" y="27"/>
                    <a:pt x="39" y="26"/>
                  </a:cubicBezTo>
                  <a:cubicBezTo>
                    <a:pt x="38" y="25"/>
                    <a:pt x="38" y="25"/>
                    <a:pt x="39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39" y="25"/>
                    <a:pt x="40" y="25"/>
                    <a:pt x="40" y="25"/>
                  </a:cubicBezTo>
                  <a:cubicBezTo>
                    <a:pt x="41" y="25"/>
                    <a:pt x="42" y="24"/>
                    <a:pt x="41" y="24"/>
                  </a:cubicBezTo>
                  <a:cubicBezTo>
                    <a:pt x="41" y="23"/>
                    <a:pt x="42" y="23"/>
                    <a:pt x="43" y="23"/>
                  </a:cubicBezTo>
                  <a:cubicBezTo>
                    <a:pt x="43" y="23"/>
                    <a:pt x="44" y="23"/>
                    <a:pt x="44" y="23"/>
                  </a:cubicBezTo>
                  <a:cubicBezTo>
                    <a:pt x="45" y="23"/>
                    <a:pt x="45" y="23"/>
                    <a:pt x="46" y="23"/>
                  </a:cubicBezTo>
                  <a:cubicBezTo>
                    <a:pt x="47" y="23"/>
                    <a:pt x="49" y="23"/>
                    <a:pt x="48" y="23"/>
                  </a:cubicBezTo>
                  <a:cubicBezTo>
                    <a:pt x="47" y="23"/>
                    <a:pt x="51" y="22"/>
                    <a:pt x="53" y="21"/>
                  </a:cubicBezTo>
                  <a:cubicBezTo>
                    <a:pt x="55" y="20"/>
                    <a:pt x="66" y="17"/>
                    <a:pt x="79" y="13"/>
                  </a:cubicBezTo>
                  <a:cubicBezTo>
                    <a:pt x="93" y="10"/>
                    <a:pt x="107" y="5"/>
                    <a:pt x="104" y="3"/>
                  </a:cubicBezTo>
                  <a:cubicBezTo>
                    <a:pt x="101" y="1"/>
                    <a:pt x="98" y="0"/>
                    <a:pt x="9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Freeform 202">
              <a:extLst>
                <a:ext uri="{FF2B5EF4-FFF2-40B4-BE49-F238E27FC236}">
                  <a16:creationId xmlns:a16="http://schemas.microsoft.com/office/drawing/2014/main" id="{B8C2A2F1-DCDF-4C42-AC9A-B0078B7623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381875" y="4406900"/>
              <a:ext cx="9525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0 h 1"/>
                <a:gd name="T4" fmla="*/ 1 w 4"/>
                <a:gd name="T5" fmla="*/ 1 h 1"/>
                <a:gd name="T6" fmla="*/ 3 w 4"/>
                <a:gd name="T7" fmla="*/ 0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203">
              <a:extLst>
                <a:ext uri="{FF2B5EF4-FFF2-40B4-BE49-F238E27FC236}">
                  <a16:creationId xmlns:a16="http://schemas.microsoft.com/office/drawing/2014/main" id="{3B7C5DDD-0B2B-444C-B5CA-A101183A8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7925" y="4521200"/>
              <a:ext cx="61913" cy="12700"/>
            </a:xfrm>
            <a:custGeom>
              <a:avLst/>
              <a:gdLst>
                <a:gd name="T0" fmla="*/ 7 w 23"/>
                <a:gd name="T1" fmla="*/ 0 h 5"/>
                <a:gd name="T2" fmla="*/ 3 w 23"/>
                <a:gd name="T3" fmla="*/ 1 h 5"/>
                <a:gd name="T4" fmla="*/ 1 w 23"/>
                <a:gd name="T5" fmla="*/ 1 h 5"/>
                <a:gd name="T6" fmla="*/ 1 w 23"/>
                <a:gd name="T7" fmla="*/ 1 h 5"/>
                <a:gd name="T8" fmla="*/ 9 w 23"/>
                <a:gd name="T9" fmla="*/ 3 h 5"/>
                <a:gd name="T10" fmla="*/ 23 w 23"/>
                <a:gd name="T11" fmla="*/ 5 h 5"/>
                <a:gd name="T12" fmla="*/ 13 w 23"/>
                <a:gd name="T13" fmla="*/ 1 h 5"/>
                <a:gd name="T14" fmla="*/ 7 w 23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5">
                  <a:moveTo>
                    <a:pt x="7" y="0"/>
                  </a:moveTo>
                  <a:cubicBezTo>
                    <a:pt x="6" y="0"/>
                    <a:pt x="4" y="0"/>
                    <a:pt x="3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2" y="2"/>
                    <a:pt x="9" y="3"/>
                  </a:cubicBezTo>
                  <a:cubicBezTo>
                    <a:pt x="13" y="4"/>
                    <a:pt x="17" y="4"/>
                    <a:pt x="23" y="5"/>
                  </a:cubicBezTo>
                  <a:cubicBezTo>
                    <a:pt x="23" y="4"/>
                    <a:pt x="18" y="2"/>
                    <a:pt x="13" y="1"/>
                  </a:cubicBezTo>
                  <a:cubicBezTo>
                    <a:pt x="11" y="0"/>
                    <a:pt x="9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Freeform 204">
              <a:extLst>
                <a:ext uri="{FF2B5EF4-FFF2-40B4-BE49-F238E27FC236}">
                  <a16:creationId xmlns:a16="http://schemas.microsoft.com/office/drawing/2014/main" id="{237A3092-2800-4A7D-A6FA-246C5AC89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4506913"/>
              <a:ext cx="19050" cy="4762"/>
            </a:xfrm>
            <a:custGeom>
              <a:avLst/>
              <a:gdLst>
                <a:gd name="T0" fmla="*/ 2 w 7"/>
                <a:gd name="T1" fmla="*/ 0 h 2"/>
                <a:gd name="T2" fmla="*/ 2 w 7"/>
                <a:gd name="T3" fmla="*/ 2 h 2"/>
                <a:gd name="T4" fmla="*/ 6 w 7"/>
                <a:gd name="T5" fmla="*/ 2 h 2"/>
                <a:gd name="T6" fmla="*/ 7 w 7"/>
                <a:gd name="T7" fmla="*/ 2 h 2"/>
                <a:gd name="T8" fmla="*/ 7 w 7"/>
                <a:gd name="T9" fmla="*/ 1 h 2"/>
                <a:gd name="T10" fmla="*/ 2 w 7"/>
                <a:gd name="T11" fmla="*/ 0 h 2"/>
                <a:gd name="T12" fmla="*/ 2 w 7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2">
                  <a:moveTo>
                    <a:pt x="2" y="0"/>
                  </a:moveTo>
                  <a:cubicBezTo>
                    <a:pt x="0" y="0"/>
                    <a:pt x="0" y="1"/>
                    <a:pt x="2" y="2"/>
                  </a:cubicBezTo>
                  <a:cubicBezTo>
                    <a:pt x="4" y="2"/>
                    <a:pt x="5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5" y="1"/>
                    <a:pt x="4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5" name="Freeform 205">
              <a:extLst>
                <a:ext uri="{FF2B5EF4-FFF2-40B4-BE49-F238E27FC236}">
                  <a16:creationId xmlns:a16="http://schemas.microsoft.com/office/drawing/2014/main" id="{6B2FC11B-1C29-42DE-8A2A-94D7B4DDFA44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2250" y="4225925"/>
              <a:ext cx="23813" cy="6350"/>
            </a:xfrm>
            <a:custGeom>
              <a:avLst/>
              <a:gdLst>
                <a:gd name="T0" fmla="*/ 5 w 9"/>
                <a:gd name="T1" fmla="*/ 0 h 2"/>
                <a:gd name="T2" fmla="*/ 3 w 9"/>
                <a:gd name="T3" fmla="*/ 0 h 2"/>
                <a:gd name="T4" fmla="*/ 3 w 9"/>
                <a:gd name="T5" fmla="*/ 2 h 2"/>
                <a:gd name="T6" fmla="*/ 7 w 9"/>
                <a:gd name="T7" fmla="*/ 1 h 2"/>
                <a:gd name="T8" fmla="*/ 5 w 9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">
                  <a:moveTo>
                    <a:pt x="5" y="0"/>
                  </a:moveTo>
                  <a:cubicBezTo>
                    <a:pt x="5" y="0"/>
                    <a:pt x="4" y="0"/>
                    <a:pt x="3" y="0"/>
                  </a:cubicBezTo>
                  <a:cubicBezTo>
                    <a:pt x="0" y="1"/>
                    <a:pt x="4" y="2"/>
                    <a:pt x="3" y="2"/>
                  </a:cubicBezTo>
                  <a:cubicBezTo>
                    <a:pt x="4" y="2"/>
                    <a:pt x="5" y="2"/>
                    <a:pt x="7" y="1"/>
                  </a:cubicBezTo>
                  <a:cubicBezTo>
                    <a:pt x="9" y="1"/>
                    <a:pt x="7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6" name="Freeform 206">
              <a:extLst>
                <a:ext uri="{FF2B5EF4-FFF2-40B4-BE49-F238E27FC236}">
                  <a16:creationId xmlns:a16="http://schemas.microsoft.com/office/drawing/2014/main" id="{F760E3C0-5026-4DDB-AC21-9F4C74361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88" y="4537075"/>
              <a:ext cx="12700" cy="3175"/>
            </a:xfrm>
            <a:custGeom>
              <a:avLst/>
              <a:gdLst>
                <a:gd name="T0" fmla="*/ 0 w 5"/>
                <a:gd name="T1" fmla="*/ 0 h 1"/>
                <a:gd name="T2" fmla="*/ 2 w 5"/>
                <a:gd name="T3" fmla="*/ 1 h 1"/>
                <a:gd name="T4" fmla="*/ 4 w 5"/>
                <a:gd name="T5" fmla="*/ 1 h 1"/>
                <a:gd name="T6" fmla="*/ 3 w 5"/>
                <a:gd name="T7" fmla="*/ 1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3" y="1"/>
                  </a:cubicBezTo>
                  <a:cubicBezTo>
                    <a:pt x="2" y="1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7" name="Freeform 207">
              <a:extLst>
                <a:ext uri="{FF2B5EF4-FFF2-40B4-BE49-F238E27FC236}">
                  <a16:creationId xmlns:a16="http://schemas.microsoft.com/office/drawing/2014/main" id="{61BB625F-A887-4365-BBA3-D0A8169866B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4563" y="4465638"/>
              <a:ext cx="200025" cy="55562"/>
            </a:xfrm>
            <a:custGeom>
              <a:avLst/>
              <a:gdLst>
                <a:gd name="T0" fmla="*/ 27 w 74"/>
                <a:gd name="T1" fmla="*/ 0 h 20"/>
                <a:gd name="T2" fmla="*/ 22 w 74"/>
                <a:gd name="T3" fmla="*/ 0 h 20"/>
                <a:gd name="T4" fmla="*/ 10 w 74"/>
                <a:gd name="T5" fmla="*/ 5 h 20"/>
                <a:gd name="T6" fmla="*/ 10 w 74"/>
                <a:gd name="T7" fmla="*/ 6 h 20"/>
                <a:gd name="T8" fmla="*/ 10 w 74"/>
                <a:gd name="T9" fmla="*/ 6 h 20"/>
                <a:gd name="T10" fmla="*/ 12 w 74"/>
                <a:gd name="T11" fmla="*/ 6 h 20"/>
                <a:gd name="T12" fmla="*/ 12 w 74"/>
                <a:gd name="T13" fmla="*/ 6 h 20"/>
                <a:gd name="T14" fmla="*/ 12 w 74"/>
                <a:gd name="T15" fmla="*/ 7 h 20"/>
                <a:gd name="T16" fmla="*/ 13 w 74"/>
                <a:gd name="T17" fmla="*/ 6 h 20"/>
                <a:gd name="T18" fmla="*/ 14 w 74"/>
                <a:gd name="T19" fmla="*/ 6 h 20"/>
                <a:gd name="T20" fmla="*/ 16 w 74"/>
                <a:gd name="T21" fmla="*/ 7 h 20"/>
                <a:gd name="T22" fmla="*/ 15 w 74"/>
                <a:gd name="T23" fmla="*/ 9 h 20"/>
                <a:gd name="T24" fmla="*/ 7 w 74"/>
                <a:gd name="T25" fmla="*/ 14 h 20"/>
                <a:gd name="T26" fmla="*/ 13 w 74"/>
                <a:gd name="T27" fmla="*/ 15 h 20"/>
                <a:gd name="T28" fmla="*/ 18 w 74"/>
                <a:gd name="T29" fmla="*/ 14 h 20"/>
                <a:gd name="T30" fmla="*/ 22 w 74"/>
                <a:gd name="T31" fmla="*/ 13 h 20"/>
                <a:gd name="T32" fmla="*/ 22 w 74"/>
                <a:gd name="T33" fmla="*/ 13 h 20"/>
                <a:gd name="T34" fmla="*/ 24 w 74"/>
                <a:gd name="T35" fmla="*/ 14 h 20"/>
                <a:gd name="T36" fmla="*/ 25 w 74"/>
                <a:gd name="T37" fmla="*/ 14 h 20"/>
                <a:gd name="T38" fmla="*/ 26 w 74"/>
                <a:gd name="T39" fmla="*/ 14 h 20"/>
                <a:gd name="T40" fmla="*/ 31 w 74"/>
                <a:gd name="T41" fmla="*/ 15 h 20"/>
                <a:gd name="T42" fmla="*/ 34 w 74"/>
                <a:gd name="T43" fmla="*/ 17 h 20"/>
                <a:gd name="T44" fmla="*/ 43 w 74"/>
                <a:gd name="T45" fmla="*/ 19 h 20"/>
                <a:gd name="T46" fmla="*/ 51 w 74"/>
                <a:gd name="T47" fmla="*/ 20 h 20"/>
                <a:gd name="T48" fmla="*/ 51 w 74"/>
                <a:gd name="T49" fmla="*/ 20 h 20"/>
                <a:gd name="T50" fmla="*/ 51 w 74"/>
                <a:gd name="T51" fmla="*/ 19 h 20"/>
                <a:gd name="T52" fmla="*/ 56 w 74"/>
                <a:gd name="T53" fmla="*/ 20 h 20"/>
                <a:gd name="T54" fmla="*/ 63 w 74"/>
                <a:gd name="T55" fmla="*/ 20 h 20"/>
                <a:gd name="T56" fmla="*/ 64 w 74"/>
                <a:gd name="T57" fmla="*/ 20 h 20"/>
                <a:gd name="T58" fmla="*/ 64 w 74"/>
                <a:gd name="T59" fmla="*/ 20 h 20"/>
                <a:gd name="T60" fmla="*/ 67 w 74"/>
                <a:gd name="T61" fmla="*/ 20 h 20"/>
                <a:gd name="T62" fmla="*/ 70 w 74"/>
                <a:gd name="T63" fmla="*/ 20 h 20"/>
                <a:gd name="T64" fmla="*/ 71 w 74"/>
                <a:gd name="T65" fmla="*/ 20 h 20"/>
                <a:gd name="T66" fmla="*/ 70 w 74"/>
                <a:gd name="T67" fmla="*/ 19 h 20"/>
                <a:gd name="T68" fmla="*/ 49 w 74"/>
                <a:gd name="T69" fmla="*/ 13 h 20"/>
                <a:gd name="T70" fmla="*/ 42 w 74"/>
                <a:gd name="T71" fmla="*/ 8 h 20"/>
                <a:gd name="T72" fmla="*/ 39 w 74"/>
                <a:gd name="T73" fmla="*/ 3 h 20"/>
                <a:gd name="T74" fmla="*/ 39 w 74"/>
                <a:gd name="T75" fmla="*/ 1 h 20"/>
                <a:gd name="T76" fmla="*/ 27 w 74"/>
                <a:gd name="T7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4" h="20">
                  <a:moveTo>
                    <a:pt x="27" y="0"/>
                  </a:moveTo>
                  <a:cubicBezTo>
                    <a:pt x="25" y="0"/>
                    <a:pt x="24" y="0"/>
                    <a:pt x="22" y="0"/>
                  </a:cubicBezTo>
                  <a:cubicBezTo>
                    <a:pt x="12" y="0"/>
                    <a:pt x="12" y="4"/>
                    <a:pt x="10" y="5"/>
                  </a:cubicBezTo>
                  <a:cubicBezTo>
                    <a:pt x="8" y="5"/>
                    <a:pt x="9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1" y="6"/>
                    <a:pt x="12" y="6"/>
                  </a:cubicBezTo>
                  <a:cubicBezTo>
                    <a:pt x="12" y="6"/>
                    <a:pt x="13" y="6"/>
                    <a:pt x="12" y="6"/>
                  </a:cubicBezTo>
                  <a:cubicBezTo>
                    <a:pt x="11" y="6"/>
                    <a:pt x="11" y="7"/>
                    <a:pt x="12" y="7"/>
                  </a:cubicBezTo>
                  <a:cubicBezTo>
                    <a:pt x="12" y="7"/>
                    <a:pt x="13" y="7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5" y="6"/>
                    <a:pt x="16" y="7"/>
                    <a:pt x="16" y="7"/>
                  </a:cubicBezTo>
                  <a:cubicBezTo>
                    <a:pt x="17" y="8"/>
                    <a:pt x="15" y="8"/>
                    <a:pt x="15" y="9"/>
                  </a:cubicBezTo>
                  <a:cubicBezTo>
                    <a:pt x="14" y="9"/>
                    <a:pt x="0" y="11"/>
                    <a:pt x="7" y="14"/>
                  </a:cubicBezTo>
                  <a:cubicBezTo>
                    <a:pt x="9" y="14"/>
                    <a:pt x="11" y="15"/>
                    <a:pt x="13" y="15"/>
                  </a:cubicBezTo>
                  <a:cubicBezTo>
                    <a:pt x="15" y="15"/>
                    <a:pt x="17" y="14"/>
                    <a:pt x="18" y="14"/>
                  </a:cubicBezTo>
                  <a:cubicBezTo>
                    <a:pt x="20" y="14"/>
                    <a:pt x="21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3" y="14"/>
                    <a:pt x="23" y="14"/>
                    <a:pt x="24" y="14"/>
                  </a:cubicBezTo>
                  <a:cubicBezTo>
                    <a:pt x="24" y="14"/>
                    <a:pt x="25" y="14"/>
                    <a:pt x="25" y="14"/>
                  </a:cubicBezTo>
                  <a:cubicBezTo>
                    <a:pt x="25" y="14"/>
                    <a:pt x="25" y="14"/>
                    <a:pt x="26" y="14"/>
                  </a:cubicBezTo>
                  <a:cubicBezTo>
                    <a:pt x="27" y="14"/>
                    <a:pt x="29" y="14"/>
                    <a:pt x="31" y="15"/>
                  </a:cubicBezTo>
                  <a:cubicBezTo>
                    <a:pt x="34" y="15"/>
                    <a:pt x="35" y="16"/>
                    <a:pt x="34" y="17"/>
                  </a:cubicBezTo>
                  <a:cubicBezTo>
                    <a:pt x="33" y="17"/>
                    <a:pt x="37" y="18"/>
                    <a:pt x="43" y="19"/>
                  </a:cubicBezTo>
                  <a:cubicBezTo>
                    <a:pt x="47" y="19"/>
                    <a:pt x="50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0" y="19"/>
                    <a:pt x="51" y="19"/>
                    <a:pt x="51" y="19"/>
                  </a:cubicBezTo>
                  <a:cubicBezTo>
                    <a:pt x="52" y="19"/>
                    <a:pt x="54" y="19"/>
                    <a:pt x="56" y="20"/>
                  </a:cubicBezTo>
                  <a:cubicBezTo>
                    <a:pt x="59" y="20"/>
                    <a:pt x="61" y="20"/>
                    <a:pt x="63" y="20"/>
                  </a:cubicBezTo>
                  <a:cubicBezTo>
                    <a:pt x="64" y="20"/>
                    <a:pt x="65" y="20"/>
                    <a:pt x="64" y="20"/>
                  </a:cubicBezTo>
                  <a:cubicBezTo>
                    <a:pt x="64" y="20"/>
                    <a:pt x="64" y="20"/>
                    <a:pt x="64" y="20"/>
                  </a:cubicBezTo>
                  <a:cubicBezTo>
                    <a:pt x="65" y="20"/>
                    <a:pt x="66" y="20"/>
                    <a:pt x="67" y="20"/>
                  </a:cubicBezTo>
                  <a:cubicBezTo>
                    <a:pt x="68" y="20"/>
                    <a:pt x="69" y="20"/>
                    <a:pt x="70" y="20"/>
                  </a:cubicBezTo>
                  <a:cubicBezTo>
                    <a:pt x="71" y="20"/>
                    <a:pt x="71" y="20"/>
                    <a:pt x="71" y="20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4" y="17"/>
                    <a:pt x="57" y="15"/>
                    <a:pt x="49" y="13"/>
                  </a:cubicBezTo>
                  <a:cubicBezTo>
                    <a:pt x="45" y="11"/>
                    <a:pt x="43" y="10"/>
                    <a:pt x="42" y="8"/>
                  </a:cubicBezTo>
                  <a:cubicBezTo>
                    <a:pt x="40" y="5"/>
                    <a:pt x="37" y="3"/>
                    <a:pt x="39" y="3"/>
                  </a:cubicBezTo>
                  <a:cubicBezTo>
                    <a:pt x="42" y="2"/>
                    <a:pt x="38" y="1"/>
                    <a:pt x="39" y="1"/>
                  </a:cubicBezTo>
                  <a:cubicBezTo>
                    <a:pt x="41" y="1"/>
                    <a:pt x="35" y="0"/>
                    <a:pt x="2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208">
              <a:extLst>
                <a:ext uri="{FF2B5EF4-FFF2-40B4-BE49-F238E27FC236}">
                  <a16:creationId xmlns:a16="http://schemas.microsoft.com/office/drawing/2014/main" id="{851E4BD3-59A6-4D10-8BEE-6BE95D8C6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4488" y="4457700"/>
              <a:ext cx="20638" cy="6350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0 h 2"/>
                <a:gd name="T4" fmla="*/ 0 w 8"/>
                <a:gd name="T5" fmla="*/ 2 h 2"/>
                <a:gd name="T6" fmla="*/ 6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1" y="2"/>
                    <a:pt x="0" y="2"/>
                  </a:cubicBezTo>
                  <a:cubicBezTo>
                    <a:pt x="2" y="2"/>
                    <a:pt x="4" y="1"/>
                    <a:pt x="6" y="1"/>
                  </a:cubicBezTo>
                  <a:cubicBezTo>
                    <a:pt x="8" y="0"/>
                    <a:pt x="7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209">
              <a:extLst>
                <a:ext uri="{FF2B5EF4-FFF2-40B4-BE49-F238E27FC236}">
                  <a16:creationId xmlns:a16="http://schemas.microsoft.com/office/drawing/2014/main" id="{117F0AB5-17A2-4E52-8138-1B8C0020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9250" y="4267200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1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210">
              <a:extLst>
                <a:ext uri="{FF2B5EF4-FFF2-40B4-BE49-F238E27FC236}">
                  <a16:creationId xmlns:a16="http://schemas.microsoft.com/office/drawing/2014/main" id="{7F599F7D-A0F1-4D16-83AE-722017C0A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4545013"/>
              <a:ext cx="47625" cy="11112"/>
            </a:xfrm>
            <a:custGeom>
              <a:avLst/>
              <a:gdLst>
                <a:gd name="T0" fmla="*/ 6 w 18"/>
                <a:gd name="T1" fmla="*/ 0 h 4"/>
                <a:gd name="T2" fmla="*/ 1 w 18"/>
                <a:gd name="T3" fmla="*/ 3 h 4"/>
                <a:gd name="T4" fmla="*/ 4 w 18"/>
                <a:gd name="T5" fmla="*/ 4 h 4"/>
                <a:gd name="T6" fmla="*/ 11 w 18"/>
                <a:gd name="T7" fmla="*/ 4 h 4"/>
                <a:gd name="T8" fmla="*/ 16 w 18"/>
                <a:gd name="T9" fmla="*/ 3 h 4"/>
                <a:gd name="T10" fmla="*/ 16 w 18"/>
                <a:gd name="T11" fmla="*/ 3 h 4"/>
                <a:gd name="T12" fmla="*/ 17 w 18"/>
                <a:gd name="T13" fmla="*/ 3 h 4"/>
                <a:gd name="T14" fmla="*/ 17 w 18"/>
                <a:gd name="T15" fmla="*/ 2 h 4"/>
                <a:gd name="T16" fmla="*/ 6 w 1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4">
                  <a:moveTo>
                    <a:pt x="6" y="0"/>
                  </a:moveTo>
                  <a:cubicBezTo>
                    <a:pt x="2" y="0"/>
                    <a:pt x="0" y="1"/>
                    <a:pt x="1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6" y="4"/>
                    <a:pt x="9" y="4"/>
                    <a:pt x="11" y="4"/>
                  </a:cubicBezTo>
                  <a:cubicBezTo>
                    <a:pt x="13" y="3"/>
                    <a:pt x="15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7" y="3"/>
                  </a:cubicBezTo>
                  <a:cubicBezTo>
                    <a:pt x="17" y="3"/>
                    <a:pt x="18" y="3"/>
                    <a:pt x="17" y="2"/>
                  </a:cubicBezTo>
                  <a:cubicBezTo>
                    <a:pt x="12" y="0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Freeform 211">
              <a:extLst>
                <a:ext uri="{FF2B5EF4-FFF2-40B4-BE49-F238E27FC236}">
                  <a16:creationId xmlns:a16="http://schemas.microsoft.com/office/drawing/2014/main" id="{88E74A46-3F41-4E2B-A048-53B0384E282C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4449763"/>
              <a:ext cx="15875" cy="4762"/>
            </a:xfrm>
            <a:custGeom>
              <a:avLst/>
              <a:gdLst>
                <a:gd name="T0" fmla="*/ 6 w 6"/>
                <a:gd name="T1" fmla="*/ 0 h 2"/>
                <a:gd name="T2" fmla="*/ 2 w 6"/>
                <a:gd name="T3" fmla="*/ 1 h 2"/>
                <a:gd name="T4" fmla="*/ 4 w 6"/>
                <a:gd name="T5" fmla="*/ 2 h 2"/>
                <a:gd name="T6" fmla="*/ 5 w 6"/>
                <a:gd name="T7" fmla="*/ 1 h 2"/>
                <a:gd name="T8" fmla="*/ 6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6" y="0"/>
                  </a:moveTo>
                  <a:cubicBezTo>
                    <a:pt x="5" y="1"/>
                    <a:pt x="0" y="1"/>
                    <a:pt x="2" y="1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212">
              <a:extLst>
                <a:ext uri="{FF2B5EF4-FFF2-40B4-BE49-F238E27FC236}">
                  <a16:creationId xmlns:a16="http://schemas.microsoft.com/office/drawing/2014/main" id="{5791905E-5477-43FD-831C-35A82CC47B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2413" y="4438650"/>
              <a:ext cx="12700" cy="3175"/>
            </a:xfrm>
            <a:custGeom>
              <a:avLst/>
              <a:gdLst>
                <a:gd name="T0" fmla="*/ 5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2 w 5"/>
                <a:gd name="T7" fmla="*/ 1 h 1"/>
                <a:gd name="T8" fmla="*/ 5 w 5"/>
                <a:gd name="T9" fmla="*/ 0 h 1"/>
                <a:gd name="T10" fmla="*/ 5 w 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213">
              <a:extLst>
                <a:ext uri="{FF2B5EF4-FFF2-40B4-BE49-F238E27FC236}">
                  <a16:creationId xmlns:a16="http://schemas.microsoft.com/office/drawing/2014/main" id="{2CD7F247-BF7B-4ED4-82A8-F2BB591719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0988" y="4445000"/>
              <a:ext cx="17463" cy="1587"/>
            </a:xfrm>
            <a:custGeom>
              <a:avLst/>
              <a:gdLst>
                <a:gd name="T0" fmla="*/ 3 w 6"/>
                <a:gd name="T1" fmla="*/ 0 h 1"/>
                <a:gd name="T2" fmla="*/ 2 w 6"/>
                <a:gd name="T3" fmla="*/ 1 h 1"/>
                <a:gd name="T4" fmla="*/ 5 w 6"/>
                <a:gd name="T5" fmla="*/ 1 h 1"/>
                <a:gd name="T6" fmla="*/ 6 w 6"/>
                <a:gd name="T7" fmla="*/ 1 h 1"/>
                <a:gd name="T8" fmla="*/ 4 w 6"/>
                <a:gd name="T9" fmla="*/ 0 h 1"/>
                <a:gd name="T10" fmla="*/ 3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3" y="0"/>
                  </a:moveTo>
                  <a:cubicBezTo>
                    <a:pt x="2" y="0"/>
                    <a:pt x="0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214">
              <a:extLst>
                <a:ext uri="{FF2B5EF4-FFF2-40B4-BE49-F238E27FC236}">
                  <a16:creationId xmlns:a16="http://schemas.microsoft.com/office/drawing/2014/main" id="{E45A5CA9-FBEE-4A71-8C3A-BFED7C8055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6413" y="4311650"/>
              <a:ext cx="57150" cy="7937"/>
            </a:xfrm>
            <a:custGeom>
              <a:avLst/>
              <a:gdLst>
                <a:gd name="T0" fmla="*/ 16 w 21"/>
                <a:gd name="T1" fmla="*/ 0 h 3"/>
                <a:gd name="T2" fmla="*/ 11 w 21"/>
                <a:gd name="T3" fmla="*/ 0 h 3"/>
                <a:gd name="T4" fmla="*/ 2 w 21"/>
                <a:gd name="T5" fmla="*/ 3 h 3"/>
                <a:gd name="T6" fmla="*/ 4 w 21"/>
                <a:gd name="T7" fmla="*/ 3 h 3"/>
                <a:gd name="T8" fmla="*/ 16 w 21"/>
                <a:gd name="T9" fmla="*/ 1 h 3"/>
                <a:gd name="T10" fmla="*/ 16 w 21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3">
                  <a:moveTo>
                    <a:pt x="16" y="0"/>
                  </a:moveTo>
                  <a:cubicBezTo>
                    <a:pt x="15" y="0"/>
                    <a:pt x="13" y="0"/>
                    <a:pt x="11" y="0"/>
                  </a:cubicBezTo>
                  <a:cubicBezTo>
                    <a:pt x="4" y="1"/>
                    <a:pt x="0" y="2"/>
                    <a:pt x="2" y="3"/>
                  </a:cubicBezTo>
                  <a:cubicBezTo>
                    <a:pt x="2" y="3"/>
                    <a:pt x="3" y="3"/>
                    <a:pt x="4" y="3"/>
                  </a:cubicBezTo>
                  <a:cubicBezTo>
                    <a:pt x="7" y="3"/>
                    <a:pt x="12" y="2"/>
                    <a:pt x="16" y="1"/>
                  </a:cubicBezTo>
                  <a:cubicBezTo>
                    <a:pt x="21" y="0"/>
                    <a:pt x="20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215">
              <a:extLst>
                <a:ext uri="{FF2B5EF4-FFF2-40B4-BE49-F238E27FC236}">
                  <a16:creationId xmlns:a16="http://schemas.microsoft.com/office/drawing/2014/main" id="{800335E4-81C7-4BBA-BCC9-2217F233A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4397375"/>
              <a:ext cx="180975" cy="44450"/>
            </a:xfrm>
            <a:custGeom>
              <a:avLst/>
              <a:gdLst>
                <a:gd name="T0" fmla="*/ 41 w 67"/>
                <a:gd name="T1" fmla="*/ 0 h 16"/>
                <a:gd name="T2" fmla="*/ 31 w 67"/>
                <a:gd name="T3" fmla="*/ 1 h 16"/>
                <a:gd name="T4" fmla="*/ 27 w 67"/>
                <a:gd name="T5" fmla="*/ 2 h 16"/>
                <a:gd name="T6" fmla="*/ 26 w 67"/>
                <a:gd name="T7" fmla="*/ 2 h 16"/>
                <a:gd name="T8" fmla="*/ 26 w 67"/>
                <a:gd name="T9" fmla="*/ 2 h 16"/>
                <a:gd name="T10" fmla="*/ 11 w 67"/>
                <a:gd name="T11" fmla="*/ 8 h 16"/>
                <a:gd name="T12" fmla="*/ 2 w 67"/>
                <a:gd name="T13" fmla="*/ 15 h 16"/>
                <a:gd name="T14" fmla="*/ 4 w 67"/>
                <a:gd name="T15" fmla="*/ 16 h 16"/>
                <a:gd name="T16" fmla="*/ 5 w 67"/>
                <a:gd name="T17" fmla="*/ 16 h 16"/>
                <a:gd name="T18" fmla="*/ 19 w 67"/>
                <a:gd name="T19" fmla="*/ 14 h 16"/>
                <a:gd name="T20" fmla="*/ 22 w 67"/>
                <a:gd name="T21" fmla="*/ 11 h 16"/>
                <a:gd name="T22" fmla="*/ 22 w 67"/>
                <a:gd name="T23" fmla="*/ 11 h 16"/>
                <a:gd name="T24" fmla="*/ 30 w 67"/>
                <a:gd name="T25" fmla="*/ 11 h 16"/>
                <a:gd name="T26" fmla="*/ 41 w 67"/>
                <a:gd name="T27" fmla="*/ 12 h 16"/>
                <a:gd name="T28" fmla="*/ 58 w 67"/>
                <a:gd name="T29" fmla="*/ 8 h 16"/>
                <a:gd name="T30" fmla="*/ 48 w 67"/>
                <a:gd name="T31" fmla="*/ 0 h 16"/>
                <a:gd name="T32" fmla="*/ 41 w 67"/>
                <a:gd name="T3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7" h="16">
                  <a:moveTo>
                    <a:pt x="41" y="0"/>
                  </a:moveTo>
                  <a:cubicBezTo>
                    <a:pt x="36" y="0"/>
                    <a:pt x="33" y="1"/>
                    <a:pt x="31" y="1"/>
                  </a:cubicBezTo>
                  <a:cubicBezTo>
                    <a:pt x="29" y="2"/>
                    <a:pt x="27" y="2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3" y="2"/>
                    <a:pt x="17" y="5"/>
                    <a:pt x="11" y="8"/>
                  </a:cubicBezTo>
                  <a:cubicBezTo>
                    <a:pt x="5" y="12"/>
                    <a:pt x="4" y="15"/>
                    <a:pt x="2" y="15"/>
                  </a:cubicBezTo>
                  <a:cubicBezTo>
                    <a:pt x="0" y="16"/>
                    <a:pt x="1" y="16"/>
                    <a:pt x="4" y="16"/>
                  </a:cubicBezTo>
                  <a:cubicBezTo>
                    <a:pt x="4" y="16"/>
                    <a:pt x="5" y="16"/>
                    <a:pt x="5" y="16"/>
                  </a:cubicBezTo>
                  <a:cubicBezTo>
                    <a:pt x="9" y="16"/>
                    <a:pt x="15" y="16"/>
                    <a:pt x="19" y="14"/>
                  </a:cubicBezTo>
                  <a:cubicBezTo>
                    <a:pt x="24" y="13"/>
                    <a:pt x="23" y="11"/>
                    <a:pt x="22" y="11"/>
                  </a:cubicBezTo>
                  <a:cubicBezTo>
                    <a:pt x="21" y="11"/>
                    <a:pt x="21" y="11"/>
                    <a:pt x="22" y="11"/>
                  </a:cubicBezTo>
                  <a:cubicBezTo>
                    <a:pt x="23" y="11"/>
                    <a:pt x="26" y="11"/>
                    <a:pt x="30" y="11"/>
                  </a:cubicBezTo>
                  <a:cubicBezTo>
                    <a:pt x="34" y="11"/>
                    <a:pt x="38" y="12"/>
                    <a:pt x="41" y="12"/>
                  </a:cubicBezTo>
                  <a:cubicBezTo>
                    <a:pt x="47" y="11"/>
                    <a:pt x="53" y="9"/>
                    <a:pt x="58" y="8"/>
                  </a:cubicBezTo>
                  <a:cubicBezTo>
                    <a:pt x="67" y="6"/>
                    <a:pt x="64" y="2"/>
                    <a:pt x="48" y="0"/>
                  </a:cubicBezTo>
                  <a:cubicBezTo>
                    <a:pt x="45" y="0"/>
                    <a:pt x="43" y="0"/>
                    <a:pt x="4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216">
              <a:extLst>
                <a:ext uri="{FF2B5EF4-FFF2-40B4-BE49-F238E27FC236}">
                  <a16:creationId xmlns:a16="http://schemas.microsoft.com/office/drawing/2014/main" id="{67427562-7168-45C6-BE6C-593774797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6325" y="4491038"/>
              <a:ext cx="20638" cy="4762"/>
            </a:xfrm>
            <a:custGeom>
              <a:avLst/>
              <a:gdLst>
                <a:gd name="T0" fmla="*/ 4 w 8"/>
                <a:gd name="T1" fmla="*/ 0 h 2"/>
                <a:gd name="T2" fmla="*/ 2 w 8"/>
                <a:gd name="T3" fmla="*/ 2 h 2"/>
                <a:gd name="T4" fmla="*/ 4 w 8"/>
                <a:gd name="T5" fmla="*/ 2 h 2"/>
                <a:gd name="T6" fmla="*/ 7 w 8"/>
                <a:gd name="T7" fmla="*/ 1 h 2"/>
                <a:gd name="T8" fmla="*/ 4 w 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">
                  <a:moveTo>
                    <a:pt x="4" y="0"/>
                  </a:moveTo>
                  <a:cubicBezTo>
                    <a:pt x="4" y="1"/>
                    <a:pt x="0" y="1"/>
                    <a:pt x="2" y="2"/>
                  </a:cubicBezTo>
                  <a:cubicBezTo>
                    <a:pt x="3" y="2"/>
                    <a:pt x="3" y="2"/>
                    <a:pt x="4" y="2"/>
                  </a:cubicBezTo>
                  <a:cubicBezTo>
                    <a:pt x="6" y="2"/>
                    <a:pt x="8" y="1"/>
                    <a:pt x="7" y="1"/>
                  </a:cubicBezTo>
                  <a:cubicBezTo>
                    <a:pt x="5" y="1"/>
                    <a:pt x="4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Freeform 217">
              <a:extLst>
                <a:ext uri="{FF2B5EF4-FFF2-40B4-BE49-F238E27FC236}">
                  <a16:creationId xmlns:a16="http://schemas.microsoft.com/office/drawing/2014/main" id="{D96DF9E4-A5A9-4DA0-8CEC-610652CD0F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3938" y="4529138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1 w 6"/>
                <a:gd name="T3" fmla="*/ 0 h 2"/>
                <a:gd name="T4" fmla="*/ 2 w 6"/>
                <a:gd name="T5" fmla="*/ 2 h 2"/>
                <a:gd name="T6" fmla="*/ 3 w 6"/>
                <a:gd name="T7" fmla="*/ 2 h 2"/>
                <a:gd name="T8" fmla="*/ 4 w 6"/>
                <a:gd name="T9" fmla="*/ 1 h 2"/>
                <a:gd name="T10" fmla="*/ 2 w 6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0" y="1"/>
                    <a:pt x="0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1"/>
                    <a:pt x="6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Freeform 218">
              <a:extLst>
                <a:ext uri="{FF2B5EF4-FFF2-40B4-BE49-F238E27FC236}">
                  <a16:creationId xmlns:a16="http://schemas.microsoft.com/office/drawing/2014/main" id="{D744D8E6-5A7F-413B-B60A-EEAE86C43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4635500"/>
              <a:ext cx="19050" cy="4762"/>
            </a:xfrm>
            <a:custGeom>
              <a:avLst/>
              <a:gdLst>
                <a:gd name="T0" fmla="*/ 0 w 7"/>
                <a:gd name="T1" fmla="*/ 0 h 2"/>
                <a:gd name="T2" fmla="*/ 1 w 7"/>
                <a:gd name="T3" fmla="*/ 1 h 2"/>
                <a:gd name="T4" fmla="*/ 1 w 7"/>
                <a:gd name="T5" fmla="*/ 2 h 2"/>
                <a:gd name="T6" fmla="*/ 3 w 7"/>
                <a:gd name="T7" fmla="*/ 1 h 2"/>
                <a:gd name="T8" fmla="*/ 0 w 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2" y="1"/>
                    <a:pt x="2" y="1"/>
                    <a:pt x="1" y="2"/>
                  </a:cubicBezTo>
                  <a:cubicBezTo>
                    <a:pt x="2" y="1"/>
                    <a:pt x="7" y="1"/>
                    <a:pt x="3" y="1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219">
              <a:extLst>
                <a:ext uri="{FF2B5EF4-FFF2-40B4-BE49-F238E27FC236}">
                  <a16:creationId xmlns:a16="http://schemas.microsoft.com/office/drawing/2014/main" id="{D192C984-4B04-46BD-A78E-C2FCEA45BD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1525" y="4392613"/>
              <a:ext cx="185738" cy="57150"/>
            </a:xfrm>
            <a:custGeom>
              <a:avLst/>
              <a:gdLst>
                <a:gd name="T0" fmla="*/ 38 w 68"/>
                <a:gd name="T1" fmla="*/ 0 h 21"/>
                <a:gd name="T2" fmla="*/ 32 w 68"/>
                <a:gd name="T3" fmla="*/ 1 h 21"/>
                <a:gd name="T4" fmla="*/ 30 w 68"/>
                <a:gd name="T5" fmla="*/ 3 h 21"/>
                <a:gd name="T6" fmla="*/ 30 w 68"/>
                <a:gd name="T7" fmla="*/ 3 h 21"/>
                <a:gd name="T8" fmla="*/ 28 w 68"/>
                <a:gd name="T9" fmla="*/ 3 h 21"/>
                <a:gd name="T10" fmla="*/ 25 w 68"/>
                <a:gd name="T11" fmla="*/ 4 h 21"/>
                <a:gd name="T12" fmla="*/ 34 w 68"/>
                <a:gd name="T13" fmla="*/ 6 h 21"/>
                <a:gd name="T14" fmla="*/ 26 w 68"/>
                <a:gd name="T15" fmla="*/ 7 h 21"/>
                <a:gd name="T16" fmla="*/ 25 w 68"/>
                <a:gd name="T17" fmla="*/ 8 h 21"/>
                <a:gd name="T18" fmla="*/ 19 w 68"/>
                <a:gd name="T19" fmla="*/ 7 h 21"/>
                <a:gd name="T20" fmla="*/ 11 w 68"/>
                <a:gd name="T21" fmla="*/ 6 h 21"/>
                <a:gd name="T22" fmla="*/ 6 w 68"/>
                <a:gd name="T23" fmla="*/ 7 h 21"/>
                <a:gd name="T24" fmla="*/ 3 w 68"/>
                <a:gd name="T25" fmla="*/ 12 h 21"/>
                <a:gd name="T26" fmla="*/ 14 w 68"/>
                <a:gd name="T27" fmla="*/ 19 h 21"/>
                <a:gd name="T28" fmla="*/ 23 w 68"/>
                <a:gd name="T29" fmla="*/ 21 h 21"/>
                <a:gd name="T30" fmla="*/ 38 w 68"/>
                <a:gd name="T31" fmla="*/ 19 h 21"/>
                <a:gd name="T32" fmla="*/ 51 w 68"/>
                <a:gd name="T33" fmla="*/ 16 h 21"/>
                <a:gd name="T34" fmla="*/ 54 w 68"/>
                <a:gd name="T35" fmla="*/ 15 h 21"/>
                <a:gd name="T36" fmla="*/ 59 w 68"/>
                <a:gd name="T37" fmla="*/ 13 h 21"/>
                <a:gd name="T38" fmla="*/ 58 w 68"/>
                <a:gd name="T39" fmla="*/ 12 h 21"/>
                <a:gd name="T40" fmla="*/ 57 w 68"/>
                <a:gd name="T41" fmla="*/ 12 h 21"/>
                <a:gd name="T42" fmla="*/ 57 w 68"/>
                <a:gd name="T43" fmla="*/ 12 h 21"/>
                <a:gd name="T44" fmla="*/ 55 w 68"/>
                <a:gd name="T45" fmla="*/ 9 h 21"/>
                <a:gd name="T46" fmla="*/ 55 w 68"/>
                <a:gd name="T47" fmla="*/ 7 h 21"/>
                <a:gd name="T48" fmla="*/ 63 w 68"/>
                <a:gd name="T49" fmla="*/ 4 h 21"/>
                <a:gd name="T50" fmla="*/ 58 w 68"/>
                <a:gd name="T51" fmla="*/ 1 h 21"/>
                <a:gd name="T52" fmla="*/ 42 w 68"/>
                <a:gd name="T53" fmla="*/ 0 h 21"/>
                <a:gd name="T54" fmla="*/ 42 w 68"/>
                <a:gd name="T55" fmla="*/ 0 h 21"/>
                <a:gd name="T56" fmla="*/ 42 w 68"/>
                <a:gd name="T57" fmla="*/ 0 h 21"/>
                <a:gd name="T58" fmla="*/ 41 w 68"/>
                <a:gd name="T59" fmla="*/ 0 h 21"/>
                <a:gd name="T60" fmla="*/ 38 w 68"/>
                <a:gd name="T6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68" h="21">
                  <a:moveTo>
                    <a:pt x="38" y="0"/>
                  </a:moveTo>
                  <a:cubicBezTo>
                    <a:pt x="36" y="0"/>
                    <a:pt x="33" y="0"/>
                    <a:pt x="32" y="1"/>
                  </a:cubicBezTo>
                  <a:cubicBezTo>
                    <a:pt x="30" y="2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9" y="3"/>
                    <a:pt x="29" y="3"/>
                    <a:pt x="28" y="3"/>
                  </a:cubicBezTo>
                  <a:cubicBezTo>
                    <a:pt x="26" y="3"/>
                    <a:pt x="24" y="3"/>
                    <a:pt x="25" y="4"/>
                  </a:cubicBezTo>
                  <a:cubicBezTo>
                    <a:pt x="27" y="5"/>
                    <a:pt x="33" y="5"/>
                    <a:pt x="34" y="6"/>
                  </a:cubicBezTo>
                  <a:cubicBezTo>
                    <a:pt x="34" y="6"/>
                    <a:pt x="29" y="6"/>
                    <a:pt x="26" y="7"/>
                  </a:cubicBezTo>
                  <a:cubicBezTo>
                    <a:pt x="26" y="8"/>
                    <a:pt x="25" y="8"/>
                    <a:pt x="25" y="8"/>
                  </a:cubicBezTo>
                  <a:cubicBezTo>
                    <a:pt x="23" y="8"/>
                    <a:pt x="22" y="7"/>
                    <a:pt x="19" y="7"/>
                  </a:cubicBezTo>
                  <a:cubicBezTo>
                    <a:pt x="17" y="7"/>
                    <a:pt x="14" y="6"/>
                    <a:pt x="11" y="6"/>
                  </a:cubicBezTo>
                  <a:cubicBezTo>
                    <a:pt x="9" y="6"/>
                    <a:pt x="8" y="6"/>
                    <a:pt x="6" y="7"/>
                  </a:cubicBezTo>
                  <a:cubicBezTo>
                    <a:pt x="1" y="7"/>
                    <a:pt x="0" y="9"/>
                    <a:pt x="3" y="12"/>
                  </a:cubicBezTo>
                  <a:cubicBezTo>
                    <a:pt x="5" y="14"/>
                    <a:pt x="9" y="17"/>
                    <a:pt x="14" y="19"/>
                  </a:cubicBezTo>
                  <a:cubicBezTo>
                    <a:pt x="17" y="21"/>
                    <a:pt x="20" y="21"/>
                    <a:pt x="23" y="21"/>
                  </a:cubicBezTo>
                  <a:cubicBezTo>
                    <a:pt x="28" y="21"/>
                    <a:pt x="32" y="20"/>
                    <a:pt x="38" y="19"/>
                  </a:cubicBezTo>
                  <a:cubicBezTo>
                    <a:pt x="47" y="19"/>
                    <a:pt x="49" y="16"/>
                    <a:pt x="51" y="16"/>
                  </a:cubicBezTo>
                  <a:cubicBezTo>
                    <a:pt x="52" y="15"/>
                    <a:pt x="53" y="15"/>
                    <a:pt x="54" y="15"/>
                  </a:cubicBezTo>
                  <a:cubicBezTo>
                    <a:pt x="56" y="14"/>
                    <a:pt x="57" y="14"/>
                    <a:pt x="59" y="13"/>
                  </a:cubicBezTo>
                  <a:cubicBezTo>
                    <a:pt x="60" y="12"/>
                    <a:pt x="60" y="12"/>
                    <a:pt x="58" y="12"/>
                  </a:cubicBezTo>
                  <a:cubicBezTo>
                    <a:pt x="58" y="12"/>
                    <a:pt x="58" y="12"/>
                    <a:pt x="57" y="12"/>
                  </a:cubicBezTo>
                  <a:cubicBezTo>
                    <a:pt x="57" y="12"/>
                    <a:pt x="57" y="12"/>
                    <a:pt x="57" y="12"/>
                  </a:cubicBezTo>
                  <a:cubicBezTo>
                    <a:pt x="56" y="12"/>
                    <a:pt x="58" y="11"/>
                    <a:pt x="55" y="9"/>
                  </a:cubicBezTo>
                  <a:cubicBezTo>
                    <a:pt x="52" y="8"/>
                    <a:pt x="49" y="8"/>
                    <a:pt x="55" y="7"/>
                  </a:cubicBezTo>
                  <a:cubicBezTo>
                    <a:pt x="62" y="6"/>
                    <a:pt x="62" y="4"/>
                    <a:pt x="63" y="4"/>
                  </a:cubicBezTo>
                  <a:cubicBezTo>
                    <a:pt x="63" y="4"/>
                    <a:pt x="68" y="2"/>
                    <a:pt x="58" y="1"/>
                  </a:cubicBezTo>
                  <a:cubicBezTo>
                    <a:pt x="50" y="1"/>
                    <a:pt x="44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0"/>
                    <a:pt x="41" y="0"/>
                  </a:cubicBezTo>
                  <a:cubicBezTo>
                    <a:pt x="40" y="0"/>
                    <a:pt x="39" y="0"/>
                    <a:pt x="3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220">
              <a:extLst>
                <a:ext uri="{FF2B5EF4-FFF2-40B4-BE49-F238E27FC236}">
                  <a16:creationId xmlns:a16="http://schemas.microsoft.com/office/drawing/2014/main" id="{849573FC-6E39-4023-AB85-3CF5F47936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8338" y="4495800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0 w 5"/>
                <a:gd name="T5" fmla="*/ 1 h 1"/>
                <a:gd name="T6" fmla="*/ 5 w 5"/>
                <a:gd name="T7" fmla="*/ 0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1"/>
                    <a:pt x="0" y="1"/>
                  </a:cubicBezTo>
                  <a:cubicBezTo>
                    <a:pt x="1" y="1"/>
                    <a:pt x="4" y="1"/>
                    <a:pt x="5" y="0"/>
                  </a:cubicBezTo>
                  <a:cubicBezTo>
                    <a:pt x="5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221">
              <a:extLst>
                <a:ext uri="{FF2B5EF4-FFF2-40B4-BE49-F238E27FC236}">
                  <a16:creationId xmlns:a16="http://schemas.microsoft.com/office/drawing/2014/main" id="{BFDB6D91-21BD-4F1F-A26F-B87A7D132A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0738" y="4492625"/>
              <a:ext cx="15875" cy="3175"/>
            </a:xfrm>
            <a:custGeom>
              <a:avLst/>
              <a:gdLst>
                <a:gd name="T0" fmla="*/ 4 w 6"/>
                <a:gd name="T1" fmla="*/ 0 h 1"/>
                <a:gd name="T2" fmla="*/ 2 w 6"/>
                <a:gd name="T3" fmla="*/ 0 h 1"/>
                <a:gd name="T4" fmla="*/ 2 w 6"/>
                <a:gd name="T5" fmla="*/ 1 h 1"/>
                <a:gd name="T6" fmla="*/ 4 w 6"/>
                <a:gd name="T7" fmla="*/ 1 h 1"/>
                <a:gd name="T8" fmla="*/ 5 w 6"/>
                <a:gd name="T9" fmla="*/ 0 h 1"/>
                <a:gd name="T10" fmla="*/ 4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4" y="0"/>
                  </a:moveTo>
                  <a:cubicBezTo>
                    <a:pt x="3" y="0"/>
                    <a:pt x="3" y="0"/>
                    <a:pt x="2" y="0"/>
                  </a:cubicBezTo>
                  <a:cubicBezTo>
                    <a:pt x="0" y="0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5" y="1"/>
                    <a:pt x="5" y="0"/>
                  </a:cubicBezTo>
                  <a:cubicBezTo>
                    <a:pt x="6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222">
              <a:extLst>
                <a:ext uri="{FF2B5EF4-FFF2-40B4-BE49-F238E27FC236}">
                  <a16:creationId xmlns:a16="http://schemas.microsoft.com/office/drawing/2014/main" id="{1B80575C-EC02-4981-8AAA-2C9733F7C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8" y="45116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2 w 5"/>
                <a:gd name="T3" fmla="*/ 0 h 1"/>
                <a:gd name="T4" fmla="*/ 1 w 5"/>
                <a:gd name="T5" fmla="*/ 1 h 1"/>
                <a:gd name="T6" fmla="*/ 3 w 5"/>
                <a:gd name="T7" fmla="*/ 1 h 1"/>
                <a:gd name="T8" fmla="*/ 4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3" y="0"/>
                    <a:pt x="2" y="0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Freeform 223">
              <a:extLst>
                <a:ext uri="{FF2B5EF4-FFF2-40B4-BE49-F238E27FC236}">
                  <a16:creationId xmlns:a16="http://schemas.microsoft.com/office/drawing/2014/main" id="{B196F4CC-35AC-4731-B807-C4F413AFBF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1513" y="4483100"/>
              <a:ext cx="11113" cy="1587"/>
            </a:xfrm>
            <a:custGeom>
              <a:avLst/>
              <a:gdLst>
                <a:gd name="T0" fmla="*/ 3 w 4"/>
                <a:gd name="T1" fmla="*/ 0 h 1"/>
                <a:gd name="T2" fmla="*/ 2 w 4"/>
                <a:gd name="T3" fmla="*/ 1 h 1"/>
                <a:gd name="T4" fmla="*/ 0 w 4"/>
                <a:gd name="T5" fmla="*/ 1 h 1"/>
                <a:gd name="T6" fmla="*/ 4 w 4"/>
                <a:gd name="T7" fmla="*/ 1 h 1"/>
                <a:gd name="T8" fmla="*/ 3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3" y="0"/>
                  </a:move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224">
              <a:extLst>
                <a:ext uri="{FF2B5EF4-FFF2-40B4-BE49-F238E27FC236}">
                  <a16:creationId xmlns:a16="http://schemas.microsoft.com/office/drawing/2014/main" id="{B6DBE7FD-3DE2-4F48-AD4C-B33402AB8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870325" y="4521200"/>
              <a:ext cx="15875" cy="4762"/>
            </a:xfrm>
            <a:custGeom>
              <a:avLst/>
              <a:gdLst>
                <a:gd name="T0" fmla="*/ 2 w 6"/>
                <a:gd name="T1" fmla="*/ 0 h 2"/>
                <a:gd name="T2" fmla="*/ 0 w 6"/>
                <a:gd name="T3" fmla="*/ 0 h 2"/>
                <a:gd name="T4" fmla="*/ 2 w 6"/>
                <a:gd name="T5" fmla="*/ 2 h 2"/>
                <a:gd name="T6" fmla="*/ 5 w 6"/>
                <a:gd name="T7" fmla="*/ 1 h 2"/>
                <a:gd name="T8" fmla="*/ 2 w 6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2">
                  <a:moveTo>
                    <a:pt x="2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2" y="1"/>
                    <a:pt x="2" y="2"/>
                  </a:cubicBezTo>
                  <a:cubicBezTo>
                    <a:pt x="2" y="1"/>
                    <a:pt x="4" y="1"/>
                    <a:pt x="5" y="1"/>
                  </a:cubicBezTo>
                  <a:cubicBezTo>
                    <a:pt x="6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Freeform 225">
              <a:extLst>
                <a:ext uri="{FF2B5EF4-FFF2-40B4-BE49-F238E27FC236}">
                  <a16:creationId xmlns:a16="http://schemas.microsoft.com/office/drawing/2014/main" id="{DAD54E65-B913-4F49-9729-F2EAB290B6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3175" y="4540250"/>
              <a:ext cx="98425" cy="19050"/>
            </a:xfrm>
            <a:custGeom>
              <a:avLst/>
              <a:gdLst>
                <a:gd name="T0" fmla="*/ 22 w 36"/>
                <a:gd name="T1" fmla="*/ 0 h 7"/>
                <a:gd name="T2" fmla="*/ 18 w 36"/>
                <a:gd name="T3" fmla="*/ 0 h 7"/>
                <a:gd name="T4" fmla="*/ 10 w 36"/>
                <a:gd name="T5" fmla="*/ 7 h 7"/>
                <a:gd name="T6" fmla="*/ 18 w 36"/>
                <a:gd name="T7" fmla="*/ 6 h 7"/>
                <a:gd name="T8" fmla="*/ 22 w 3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">
                  <a:moveTo>
                    <a:pt x="22" y="0"/>
                  </a:moveTo>
                  <a:cubicBezTo>
                    <a:pt x="21" y="0"/>
                    <a:pt x="19" y="0"/>
                    <a:pt x="18" y="0"/>
                  </a:cubicBezTo>
                  <a:cubicBezTo>
                    <a:pt x="9" y="1"/>
                    <a:pt x="0" y="7"/>
                    <a:pt x="10" y="7"/>
                  </a:cubicBezTo>
                  <a:cubicBezTo>
                    <a:pt x="12" y="7"/>
                    <a:pt x="15" y="6"/>
                    <a:pt x="18" y="6"/>
                  </a:cubicBezTo>
                  <a:cubicBezTo>
                    <a:pt x="31" y="4"/>
                    <a:pt x="36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Freeform 226">
              <a:extLst>
                <a:ext uri="{FF2B5EF4-FFF2-40B4-BE49-F238E27FC236}">
                  <a16:creationId xmlns:a16="http://schemas.microsoft.com/office/drawing/2014/main" id="{F6A28B99-0942-4B36-9393-2EDBC114EB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2538" y="4506913"/>
              <a:ext cx="20638" cy="3175"/>
            </a:xfrm>
            <a:custGeom>
              <a:avLst/>
              <a:gdLst>
                <a:gd name="T0" fmla="*/ 3 w 8"/>
                <a:gd name="T1" fmla="*/ 0 h 1"/>
                <a:gd name="T2" fmla="*/ 2 w 8"/>
                <a:gd name="T3" fmla="*/ 0 h 1"/>
                <a:gd name="T4" fmla="*/ 1 w 8"/>
                <a:gd name="T5" fmla="*/ 1 h 1"/>
                <a:gd name="T6" fmla="*/ 4 w 8"/>
                <a:gd name="T7" fmla="*/ 1 h 1"/>
                <a:gd name="T8" fmla="*/ 6 w 8"/>
                <a:gd name="T9" fmla="*/ 1 h 1"/>
                <a:gd name="T10" fmla="*/ 5 w 8"/>
                <a:gd name="T11" fmla="*/ 0 h 1"/>
                <a:gd name="T12" fmla="*/ 3 w 8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1">
                  <a:moveTo>
                    <a:pt x="3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0" y="1"/>
                    <a:pt x="1" y="1"/>
                  </a:cubicBezTo>
                  <a:cubicBezTo>
                    <a:pt x="1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8" y="1"/>
                    <a:pt x="5" y="1"/>
                    <a:pt x="5" y="0"/>
                  </a:cubicBezTo>
                  <a:cubicBezTo>
                    <a:pt x="6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227">
              <a:extLst>
                <a:ext uri="{FF2B5EF4-FFF2-40B4-BE49-F238E27FC236}">
                  <a16:creationId xmlns:a16="http://schemas.microsoft.com/office/drawing/2014/main" id="{87F6EE96-DFD5-4EB0-A2BC-FBC87DD4F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8425" y="4545013"/>
              <a:ext cx="26988" cy="4762"/>
            </a:xfrm>
            <a:custGeom>
              <a:avLst/>
              <a:gdLst>
                <a:gd name="T0" fmla="*/ 2 w 10"/>
                <a:gd name="T1" fmla="*/ 0 h 2"/>
                <a:gd name="T2" fmla="*/ 3 w 10"/>
                <a:gd name="T3" fmla="*/ 2 h 2"/>
                <a:gd name="T4" fmla="*/ 5 w 10"/>
                <a:gd name="T5" fmla="*/ 2 h 2"/>
                <a:gd name="T6" fmla="*/ 8 w 10"/>
                <a:gd name="T7" fmla="*/ 1 h 2"/>
                <a:gd name="T8" fmla="*/ 2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2" y="0"/>
                  </a:moveTo>
                  <a:cubicBezTo>
                    <a:pt x="3" y="1"/>
                    <a:pt x="0" y="1"/>
                    <a:pt x="3" y="2"/>
                  </a:cubicBezTo>
                  <a:cubicBezTo>
                    <a:pt x="4" y="2"/>
                    <a:pt x="5" y="2"/>
                    <a:pt x="5" y="2"/>
                  </a:cubicBezTo>
                  <a:cubicBezTo>
                    <a:pt x="8" y="2"/>
                    <a:pt x="10" y="1"/>
                    <a:pt x="8" y="1"/>
                  </a:cubicBezTo>
                  <a:cubicBezTo>
                    <a:pt x="6" y="0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228">
              <a:extLst>
                <a:ext uri="{FF2B5EF4-FFF2-40B4-BE49-F238E27FC236}">
                  <a16:creationId xmlns:a16="http://schemas.microsoft.com/office/drawing/2014/main" id="{038399C2-1489-44CF-8732-8B2B1A00C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4518025"/>
              <a:ext cx="41275" cy="4762"/>
            </a:xfrm>
            <a:custGeom>
              <a:avLst/>
              <a:gdLst>
                <a:gd name="T0" fmla="*/ 13 w 15"/>
                <a:gd name="T1" fmla="*/ 0 h 2"/>
                <a:gd name="T2" fmla="*/ 11 w 15"/>
                <a:gd name="T3" fmla="*/ 0 h 2"/>
                <a:gd name="T4" fmla="*/ 11 w 15"/>
                <a:gd name="T5" fmla="*/ 0 h 2"/>
                <a:gd name="T6" fmla="*/ 3 w 15"/>
                <a:gd name="T7" fmla="*/ 1 h 2"/>
                <a:gd name="T8" fmla="*/ 4 w 15"/>
                <a:gd name="T9" fmla="*/ 2 h 2"/>
                <a:gd name="T10" fmla="*/ 7 w 15"/>
                <a:gd name="T11" fmla="*/ 2 h 2"/>
                <a:gd name="T12" fmla="*/ 13 w 1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">
                  <a:moveTo>
                    <a:pt x="13" y="0"/>
                  </a:move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8" y="1"/>
                    <a:pt x="5" y="1"/>
                    <a:pt x="3" y="1"/>
                  </a:cubicBezTo>
                  <a:cubicBezTo>
                    <a:pt x="0" y="2"/>
                    <a:pt x="1" y="2"/>
                    <a:pt x="4" y="2"/>
                  </a:cubicBezTo>
                  <a:cubicBezTo>
                    <a:pt x="5" y="2"/>
                    <a:pt x="6" y="2"/>
                    <a:pt x="7" y="2"/>
                  </a:cubicBezTo>
                  <a:cubicBezTo>
                    <a:pt x="12" y="1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Freeform 229">
              <a:extLst>
                <a:ext uri="{FF2B5EF4-FFF2-40B4-BE49-F238E27FC236}">
                  <a16:creationId xmlns:a16="http://schemas.microsoft.com/office/drawing/2014/main" id="{6AC8D4A6-FC7C-4904-81E3-B182E969B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0" y="4530725"/>
              <a:ext cx="7938" cy="9525"/>
            </a:xfrm>
            <a:custGeom>
              <a:avLst/>
              <a:gdLst>
                <a:gd name="T0" fmla="*/ 2 w 3"/>
                <a:gd name="T1" fmla="*/ 0 h 3"/>
                <a:gd name="T2" fmla="*/ 0 w 3"/>
                <a:gd name="T3" fmla="*/ 2 h 3"/>
                <a:gd name="T4" fmla="*/ 2 w 3"/>
                <a:gd name="T5" fmla="*/ 3 h 3"/>
                <a:gd name="T6" fmla="*/ 2 w 3"/>
                <a:gd name="T7" fmla="*/ 3 h 3"/>
                <a:gd name="T8" fmla="*/ 3 w 3"/>
                <a:gd name="T9" fmla="*/ 2 h 3"/>
                <a:gd name="T10" fmla="*/ 2 w 3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3">
                  <a:moveTo>
                    <a:pt x="2" y="0"/>
                  </a:moveTo>
                  <a:cubicBezTo>
                    <a:pt x="2" y="1"/>
                    <a:pt x="1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2"/>
                    <a:pt x="3" y="2"/>
                  </a:cubicBezTo>
                  <a:cubicBezTo>
                    <a:pt x="2" y="1"/>
                    <a:pt x="2" y="1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Freeform 230">
              <a:extLst>
                <a:ext uri="{FF2B5EF4-FFF2-40B4-BE49-F238E27FC236}">
                  <a16:creationId xmlns:a16="http://schemas.microsoft.com/office/drawing/2014/main" id="{A3D45FB9-DF36-4E3B-B548-EE23F483BB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0113" y="4340225"/>
              <a:ext cx="34925" cy="3175"/>
            </a:xfrm>
            <a:custGeom>
              <a:avLst/>
              <a:gdLst>
                <a:gd name="T0" fmla="*/ 10 w 13"/>
                <a:gd name="T1" fmla="*/ 0 h 1"/>
                <a:gd name="T2" fmla="*/ 8 w 13"/>
                <a:gd name="T3" fmla="*/ 0 h 1"/>
                <a:gd name="T4" fmla="*/ 0 w 13"/>
                <a:gd name="T5" fmla="*/ 1 h 1"/>
                <a:gd name="T6" fmla="*/ 9 w 13"/>
                <a:gd name="T7" fmla="*/ 1 h 1"/>
                <a:gd name="T8" fmla="*/ 10 w 1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">
                  <a:moveTo>
                    <a:pt x="10" y="0"/>
                  </a:moveTo>
                  <a:cubicBezTo>
                    <a:pt x="10" y="0"/>
                    <a:pt x="9" y="0"/>
                    <a:pt x="8" y="0"/>
                  </a:cubicBezTo>
                  <a:cubicBezTo>
                    <a:pt x="6" y="1"/>
                    <a:pt x="3" y="1"/>
                    <a:pt x="0" y="1"/>
                  </a:cubicBezTo>
                  <a:cubicBezTo>
                    <a:pt x="3" y="1"/>
                    <a:pt x="6" y="1"/>
                    <a:pt x="9" y="1"/>
                  </a:cubicBezTo>
                  <a:cubicBezTo>
                    <a:pt x="13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231">
              <a:extLst>
                <a:ext uri="{FF2B5EF4-FFF2-40B4-BE49-F238E27FC236}">
                  <a16:creationId xmlns:a16="http://schemas.microsoft.com/office/drawing/2014/main" id="{16054504-82FB-45EC-AF71-8D25D46EC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9788" y="4351338"/>
              <a:ext cx="26988" cy="6350"/>
            </a:xfrm>
            <a:custGeom>
              <a:avLst/>
              <a:gdLst>
                <a:gd name="T0" fmla="*/ 5 w 10"/>
                <a:gd name="T1" fmla="*/ 0 h 2"/>
                <a:gd name="T2" fmla="*/ 3 w 10"/>
                <a:gd name="T3" fmla="*/ 0 h 2"/>
                <a:gd name="T4" fmla="*/ 0 w 10"/>
                <a:gd name="T5" fmla="*/ 2 h 2"/>
                <a:gd name="T6" fmla="*/ 8 w 10"/>
                <a:gd name="T7" fmla="*/ 1 h 2"/>
                <a:gd name="T8" fmla="*/ 5 w 1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">
                  <a:moveTo>
                    <a:pt x="5" y="0"/>
                  </a:moveTo>
                  <a:cubicBezTo>
                    <a:pt x="4" y="0"/>
                    <a:pt x="4" y="0"/>
                    <a:pt x="3" y="0"/>
                  </a:cubicBezTo>
                  <a:cubicBezTo>
                    <a:pt x="1" y="0"/>
                    <a:pt x="1" y="1"/>
                    <a:pt x="0" y="2"/>
                  </a:cubicBezTo>
                  <a:cubicBezTo>
                    <a:pt x="4" y="1"/>
                    <a:pt x="7" y="2"/>
                    <a:pt x="8" y="1"/>
                  </a:cubicBezTo>
                  <a:cubicBezTo>
                    <a:pt x="10" y="0"/>
                    <a:pt x="8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2" name="Freeform 232">
              <a:extLst>
                <a:ext uri="{FF2B5EF4-FFF2-40B4-BE49-F238E27FC236}">
                  <a16:creationId xmlns:a16="http://schemas.microsoft.com/office/drawing/2014/main" id="{15486C09-950F-49F1-B449-5C0E9B7607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1700" y="4338638"/>
              <a:ext cx="30163" cy="0"/>
            </a:xfrm>
            <a:custGeom>
              <a:avLst/>
              <a:gdLst>
                <a:gd name="T0" fmla="*/ 9 w 11"/>
                <a:gd name="T1" fmla="*/ 8 w 11"/>
                <a:gd name="T2" fmla="*/ 0 w 11"/>
                <a:gd name="T3" fmla="*/ 8 w 11"/>
                <a:gd name="T4" fmla="*/ 9 w 11"/>
                <a:gd name="T5" fmla="*/ 11 w 11"/>
                <a:gd name="T6" fmla="*/ 9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</a:cxnLst>
              <a:rect l="0" t="0" r="r" b="b"/>
              <a:pathLst>
                <a:path w="11">
                  <a:moveTo>
                    <a:pt x="9" y="0"/>
                  </a:moveTo>
                  <a:cubicBezTo>
                    <a:pt x="9" y="0"/>
                    <a:pt x="8" y="0"/>
                    <a:pt x="8" y="0"/>
                  </a:cubicBezTo>
                  <a:cubicBezTo>
                    <a:pt x="5" y="0"/>
                    <a:pt x="2" y="0"/>
                    <a:pt x="0" y="0"/>
                  </a:cubicBezTo>
                  <a:cubicBezTo>
                    <a:pt x="4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3" name="Freeform 233">
              <a:extLst>
                <a:ext uri="{FF2B5EF4-FFF2-40B4-BE49-F238E27FC236}">
                  <a16:creationId xmlns:a16="http://schemas.microsoft.com/office/drawing/2014/main" id="{1E207863-DDF4-4043-A62F-98FEC373AD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6788" y="4378325"/>
              <a:ext cx="22225" cy="3175"/>
            </a:xfrm>
            <a:custGeom>
              <a:avLst/>
              <a:gdLst>
                <a:gd name="T0" fmla="*/ 6 w 8"/>
                <a:gd name="T1" fmla="*/ 0 h 1"/>
                <a:gd name="T2" fmla="*/ 2 w 8"/>
                <a:gd name="T3" fmla="*/ 1 h 1"/>
                <a:gd name="T4" fmla="*/ 1 w 8"/>
                <a:gd name="T5" fmla="*/ 1 h 1"/>
                <a:gd name="T6" fmla="*/ 1 w 8"/>
                <a:gd name="T7" fmla="*/ 1 h 1"/>
                <a:gd name="T8" fmla="*/ 4 w 8"/>
                <a:gd name="T9" fmla="*/ 1 h 1"/>
                <a:gd name="T10" fmla="*/ 5 w 8"/>
                <a:gd name="T11" fmla="*/ 1 h 1"/>
                <a:gd name="T12" fmla="*/ 6 w 8"/>
                <a:gd name="T13" fmla="*/ 0 h 1"/>
                <a:gd name="T14" fmla="*/ 6 w 8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1">
                  <a:moveTo>
                    <a:pt x="6" y="0"/>
                  </a:moveTo>
                  <a:cubicBezTo>
                    <a:pt x="5" y="0"/>
                    <a:pt x="3" y="1"/>
                    <a:pt x="2" y="1"/>
                  </a:cubicBez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4" name="Freeform 234">
              <a:extLst>
                <a:ext uri="{FF2B5EF4-FFF2-40B4-BE49-F238E27FC236}">
                  <a16:creationId xmlns:a16="http://schemas.microsoft.com/office/drawing/2014/main" id="{1424CDDC-22B5-4627-9A60-4F78843B9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48050" y="4389438"/>
              <a:ext cx="49213" cy="6350"/>
            </a:xfrm>
            <a:custGeom>
              <a:avLst/>
              <a:gdLst>
                <a:gd name="T0" fmla="*/ 9 w 18"/>
                <a:gd name="T1" fmla="*/ 0 h 2"/>
                <a:gd name="T2" fmla="*/ 5 w 18"/>
                <a:gd name="T3" fmla="*/ 0 h 2"/>
                <a:gd name="T4" fmla="*/ 2 w 18"/>
                <a:gd name="T5" fmla="*/ 1 h 2"/>
                <a:gd name="T6" fmla="*/ 10 w 18"/>
                <a:gd name="T7" fmla="*/ 2 h 2"/>
                <a:gd name="T8" fmla="*/ 10 w 18"/>
                <a:gd name="T9" fmla="*/ 2 h 2"/>
                <a:gd name="T10" fmla="*/ 14 w 18"/>
                <a:gd name="T11" fmla="*/ 0 h 2"/>
                <a:gd name="T12" fmla="*/ 9 w 18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2">
                  <a:moveTo>
                    <a:pt x="9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6" y="2"/>
                    <a:pt x="18" y="1"/>
                    <a:pt x="14" y="0"/>
                  </a:cubicBezTo>
                  <a:cubicBezTo>
                    <a:pt x="12" y="0"/>
                    <a:pt x="10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5" name="Freeform 235">
              <a:extLst>
                <a:ext uri="{FF2B5EF4-FFF2-40B4-BE49-F238E27FC236}">
                  <a16:creationId xmlns:a16="http://schemas.microsoft.com/office/drawing/2014/main" id="{53669464-B89C-4330-ACD4-A152C91D1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7550" y="4483100"/>
              <a:ext cx="106363" cy="26987"/>
            </a:xfrm>
            <a:custGeom>
              <a:avLst/>
              <a:gdLst>
                <a:gd name="T0" fmla="*/ 25 w 39"/>
                <a:gd name="T1" fmla="*/ 0 h 10"/>
                <a:gd name="T2" fmla="*/ 22 w 39"/>
                <a:gd name="T3" fmla="*/ 1 h 10"/>
                <a:gd name="T4" fmla="*/ 18 w 39"/>
                <a:gd name="T5" fmla="*/ 2 h 10"/>
                <a:gd name="T6" fmla="*/ 17 w 39"/>
                <a:gd name="T7" fmla="*/ 2 h 10"/>
                <a:gd name="T8" fmla="*/ 17 w 39"/>
                <a:gd name="T9" fmla="*/ 2 h 10"/>
                <a:gd name="T10" fmla="*/ 6 w 39"/>
                <a:gd name="T11" fmla="*/ 4 h 10"/>
                <a:gd name="T12" fmla="*/ 1 w 39"/>
                <a:gd name="T13" fmla="*/ 6 h 10"/>
                <a:gd name="T14" fmla="*/ 1 w 39"/>
                <a:gd name="T15" fmla="*/ 6 h 10"/>
                <a:gd name="T16" fmla="*/ 2 w 39"/>
                <a:gd name="T17" fmla="*/ 6 h 10"/>
                <a:gd name="T18" fmla="*/ 7 w 39"/>
                <a:gd name="T19" fmla="*/ 7 h 10"/>
                <a:gd name="T20" fmla="*/ 10 w 39"/>
                <a:gd name="T21" fmla="*/ 9 h 10"/>
                <a:gd name="T22" fmla="*/ 24 w 39"/>
                <a:gd name="T23" fmla="*/ 10 h 10"/>
                <a:gd name="T24" fmla="*/ 25 w 39"/>
                <a:gd name="T25" fmla="*/ 10 h 10"/>
                <a:gd name="T26" fmla="*/ 37 w 39"/>
                <a:gd name="T27" fmla="*/ 7 h 10"/>
                <a:gd name="T28" fmla="*/ 37 w 39"/>
                <a:gd name="T29" fmla="*/ 7 h 10"/>
                <a:gd name="T30" fmla="*/ 35 w 39"/>
                <a:gd name="T31" fmla="*/ 7 h 10"/>
                <a:gd name="T32" fmla="*/ 35 w 39"/>
                <a:gd name="T33" fmla="*/ 7 h 10"/>
                <a:gd name="T34" fmla="*/ 34 w 39"/>
                <a:gd name="T35" fmla="*/ 4 h 10"/>
                <a:gd name="T36" fmla="*/ 26 w 39"/>
                <a:gd name="T37" fmla="*/ 1 h 10"/>
                <a:gd name="T38" fmla="*/ 25 w 39"/>
                <a:gd name="T3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" h="10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0" y="2"/>
                    <a:pt x="19" y="2"/>
                    <a:pt x="18" y="2"/>
                  </a:cubicBezTo>
                  <a:cubicBezTo>
                    <a:pt x="18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5" y="2"/>
                    <a:pt x="12" y="3"/>
                    <a:pt x="6" y="4"/>
                  </a:cubicBezTo>
                  <a:cubicBezTo>
                    <a:pt x="0" y="5"/>
                    <a:pt x="0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2" y="6"/>
                  </a:cubicBezTo>
                  <a:cubicBezTo>
                    <a:pt x="3" y="6"/>
                    <a:pt x="4" y="6"/>
                    <a:pt x="7" y="7"/>
                  </a:cubicBezTo>
                  <a:cubicBezTo>
                    <a:pt x="8" y="7"/>
                    <a:pt x="9" y="8"/>
                    <a:pt x="10" y="9"/>
                  </a:cubicBezTo>
                  <a:cubicBezTo>
                    <a:pt x="13" y="10"/>
                    <a:pt x="18" y="10"/>
                    <a:pt x="24" y="10"/>
                  </a:cubicBezTo>
                  <a:cubicBezTo>
                    <a:pt x="24" y="10"/>
                    <a:pt x="24" y="10"/>
                    <a:pt x="25" y="10"/>
                  </a:cubicBezTo>
                  <a:cubicBezTo>
                    <a:pt x="34" y="10"/>
                    <a:pt x="35" y="8"/>
                    <a:pt x="37" y="7"/>
                  </a:cubicBezTo>
                  <a:cubicBezTo>
                    <a:pt x="39" y="7"/>
                    <a:pt x="38" y="7"/>
                    <a:pt x="37" y="7"/>
                  </a:cubicBezTo>
                  <a:cubicBezTo>
                    <a:pt x="36" y="7"/>
                    <a:pt x="36" y="7"/>
                    <a:pt x="35" y="7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4" y="7"/>
                    <a:pt x="35" y="6"/>
                    <a:pt x="34" y="4"/>
                  </a:cubicBezTo>
                  <a:cubicBezTo>
                    <a:pt x="33" y="3"/>
                    <a:pt x="26" y="2"/>
                    <a:pt x="26" y="1"/>
                  </a:cubicBezTo>
                  <a:cubicBezTo>
                    <a:pt x="27" y="1"/>
                    <a:pt x="26" y="0"/>
                    <a:pt x="2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Freeform 236">
              <a:extLst>
                <a:ext uri="{FF2B5EF4-FFF2-40B4-BE49-F238E27FC236}">
                  <a16:creationId xmlns:a16="http://schemas.microsoft.com/office/drawing/2014/main" id="{80AD0443-ED36-4D53-B75E-994BC6D1EDA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1863" y="4414838"/>
              <a:ext cx="11113" cy="1587"/>
            </a:xfrm>
            <a:custGeom>
              <a:avLst/>
              <a:gdLst>
                <a:gd name="T0" fmla="*/ 4 w 4"/>
                <a:gd name="T1" fmla="*/ 0 h 1"/>
                <a:gd name="T2" fmla="*/ 0 w 4"/>
                <a:gd name="T3" fmla="*/ 1 h 1"/>
                <a:gd name="T4" fmla="*/ 1 w 4"/>
                <a:gd name="T5" fmla="*/ 1 h 1"/>
                <a:gd name="T6" fmla="*/ 2 w 4"/>
                <a:gd name="T7" fmla="*/ 1 h 1"/>
                <a:gd name="T8" fmla="*/ 4 w 4"/>
                <a:gd name="T9" fmla="*/ 1 h 1"/>
                <a:gd name="T10" fmla="*/ 4 w 4"/>
                <a:gd name="T11" fmla="*/ 1 h 1"/>
                <a:gd name="T12" fmla="*/ 4 w 4"/>
                <a:gd name="T13" fmla="*/ 0 h 1"/>
                <a:gd name="T14" fmla="*/ 4 w 4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cubicBezTo>
                    <a:pt x="3" y="0"/>
                    <a:pt x="0" y="0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Freeform 237">
              <a:extLst>
                <a:ext uri="{FF2B5EF4-FFF2-40B4-BE49-F238E27FC236}">
                  <a16:creationId xmlns:a16="http://schemas.microsoft.com/office/drawing/2014/main" id="{7CA8B74E-E98A-4AD4-97FC-DB15BEFC1B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2775" y="4495800"/>
              <a:ext cx="7938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2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3" y="0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Freeform 238">
              <a:extLst>
                <a:ext uri="{FF2B5EF4-FFF2-40B4-BE49-F238E27FC236}">
                  <a16:creationId xmlns:a16="http://schemas.microsoft.com/office/drawing/2014/main" id="{A31B1FF4-0B55-4310-9C03-9283895E3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6400" y="4510088"/>
              <a:ext cx="7938" cy="0"/>
            </a:xfrm>
            <a:custGeom>
              <a:avLst/>
              <a:gdLst>
                <a:gd name="T0" fmla="*/ 2 w 3"/>
                <a:gd name="T1" fmla="*/ 2 w 3"/>
                <a:gd name="T2" fmla="*/ 0 w 3"/>
                <a:gd name="T3" fmla="*/ 1 w 3"/>
                <a:gd name="T4" fmla="*/ 3 w 3"/>
                <a:gd name="T5" fmla="*/ 2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Freeform 239">
              <a:extLst>
                <a:ext uri="{FF2B5EF4-FFF2-40B4-BE49-F238E27FC236}">
                  <a16:creationId xmlns:a16="http://schemas.microsoft.com/office/drawing/2014/main" id="{4791FA51-FD6A-48BF-BD6F-34E62F19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3425" y="4460875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1 h 1"/>
                <a:gd name="T4" fmla="*/ 2 w 3"/>
                <a:gd name="T5" fmla="*/ 1 h 1"/>
                <a:gd name="T6" fmla="*/ 3 w 3"/>
                <a:gd name="T7" fmla="*/ 1 h 1"/>
                <a:gd name="T8" fmla="*/ 2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Freeform 240">
              <a:extLst>
                <a:ext uri="{FF2B5EF4-FFF2-40B4-BE49-F238E27FC236}">
                  <a16:creationId xmlns:a16="http://schemas.microsoft.com/office/drawing/2014/main" id="{C98BF82A-CF4D-4E70-8C5C-9D1B3AC12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9238" y="4378325"/>
              <a:ext cx="455613" cy="114300"/>
            </a:xfrm>
            <a:custGeom>
              <a:avLst/>
              <a:gdLst>
                <a:gd name="T0" fmla="*/ 81 w 168"/>
                <a:gd name="T1" fmla="*/ 0 h 42"/>
                <a:gd name="T2" fmla="*/ 18 w 168"/>
                <a:gd name="T3" fmla="*/ 9 h 42"/>
                <a:gd name="T4" fmla="*/ 33 w 168"/>
                <a:gd name="T5" fmla="*/ 13 h 42"/>
                <a:gd name="T6" fmla="*/ 44 w 168"/>
                <a:gd name="T7" fmla="*/ 14 h 42"/>
                <a:gd name="T8" fmla="*/ 40 w 168"/>
                <a:gd name="T9" fmla="*/ 14 h 42"/>
                <a:gd name="T10" fmla="*/ 39 w 168"/>
                <a:gd name="T11" fmla="*/ 14 h 42"/>
                <a:gd name="T12" fmla="*/ 17 w 168"/>
                <a:gd name="T13" fmla="*/ 15 h 42"/>
                <a:gd name="T14" fmla="*/ 49 w 168"/>
                <a:gd name="T15" fmla="*/ 22 h 42"/>
                <a:gd name="T16" fmla="*/ 36 w 168"/>
                <a:gd name="T17" fmla="*/ 24 h 42"/>
                <a:gd name="T18" fmla="*/ 1 w 168"/>
                <a:gd name="T19" fmla="*/ 27 h 42"/>
                <a:gd name="T20" fmla="*/ 22 w 168"/>
                <a:gd name="T21" fmla="*/ 35 h 42"/>
                <a:gd name="T22" fmla="*/ 52 w 168"/>
                <a:gd name="T23" fmla="*/ 40 h 42"/>
                <a:gd name="T24" fmla="*/ 101 w 168"/>
                <a:gd name="T25" fmla="*/ 35 h 42"/>
                <a:gd name="T26" fmla="*/ 101 w 168"/>
                <a:gd name="T27" fmla="*/ 36 h 42"/>
                <a:gd name="T28" fmla="*/ 109 w 168"/>
                <a:gd name="T29" fmla="*/ 40 h 42"/>
                <a:gd name="T30" fmla="*/ 112 w 168"/>
                <a:gd name="T31" fmla="*/ 40 h 42"/>
                <a:gd name="T32" fmla="*/ 119 w 168"/>
                <a:gd name="T33" fmla="*/ 41 h 42"/>
                <a:gd name="T34" fmla="*/ 136 w 168"/>
                <a:gd name="T35" fmla="*/ 42 h 42"/>
                <a:gd name="T36" fmla="*/ 140 w 168"/>
                <a:gd name="T37" fmla="*/ 38 h 42"/>
                <a:gd name="T38" fmla="*/ 134 w 168"/>
                <a:gd name="T39" fmla="*/ 38 h 42"/>
                <a:gd name="T40" fmla="*/ 138 w 168"/>
                <a:gd name="T41" fmla="*/ 36 h 42"/>
                <a:gd name="T42" fmla="*/ 143 w 168"/>
                <a:gd name="T43" fmla="*/ 37 h 42"/>
                <a:gd name="T44" fmla="*/ 152 w 168"/>
                <a:gd name="T45" fmla="*/ 35 h 42"/>
                <a:gd name="T46" fmla="*/ 154 w 168"/>
                <a:gd name="T47" fmla="*/ 36 h 42"/>
                <a:gd name="T48" fmla="*/ 157 w 168"/>
                <a:gd name="T49" fmla="*/ 36 h 42"/>
                <a:gd name="T50" fmla="*/ 160 w 168"/>
                <a:gd name="T51" fmla="*/ 36 h 42"/>
                <a:gd name="T52" fmla="*/ 161 w 168"/>
                <a:gd name="T53" fmla="*/ 37 h 42"/>
                <a:gd name="T54" fmla="*/ 168 w 168"/>
                <a:gd name="T55" fmla="*/ 33 h 42"/>
                <a:gd name="T56" fmla="*/ 156 w 168"/>
                <a:gd name="T57" fmla="*/ 28 h 42"/>
                <a:gd name="T58" fmla="*/ 156 w 168"/>
                <a:gd name="T59" fmla="*/ 28 h 42"/>
                <a:gd name="T60" fmla="*/ 158 w 168"/>
                <a:gd name="T61" fmla="*/ 16 h 42"/>
                <a:gd name="T62" fmla="*/ 154 w 168"/>
                <a:gd name="T63" fmla="*/ 5 h 42"/>
                <a:gd name="T64" fmla="*/ 138 w 168"/>
                <a:gd name="T65" fmla="*/ 11 h 42"/>
                <a:gd name="T66" fmla="*/ 127 w 168"/>
                <a:gd name="T67" fmla="*/ 19 h 42"/>
                <a:gd name="T68" fmla="*/ 126 w 168"/>
                <a:gd name="T69" fmla="*/ 12 h 42"/>
                <a:gd name="T70" fmla="*/ 121 w 168"/>
                <a:gd name="T71" fmla="*/ 8 h 42"/>
                <a:gd name="T72" fmla="*/ 120 w 168"/>
                <a:gd name="T73" fmla="*/ 9 h 42"/>
                <a:gd name="T74" fmla="*/ 119 w 168"/>
                <a:gd name="T75" fmla="*/ 10 h 42"/>
                <a:gd name="T76" fmla="*/ 114 w 168"/>
                <a:gd name="T77" fmla="*/ 11 h 42"/>
                <a:gd name="T78" fmla="*/ 102 w 168"/>
                <a:gd name="T79" fmla="*/ 10 h 42"/>
                <a:gd name="T80" fmla="*/ 98 w 168"/>
                <a:gd name="T81" fmla="*/ 4 h 42"/>
                <a:gd name="T82" fmla="*/ 86 w 168"/>
                <a:gd name="T83" fmla="*/ 5 h 42"/>
                <a:gd name="T84" fmla="*/ 87 w 168"/>
                <a:gd name="T85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8" h="42">
                  <a:moveTo>
                    <a:pt x="85" y="0"/>
                  </a:moveTo>
                  <a:cubicBezTo>
                    <a:pt x="84" y="0"/>
                    <a:pt x="83" y="0"/>
                    <a:pt x="81" y="0"/>
                  </a:cubicBezTo>
                  <a:cubicBezTo>
                    <a:pt x="76" y="1"/>
                    <a:pt x="65" y="1"/>
                    <a:pt x="54" y="2"/>
                  </a:cubicBezTo>
                  <a:cubicBezTo>
                    <a:pt x="40" y="4"/>
                    <a:pt x="25" y="7"/>
                    <a:pt x="18" y="9"/>
                  </a:cubicBezTo>
                  <a:cubicBezTo>
                    <a:pt x="12" y="11"/>
                    <a:pt x="24" y="12"/>
                    <a:pt x="21" y="12"/>
                  </a:cubicBezTo>
                  <a:cubicBezTo>
                    <a:pt x="19" y="12"/>
                    <a:pt x="24" y="13"/>
                    <a:pt x="33" y="13"/>
                  </a:cubicBezTo>
                  <a:cubicBezTo>
                    <a:pt x="42" y="14"/>
                    <a:pt x="47" y="14"/>
                    <a:pt x="44" y="14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2" y="14"/>
                    <a:pt x="41" y="14"/>
                    <a:pt x="40" y="14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1" y="14"/>
                    <a:pt x="40" y="14"/>
                    <a:pt x="40" y="14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39" y="14"/>
                    <a:pt x="38" y="14"/>
                    <a:pt x="38" y="14"/>
                  </a:cubicBezTo>
                  <a:cubicBezTo>
                    <a:pt x="34" y="14"/>
                    <a:pt x="25" y="14"/>
                    <a:pt x="17" y="15"/>
                  </a:cubicBezTo>
                  <a:cubicBezTo>
                    <a:pt x="9" y="16"/>
                    <a:pt x="9" y="18"/>
                    <a:pt x="23" y="20"/>
                  </a:cubicBezTo>
                  <a:cubicBezTo>
                    <a:pt x="32" y="21"/>
                    <a:pt x="41" y="21"/>
                    <a:pt x="49" y="22"/>
                  </a:cubicBezTo>
                  <a:cubicBezTo>
                    <a:pt x="60" y="23"/>
                    <a:pt x="56" y="25"/>
                    <a:pt x="45" y="25"/>
                  </a:cubicBezTo>
                  <a:cubicBezTo>
                    <a:pt x="42" y="25"/>
                    <a:pt x="39" y="25"/>
                    <a:pt x="36" y="24"/>
                  </a:cubicBezTo>
                  <a:cubicBezTo>
                    <a:pt x="28" y="24"/>
                    <a:pt x="21" y="23"/>
                    <a:pt x="15" y="23"/>
                  </a:cubicBezTo>
                  <a:cubicBezTo>
                    <a:pt x="6" y="23"/>
                    <a:pt x="0" y="24"/>
                    <a:pt x="1" y="27"/>
                  </a:cubicBezTo>
                  <a:cubicBezTo>
                    <a:pt x="4" y="31"/>
                    <a:pt x="17" y="30"/>
                    <a:pt x="20" y="32"/>
                  </a:cubicBezTo>
                  <a:cubicBezTo>
                    <a:pt x="23" y="33"/>
                    <a:pt x="23" y="34"/>
                    <a:pt x="22" y="35"/>
                  </a:cubicBezTo>
                  <a:cubicBezTo>
                    <a:pt x="20" y="37"/>
                    <a:pt x="34" y="40"/>
                    <a:pt x="51" y="40"/>
                  </a:cubicBezTo>
                  <a:cubicBezTo>
                    <a:pt x="52" y="40"/>
                    <a:pt x="52" y="40"/>
                    <a:pt x="52" y="40"/>
                  </a:cubicBezTo>
                  <a:cubicBezTo>
                    <a:pt x="59" y="40"/>
                    <a:pt x="66" y="39"/>
                    <a:pt x="72" y="39"/>
                  </a:cubicBezTo>
                  <a:cubicBezTo>
                    <a:pt x="90" y="38"/>
                    <a:pt x="100" y="35"/>
                    <a:pt x="101" y="35"/>
                  </a:cubicBezTo>
                  <a:cubicBezTo>
                    <a:pt x="101" y="35"/>
                    <a:pt x="101" y="35"/>
                    <a:pt x="101" y="35"/>
                  </a:cubicBezTo>
                  <a:cubicBezTo>
                    <a:pt x="101" y="35"/>
                    <a:pt x="101" y="36"/>
                    <a:pt x="101" y="36"/>
                  </a:cubicBezTo>
                  <a:cubicBezTo>
                    <a:pt x="100" y="37"/>
                    <a:pt x="102" y="38"/>
                    <a:pt x="106" y="38"/>
                  </a:cubicBezTo>
                  <a:cubicBezTo>
                    <a:pt x="109" y="39"/>
                    <a:pt x="111" y="39"/>
                    <a:pt x="109" y="40"/>
                  </a:cubicBezTo>
                  <a:cubicBezTo>
                    <a:pt x="108" y="40"/>
                    <a:pt x="109" y="40"/>
                    <a:pt x="111" y="40"/>
                  </a:cubicBezTo>
                  <a:cubicBezTo>
                    <a:pt x="111" y="40"/>
                    <a:pt x="112" y="40"/>
                    <a:pt x="112" y="40"/>
                  </a:cubicBezTo>
                  <a:cubicBezTo>
                    <a:pt x="112" y="40"/>
                    <a:pt x="112" y="40"/>
                    <a:pt x="112" y="40"/>
                  </a:cubicBezTo>
                  <a:cubicBezTo>
                    <a:pt x="113" y="40"/>
                    <a:pt x="116" y="41"/>
                    <a:pt x="119" y="41"/>
                  </a:cubicBezTo>
                  <a:cubicBezTo>
                    <a:pt x="123" y="42"/>
                    <a:pt x="127" y="42"/>
                    <a:pt x="133" y="42"/>
                  </a:cubicBezTo>
                  <a:cubicBezTo>
                    <a:pt x="134" y="42"/>
                    <a:pt x="135" y="42"/>
                    <a:pt x="136" y="42"/>
                  </a:cubicBezTo>
                  <a:cubicBezTo>
                    <a:pt x="148" y="42"/>
                    <a:pt x="144" y="38"/>
                    <a:pt x="140" y="38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7" y="38"/>
                    <a:pt x="136" y="39"/>
                    <a:pt x="135" y="39"/>
                  </a:cubicBezTo>
                  <a:cubicBezTo>
                    <a:pt x="134" y="39"/>
                    <a:pt x="134" y="38"/>
                    <a:pt x="134" y="38"/>
                  </a:cubicBezTo>
                  <a:cubicBezTo>
                    <a:pt x="136" y="38"/>
                    <a:pt x="136" y="37"/>
                    <a:pt x="137" y="36"/>
                  </a:cubicBezTo>
                  <a:cubicBezTo>
                    <a:pt x="137" y="36"/>
                    <a:pt x="137" y="36"/>
                    <a:pt x="138" y="36"/>
                  </a:cubicBezTo>
                  <a:cubicBezTo>
                    <a:pt x="139" y="36"/>
                    <a:pt x="140" y="36"/>
                    <a:pt x="142" y="37"/>
                  </a:cubicBezTo>
                  <a:cubicBezTo>
                    <a:pt x="142" y="37"/>
                    <a:pt x="142" y="37"/>
                    <a:pt x="143" y="37"/>
                  </a:cubicBezTo>
                  <a:cubicBezTo>
                    <a:pt x="144" y="37"/>
                    <a:pt x="146" y="36"/>
                    <a:pt x="148" y="35"/>
                  </a:cubicBezTo>
                  <a:cubicBezTo>
                    <a:pt x="150" y="35"/>
                    <a:pt x="151" y="35"/>
                    <a:pt x="152" y="35"/>
                  </a:cubicBezTo>
                  <a:cubicBezTo>
                    <a:pt x="152" y="35"/>
                    <a:pt x="153" y="35"/>
                    <a:pt x="153" y="35"/>
                  </a:cubicBezTo>
                  <a:cubicBezTo>
                    <a:pt x="154" y="35"/>
                    <a:pt x="154" y="35"/>
                    <a:pt x="154" y="36"/>
                  </a:cubicBezTo>
                  <a:cubicBezTo>
                    <a:pt x="154" y="36"/>
                    <a:pt x="154" y="36"/>
                    <a:pt x="155" y="36"/>
                  </a:cubicBezTo>
                  <a:cubicBezTo>
                    <a:pt x="156" y="36"/>
                    <a:pt x="156" y="36"/>
                    <a:pt x="157" y="36"/>
                  </a:cubicBezTo>
                  <a:cubicBezTo>
                    <a:pt x="158" y="36"/>
                    <a:pt x="159" y="36"/>
                    <a:pt x="160" y="36"/>
                  </a:cubicBezTo>
                  <a:cubicBezTo>
                    <a:pt x="160" y="36"/>
                    <a:pt x="160" y="36"/>
                    <a:pt x="160" y="36"/>
                  </a:cubicBezTo>
                  <a:cubicBezTo>
                    <a:pt x="159" y="37"/>
                    <a:pt x="160" y="37"/>
                    <a:pt x="161" y="37"/>
                  </a:cubicBezTo>
                  <a:cubicBezTo>
                    <a:pt x="161" y="37"/>
                    <a:pt x="161" y="37"/>
                    <a:pt x="161" y="37"/>
                  </a:cubicBezTo>
                  <a:cubicBezTo>
                    <a:pt x="162" y="37"/>
                    <a:pt x="166" y="37"/>
                    <a:pt x="167" y="36"/>
                  </a:cubicBezTo>
                  <a:cubicBezTo>
                    <a:pt x="167" y="35"/>
                    <a:pt x="168" y="34"/>
                    <a:pt x="168" y="33"/>
                  </a:cubicBezTo>
                  <a:cubicBezTo>
                    <a:pt x="164" y="33"/>
                    <a:pt x="162" y="32"/>
                    <a:pt x="160" y="31"/>
                  </a:cubicBezTo>
                  <a:cubicBezTo>
                    <a:pt x="158" y="30"/>
                    <a:pt x="157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6" y="28"/>
                    <a:pt x="156" y="28"/>
                    <a:pt x="156" y="28"/>
                  </a:cubicBezTo>
                  <a:cubicBezTo>
                    <a:pt x="154" y="28"/>
                    <a:pt x="148" y="26"/>
                    <a:pt x="149" y="23"/>
                  </a:cubicBezTo>
                  <a:cubicBezTo>
                    <a:pt x="150" y="20"/>
                    <a:pt x="153" y="18"/>
                    <a:pt x="158" y="16"/>
                  </a:cubicBezTo>
                  <a:cubicBezTo>
                    <a:pt x="162" y="15"/>
                    <a:pt x="164" y="13"/>
                    <a:pt x="165" y="10"/>
                  </a:cubicBezTo>
                  <a:cubicBezTo>
                    <a:pt x="166" y="7"/>
                    <a:pt x="155" y="6"/>
                    <a:pt x="154" y="5"/>
                  </a:cubicBezTo>
                  <a:cubicBezTo>
                    <a:pt x="153" y="5"/>
                    <a:pt x="153" y="5"/>
                    <a:pt x="153" y="5"/>
                  </a:cubicBezTo>
                  <a:cubicBezTo>
                    <a:pt x="150" y="5"/>
                    <a:pt x="142" y="7"/>
                    <a:pt x="138" y="11"/>
                  </a:cubicBezTo>
                  <a:cubicBezTo>
                    <a:pt x="132" y="14"/>
                    <a:pt x="129" y="18"/>
                    <a:pt x="130" y="18"/>
                  </a:cubicBezTo>
                  <a:cubicBezTo>
                    <a:pt x="131" y="18"/>
                    <a:pt x="129" y="19"/>
                    <a:pt x="127" y="19"/>
                  </a:cubicBezTo>
                  <a:cubicBezTo>
                    <a:pt x="127" y="19"/>
                    <a:pt x="127" y="19"/>
                    <a:pt x="126" y="19"/>
                  </a:cubicBezTo>
                  <a:cubicBezTo>
                    <a:pt x="124" y="19"/>
                    <a:pt x="122" y="16"/>
                    <a:pt x="126" y="12"/>
                  </a:cubicBezTo>
                  <a:cubicBezTo>
                    <a:pt x="130" y="9"/>
                    <a:pt x="123" y="7"/>
                    <a:pt x="121" y="7"/>
                  </a:cubicBezTo>
                  <a:cubicBezTo>
                    <a:pt x="121" y="7"/>
                    <a:pt x="121" y="7"/>
                    <a:pt x="121" y="8"/>
                  </a:cubicBezTo>
                  <a:cubicBezTo>
                    <a:pt x="122" y="8"/>
                    <a:pt x="121" y="9"/>
                    <a:pt x="121" y="9"/>
                  </a:cubicBezTo>
                  <a:cubicBezTo>
                    <a:pt x="120" y="9"/>
                    <a:pt x="120" y="9"/>
                    <a:pt x="120" y="9"/>
                  </a:cubicBezTo>
                  <a:cubicBezTo>
                    <a:pt x="120" y="9"/>
                    <a:pt x="120" y="8"/>
                    <a:pt x="120" y="8"/>
                  </a:cubicBezTo>
                  <a:cubicBezTo>
                    <a:pt x="119" y="8"/>
                    <a:pt x="119" y="9"/>
                    <a:pt x="119" y="10"/>
                  </a:cubicBezTo>
                  <a:cubicBezTo>
                    <a:pt x="119" y="10"/>
                    <a:pt x="117" y="10"/>
                    <a:pt x="115" y="11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2" y="11"/>
                    <a:pt x="110" y="10"/>
                    <a:pt x="111" y="10"/>
                  </a:cubicBezTo>
                  <a:cubicBezTo>
                    <a:pt x="111" y="10"/>
                    <a:pt x="107" y="10"/>
                    <a:pt x="102" y="10"/>
                  </a:cubicBezTo>
                  <a:cubicBezTo>
                    <a:pt x="97" y="10"/>
                    <a:pt x="104" y="10"/>
                    <a:pt x="107" y="7"/>
                  </a:cubicBezTo>
                  <a:cubicBezTo>
                    <a:pt x="109" y="6"/>
                    <a:pt x="106" y="5"/>
                    <a:pt x="98" y="4"/>
                  </a:cubicBezTo>
                  <a:cubicBezTo>
                    <a:pt x="97" y="4"/>
                    <a:pt x="97" y="4"/>
                    <a:pt x="96" y="4"/>
                  </a:cubicBezTo>
                  <a:cubicBezTo>
                    <a:pt x="93" y="4"/>
                    <a:pt x="90" y="5"/>
                    <a:pt x="86" y="5"/>
                  </a:cubicBezTo>
                  <a:cubicBezTo>
                    <a:pt x="85" y="5"/>
                    <a:pt x="84" y="6"/>
                    <a:pt x="83" y="6"/>
                  </a:cubicBezTo>
                  <a:cubicBezTo>
                    <a:pt x="81" y="6"/>
                    <a:pt x="82" y="4"/>
                    <a:pt x="87" y="3"/>
                  </a:cubicBezTo>
                  <a:cubicBezTo>
                    <a:pt x="90" y="1"/>
                    <a:pt x="91" y="0"/>
                    <a:pt x="8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1" name="Freeform 241">
              <a:extLst>
                <a:ext uri="{FF2B5EF4-FFF2-40B4-BE49-F238E27FC236}">
                  <a16:creationId xmlns:a16="http://schemas.microsoft.com/office/drawing/2014/main" id="{FEA7090F-DB18-4A38-B4F9-42695F0ACF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33738" y="4381500"/>
              <a:ext cx="95250" cy="25400"/>
            </a:xfrm>
            <a:custGeom>
              <a:avLst/>
              <a:gdLst>
                <a:gd name="T0" fmla="*/ 10 w 35"/>
                <a:gd name="T1" fmla="*/ 0 h 9"/>
                <a:gd name="T2" fmla="*/ 7 w 35"/>
                <a:gd name="T3" fmla="*/ 9 h 9"/>
                <a:gd name="T4" fmla="*/ 22 w 35"/>
                <a:gd name="T5" fmla="*/ 2 h 9"/>
                <a:gd name="T6" fmla="*/ 10 w 3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9">
                  <a:moveTo>
                    <a:pt x="10" y="0"/>
                  </a:moveTo>
                  <a:cubicBezTo>
                    <a:pt x="0" y="0"/>
                    <a:pt x="5" y="7"/>
                    <a:pt x="7" y="9"/>
                  </a:cubicBezTo>
                  <a:cubicBezTo>
                    <a:pt x="15" y="7"/>
                    <a:pt x="35" y="4"/>
                    <a:pt x="22" y="2"/>
                  </a:cubicBezTo>
                  <a:cubicBezTo>
                    <a:pt x="17" y="1"/>
                    <a:pt x="13" y="0"/>
                    <a:pt x="1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2" name="Freeform 242">
              <a:extLst>
                <a:ext uri="{FF2B5EF4-FFF2-40B4-BE49-F238E27FC236}">
                  <a16:creationId xmlns:a16="http://schemas.microsoft.com/office/drawing/2014/main" id="{6257080D-908A-4ED9-A9BE-C3C7D7088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4365625"/>
              <a:ext cx="68263" cy="15875"/>
            </a:xfrm>
            <a:custGeom>
              <a:avLst/>
              <a:gdLst>
                <a:gd name="T0" fmla="*/ 11 w 25"/>
                <a:gd name="T1" fmla="*/ 0 h 6"/>
                <a:gd name="T2" fmla="*/ 10 w 25"/>
                <a:gd name="T3" fmla="*/ 1 h 6"/>
                <a:gd name="T4" fmla="*/ 4 w 25"/>
                <a:gd name="T5" fmla="*/ 2 h 6"/>
                <a:gd name="T6" fmla="*/ 0 w 25"/>
                <a:gd name="T7" fmla="*/ 3 h 6"/>
                <a:gd name="T8" fmla="*/ 9 w 25"/>
                <a:gd name="T9" fmla="*/ 6 h 6"/>
                <a:gd name="T10" fmla="*/ 13 w 25"/>
                <a:gd name="T11" fmla="*/ 6 h 6"/>
                <a:gd name="T12" fmla="*/ 25 w 25"/>
                <a:gd name="T13" fmla="*/ 2 h 6"/>
                <a:gd name="T14" fmla="*/ 17 w 25"/>
                <a:gd name="T15" fmla="*/ 0 h 6"/>
                <a:gd name="T16" fmla="*/ 14 w 25"/>
                <a:gd name="T17" fmla="*/ 0 h 6"/>
                <a:gd name="T18" fmla="*/ 13 w 25"/>
                <a:gd name="T19" fmla="*/ 0 h 6"/>
                <a:gd name="T20" fmla="*/ 12 w 25"/>
                <a:gd name="T21" fmla="*/ 0 h 6"/>
                <a:gd name="T22" fmla="*/ 11 w 25"/>
                <a:gd name="T23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" h="6">
                  <a:moveTo>
                    <a:pt x="11" y="0"/>
                  </a:moveTo>
                  <a:cubicBezTo>
                    <a:pt x="10" y="0"/>
                    <a:pt x="10" y="0"/>
                    <a:pt x="10" y="1"/>
                  </a:cubicBezTo>
                  <a:cubicBezTo>
                    <a:pt x="9" y="1"/>
                    <a:pt x="6" y="1"/>
                    <a:pt x="4" y="2"/>
                  </a:cubicBezTo>
                  <a:cubicBezTo>
                    <a:pt x="3" y="2"/>
                    <a:pt x="2" y="2"/>
                    <a:pt x="0" y="3"/>
                  </a:cubicBezTo>
                  <a:cubicBezTo>
                    <a:pt x="2" y="4"/>
                    <a:pt x="4" y="5"/>
                    <a:pt x="9" y="6"/>
                  </a:cubicBezTo>
                  <a:cubicBezTo>
                    <a:pt x="10" y="6"/>
                    <a:pt x="12" y="6"/>
                    <a:pt x="13" y="6"/>
                  </a:cubicBezTo>
                  <a:cubicBezTo>
                    <a:pt x="19" y="6"/>
                    <a:pt x="25" y="4"/>
                    <a:pt x="25" y="2"/>
                  </a:cubicBezTo>
                  <a:cubicBezTo>
                    <a:pt x="24" y="0"/>
                    <a:pt x="20" y="0"/>
                    <a:pt x="17" y="0"/>
                  </a:cubicBezTo>
                  <a:cubicBezTo>
                    <a:pt x="16" y="0"/>
                    <a:pt x="15" y="0"/>
                    <a:pt x="14" y="0"/>
                  </a:cubicBezTo>
                  <a:cubicBezTo>
                    <a:pt x="14" y="0"/>
                    <a:pt x="13" y="0"/>
                    <a:pt x="1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1" y="0"/>
                    <a:pt x="1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3" name="Freeform 243">
              <a:extLst>
                <a:ext uri="{FF2B5EF4-FFF2-40B4-BE49-F238E27FC236}">
                  <a16:creationId xmlns:a16="http://schemas.microsoft.com/office/drawing/2014/main" id="{55379E56-712A-4A3B-84C7-6155EAC4E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5288" y="4514850"/>
              <a:ext cx="7938" cy="3175"/>
            </a:xfrm>
            <a:custGeom>
              <a:avLst/>
              <a:gdLst>
                <a:gd name="T0" fmla="*/ 3 w 3"/>
                <a:gd name="T1" fmla="*/ 0 h 1"/>
                <a:gd name="T2" fmla="*/ 1 w 3"/>
                <a:gd name="T3" fmla="*/ 0 h 1"/>
                <a:gd name="T4" fmla="*/ 2 w 3"/>
                <a:gd name="T5" fmla="*/ 1 h 1"/>
                <a:gd name="T6" fmla="*/ 2 w 3"/>
                <a:gd name="T7" fmla="*/ 1 h 1"/>
                <a:gd name="T8" fmla="*/ 2 w 3"/>
                <a:gd name="T9" fmla="*/ 0 h 1"/>
                <a:gd name="T10" fmla="*/ 3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2" y="0"/>
                    <a:pt x="1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4" name="Freeform 244">
              <a:extLst>
                <a:ext uri="{FF2B5EF4-FFF2-40B4-BE49-F238E27FC236}">
                  <a16:creationId xmlns:a16="http://schemas.microsoft.com/office/drawing/2014/main" id="{F3DD0C41-52C5-4037-AA3D-55140ED99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43350" y="4673600"/>
              <a:ext cx="19050" cy="1587"/>
            </a:xfrm>
            <a:custGeom>
              <a:avLst/>
              <a:gdLst>
                <a:gd name="T0" fmla="*/ 7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5 w 7"/>
                <a:gd name="T7" fmla="*/ 1 h 1"/>
                <a:gd name="T8" fmla="*/ 7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7" y="0"/>
                  </a:moveTo>
                  <a:cubicBezTo>
                    <a:pt x="6" y="0"/>
                    <a:pt x="4" y="0"/>
                    <a:pt x="2" y="1"/>
                  </a:cubicBezTo>
                  <a:cubicBezTo>
                    <a:pt x="0" y="1"/>
                    <a:pt x="2" y="1"/>
                    <a:pt x="4" y="1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6" y="1"/>
                    <a:pt x="6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5" name="Freeform 245">
              <a:extLst>
                <a:ext uri="{FF2B5EF4-FFF2-40B4-BE49-F238E27FC236}">
                  <a16:creationId xmlns:a16="http://schemas.microsoft.com/office/drawing/2014/main" id="{15E7FD32-7475-4341-9733-9CC6A8771BC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789613" y="4730750"/>
              <a:ext cx="241300" cy="104775"/>
            </a:xfrm>
            <a:custGeom>
              <a:avLst/>
              <a:gdLst>
                <a:gd name="T0" fmla="*/ 51 w 89"/>
                <a:gd name="T1" fmla="*/ 36 h 39"/>
                <a:gd name="T2" fmla="*/ 55 w 89"/>
                <a:gd name="T3" fmla="*/ 36 h 39"/>
                <a:gd name="T4" fmla="*/ 21 w 89"/>
                <a:gd name="T5" fmla="*/ 0 h 39"/>
                <a:gd name="T6" fmla="*/ 9 w 89"/>
                <a:gd name="T7" fmla="*/ 1 h 39"/>
                <a:gd name="T8" fmla="*/ 6 w 89"/>
                <a:gd name="T9" fmla="*/ 3 h 39"/>
                <a:gd name="T10" fmla="*/ 4 w 89"/>
                <a:gd name="T11" fmla="*/ 4 h 39"/>
                <a:gd name="T12" fmla="*/ 2 w 89"/>
                <a:gd name="T13" fmla="*/ 5 h 39"/>
                <a:gd name="T14" fmla="*/ 3 w 89"/>
                <a:gd name="T15" fmla="*/ 5 h 39"/>
                <a:gd name="T16" fmla="*/ 3 w 89"/>
                <a:gd name="T17" fmla="*/ 6 h 39"/>
                <a:gd name="T18" fmla="*/ 4 w 89"/>
                <a:gd name="T19" fmla="*/ 6 h 39"/>
                <a:gd name="T20" fmla="*/ 5 w 89"/>
                <a:gd name="T21" fmla="*/ 6 h 39"/>
                <a:gd name="T22" fmla="*/ 2 w 89"/>
                <a:gd name="T23" fmla="*/ 8 h 39"/>
                <a:gd name="T24" fmla="*/ 4 w 89"/>
                <a:gd name="T25" fmla="*/ 8 h 39"/>
                <a:gd name="T26" fmla="*/ 4 w 89"/>
                <a:gd name="T27" fmla="*/ 13 h 39"/>
                <a:gd name="T28" fmla="*/ 9 w 89"/>
                <a:gd name="T29" fmla="*/ 11 h 39"/>
                <a:gd name="T30" fmla="*/ 8 w 89"/>
                <a:gd name="T31" fmla="*/ 12 h 39"/>
                <a:gd name="T32" fmla="*/ 10 w 89"/>
                <a:gd name="T33" fmla="*/ 11 h 39"/>
                <a:gd name="T34" fmla="*/ 11 w 89"/>
                <a:gd name="T35" fmla="*/ 11 h 39"/>
                <a:gd name="T36" fmla="*/ 11 w 89"/>
                <a:gd name="T37" fmla="*/ 11 h 39"/>
                <a:gd name="T38" fmla="*/ 12 w 89"/>
                <a:gd name="T39" fmla="*/ 15 h 39"/>
                <a:gd name="T40" fmla="*/ 14 w 89"/>
                <a:gd name="T41" fmla="*/ 18 h 39"/>
                <a:gd name="T42" fmla="*/ 23 w 89"/>
                <a:gd name="T43" fmla="*/ 16 h 39"/>
                <a:gd name="T44" fmla="*/ 27 w 89"/>
                <a:gd name="T45" fmla="*/ 18 h 39"/>
                <a:gd name="T46" fmla="*/ 33 w 89"/>
                <a:gd name="T47" fmla="*/ 24 h 39"/>
                <a:gd name="T48" fmla="*/ 33 w 89"/>
                <a:gd name="T49" fmla="*/ 24 h 39"/>
                <a:gd name="T50" fmla="*/ 30 w 89"/>
                <a:gd name="T51" fmla="*/ 24 h 39"/>
                <a:gd name="T52" fmla="*/ 29 w 89"/>
                <a:gd name="T53" fmla="*/ 24 h 39"/>
                <a:gd name="T54" fmla="*/ 16 w 89"/>
                <a:gd name="T55" fmla="*/ 26 h 39"/>
                <a:gd name="T56" fmla="*/ 17 w 89"/>
                <a:gd name="T57" fmla="*/ 26 h 39"/>
                <a:gd name="T58" fmla="*/ 8 w 89"/>
                <a:gd name="T59" fmla="*/ 31 h 39"/>
                <a:gd name="T60" fmla="*/ 19 w 89"/>
                <a:gd name="T61" fmla="*/ 32 h 39"/>
                <a:gd name="T62" fmla="*/ 29 w 89"/>
                <a:gd name="T63" fmla="*/ 32 h 39"/>
                <a:gd name="T64" fmla="*/ 21 w 89"/>
                <a:gd name="T65" fmla="*/ 35 h 39"/>
                <a:gd name="T66" fmla="*/ 5 w 89"/>
                <a:gd name="T67" fmla="*/ 39 h 39"/>
                <a:gd name="T68" fmla="*/ 58 w 89"/>
                <a:gd name="T69" fmla="*/ 36 h 39"/>
                <a:gd name="T70" fmla="*/ 80 w 89"/>
                <a:gd name="T71" fmla="*/ 32 h 39"/>
                <a:gd name="T72" fmla="*/ 77 w 89"/>
                <a:gd name="T73" fmla="*/ 32 h 39"/>
                <a:gd name="T74" fmla="*/ 75 w 89"/>
                <a:gd name="T75" fmla="*/ 32 h 39"/>
                <a:gd name="T76" fmla="*/ 76 w 89"/>
                <a:gd name="T77" fmla="*/ 32 h 39"/>
                <a:gd name="T78" fmla="*/ 79 w 89"/>
                <a:gd name="T79" fmla="*/ 30 h 39"/>
                <a:gd name="T80" fmla="*/ 84 w 89"/>
                <a:gd name="T81" fmla="*/ 26 h 39"/>
                <a:gd name="T82" fmla="*/ 72 w 89"/>
                <a:gd name="T83" fmla="*/ 25 h 39"/>
                <a:gd name="T84" fmla="*/ 69 w 89"/>
                <a:gd name="T85" fmla="*/ 26 h 39"/>
                <a:gd name="T86" fmla="*/ 61 w 89"/>
                <a:gd name="T87" fmla="*/ 22 h 39"/>
                <a:gd name="T88" fmla="*/ 62 w 89"/>
                <a:gd name="T89" fmla="*/ 22 h 39"/>
                <a:gd name="T90" fmla="*/ 29 w 89"/>
                <a:gd name="T91" fmla="*/ 11 h 39"/>
                <a:gd name="T92" fmla="*/ 40 w 89"/>
                <a:gd name="T93" fmla="*/ 5 h 39"/>
                <a:gd name="T94" fmla="*/ 24 w 89"/>
                <a:gd name="T95" fmla="*/ 4 h 39"/>
                <a:gd name="T96" fmla="*/ 21 w 89"/>
                <a:gd name="T97" fmla="*/ 4 h 39"/>
                <a:gd name="T98" fmla="*/ 21 w 89"/>
                <a:gd name="T99" fmla="*/ 3 h 39"/>
                <a:gd name="T100" fmla="*/ 21 w 89"/>
                <a:gd name="T10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9" h="39">
                  <a:moveTo>
                    <a:pt x="53" y="36"/>
                  </a:moveTo>
                  <a:cubicBezTo>
                    <a:pt x="51" y="36"/>
                    <a:pt x="50" y="36"/>
                    <a:pt x="51" y="36"/>
                  </a:cubicBezTo>
                  <a:cubicBezTo>
                    <a:pt x="51" y="36"/>
                    <a:pt x="53" y="36"/>
                    <a:pt x="53" y="36"/>
                  </a:cubicBezTo>
                  <a:cubicBezTo>
                    <a:pt x="53" y="36"/>
                    <a:pt x="55" y="36"/>
                    <a:pt x="55" y="36"/>
                  </a:cubicBezTo>
                  <a:cubicBezTo>
                    <a:pt x="56" y="36"/>
                    <a:pt x="54" y="36"/>
                    <a:pt x="53" y="36"/>
                  </a:cubicBezTo>
                  <a:moveTo>
                    <a:pt x="21" y="0"/>
                  </a:moveTo>
                  <a:cubicBezTo>
                    <a:pt x="21" y="0"/>
                    <a:pt x="21" y="0"/>
                    <a:pt x="20" y="0"/>
                  </a:cubicBezTo>
                  <a:cubicBezTo>
                    <a:pt x="15" y="0"/>
                    <a:pt x="10" y="0"/>
                    <a:pt x="9" y="1"/>
                  </a:cubicBezTo>
                  <a:cubicBezTo>
                    <a:pt x="7" y="2"/>
                    <a:pt x="8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4" y="6"/>
                    <a:pt x="2" y="7"/>
                  </a:cubicBezTo>
                  <a:cubicBezTo>
                    <a:pt x="0" y="8"/>
                    <a:pt x="0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6" y="8"/>
                    <a:pt x="6" y="9"/>
                    <a:pt x="4" y="11"/>
                  </a:cubicBezTo>
                  <a:cubicBezTo>
                    <a:pt x="3" y="12"/>
                    <a:pt x="3" y="13"/>
                    <a:pt x="4" y="13"/>
                  </a:cubicBezTo>
                  <a:cubicBezTo>
                    <a:pt x="4" y="13"/>
                    <a:pt x="5" y="13"/>
                    <a:pt x="6" y="12"/>
                  </a:cubicBezTo>
                  <a:cubicBezTo>
                    <a:pt x="7" y="12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9" y="12"/>
                    <a:pt x="9" y="11"/>
                  </a:cubicBezTo>
                  <a:cubicBezTo>
                    <a:pt x="9" y="11"/>
                    <a:pt x="9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2" y="11"/>
                    <a:pt x="12" y="11"/>
                  </a:cubicBezTo>
                  <a:cubicBezTo>
                    <a:pt x="13" y="12"/>
                    <a:pt x="13" y="13"/>
                    <a:pt x="12" y="15"/>
                  </a:cubicBezTo>
                  <a:cubicBezTo>
                    <a:pt x="11" y="16"/>
                    <a:pt x="12" y="17"/>
                    <a:pt x="13" y="17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18"/>
                    <a:pt x="17" y="17"/>
                    <a:pt x="17" y="17"/>
                  </a:cubicBezTo>
                  <a:cubicBezTo>
                    <a:pt x="16" y="17"/>
                    <a:pt x="19" y="16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8" y="16"/>
                    <a:pt x="27" y="17"/>
                    <a:pt x="27" y="18"/>
                  </a:cubicBezTo>
                  <a:cubicBezTo>
                    <a:pt x="26" y="20"/>
                    <a:pt x="34" y="21"/>
                    <a:pt x="34" y="22"/>
                  </a:cubicBezTo>
                  <a:cubicBezTo>
                    <a:pt x="34" y="23"/>
                    <a:pt x="35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3" y="24"/>
                    <a:pt x="33" y="24"/>
                    <a:pt x="33" y="24"/>
                  </a:cubicBezTo>
                  <a:cubicBezTo>
                    <a:pt x="31" y="24"/>
                    <a:pt x="30" y="24"/>
                    <a:pt x="31" y="24"/>
                  </a:cubicBezTo>
                  <a:cubicBezTo>
                    <a:pt x="31" y="24"/>
                    <a:pt x="31" y="24"/>
                    <a:pt x="30" y="24"/>
                  </a:cubicBezTo>
                  <a:cubicBezTo>
                    <a:pt x="30" y="24"/>
                    <a:pt x="30" y="24"/>
                    <a:pt x="30" y="24"/>
                  </a:cubicBezTo>
                  <a:cubicBezTo>
                    <a:pt x="30" y="24"/>
                    <a:pt x="30" y="24"/>
                    <a:pt x="29" y="24"/>
                  </a:cubicBezTo>
                  <a:cubicBezTo>
                    <a:pt x="27" y="24"/>
                    <a:pt x="25" y="24"/>
                    <a:pt x="22" y="25"/>
                  </a:cubicBezTo>
                  <a:cubicBezTo>
                    <a:pt x="17" y="25"/>
                    <a:pt x="15" y="26"/>
                    <a:pt x="16" y="26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16" y="26"/>
                    <a:pt x="16" y="26"/>
                    <a:pt x="17" y="26"/>
                  </a:cubicBezTo>
                  <a:cubicBezTo>
                    <a:pt x="19" y="26"/>
                    <a:pt x="22" y="28"/>
                    <a:pt x="17" y="29"/>
                  </a:cubicBezTo>
                  <a:cubicBezTo>
                    <a:pt x="12" y="30"/>
                    <a:pt x="7" y="31"/>
                    <a:pt x="8" y="31"/>
                  </a:cubicBezTo>
                  <a:cubicBezTo>
                    <a:pt x="10" y="31"/>
                    <a:pt x="10" y="31"/>
                    <a:pt x="14" y="31"/>
                  </a:cubicBezTo>
                  <a:cubicBezTo>
                    <a:pt x="17" y="32"/>
                    <a:pt x="19" y="31"/>
                    <a:pt x="19" y="32"/>
                  </a:cubicBezTo>
                  <a:cubicBezTo>
                    <a:pt x="18" y="32"/>
                    <a:pt x="22" y="32"/>
                    <a:pt x="28" y="32"/>
                  </a:cubicBezTo>
                  <a:cubicBezTo>
                    <a:pt x="28" y="32"/>
                    <a:pt x="29" y="32"/>
                    <a:pt x="29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5" y="32"/>
                    <a:pt x="32" y="34"/>
                    <a:pt x="21" y="35"/>
                  </a:cubicBezTo>
                  <a:cubicBezTo>
                    <a:pt x="10" y="37"/>
                    <a:pt x="2" y="39"/>
                    <a:pt x="4" y="39"/>
                  </a:cubicBezTo>
                  <a:cubicBezTo>
                    <a:pt x="4" y="39"/>
                    <a:pt x="4" y="39"/>
                    <a:pt x="5" y="39"/>
                  </a:cubicBezTo>
                  <a:cubicBezTo>
                    <a:pt x="7" y="39"/>
                    <a:pt x="21" y="38"/>
                    <a:pt x="38" y="37"/>
                  </a:cubicBezTo>
                  <a:cubicBezTo>
                    <a:pt x="44" y="37"/>
                    <a:pt x="51" y="36"/>
                    <a:pt x="58" y="36"/>
                  </a:cubicBezTo>
                  <a:cubicBezTo>
                    <a:pt x="75" y="35"/>
                    <a:pt x="83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78" y="32"/>
                    <a:pt x="78" y="32"/>
                    <a:pt x="77" y="32"/>
                  </a:cubicBezTo>
                  <a:cubicBezTo>
                    <a:pt x="76" y="32"/>
                    <a:pt x="76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5" y="32"/>
                    <a:pt x="75" y="32"/>
                    <a:pt x="75" y="32"/>
                  </a:cubicBezTo>
                  <a:cubicBezTo>
                    <a:pt x="74" y="32"/>
                    <a:pt x="74" y="32"/>
                    <a:pt x="76" y="32"/>
                  </a:cubicBezTo>
                  <a:cubicBezTo>
                    <a:pt x="77" y="31"/>
                    <a:pt x="79" y="31"/>
                    <a:pt x="78" y="31"/>
                  </a:cubicBezTo>
                  <a:cubicBezTo>
                    <a:pt x="77" y="31"/>
                    <a:pt x="78" y="31"/>
                    <a:pt x="79" y="30"/>
                  </a:cubicBezTo>
                  <a:cubicBezTo>
                    <a:pt x="81" y="30"/>
                    <a:pt x="82" y="30"/>
                    <a:pt x="81" y="30"/>
                  </a:cubicBezTo>
                  <a:cubicBezTo>
                    <a:pt x="81" y="29"/>
                    <a:pt x="89" y="28"/>
                    <a:pt x="84" y="26"/>
                  </a:cubicBezTo>
                  <a:cubicBezTo>
                    <a:pt x="82" y="25"/>
                    <a:pt x="80" y="25"/>
                    <a:pt x="77" y="25"/>
                  </a:cubicBezTo>
                  <a:cubicBezTo>
                    <a:pt x="76" y="25"/>
                    <a:pt x="74" y="25"/>
                    <a:pt x="72" y="25"/>
                  </a:cubicBezTo>
                  <a:cubicBezTo>
                    <a:pt x="71" y="26"/>
                    <a:pt x="70" y="26"/>
                    <a:pt x="69" y="26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7" y="25"/>
                    <a:pt x="68" y="24"/>
                    <a:pt x="66" y="23"/>
                  </a:cubicBezTo>
                  <a:cubicBezTo>
                    <a:pt x="64" y="22"/>
                    <a:pt x="61" y="22"/>
                    <a:pt x="61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2" y="22"/>
                    <a:pt x="62" y="22"/>
                    <a:pt x="62" y="22"/>
                  </a:cubicBezTo>
                  <a:cubicBezTo>
                    <a:pt x="65" y="22"/>
                    <a:pt x="62" y="19"/>
                    <a:pt x="50" y="15"/>
                  </a:cubicBezTo>
                  <a:cubicBezTo>
                    <a:pt x="38" y="12"/>
                    <a:pt x="26" y="11"/>
                    <a:pt x="29" y="11"/>
                  </a:cubicBezTo>
                  <a:cubicBezTo>
                    <a:pt x="33" y="10"/>
                    <a:pt x="34" y="10"/>
                    <a:pt x="32" y="10"/>
                  </a:cubicBezTo>
                  <a:cubicBezTo>
                    <a:pt x="30" y="10"/>
                    <a:pt x="46" y="8"/>
                    <a:pt x="40" y="5"/>
                  </a:cubicBezTo>
                  <a:cubicBezTo>
                    <a:pt x="38" y="4"/>
                    <a:pt x="34" y="3"/>
                    <a:pt x="30" y="3"/>
                  </a:cubicBezTo>
                  <a:cubicBezTo>
                    <a:pt x="28" y="3"/>
                    <a:pt x="26" y="3"/>
                    <a:pt x="24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3"/>
                    <a:pt x="22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3"/>
                    <a:pt x="23" y="2"/>
                    <a:pt x="25" y="1"/>
                  </a:cubicBezTo>
                  <a:cubicBezTo>
                    <a:pt x="28" y="0"/>
                    <a:pt x="26" y="0"/>
                    <a:pt x="2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6" name="Freeform 246">
              <a:extLst>
                <a:ext uri="{FF2B5EF4-FFF2-40B4-BE49-F238E27FC236}">
                  <a16:creationId xmlns:a16="http://schemas.microsoft.com/office/drawing/2014/main" id="{64C145EE-95AD-429A-9158-41F39A910A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11625" y="4629150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1 h 1"/>
                <a:gd name="T4" fmla="*/ 0 w 1"/>
                <a:gd name="T5" fmla="*/ 1 h 1"/>
                <a:gd name="T6" fmla="*/ 1 w 1"/>
                <a:gd name="T7" fmla="*/ 1 h 1"/>
                <a:gd name="T8" fmla="*/ 1 w 1"/>
                <a:gd name="T9" fmla="*/ 0 h 1"/>
                <a:gd name="T10" fmla="*/ 1 w 1"/>
                <a:gd name="T11" fmla="*/ 0 h 1"/>
                <a:gd name="T12" fmla="*/ 1 w 1"/>
                <a:gd name="T13" fmla="*/ 0 h 1"/>
                <a:gd name="T14" fmla="*/ 1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7" name="Freeform 247">
              <a:extLst>
                <a:ext uri="{FF2B5EF4-FFF2-40B4-BE49-F238E27FC236}">
                  <a16:creationId xmlns:a16="http://schemas.microsoft.com/office/drawing/2014/main" id="{4A04D661-3C4D-47D0-B814-BDC5EF4BA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4475" y="4492625"/>
              <a:ext cx="17463" cy="3175"/>
            </a:xfrm>
            <a:custGeom>
              <a:avLst/>
              <a:gdLst>
                <a:gd name="T0" fmla="*/ 6 w 6"/>
                <a:gd name="T1" fmla="*/ 0 h 1"/>
                <a:gd name="T2" fmla="*/ 5 w 6"/>
                <a:gd name="T3" fmla="*/ 0 h 1"/>
                <a:gd name="T4" fmla="*/ 5 w 6"/>
                <a:gd name="T5" fmla="*/ 0 h 1"/>
                <a:gd name="T6" fmla="*/ 3 w 6"/>
                <a:gd name="T7" fmla="*/ 0 h 1"/>
                <a:gd name="T8" fmla="*/ 1 w 6"/>
                <a:gd name="T9" fmla="*/ 0 h 1"/>
                <a:gd name="T10" fmla="*/ 3 w 6"/>
                <a:gd name="T11" fmla="*/ 1 h 1"/>
                <a:gd name="T12" fmla="*/ 5 w 6"/>
                <a:gd name="T13" fmla="*/ 1 h 1"/>
                <a:gd name="T14" fmla="*/ 6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cubicBezTo>
                    <a:pt x="0" y="1"/>
                    <a:pt x="1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8" name="Freeform 248">
              <a:extLst>
                <a:ext uri="{FF2B5EF4-FFF2-40B4-BE49-F238E27FC236}">
                  <a16:creationId xmlns:a16="http://schemas.microsoft.com/office/drawing/2014/main" id="{04057E89-21BF-4E44-A6B7-972653248B3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1875" y="4416425"/>
              <a:ext cx="681038" cy="231775"/>
            </a:xfrm>
            <a:custGeom>
              <a:avLst/>
              <a:gdLst>
                <a:gd name="T0" fmla="*/ 74 w 251"/>
                <a:gd name="T1" fmla="*/ 0 h 85"/>
                <a:gd name="T2" fmla="*/ 11 w 251"/>
                <a:gd name="T3" fmla="*/ 21 h 85"/>
                <a:gd name="T4" fmla="*/ 20 w 251"/>
                <a:gd name="T5" fmla="*/ 26 h 85"/>
                <a:gd name="T6" fmla="*/ 35 w 251"/>
                <a:gd name="T7" fmla="*/ 28 h 85"/>
                <a:gd name="T8" fmla="*/ 70 w 251"/>
                <a:gd name="T9" fmla="*/ 31 h 85"/>
                <a:gd name="T10" fmla="*/ 101 w 251"/>
                <a:gd name="T11" fmla="*/ 30 h 85"/>
                <a:gd name="T12" fmla="*/ 121 w 251"/>
                <a:gd name="T13" fmla="*/ 39 h 85"/>
                <a:gd name="T14" fmla="*/ 134 w 251"/>
                <a:gd name="T15" fmla="*/ 44 h 85"/>
                <a:gd name="T16" fmla="*/ 144 w 251"/>
                <a:gd name="T17" fmla="*/ 49 h 85"/>
                <a:gd name="T18" fmla="*/ 106 w 251"/>
                <a:gd name="T19" fmla="*/ 64 h 85"/>
                <a:gd name="T20" fmla="*/ 86 w 251"/>
                <a:gd name="T21" fmla="*/ 64 h 85"/>
                <a:gd name="T22" fmla="*/ 101 w 251"/>
                <a:gd name="T23" fmla="*/ 69 h 85"/>
                <a:gd name="T24" fmla="*/ 108 w 251"/>
                <a:gd name="T25" fmla="*/ 70 h 85"/>
                <a:gd name="T26" fmla="*/ 122 w 251"/>
                <a:gd name="T27" fmla="*/ 75 h 85"/>
                <a:gd name="T28" fmla="*/ 157 w 251"/>
                <a:gd name="T29" fmla="*/ 77 h 85"/>
                <a:gd name="T30" fmla="*/ 173 w 251"/>
                <a:gd name="T31" fmla="*/ 79 h 85"/>
                <a:gd name="T32" fmla="*/ 180 w 251"/>
                <a:gd name="T33" fmla="*/ 81 h 85"/>
                <a:gd name="T34" fmla="*/ 190 w 251"/>
                <a:gd name="T35" fmla="*/ 81 h 85"/>
                <a:gd name="T36" fmla="*/ 195 w 251"/>
                <a:gd name="T37" fmla="*/ 73 h 85"/>
                <a:gd name="T38" fmla="*/ 185 w 251"/>
                <a:gd name="T39" fmla="*/ 69 h 85"/>
                <a:gd name="T40" fmla="*/ 176 w 251"/>
                <a:gd name="T41" fmla="*/ 65 h 85"/>
                <a:gd name="T42" fmla="*/ 184 w 251"/>
                <a:gd name="T43" fmla="*/ 60 h 85"/>
                <a:gd name="T44" fmla="*/ 199 w 251"/>
                <a:gd name="T45" fmla="*/ 62 h 85"/>
                <a:gd name="T46" fmla="*/ 208 w 251"/>
                <a:gd name="T47" fmla="*/ 63 h 85"/>
                <a:gd name="T48" fmla="*/ 205 w 251"/>
                <a:gd name="T49" fmla="*/ 65 h 85"/>
                <a:gd name="T50" fmla="*/ 207 w 251"/>
                <a:gd name="T51" fmla="*/ 68 h 85"/>
                <a:gd name="T52" fmla="*/ 216 w 251"/>
                <a:gd name="T53" fmla="*/ 70 h 85"/>
                <a:gd name="T54" fmla="*/ 231 w 251"/>
                <a:gd name="T55" fmla="*/ 65 h 85"/>
                <a:gd name="T56" fmla="*/ 236 w 251"/>
                <a:gd name="T57" fmla="*/ 63 h 85"/>
                <a:gd name="T58" fmla="*/ 243 w 251"/>
                <a:gd name="T59" fmla="*/ 62 h 85"/>
                <a:gd name="T60" fmla="*/ 245 w 251"/>
                <a:gd name="T61" fmla="*/ 62 h 85"/>
                <a:gd name="T62" fmla="*/ 244 w 251"/>
                <a:gd name="T63" fmla="*/ 58 h 85"/>
                <a:gd name="T64" fmla="*/ 235 w 251"/>
                <a:gd name="T65" fmla="*/ 58 h 85"/>
                <a:gd name="T66" fmla="*/ 230 w 251"/>
                <a:gd name="T67" fmla="*/ 57 h 85"/>
                <a:gd name="T68" fmla="*/ 226 w 251"/>
                <a:gd name="T69" fmla="*/ 54 h 85"/>
                <a:gd name="T70" fmla="*/ 216 w 251"/>
                <a:gd name="T71" fmla="*/ 53 h 85"/>
                <a:gd name="T72" fmla="*/ 209 w 251"/>
                <a:gd name="T73" fmla="*/ 51 h 85"/>
                <a:gd name="T74" fmla="*/ 202 w 251"/>
                <a:gd name="T75" fmla="*/ 49 h 85"/>
                <a:gd name="T76" fmla="*/ 192 w 251"/>
                <a:gd name="T77" fmla="*/ 46 h 85"/>
                <a:gd name="T78" fmla="*/ 200 w 251"/>
                <a:gd name="T79" fmla="*/ 44 h 85"/>
                <a:gd name="T80" fmla="*/ 199 w 251"/>
                <a:gd name="T81" fmla="*/ 42 h 85"/>
                <a:gd name="T82" fmla="*/ 212 w 251"/>
                <a:gd name="T83" fmla="*/ 35 h 85"/>
                <a:gd name="T84" fmla="*/ 186 w 251"/>
                <a:gd name="T85" fmla="*/ 36 h 85"/>
                <a:gd name="T86" fmla="*/ 204 w 251"/>
                <a:gd name="T87" fmla="*/ 31 h 85"/>
                <a:gd name="T88" fmla="*/ 180 w 251"/>
                <a:gd name="T89" fmla="*/ 33 h 85"/>
                <a:gd name="T90" fmla="*/ 178 w 251"/>
                <a:gd name="T91" fmla="*/ 32 h 85"/>
                <a:gd name="T92" fmla="*/ 178 w 251"/>
                <a:gd name="T93" fmla="*/ 30 h 85"/>
                <a:gd name="T94" fmla="*/ 181 w 251"/>
                <a:gd name="T95" fmla="*/ 28 h 85"/>
                <a:gd name="T96" fmla="*/ 170 w 251"/>
                <a:gd name="T97" fmla="*/ 25 h 85"/>
                <a:gd name="T98" fmla="*/ 166 w 251"/>
                <a:gd name="T99" fmla="*/ 23 h 85"/>
                <a:gd name="T100" fmla="*/ 157 w 251"/>
                <a:gd name="T101" fmla="*/ 22 h 85"/>
                <a:gd name="T102" fmla="*/ 151 w 251"/>
                <a:gd name="T103" fmla="*/ 21 h 85"/>
                <a:gd name="T104" fmla="*/ 147 w 251"/>
                <a:gd name="T105" fmla="*/ 14 h 85"/>
                <a:gd name="T106" fmla="*/ 126 w 251"/>
                <a:gd name="T107" fmla="*/ 16 h 85"/>
                <a:gd name="T108" fmla="*/ 121 w 251"/>
                <a:gd name="T109" fmla="*/ 16 h 85"/>
                <a:gd name="T110" fmla="*/ 113 w 251"/>
                <a:gd name="T111" fmla="*/ 16 h 85"/>
                <a:gd name="T112" fmla="*/ 110 w 251"/>
                <a:gd name="T113" fmla="*/ 13 h 85"/>
                <a:gd name="T114" fmla="*/ 94 w 251"/>
                <a:gd name="T115" fmla="*/ 4 h 85"/>
                <a:gd name="T116" fmla="*/ 77 w 251"/>
                <a:gd name="T117" fmla="*/ 6 h 85"/>
                <a:gd name="T118" fmla="*/ 70 w 251"/>
                <a:gd name="T119" fmla="*/ 13 h 85"/>
                <a:gd name="T120" fmla="*/ 50 w 251"/>
                <a:gd name="T121" fmla="*/ 22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1" h="85">
                  <a:moveTo>
                    <a:pt x="76" y="7"/>
                  </a:moveTo>
                  <a:cubicBezTo>
                    <a:pt x="76" y="7"/>
                    <a:pt x="77" y="7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8"/>
                    <a:pt x="77" y="8"/>
                    <a:pt x="76" y="8"/>
                  </a:cubicBezTo>
                  <a:cubicBezTo>
                    <a:pt x="76" y="7"/>
                    <a:pt x="76" y="7"/>
                    <a:pt x="76" y="7"/>
                  </a:cubicBezTo>
                  <a:moveTo>
                    <a:pt x="74" y="0"/>
                  </a:moveTo>
                  <a:cubicBezTo>
                    <a:pt x="69" y="0"/>
                    <a:pt x="64" y="0"/>
                    <a:pt x="59" y="0"/>
                  </a:cubicBezTo>
                  <a:cubicBezTo>
                    <a:pt x="49" y="1"/>
                    <a:pt x="41" y="3"/>
                    <a:pt x="37" y="4"/>
                  </a:cubicBezTo>
                  <a:cubicBezTo>
                    <a:pt x="33" y="5"/>
                    <a:pt x="27" y="7"/>
                    <a:pt x="24" y="8"/>
                  </a:cubicBezTo>
                  <a:cubicBezTo>
                    <a:pt x="20" y="9"/>
                    <a:pt x="0" y="13"/>
                    <a:pt x="9" y="16"/>
                  </a:cubicBezTo>
                  <a:cubicBezTo>
                    <a:pt x="17" y="19"/>
                    <a:pt x="22" y="21"/>
                    <a:pt x="18" y="21"/>
                  </a:cubicBezTo>
                  <a:cubicBezTo>
                    <a:pt x="18" y="21"/>
                    <a:pt x="17" y="21"/>
                    <a:pt x="16" y="21"/>
                  </a:cubicBezTo>
                  <a:cubicBezTo>
                    <a:pt x="15" y="21"/>
                    <a:pt x="13" y="21"/>
                    <a:pt x="11" y="21"/>
                  </a:cubicBezTo>
                  <a:cubicBezTo>
                    <a:pt x="7" y="21"/>
                    <a:pt x="3" y="21"/>
                    <a:pt x="4" y="23"/>
                  </a:cubicBezTo>
                  <a:cubicBezTo>
                    <a:pt x="6" y="24"/>
                    <a:pt x="10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1" y="26"/>
                    <a:pt x="13" y="26"/>
                  </a:cubicBezTo>
                  <a:cubicBezTo>
                    <a:pt x="15" y="26"/>
                    <a:pt x="16" y="26"/>
                    <a:pt x="17" y="26"/>
                  </a:cubicBezTo>
                  <a:cubicBezTo>
                    <a:pt x="19" y="26"/>
                    <a:pt x="20" y="26"/>
                    <a:pt x="20" y="26"/>
                  </a:cubicBezTo>
                  <a:cubicBezTo>
                    <a:pt x="20" y="26"/>
                    <a:pt x="21" y="26"/>
                    <a:pt x="21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2" y="26"/>
                    <a:pt x="22" y="26"/>
                    <a:pt x="23" y="26"/>
                  </a:cubicBezTo>
                  <a:cubicBezTo>
                    <a:pt x="23" y="26"/>
                    <a:pt x="25" y="26"/>
                    <a:pt x="26" y="26"/>
                  </a:cubicBezTo>
                  <a:cubicBezTo>
                    <a:pt x="26" y="26"/>
                    <a:pt x="27" y="26"/>
                    <a:pt x="27" y="26"/>
                  </a:cubicBezTo>
                  <a:cubicBezTo>
                    <a:pt x="28" y="26"/>
                    <a:pt x="28" y="26"/>
                    <a:pt x="28" y="27"/>
                  </a:cubicBezTo>
                  <a:cubicBezTo>
                    <a:pt x="27" y="28"/>
                    <a:pt x="32" y="28"/>
                    <a:pt x="35" y="28"/>
                  </a:cubicBezTo>
                  <a:cubicBezTo>
                    <a:pt x="37" y="28"/>
                    <a:pt x="38" y="28"/>
                    <a:pt x="39" y="28"/>
                  </a:cubicBezTo>
                  <a:cubicBezTo>
                    <a:pt x="39" y="28"/>
                    <a:pt x="39" y="28"/>
                    <a:pt x="39" y="28"/>
                  </a:cubicBezTo>
                  <a:cubicBezTo>
                    <a:pt x="43" y="28"/>
                    <a:pt x="43" y="30"/>
                    <a:pt x="52" y="31"/>
                  </a:cubicBezTo>
                  <a:cubicBezTo>
                    <a:pt x="55" y="31"/>
                    <a:pt x="58" y="31"/>
                    <a:pt x="60" y="31"/>
                  </a:cubicBezTo>
                  <a:cubicBezTo>
                    <a:pt x="65" y="31"/>
                    <a:pt x="66" y="31"/>
                    <a:pt x="65" y="30"/>
                  </a:cubicBezTo>
                  <a:cubicBezTo>
                    <a:pt x="64" y="30"/>
                    <a:pt x="64" y="29"/>
                    <a:pt x="64" y="29"/>
                  </a:cubicBezTo>
                  <a:cubicBezTo>
                    <a:pt x="65" y="29"/>
                    <a:pt x="67" y="30"/>
                    <a:pt x="70" y="31"/>
                  </a:cubicBezTo>
                  <a:cubicBezTo>
                    <a:pt x="74" y="32"/>
                    <a:pt x="77" y="32"/>
                    <a:pt x="78" y="32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78" y="32"/>
                    <a:pt x="78" y="32"/>
                    <a:pt x="79" y="32"/>
                  </a:cubicBezTo>
                  <a:cubicBezTo>
                    <a:pt x="81" y="32"/>
                    <a:pt x="84" y="32"/>
                    <a:pt x="88" y="33"/>
                  </a:cubicBezTo>
                  <a:cubicBezTo>
                    <a:pt x="91" y="33"/>
                    <a:pt x="94" y="33"/>
                    <a:pt x="96" y="33"/>
                  </a:cubicBezTo>
                  <a:cubicBezTo>
                    <a:pt x="98" y="33"/>
                    <a:pt x="99" y="33"/>
                    <a:pt x="101" y="33"/>
                  </a:cubicBezTo>
                  <a:cubicBezTo>
                    <a:pt x="105" y="32"/>
                    <a:pt x="103" y="31"/>
                    <a:pt x="101" y="30"/>
                  </a:cubicBezTo>
                  <a:cubicBezTo>
                    <a:pt x="98" y="28"/>
                    <a:pt x="101" y="28"/>
                    <a:pt x="102" y="27"/>
                  </a:cubicBezTo>
                  <a:cubicBezTo>
                    <a:pt x="102" y="27"/>
                    <a:pt x="102" y="27"/>
                    <a:pt x="103" y="27"/>
                  </a:cubicBezTo>
                  <a:cubicBezTo>
                    <a:pt x="103" y="27"/>
                    <a:pt x="103" y="28"/>
                    <a:pt x="105" y="29"/>
                  </a:cubicBezTo>
                  <a:cubicBezTo>
                    <a:pt x="107" y="31"/>
                    <a:pt x="113" y="31"/>
                    <a:pt x="112" y="32"/>
                  </a:cubicBezTo>
                  <a:cubicBezTo>
                    <a:pt x="111" y="34"/>
                    <a:pt x="111" y="35"/>
                    <a:pt x="114" y="35"/>
                  </a:cubicBezTo>
                  <a:cubicBezTo>
                    <a:pt x="117" y="35"/>
                    <a:pt x="118" y="35"/>
                    <a:pt x="116" y="35"/>
                  </a:cubicBezTo>
                  <a:cubicBezTo>
                    <a:pt x="114" y="36"/>
                    <a:pt x="121" y="37"/>
                    <a:pt x="121" y="39"/>
                  </a:cubicBezTo>
                  <a:cubicBezTo>
                    <a:pt x="121" y="41"/>
                    <a:pt x="118" y="41"/>
                    <a:pt x="121" y="41"/>
                  </a:cubicBezTo>
                  <a:cubicBezTo>
                    <a:pt x="121" y="41"/>
                    <a:pt x="122" y="41"/>
                    <a:pt x="123" y="41"/>
                  </a:cubicBezTo>
                  <a:cubicBezTo>
                    <a:pt x="126" y="41"/>
                    <a:pt x="129" y="41"/>
                    <a:pt x="129" y="41"/>
                  </a:cubicBezTo>
                  <a:cubicBezTo>
                    <a:pt x="130" y="41"/>
                    <a:pt x="130" y="41"/>
                    <a:pt x="130" y="41"/>
                  </a:cubicBezTo>
                  <a:cubicBezTo>
                    <a:pt x="129" y="42"/>
                    <a:pt x="129" y="42"/>
                    <a:pt x="131" y="43"/>
                  </a:cubicBezTo>
                  <a:cubicBezTo>
                    <a:pt x="132" y="43"/>
                    <a:pt x="133" y="44"/>
                    <a:pt x="133" y="44"/>
                  </a:cubicBezTo>
                  <a:cubicBezTo>
                    <a:pt x="134" y="44"/>
                    <a:pt x="134" y="44"/>
                    <a:pt x="134" y="44"/>
                  </a:cubicBezTo>
                  <a:cubicBezTo>
                    <a:pt x="134" y="43"/>
                    <a:pt x="135" y="43"/>
                    <a:pt x="135" y="43"/>
                  </a:cubicBezTo>
                  <a:cubicBezTo>
                    <a:pt x="136" y="43"/>
                    <a:pt x="137" y="44"/>
                    <a:pt x="138" y="44"/>
                  </a:cubicBezTo>
                  <a:cubicBezTo>
                    <a:pt x="139" y="45"/>
                    <a:pt x="138" y="46"/>
                    <a:pt x="140" y="46"/>
                  </a:cubicBezTo>
                  <a:cubicBezTo>
                    <a:pt x="142" y="47"/>
                    <a:pt x="143" y="47"/>
                    <a:pt x="144" y="47"/>
                  </a:cubicBezTo>
                  <a:cubicBezTo>
                    <a:pt x="144" y="47"/>
                    <a:pt x="145" y="47"/>
                    <a:pt x="145" y="47"/>
                  </a:cubicBezTo>
                  <a:cubicBezTo>
                    <a:pt x="145" y="47"/>
                    <a:pt x="145" y="47"/>
                    <a:pt x="145" y="47"/>
                  </a:cubicBezTo>
                  <a:cubicBezTo>
                    <a:pt x="146" y="47"/>
                    <a:pt x="145" y="48"/>
                    <a:pt x="144" y="49"/>
                  </a:cubicBezTo>
                  <a:cubicBezTo>
                    <a:pt x="144" y="50"/>
                    <a:pt x="144" y="51"/>
                    <a:pt x="143" y="52"/>
                  </a:cubicBezTo>
                  <a:cubicBezTo>
                    <a:pt x="143" y="53"/>
                    <a:pt x="140" y="54"/>
                    <a:pt x="138" y="54"/>
                  </a:cubicBezTo>
                  <a:cubicBezTo>
                    <a:pt x="133" y="55"/>
                    <a:pt x="119" y="57"/>
                    <a:pt x="115" y="59"/>
                  </a:cubicBezTo>
                  <a:cubicBezTo>
                    <a:pt x="111" y="62"/>
                    <a:pt x="110" y="64"/>
                    <a:pt x="110" y="64"/>
                  </a:cubicBezTo>
                  <a:cubicBezTo>
                    <a:pt x="110" y="64"/>
                    <a:pt x="110" y="64"/>
                    <a:pt x="110" y="64"/>
                  </a:cubicBezTo>
                  <a:cubicBezTo>
                    <a:pt x="110" y="64"/>
                    <a:pt x="109" y="64"/>
                    <a:pt x="108" y="64"/>
                  </a:cubicBezTo>
                  <a:cubicBezTo>
                    <a:pt x="108" y="64"/>
                    <a:pt x="107" y="64"/>
                    <a:pt x="106" y="64"/>
                  </a:cubicBezTo>
                  <a:cubicBezTo>
                    <a:pt x="105" y="64"/>
                    <a:pt x="103" y="65"/>
                    <a:pt x="103" y="65"/>
                  </a:cubicBezTo>
                  <a:cubicBezTo>
                    <a:pt x="103" y="65"/>
                    <a:pt x="103" y="65"/>
                    <a:pt x="103" y="65"/>
                  </a:cubicBezTo>
                  <a:cubicBezTo>
                    <a:pt x="101" y="65"/>
                    <a:pt x="101" y="64"/>
                    <a:pt x="101" y="64"/>
                  </a:cubicBezTo>
                  <a:cubicBezTo>
                    <a:pt x="101" y="64"/>
                    <a:pt x="101" y="64"/>
                    <a:pt x="101" y="64"/>
                  </a:cubicBezTo>
                  <a:cubicBezTo>
                    <a:pt x="101" y="64"/>
                    <a:pt x="100" y="64"/>
                    <a:pt x="98" y="64"/>
                  </a:cubicBezTo>
                  <a:cubicBezTo>
                    <a:pt x="96" y="65"/>
                    <a:pt x="94" y="65"/>
                    <a:pt x="92" y="65"/>
                  </a:cubicBezTo>
                  <a:cubicBezTo>
                    <a:pt x="90" y="65"/>
                    <a:pt x="88" y="65"/>
                    <a:pt x="86" y="64"/>
                  </a:cubicBezTo>
                  <a:cubicBezTo>
                    <a:pt x="82" y="64"/>
                    <a:pt x="78" y="64"/>
                    <a:pt x="74" y="64"/>
                  </a:cubicBezTo>
                  <a:cubicBezTo>
                    <a:pt x="70" y="64"/>
                    <a:pt x="67" y="64"/>
                    <a:pt x="65" y="65"/>
                  </a:cubicBezTo>
                  <a:cubicBezTo>
                    <a:pt x="61" y="66"/>
                    <a:pt x="58" y="67"/>
                    <a:pt x="59" y="68"/>
                  </a:cubicBezTo>
                  <a:cubicBezTo>
                    <a:pt x="61" y="69"/>
                    <a:pt x="66" y="70"/>
                    <a:pt x="71" y="70"/>
                  </a:cubicBezTo>
                  <a:cubicBezTo>
                    <a:pt x="80" y="70"/>
                    <a:pt x="88" y="69"/>
                    <a:pt x="93" y="69"/>
                  </a:cubicBezTo>
                  <a:cubicBezTo>
                    <a:pt x="96" y="69"/>
                    <a:pt x="98" y="69"/>
                    <a:pt x="100" y="69"/>
                  </a:cubicBezTo>
                  <a:cubicBezTo>
                    <a:pt x="101" y="69"/>
                    <a:pt x="102" y="69"/>
                    <a:pt x="101" y="69"/>
                  </a:cubicBezTo>
                  <a:cubicBezTo>
                    <a:pt x="101" y="70"/>
                    <a:pt x="101" y="70"/>
                    <a:pt x="102" y="70"/>
                  </a:cubicBezTo>
                  <a:cubicBezTo>
                    <a:pt x="102" y="70"/>
                    <a:pt x="102" y="70"/>
                    <a:pt x="103" y="70"/>
                  </a:cubicBezTo>
                  <a:cubicBezTo>
                    <a:pt x="104" y="70"/>
                    <a:pt x="104" y="69"/>
                    <a:pt x="105" y="69"/>
                  </a:cubicBezTo>
                  <a:cubicBezTo>
                    <a:pt x="105" y="69"/>
                    <a:pt x="105" y="69"/>
                    <a:pt x="105" y="69"/>
                  </a:cubicBezTo>
                  <a:cubicBezTo>
                    <a:pt x="106" y="69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0"/>
                    <a:pt x="108" y="70"/>
                    <a:pt x="108" y="70"/>
                  </a:cubicBezTo>
                  <a:cubicBezTo>
                    <a:pt x="109" y="70"/>
                    <a:pt x="109" y="70"/>
                    <a:pt x="109" y="70"/>
                  </a:cubicBezTo>
                  <a:cubicBezTo>
                    <a:pt x="110" y="70"/>
                    <a:pt x="110" y="70"/>
                    <a:pt x="112" y="71"/>
                  </a:cubicBezTo>
                  <a:cubicBezTo>
                    <a:pt x="113" y="72"/>
                    <a:pt x="117" y="73"/>
                    <a:pt x="117" y="74"/>
                  </a:cubicBezTo>
                  <a:cubicBezTo>
                    <a:pt x="117" y="74"/>
                    <a:pt x="117" y="75"/>
                    <a:pt x="118" y="75"/>
                  </a:cubicBezTo>
                  <a:cubicBezTo>
                    <a:pt x="118" y="75"/>
                    <a:pt x="118" y="74"/>
                    <a:pt x="119" y="74"/>
                  </a:cubicBezTo>
                  <a:cubicBezTo>
                    <a:pt x="119" y="74"/>
                    <a:pt x="119" y="74"/>
                    <a:pt x="119" y="74"/>
                  </a:cubicBezTo>
                  <a:cubicBezTo>
                    <a:pt x="120" y="74"/>
                    <a:pt x="121" y="74"/>
                    <a:pt x="122" y="75"/>
                  </a:cubicBezTo>
                  <a:cubicBezTo>
                    <a:pt x="124" y="75"/>
                    <a:pt x="124" y="76"/>
                    <a:pt x="121" y="76"/>
                  </a:cubicBezTo>
                  <a:cubicBezTo>
                    <a:pt x="118" y="76"/>
                    <a:pt x="119" y="78"/>
                    <a:pt x="126" y="80"/>
                  </a:cubicBezTo>
                  <a:cubicBezTo>
                    <a:pt x="132" y="81"/>
                    <a:pt x="143" y="83"/>
                    <a:pt x="153" y="85"/>
                  </a:cubicBezTo>
                  <a:cubicBezTo>
                    <a:pt x="155" y="85"/>
                    <a:pt x="157" y="85"/>
                    <a:pt x="159" y="85"/>
                  </a:cubicBezTo>
                  <a:cubicBezTo>
                    <a:pt x="166" y="85"/>
                    <a:pt x="170" y="83"/>
                    <a:pt x="163" y="81"/>
                  </a:cubicBezTo>
                  <a:cubicBezTo>
                    <a:pt x="156" y="79"/>
                    <a:pt x="154" y="77"/>
                    <a:pt x="156" y="77"/>
                  </a:cubicBezTo>
                  <a:cubicBezTo>
                    <a:pt x="157" y="77"/>
                    <a:pt x="157" y="77"/>
                    <a:pt x="157" y="77"/>
                  </a:cubicBezTo>
                  <a:cubicBezTo>
                    <a:pt x="160" y="77"/>
                    <a:pt x="162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3" y="77"/>
                    <a:pt x="163" y="77"/>
                    <a:pt x="163" y="77"/>
                  </a:cubicBezTo>
                  <a:cubicBezTo>
                    <a:pt x="164" y="77"/>
                    <a:pt x="166" y="78"/>
                    <a:pt x="168" y="78"/>
                  </a:cubicBezTo>
                  <a:cubicBezTo>
                    <a:pt x="169" y="79"/>
                    <a:pt x="171" y="80"/>
                    <a:pt x="172" y="80"/>
                  </a:cubicBezTo>
                  <a:cubicBezTo>
                    <a:pt x="172" y="80"/>
                    <a:pt x="172" y="79"/>
                    <a:pt x="173" y="79"/>
                  </a:cubicBezTo>
                  <a:cubicBezTo>
                    <a:pt x="173" y="79"/>
                    <a:pt x="173" y="79"/>
                    <a:pt x="173" y="79"/>
                  </a:cubicBezTo>
                  <a:cubicBezTo>
                    <a:pt x="174" y="79"/>
                    <a:pt x="174" y="79"/>
                    <a:pt x="175" y="79"/>
                  </a:cubicBezTo>
                  <a:cubicBezTo>
                    <a:pt x="176" y="80"/>
                    <a:pt x="177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0"/>
                    <a:pt x="179" y="80"/>
                    <a:pt x="179" y="80"/>
                  </a:cubicBezTo>
                  <a:cubicBezTo>
                    <a:pt x="179" y="81"/>
                    <a:pt x="179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0" y="81"/>
                    <a:pt x="180" y="81"/>
                    <a:pt x="180" y="81"/>
                  </a:cubicBezTo>
                  <a:cubicBezTo>
                    <a:pt x="181" y="81"/>
                    <a:pt x="182" y="81"/>
                    <a:pt x="183" y="81"/>
                  </a:cubicBezTo>
                  <a:cubicBezTo>
                    <a:pt x="183" y="82"/>
                    <a:pt x="185" y="82"/>
                    <a:pt x="186" y="83"/>
                  </a:cubicBezTo>
                  <a:cubicBezTo>
                    <a:pt x="187" y="83"/>
                    <a:pt x="187" y="83"/>
                    <a:pt x="188" y="83"/>
                  </a:cubicBezTo>
                  <a:cubicBezTo>
                    <a:pt x="188" y="83"/>
                    <a:pt x="189" y="83"/>
                    <a:pt x="188" y="82"/>
                  </a:cubicBezTo>
                  <a:cubicBezTo>
                    <a:pt x="188" y="82"/>
                    <a:pt x="188" y="81"/>
                    <a:pt x="189" y="81"/>
                  </a:cubicBezTo>
                  <a:cubicBezTo>
                    <a:pt x="189" y="81"/>
                    <a:pt x="190" y="81"/>
                    <a:pt x="190" y="81"/>
                  </a:cubicBezTo>
                  <a:cubicBezTo>
                    <a:pt x="190" y="81"/>
                    <a:pt x="190" y="81"/>
                    <a:pt x="190" y="81"/>
                  </a:cubicBezTo>
                  <a:cubicBezTo>
                    <a:pt x="191" y="81"/>
                    <a:pt x="193" y="80"/>
                    <a:pt x="193" y="79"/>
                  </a:cubicBezTo>
                  <a:cubicBezTo>
                    <a:pt x="193" y="78"/>
                    <a:pt x="193" y="78"/>
                    <a:pt x="193" y="78"/>
                  </a:cubicBezTo>
                  <a:cubicBezTo>
                    <a:pt x="193" y="78"/>
                    <a:pt x="193" y="78"/>
                    <a:pt x="194" y="78"/>
                  </a:cubicBezTo>
                  <a:cubicBezTo>
                    <a:pt x="194" y="78"/>
                    <a:pt x="195" y="79"/>
                    <a:pt x="195" y="79"/>
                  </a:cubicBezTo>
                  <a:cubicBezTo>
                    <a:pt x="197" y="79"/>
                    <a:pt x="199" y="78"/>
                    <a:pt x="198" y="76"/>
                  </a:cubicBezTo>
                  <a:cubicBezTo>
                    <a:pt x="197" y="74"/>
                    <a:pt x="193" y="73"/>
                    <a:pt x="195" y="73"/>
                  </a:cubicBezTo>
                  <a:cubicBezTo>
                    <a:pt x="197" y="73"/>
                    <a:pt x="196" y="72"/>
                    <a:pt x="194" y="72"/>
                  </a:cubicBezTo>
                  <a:cubicBezTo>
                    <a:pt x="192" y="72"/>
                    <a:pt x="191" y="72"/>
                    <a:pt x="192" y="71"/>
                  </a:cubicBezTo>
                  <a:cubicBezTo>
                    <a:pt x="193" y="71"/>
                    <a:pt x="192" y="71"/>
                    <a:pt x="191" y="71"/>
                  </a:cubicBezTo>
                  <a:cubicBezTo>
                    <a:pt x="190" y="71"/>
                    <a:pt x="190" y="71"/>
                    <a:pt x="189" y="71"/>
                  </a:cubicBezTo>
                  <a:cubicBezTo>
                    <a:pt x="189" y="71"/>
                    <a:pt x="189" y="71"/>
                    <a:pt x="189" y="71"/>
                  </a:cubicBezTo>
                  <a:cubicBezTo>
                    <a:pt x="187" y="71"/>
                    <a:pt x="187" y="70"/>
                    <a:pt x="187" y="70"/>
                  </a:cubicBezTo>
                  <a:cubicBezTo>
                    <a:pt x="187" y="69"/>
                    <a:pt x="186" y="69"/>
                    <a:pt x="185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4" y="69"/>
                    <a:pt x="184" y="69"/>
                    <a:pt x="184" y="69"/>
                  </a:cubicBezTo>
                  <a:cubicBezTo>
                    <a:pt x="183" y="69"/>
                    <a:pt x="181" y="69"/>
                    <a:pt x="181" y="68"/>
                  </a:cubicBezTo>
                  <a:cubicBezTo>
                    <a:pt x="180" y="67"/>
                    <a:pt x="182" y="66"/>
                    <a:pt x="180" y="66"/>
                  </a:cubicBezTo>
                  <a:cubicBezTo>
                    <a:pt x="178" y="66"/>
                    <a:pt x="179" y="65"/>
                    <a:pt x="177" y="65"/>
                  </a:cubicBezTo>
                  <a:cubicBezTo>
                    <a:pt x="177" y="65"/>
                    <a:pt x="177" y="65"/>
                    <a:pt x="176" y="65"/>
                  </a:cubicBezTo>
                  <a:cubicBezTo>
                    <a:pt x="176" y="65"/>
                    <a:pt x="176" y="65"/>
                    <a:pt x="176" y="65"/>
                  </a:cubicBezTo>
                  <a:cubicBezTo>
                    <a:pt x="174" y="65"/>
                    <a:pt x="178" y="64"/>
                    <a:pt x="175" y="63"/>
                  </a:cubicBezTo>
                  <a:cubicBezTo>
                    <a:pt x="174" y="62"/>
                    <a:pt x="172" y="61"/>
                    <a:pt x="173" y="61"/>
                  </a:cubicBezTo>
                  <a:cubicBezTo>
                    <a:pt x="173" y="61"/>
                    <a:pt x="174" y="61"/>
                    <a:pt x="176" y="62"/>
                  </a:cubicBezTo>
                  <a:cubicBezTo>
                    <a:pt x="179" y="62"/>
                    <a:pt x="181" y="62"/>
                    <a:pt x="182" y="62"/>
                  </a:cubicBezTo>
                  <a:cubicBezTo>
                    <a:pt x="184" y="62"/>
                    <a:pt x="184" y="62"/>
                    <a:pt x="184" y="61"/>
                  </a:cubicBezTo>
                  <a:cubicBezTo>
                    <a:pt x="183" y="61"/>
                    <a:pt x="183" y="60"/>
                    <a:pt x="183" y="60"/>
                  </a:cubicBezTo>
                  <a:cubicBezTo>
                    <a:pt x="184" y="60"/>
                    <a:pt x="184" y="60"/>
                    <a:pt x="184" y="60"/>
                  </a:cubicBezTo>
                  <a:cubicBezTo>
                    <a:pt x="185" y="61"/>
                    <a:pt x="185" y="61"/>
                    <a:pt x="186" y="61"/>
                  </a:cubicBezTo>
                  <a:cubicBezTo>
                    <a:pt x="186" y="61"/>
                    <a:pt x="186" y="61"/>
                    <a:pt x="187" y="61"/>
                  </a:cubicBezTo>
                  <a:cubicBezTo>
                    <a:pt x="187" y="61"/>
                    <a:pt x="188" y="60"/>
                    <a:pt x="186" y="60"/>
                  </a:cubicBezTo>
                  <a:cubicBezTo>
                    <a:pt x="185" y="60"/>
                    <a:pt x="186" y="59"/>
                    <a:pt x="187" y="59"/>
                  </a:cubicBezTo>
                  <a:cubicBezTo>
                    <a:pt x="187" y="59"/>
                    <a:pt x="188" y="59"/>
                    <a:pt x="188" y="59"/>
                  </a:cubicBezTo>
                  <a:cubicBezTo>
                    <a:pt x="190" y="60"/>
                    <a:pt x="189" y="61"/>
                    <a:pt x="194" y="62"/>
                  </a:cubicBezTo>
                  <a:cubicBezTo>
                    <a:pt x="196" y="62"/>
                    <a:pt x="197" y="62"/>
                    <a:pt x="199" y="62"/>
                  </a:cubicBezTo>
                  <a:cubicBezTo>
                    <a:pt x="200" y="62"/>
                    <a:pt x="200" y="62"/>
                    <a:pt x="201" y="62"/>
                  </a:cubicBezTo>
                  <a:cubicBezTo>
                    <a:pt x="201" y="62"/>
                    <a:pt x="202" y="62"/>
                    <a:pt x="202" y="62"/>
                  </a:cubicBezTo>
                  <a:cubicBezTo>
                    <a:pt x="202" y="62"/>
                    <a:pt x="202" y="62"/>
                    <a:pt x="201" y="62"/>
                  </a:cubicBezTo>
                  <a:cubicBezTo>
                    <a:pt x="200" y="63"/>
                    <a:pt x="201" y="63"/>
                    <a:pt x="202" y="63"/>
                  </a:cubicBezTo>
                  <a:cubicBezTo>
                    <a:pt x="203" y="63"/>
                    <a:pt x="204" y="63"/>
                    <a:pt x="206" y="62"/>
                  </a:cubicBezTo>
                  <a:cubicBezTo>
                    <a:pt x="208" y="62"/>
                    <a:pt x="210" y="62"/>
                    <a:pt x="210" y="62"/>
                  </a:cubicBezTo>
                  <a:cubicBezTo>
                    <a:pt x="211" y="62"/>
                    <a:pt x="211" y="62"/>
                    <a:pt x="208" y="63"/>
                  </a:cubicBezTo>
                  <a:cubicBezTo>
                    <a:pt x="205" y="64"/>
                    <a:pt x="203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5"/>
                    <a:pt x="205" y="65"/>
                  </a:cubicBezTo>
                  <a:cubicBezTo>
                    <a:pt x="204" y="65"/>
                    <a:pt x="203" y="65"/>
                    <a:pt x="204" y="65"/>
                  </a:cubicBezTo>
                  <a:cubicBezTo>
                    <a:pt x="204" y="65"/>
                    <a:pt x="204" y="65"/>
                    <a:pt x="204" y="65"/>
                  </a:cubicBezTo>
                  <a:cubicBezTo>
                    <a:pt x="205" y="65"/>
                    <a:pt x="205" y="65"/>
                    <a:pt x="205" y="65"/>
                  </a:cubicBezTo>
                  <a:cubicBezTo>
                    <a:pt x="206" y="65"/>
                    <a:pt x="206" y="66"/>
                    <a:pt x="205" y="66"/>
                  </a:cubicBezTo>
                  <a:cubicBezTo>
                    <a:pt x="203" y="66"/>
                    <a:pt x="204" y="67"/>
                    <a:pt x="205" y="67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5" y="67"/>
                    <a:pt x="205" y="67"/>
                    <a:pt x="206" y="67"/>
                  </a:cubicBezTo>
                  <a:cubicBezTo>
                    <a:pt x="207" y="67"/>
                    <a:pt x="206" y="67"/>
                    <a:pt x="206" y="68"/>
                  </a:cubicBezTo>
                  <a:cubicBezTo>
                    <a:pt x="206" y="68"/>
                    <a:pt x="206" y="68"/>
                    <a:pt x="207" y="68"/>
                  </a:cubicBezTo>
                  <a:cubicBezTo>
                    <a:pt x="207" y="68"/>
                    <a:pt x="207" y="68"/>
                    <a:pt x="207" y="68"/>
                  </a:cubicBezTo>
                  <a:cubicBezTo>
                    <a:pt x="208" y="68"/>
                    <a:pt x="208" y="68"/>
                    <a:pt x="208" y="68"/>
                  </a:cubicBezTo>
                  <a:cubicBezTo>
                    <a:pt x="209" y="68"/>
                    <a:pt x="209" y="68"/>
                    <a:pt x="209" y="69"/>
                  </a:cubicBezTo>
                  <a:cubicBezTo>
                    <a:pt x="209" y="69"/>
                    <a:pt x="210" y="69"/>
                    <a:pt x="211" y="69"/>
                  </a:cubicBezTo>
                  <a:cubicBezTo>
                    <a:pt x="211" y="69"/>
                    <a:pt x="211" y="69"/>
                    <a:pt x="212" y="69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3" y="69"/>
                    <a:pt x="214" y="69"/>
                    <a:pt x="215" y="70"/>
                  </a:cubicBezTo>
                  <a:cubicBezTo>
                    <a:pt x="215" y="70"/>
                    <a:pt x="215" y="70"/>
                    <a:pt x="216" y="70"/>
                  </a:cubicBezTo>
                  <a:cubicBezTo>
                    <a:pt x="217" y="70"/>
                    <a:pt x="218" y="70"/>
                    <a:pt x="219" y="69"/>
                  </a:cubicBezTo>
                  <a:cubicBezTo>
                    <a:pt x="220" y="68"/>
                    <a:pt x="219" y="66"/>
                    <a:pt x="220" y="66"/>
                  </a:cubicBezTo>
                  <a:cubicBezTo>
                    <a:pt x="221" y="65"/>
                    <a:pt x="221" y="65"/>
                    <a:pt x="222" y="65"/>
                  </a:cubicBezTo>
                  <a:cubicBezTo>
                    <a:pt x="223" y="65"/>
                    <a:pt x="224" y="65"/>
                    <a:pt x="225" y="66"/>
                  </a:cubicBezTo>
                  <a:cubicBezTo>
                    <a:pt x="226" y="66"/>
                    <a:pt x="227" y="66"/>
                    <a:pt x="228" y="66"/>
                  </a:cubicBezTo>
                  <a:cubicBezTo>
                    <a:pt x="229" y="66"/>
                    <a:pt x="230" y="66"/>
                    <a:pt x="230" y="66"/>
                  </a:cubicBezTo>
                  <a:cubicBezTo>
                    <a:pt x="229" y="65"/>
                    <a:pt x="230" y="65"/>
                    <a:pt x="231" y="65"/>
                  </a:cubicBezTo>
                  <a:cubicBezTo>
                    <a:pt x="231" y="65"/>
                    <a:pt x="231" y="65"/>
                    <a:pt x="231" y="65"/>
                  </a:cubicBezTo>
                  <a:cubicBezTo>
                    <a:pt x="232" y="65"/>
                    <a:pt x="232" y="65"/>
                    <a:pt x="232" y="65"/>
                  </a:cubicBezTo>
                  <a:cubicBezTo>
                    <a:pt x="233" y="65"/>
                    <a:pt x="234" y="65"/>
                    <a:pt x="233" y="64"/>
                  </a:cubicBezTo>
                  <a:cubicBezTo>
                    <a:pt x="232" y="64"/>
                    <a:pt x="232" y="64"/>
                    <a:pt x="233" y="64"/>
                  </a:cubicBezTo>
                  <a:cubicBezTo>
                    <a:pt x="234" y="64"/>
                    <a:pt x="234" y="64"/>
                    <a:pt x="235" y="64"/>
                  </a:cubicBezTo>
                  <a:cubicBezTo>
                    <a:pt x="236" y="64"/>
                    <a:pt x="236" y="64"/>
                    <a:pt x="236" y="64"/>
                  </a:cubicBezTo>
                  <a:cubicBezTo>
                    <a:pt x="237" y="64"/>
                    <a:pt x="237" y="64"/>
                    <a:pt x="236" y="63"/>
                  </a:cubicBezTo>
                  <a:cubicBezTo>
                    <a:pt x="235" y="63"/>
                    <a:pt x="234" y="63"/>
                    <a:pt x="234" y="63"/>
                  </a:cubicBezTo>
                  <a:cubicBezTo>
                    <a:pt x="234" y="63"/>
                    <a:pt x="235" y="63"/>
                    <a:pt x="235" y="63"/>
                  </a:cubicBezTo>
                  <a:cubicBezTo>
                    <a:pt x="235" y="63"/>
                    <a:pt x="235" y="63"/>
                    <a:pt x="236" y="63"/>
                  </a:cubicBezTo>
                  <a:cubicBezTo>
                    <a:pt x="237" y="63"/>
                    <a:pt x="238" y="62"/>
                    <a:pt x="237" y="62"/>
                  </a:cubicBezTo>
                  <a:cubicBezTo>
                    <a:pt x="237" y="62"/>
                    <a:pt x="237" y="62"/>
                    <a:pt x="237" y="62"/>
                  </a:cubicBezTo>
                  <a:cubicBezTo>
                    <a:pt x="238" y="62"/>
                    <a:pt x="239" y="62"/>
                    <a:pt x="242" y="62"/>
                  </a:cubicBezTo>
                  <a:cubicBezTo>
                    <a:pt x="242" y="62"/>
                    <a:pt x="243" y="62"/>
                    <a:pt x="243" y="62"/>
                  </a:cubicBezTo>
                  <a:cubicBezTo>
                    <a:pt x="244" y="62"/>
                    <a:pt x="245" y="62"/>
                    <a:pt x="245" y="62"/>
                  </a:cubicBezTo>
                  <a:cubicBezTo>
                    <a:pt x="246" y="62"/>
                    <a:pt x="246" y="62"/>
                    <a:pt x="246" y="62"/>
                  </a:cubicBezTo>
                  <a:cubicBezTo>
                    <a:pt x="246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4" y="62"/>
                    <a:pt x="244" y="62"/>
                  </a:cubicBezTo>
                  <a:cubicBezTo>
                    <a:pt x="244" y="62"/>
                    <a:pt x="244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5" y="62"/>
                    <a:pt x="245" y="62"/>
                    <a:pt x="245" y="62"/>
                  </a:cubicBezTo>
                  <a:cubicBezTo>
                    <a:pt x="246" y="62"/>
                    <a:pt x="247" y="61"/>
                    <a:pt x="245" y="61"/>
                  </a:cubicBezTo>
                  <a:cubicBezTo>
                    <a:pt x="244" y="61"/>
                    <a:pt x="244" y="60"/>
                    <a:pt x="246" y="60"/>
                  </a:cubicBezTo>
                  <a:cubicBezTo>
                    <a:pt x="246" y="60"/>
                    <a:pt x="246" y="60"/>
                    <a:pt x="247" y="61"/>
                  </a:cubicBezTo>
                  <a:cubicBezTo>
                    <a:pt x="248" y="61"/>
                    <a:pt x="249" y="61"/>
                    <a:pt x="251" y="61"/>
                  </a:cubicBezTo>
                  <a:cubicBezTo>
                    <a:pt x="250" y="61"/>
                    <a:pt x="250" y="60"/>
                    <a:pt x="249" y="59"/>
                  </a:cubicBezTo>
                  <a:cubicBezTo>
                    <a:pt x="248" y="59"/>
                    <a:pt x="245" y="58"/>
                    <a:pt x="244" y="58"/>
                  </a:cubicBezTo>
                  <a:cubicBezTo>
                    <a:pt x="243" y="58"/>
                    <a:pt x="242" y="58"/>
                    <a:pt x="242" y="58"/>
                  </a:cubicBezTo>
                  <a:cubicBezTo>
                    <a:pt x="241" y="59"/>
                    <a:pt x="241" y="59"/>
                    <a:pt x="240" y="59"/>
                  </a:cubicBezTo>
                  <a:cubicBezTo>
                    <a:pt x="240" y="59"/>
                    <a:pt x="240" y="59"/>
                    <a:pt x="239" y="59"/>
                  </a:cubicBezTo>
                  <a:cubicBezTo>
                    <a:pt x="239" y="59"/>
                    <a:pt x="239" y="58"/>
                    <a:pt x="238" y="58"/>
                  </a:cubicBezTo>
                  <a:cubicBezTo>
                    <a:pt x="237" y="58"/>
                    <a:pt x="236" y="59"/>
                    <a:pt x="236" y="59"/>
                  </a:cubicBezTo>
                  <a:cubicBezTo>
                    <a:pt x="236" y="59"/>
                    <a:pt x="235" y="59"/>
                    <a:pt x="235" y="59"/>
                  </a:cubicBezTo>
                  <a:cubicBezTo>
                    <a:pt x="235" y="59"/>
                    <a:pt x="234" y="59"/>
                    <a:pt x="235" y="58"/>
                  </a:cubicBezTo>
                  <a:cubicBezTo>
                    <a:pt x="236" y="58"/>
                    <a:pt x="236" y="58"/>
                    <a:pt x="235" y="58"/>
                  </a:cubicBezTo>
                  <a:cubicBezTo>
                    <a:pt x="235" y="58"/>
                    <a:pt x="234" y="58"/>
                    <a:pt x="233" y="58"/>
                  </a:cubicBezTo>
                  <a:cubicBezTo>
                    <a:pt x="232" y="58"/>
                    <a:pt x="232" y="58"/>
                    <a:pt x="232" y="58"/>
                  </a:cubicBezTo>
                  <a:cubicBezTo>
                    <a:pt x="231" y="58"/>
                    <a:pt x="232" y="58"/>
                    <a:pt x="233" y="57"/>
                  </a:cubicBezTo>
                  <a:cubicBezTo>
                    <a:pt x="235" y="57"/>
                    <a:pt x="236" y="56"/>
                    <a:pt x="235" y="56"/>
                  </a:cubicBezTo>
                  <a:cubicBezTo>
                    <a:pt x="234" y="56"/>
                    <a:pt x="234" y="56"/>
                    <a:pt x="233" y="57"/>
                  </a:cubicBezTo>
                  <a:cubicBezTo>
                    <a:pt x="231" y="57"/>
                    <a:pt x="230" y="57"/>
                    <a:pt x="230" y="57"/>
                  </a:cubicBezTo>
                  <a:cubicBezTo>
                    <a:pt x="229" y="57"/>
                    <a:pt x="229" y="57"/>
                    <a:pt x="229" y="57"/>
                  </a:cubicBezTo>
                  <a:cubicBezTo>
                    <a:pt x="230" y="56"/>
                    <a:pt x="229" y="56"/>
                    <a:pt x="226" y="56"/>
                  </a:cubicBezTo>
                  <a:cubicBezTo>
                    <a:pt x="226" y="56"/>
                    <a:pt x="226" y="56"/>
                    <a:pt x="226" y="56"/>
                  </a:cubicBezTo>
                  <a:cubicBezTo>
                    <a:pt x="225" y="56"/>
                    <a:pt x="225" y="56"/>
                    <a:pt x="225" y="56"/>
                  </a:cubicBezTo>
                  <a:cubicBezTo>
                    <a:pt x="222" y="56"/>
                    <a:pt x="222" y="56"/>
                    <a:pt x="224" y="56"/>
                  </a:cubicBezTo>
                  <a:cubicBezTo>
                    <a:pt x="226" y="56"/>
                    <a:pt x="227" y="56"/>
                    <a:pt x="226" y="56"/>
                  </a:cubicBezTo>
                  <a:cubicBezTo>
                    <a:pt x="225" y="55"/>
                    <a:pt x="226" y="55"/>
                    <a:pt x="226" y="54"/>
                  </a:cubicBezTo>
                  <a:cubicBezTo>
                    <a:pt x="226" y="53"/>
                    <a:pt x="224" y="53"/>
                    <a:pt x="222" y="53"/>
                  </a:cubicBezTo>
                  <a:cubicBezTo>
                    <a:pt x="222" y="53"/>
                    <a:pt x="222" y="53"/>
                    <a:pt x="222" y="53"/>
                  </a:cubicBezTo>
                  <a:cubicBezTo>
                    <a:pt x="222" y="53"/>
                    <a:pt x="221" y="53"/>
                    <a:pt x="221" y="53"/>
                  </a:cubicBezTo>
                  <a:cubicBezTo>
                    <a:pt x="220" y="53"/>
                    <a:pt x="219" y="52"/>
                    <a:pt x="221" y="52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21" y="51"/>
                    <a:pt x="220" y="52"/>
                    <a:pt x="218" y="52"/>
                  </a:cubicBezTo>
                  <a:cubicBezTo>
                    <a:pt x="217" y="52"/>
                    <a:pt x="216" y="53"/>
                    <a:pt x="216" y="53"/>
                  </a:cubicBezTo>
                  <a:cubicBezTo>
                    <a:pt x="215" y="53"/>
                    <a:pt x="215" y="52"/>
                    <a:pt x="216" y="52"/>
                  </a:cubicBezTo>
                  <a:cubicBezTo>
                    <a:pt x="216" y="52"/>
                    <a:pt x="216" y="51"/>
                    <a:pt x="215" y="51"/>
                  </a:cubicBezTo>
                  <a:cubicBezTo>
                    <a:pt x="215" y="51"/>
                    <a:pt x="214" y="52"/>
                    <a:pt x="213" y="52"/>
                  </a:cubicBezTo>
                  <a:cubicBezTo>
                    <a:pt x="211" y="52"/>
                    <a:pt x="210" y="53"/>
                    <a:pt x="210" y="53"/>
                  </a:cubicBezTo>
                  <a:cubicBezTo>
                    <a:pt x="210" y="53"/>
                    <a:pt x="210" y="52"/>
                    <a:pt x="210" y="52"/>
                  </a:cubicBezTo>
                  <a:cubicBezTo>
                    <a:pt x="211" y="51"/>
                    <a:pt x="211" y="51"/>
                    <a:pt x="210" y="51"/>
                  </a:cubicBezTo>
                  <a:cubicBezTo>
                    <a:pt x="210" y="51"/>
                    <a:pt x="210" y="51"/>
                    <a:pt x="209" y="51"/>
                  </a:cubicBezTo>
                  <a:cubicBezTo>
                    <a:pt x="209" y="51"/>
                    <a:pt x="209" y="51"/>
                    <a:pt x="209" y="51"/>
                  </a:cubicBezTo>
                  <a:cubicBezTo>
                    <a:pt x="208" y="51"/>
                    <a:pt x="209" y="51"/>
                    <a:pt x="208" y="50"/>
                  </a:cubicBezTo>
                  <a:cubicBezTo>
                    <a:pt x="206" y="49"/>
                    <a:pt x="201" y="49"/>
                    <a:pt x="202" y="49"/>
                  </a:cubicBezTo>
                  <a:cubicBezTo>
                    <a:pt x="203" y="49"/>
                    <a:pt x="203" y="49"/>
                    <a:pt x="202" y="49"/>
                  </a:cubicBezTo>
                  <a:cubicBezTo>
                    <a:pt x="202" y="49"/>
                    <a:pt x="201" y="49"/>
                    <a:pt x="200" y="49"/>
                  </a:cubicBezTo>
                  <a:cubicBezTo>
                    <a:pt x="200" y="49"/>
                    <a:pt x="200" y="49"/>
                    <a:pt x="199" y="49"/>
                  </a:cubicBezTo>
                  <a:cubicBezTo>
                    <a:pt x="199" y="49"/>
                    <a:pt x="200" y="49"/>
                    <a:pt x="202" y="49"/>
                  </a:cubicBezTo>
                  <a:cubicBezTo>
                    <a:pt x="205" y="48"/>
                    <a:pt x="208" y="48"/>
                    <a:pt x="208" y="48"/>
                  </a:cubicBezTo>
                  <a:cubicBezTo>
                    <a:pt x="208" y="48"/>
                    <a:pt x="207" y="48"/>
                    <a:pt x="204" y="48"/>
                  </a:cubicBezTo>
                  <a:cubicBezTo>
                    <a:pt x="204" y="48"/>
                    <a:pt x="204" y="48"/>
                    <a:pt x="204" y="48"/>
                  </a:cubicBezTo>
                  <a:cubicBezTo>
                    <a:pt x="204" y="48"/>
                    <a:pt x="203" y="48"/>
                    <a:pt x="203" y="48"/>
                  </a:cubicBezTo>
                  <a:cubicBezTo>
                    <a:pt x="201" y="48"/>
                    <a:pt x="199" y="47"/>
                    <a:pt x="199" y="47"/>
                  </a:cubicBezTo>
                  <a:cubicBezTo>
                    <a:pt x="200" y="47"/>
                    <a:pt x="197" y="47"/>
                    <a:pt x="194" y="47"/>
                  </a:cubicBezTo>
                  <a:cubicBezTo>
                    <a:pt x="192" y="47"/>
                    <a:pt x="191" y="46"/>
                    <a:pt x="192" y="46"/>
                  </a:cubicBezTo>
                  <a:cubicBezTo>
                    <a:pt x="193" y="46"/>
                    <a:pt x="193" y="46"/>
                    <a:pt x="193" y="46"/>
                  </a:cubicBezTo>
                  <a:cubicBezTo>
                    <a:pt x="194" y="46"/>
                    <a:pt x="194" y="46"/>
                    <a:pt x="194" y="46"/>
                  </a:cubicBezTo>
                  <a:cubicBezTo>
                    <a:pt x="195" y="46"/>
                    <a:pt x="194" y="46"/>
                    <a:pt x="192" y="45"/>
                  </a:cubicBezTo>
                  <a:cubicBezTo>
                    <a:pt x="190" y="45"/>
                    <a:pt x="190" y="45"/>
                    <a:pt x="192" y="45"/>
                  </a:cubicBezTo>
                  <a:cubicBezTo>
                    <a:pt x="193" y="45"/>
                    <a:pt x="193" y="45"/>
                    <a:pt x="195" y="45"/>
                  </a:cubicBezTo>
                  <a:cubicBezTo>
                    <a:pt x="195" y="45"/>
                    <a:pt x="196" y="45"/>
                    <a:pt x="197" y="45"/>
                  </a:cubicBezTo>
                  <a:cubicBezTo>
                    <a:pt x="200" y="45"/>
                    <a:pt x="202" y="45"/>
                    <a:pt x="200" y="44"/>
                  </a:cubicBezTo>
                  <a:cubicBezTo>
                    <a:pt x="199" y="44"/>
                    <a:pt x="199" y="44"/>
                    <a:pt x="200" y="44"/>
                  </a:cubicBezTo>
                  <a:cubicBezTo>
                    <a:pt x="200" y="44"/>
                    <a:pt x="201" y="44"/>
                    <a:pt x="201" y="44"/>
                  </a:cubicBezTo>
                  <a:cubicBezTo>
                    <a:pt x="201" y="44"/>
                    <a:pt x="201" y="44"/>
                    <a:pt x="201" y="44"/>
                  </a:cubicBezTo>
                  <a:cubicBezTo>
                    <a:pt x="203" y="44"/>
                    <a:pt x="202" y="43"/>
                    <a:pt x="199" y="43"/>
                  </a:cubicBezTo>
                  <a:cubicBezTo>
                    <a:pt x="196" y="43"/>
                    <a:pt x="195" y="43"/>
                    <a:pt x="197" y="42"/>
                  </a:cubicBezTo>
                  <a:cubicBezTo>
                    <a:pt x="200" y="42"/>
                    <a:pt x="201" y="42"/>
                    <a:pt x="200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199" y="42"/>
                    <a:pt x="199" y="42"/>
                    <a:pt x="199" y="42"/>
                  </a:cubicBezTo>
                  <a:cubicBezTo>
                    <a:pt x="200" y="42"/>
                    <a:pt x="200" y="42"/>
                    <a:pt x="200" y="42"/>
                  </a:cubicBezTo>
                  <a:cubicBezTo>
                    <a:pt x="201" y="42"/>
                    <a:pt x="204" y="42"/>
                    <a:pt x="207" y="42"/>
                  </a:cubicBezTo>
                  <a:cubicBezTo>
                    <a:pt x="208" y="42"/>
                    <a:pt x="208" y="42"/>
                    <a:pt x="209" y="42"/>
                  </a:cubicBezTo>
                  <a:cubicBezTo>
                    <a:pt x="213" y="42"/>
                    <a:pt x="215" y="41"/>
                    <a:pt x="208" y="40"/>
                  </a:cubicBezTo>
                  <a:cubicBezTo>
                    <a:pt x="201" y="39"/>
                    <a:pt x="203" y="39"/>
                    <a:pt x="212" y="37"/>
                  </a:cubicBezTo>
                  <a:cubicBezTo>
                    <a:pt x="219" y="36"/>
                    <a:pt x="223" y="35"/>
                    <a:pt x="212" y="35"/>
                  </a:cubicBezTo>
                  <a:cubicBezTo>
                    <a:pt x="212" y="35"/>
                    <a:pt x="212" y="35"/>
                    <a:pt x="212" y="35"/>
                  </a:cubicBezTo>
                  <a:cubicBezTo>
                    <a:pt x="211" y="35"/>
                    <a:pt x="206" y="36"/>
                    <a:pt x="200" y="37"/>
                  </a:cubicBezTo>
                  <a:cubicBezTo>
                    <a:pt x="196" y="37"/>
                    <a:pt x="194" y="37"/>
                    <a:pt x="193" y="37"/>
                  </a:cubicBezTo>
                  <a:cubicBezTo>
                    <a:pt x="193" y="37"/>
                    <a:pt x="193" y="37"/>
                    <a:pt x="195" y="37"/>
                  </a:cubicBezTo>
                  <a:cubicBezTo>
                    <a:pt x="199" y="36"/>
                    <a:pt x="199" y="36"/>
                    <a:pt x="196" y="36"/>
                  </a:cubicBezTo>
                  <a:cubicBezTo>
                    <a:pt x="196" y="36"/>
                    <a:pt x="195" y="36"/>
                    <a:pt x="193" y="36"/>
                  </a:cubicBezTo>
                  <a:cubicBezTo>
                    <a:pt x="189" y="36"/>
                    <a:pt x="187" y="36"/>
                    <a:pt x="186" y="36"/>
                  </a:cubicBezTo>
                  <a:cubicBezTo>
                    <a:pt x="186" y="36"/>
                    <a:pt x="186" y="36"/>
                    <a:pt x="187" y="36"/>
                  </a:cubicBezTo>
                  <a:cubicBezTo>
                    <a:pt x="188" y="36"/>
                    <a:pt x="189" y="36"/>
                    <a:pt x="188" y="36"/>
                  </a:cubicBezTo>
                  <a:cubicBezTo>
                    <a:pt x="187" y="36"/>
                    <a:pt x="191" y="35"/>
                    <a:pt x="197" y="35"/>
                  </a:cubicBezTo>
                  <a:cubicBezTo>
                    <a:pt x="202" y="34"/>
                    <a:pt x="205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7" y="34"/>
                    <a:pt x="207" y="34"/>
                    <a:pt x="207" y="34"/>
                  </a:cubicBezTo>
                  <a:cubicBezTo>
                    <a:pt x="208" y="34"/>
                    <a:pt x="211" y="32"/>
                    <a:pt x="204" y="31"/>
                  </a:cubicBezTo>
                  <a:cubicBezTo>
                    <a:pt x="202" y="31"/>
                    <a:pt x="200" y="31"/>
                    <a:pt x="199" y="31"/>
                  </a:cubicBezTo>
                  <a:cubicBezTo>
                    <a:pt x="197" y="31"/>
                    <a:pt x="196" y="31"/>
                    <a:pt x="195" y="31"/>
                  </a:cubicBezTo>
                  <a:cubicBezTo>
                    <a:pt x="194" y="31"/>
                    <a:pt x="194" y="31"/>
                    <a:pt x="194" y="31"/>
                  </a:cubicBezTo>
                  <a:cubicBezTo>
                    <a:pt x="193" y="31"/>
                    <a:pt x="194" y="31"/>
                    <a:pt x="194" y="31"/>
                  </a:cubicBezTo>
                  <a:cubicBezTo>
                    <a:pt x="195" y="31"/>
                    <a:pt x="195" y="30"/>
                    <a:pt x="194" y="30"/>
                  </a:cubicBezTo>
                  <a:cubicBezTo>
                    <a:pt x="193" y="30"/>
                    <a:pt x="190" y="31"/>
                    <a:pt x="186" y="32"/>
                  </a:cubicBezTo>
                  <a:cubicBezTo>
                    <a:pt x="182" y="33"/>
                    <a:pt x="180" y="33"/>
                    <a:pt x="180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2" y="32"/>
                    <a:pt x="183" y="32"/>
                    <a:pt x="183" y="32"/>
                  </a:cubicBezTo>
                  <a:cubicBezTo>
                    <a:pt x="183" y="32"/>
                    <a:pt x="183" y="32"/>
                    <a:pt x="183" y="32"/>
                  </a:cubicBezTo>
                  <a:cubicBezTo>
                    <a:pt x="182" y="32"/>
                    <a:pt x="182" y="32"/>
                    <a:pt x="181" y="32"/>
                  </a:cubicBezTo>
                  <a:cubicBezTo>
                    <a:pt x="181" y="32"/>
                    <a:pt x="180" y="32"/>
                    <a:pt x="180" y="32"/>
                  </a:cubicBezTo>
                  <a:cubicBezTo>
                    <a:pt x="179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8" y="32"/>
                  </a:cubicBezTo>
                  <a:cubicBezTo>
                    <a:pt x="178" y="32"/>
                    <a:pt x="178" y="32"/>
                    <a:pt x="179" y="32"/>
                  </a:cubicBezTo>
                  <a:cubicBezTo>
                    <a:pt x="179" y="32"/>
                    <a:pt x="180" y="32"/>
                    <a:pt x="181" y="32"/>
                  </a:cubicBezTo>
                  <a:cubicBezTo>
                    <a:pt x="182" y="32"/>
                    <a:pt x="183" y="31"/>
                    <a:pt x="185" y="31"/>
                  </a:cubicBezTo>
                  <a:cubicBezTo>
                    <a:pt x="190" y="30"/>
                    <a:pt x="191" y="29"/>
                    <a:pt x="190" y="29"/>
                  </a:cubicBezTo>
                  <a:cubicBezTo>
                    <a:pt x="190" y="29"/>
                    <a:pt x="190" y="29"/>
                    <a:pt x="189" y="29"/>
                  </a:cubicBezTo>
                  <a:cubicBezTo>
                    <a:pt x="187" y="30"/>
                    <a:pt x="182" y="30"/>
                    <a:pt x="178" y="30"/>
                  </a:cubicBezTo>
                  <a:cubicBezTo>
                    <a:pt x="178" y="30"/>
                    <a:pt x="178" y="30"/>
                    <a:pt x="178" y="30"/>
                  </a:cubicBezTo>
                  <a:cubicBezTo>
                    <a:pt x="174" y="30"/>
                    <a:pt x="172" y="30"/>
                    <a:pt x="173" y="30"/>
                  </a:cubicBezTo>
                  <a:cubicBezTo>
                    <a:pt x="175" y="29"/>
                    <a:pt x="175" y="29"/>
                    <a:pt x="174" y="28"/>
                  </a:cubicBezTo>
                  <a:cubicBezTo>
                    <a:pt x="173" y="28"/>
                    <a:pt x="176" y="28"/>
                    <a:pt x="179" y="28"/>
                  </a:cubicBezTo>
                  <a:cubicBezTo>
                    <a:pt x="179" y="28"/>
                    <a:pt x="179" y="28"/>
                    <a:pt x="179" y="28"/>
                  </a:cubicBezTo>
                  <a:cubicBezTo>
                    <a:pt x="179" y="28"/>
                    <a:pt x="180" y="28"/>
                    <a:pt x="180" y="28"/>
                  </a:cubicBezTo>
                  <a:cubicBezTo>
                    <a:pt x="181" y="28"/>
                    <a:pt x="181" y="28"/>
                    <a:pt x="181" y="28"/>
                  </a:cubicBezTo>
                  <a:cubicBezTo>
                    <a:pt x="184" y="28"/>
                    <a:pt x="186" y="27"/>
                    <a:pt x="188" y="27"/>
                  </a:cubicBezTo>
                  <a:cubicBezTo>
                    <a:pt x="191" y="25"/>
                    <a:pt x="186" y="24"/>
                    <a:pt x="181" y="24"/>
                  </a:cubicBezTo>
                  <a:cubicBezTo>
                    <a:pt x="179" y="24"/>
                    <a:pt x="176" y="25"/>
                    <a:pt x="174" y="25"/>
                  </a:cubicBezTo>
                  <a:cubicBezTo>
                    <a:pt x="172" y="26"/>
                    <a:pt x="170" y="27"/>
                    <a:pt x="170" y="27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71" y="26"/>
                    <a:pt x="171" y="25"/>
                    <a:pt x="171" y="25"/>
                  </a:cubicBezTo>
                  <a:cubicBezTo>
                    <a:pt x="171" y="25"/>
                    <a:pt x="171" y="25"/>
                    <a:pt x="170" y="25"/>
                  </a:cubicBezTo>
                  <a:cubicBezTo>
                    <a:pt x="170" y="25"/>
                    <a:pt x="168" y="26"/>
                    <a:pt x="166" y="26"/>
                  </a:cubicBezTo>
                  <a:cubicBezTo>
                    <a:pt x="165" y="26"/>
                    <a:pt x="165" y="26"/>
                    <a:pt x="165" y="26"/>
                  </a:cubicBezTo>
                  <a:cubicBezTo>
                    <a:pt x="164" y="26"/>
                    <a:pt x="164" y="26"/>
                    <a:pt x="166" y="25"/>
                  </a:cubicBezTo>
                  <a:cubicBezTo>
                    <a:pt x="167" y="24"/>
                    <a:pt x="167" y="24"/>
                    <a:pt x="167" y="24"/>
                  </a:cubicBezTo>
                  <a:cubicBezTo>
                    <a:pt x="166" y="24"/>
                    <a:pt x="166" y="24"/>
                    <a:pt x="165" y="24"/>
                  </a:cubicBezTo>
                  <a:cubicBezTo>
                    <a:pt x="164" y="25"/>
                    <a:pt x="164" y="25"/>
                    <a:pt x="164" y="25"/>
                  </a:cubicBezTo>
                  <a:cubicBezTo>
                    <a:pt x="163" y="25"/>
                    <a:pt x="164" y="24"/>
                    <a:pt x="166" y="23"/>
                  </a:cubicBezTo>
                  <a:cubicBezTo>
                    <a:pt x="167" y="23"/>
                    <a:pt x="167" y="23"/>
                    <a:pt x="166" y="23"/>
                  </a:cubicBezTo>
                  <a:cubicBezTo>
                    <a:pt x="165" y="23"/>
                    <a:pt x="163" y="23"/>
                    <a:pt x="161" y="23"/>
                  </a:cubicBezTo>
                  <a:cubicBezTo>
                    <a:pt x="157" y="24"/>
                    <a:pt x="154" y="24"/>
                    <a:pt x="154" y="24"/>
                  </a:cubicBezTo>
                  <a:cubicBezTo>
                    <a:pt x="154" y="24"/>
                    <a:pt x="154" y="24"/>
                    <a:pt x="154" y="24"/>
                  </a:cubicBezTo>
                  <a:cubicBezTo>
                    <a:pt x="155" y="24"/>
                    <a:pt x="156" y="23"/>
                    <a:pt x="158" y="23"/>
                  </a:cubicBezTo>
                  <a:cubicBezTo>
                    <a:pt x="159" y="23"/>
                    <a:pt x="159" y="22"/>
                    <a:pt x="158" y="22"/>
                  </a:cubicBezTo>
                  <a:cubicBezTo>
                    <a:pt x="158" y="22"/>
                    <a:pt x="157" y="22"/>
                    <a:pt x="157" y="22"/>
                  </a:cubicBezTo>
                  <a:cubicBezTo>
                    <a:pt x="156" y="22"/>
                    <a:pt x="155" y="23"/>
                    <a:pt x="155" y="23"/>
                  </a:cubicBezTo>
                  <a:cubicBezTo>
                    <a:pt x="155" y="23"/>
                    <a:pt x="155" y="22"/>
                    <a:pt x="156" y="22"/>
                  </a:cubicBezTo>
                  <a:cubicBezTo>
                    <a:pt x="158" y="22"/>
                    <a:pt x="158" y="22"/>
                    <a:pt x="162" y="21"/>
                  </a:cubicBezTo>
                  <a:cubicBezTo>
                    <a:pt x="164" y="20"/>
                    <a:pt x="163" y="20"/>
                    <a:pt x="160" y="20"/>
                  </a:cubicBezTo>
                  <a:cubicBezTo>
                    <a:pt x="159" y="20"/>
                    <a:pt x="157" y="20"/>
                    <a:pt x="156" y="20"/>
                  </a:cubicBezTo>
                  <a:cubicBezTo>
                    <a:pt x="154" y="20"/>
                    <a:pt x="152" y="20"/>
                    <a:pt x="152" y="21"/>
                  </a:cubicBezTo>
                  <a:cubicBezTo>
                    <a:pt x="151" y="21"/>
                    <a:pt x="151" y="21"/>
                    <a:pt x="151" y="21"/>
                  </a:cubicBezTo>
                  <a:cubicBezTo>
                    <a:pt x="152" y="21"/>
                    <a:pt x="152" y="21"/>
                    <a:pt x="152" y="21"/>
                  </a:cubicBezTo>
                  <a:cubicBezTo>
                    <a:pt x="152" y="20"/>
                    <a:pt x="152" y="20"/>
                    <a:pt x="153" y="20"/>
                  </a:cubicBezTo>
                  <a:cubicBezTo>
                    <a:pt x="156" y="19"/>
                    <a:pt x="156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4" y="19"/>
                    <a:pt x="154" y="19"/>
                    <a:pt x="154" y="19"/>
                  </a:cubicBezTo>
                  <a:cubicBezTo>
                    <a:pt x="152" y="19"/>
                    <a:pt x="170" y="17"/>
                    <a:pt x="154" y="15"/>
                  </a:cubicBezTo>
                  <a:cubicBezTo>
                    <a:pt x="152" y="15"/>
                    <a:pt x="149" y="15"/>
                    <a:pt x="147" y="14"/>
                  </a:cubicBezTo>
                  <a:cubicBezTo>
                    <a:pt x="145" y="14"/>
                    <a:pt x="143" y="14"/>
                    <a:pt x="141" y="14"/>
                  </a:cubicBezTo>
                  <a:cubicBezTo>
                    <a:pt x="137" y="14"/>
                    <a:pt x="136" y="15"/>
                    <a:pt x="136" y="15"/>
                  </a:cubicBezTo>
                  <a:cubicBezTo>
                    <a:pt x="135" y="16"/>
                    <a:pt x="136" y="16"/>
                    <a:pt x="135" y="16"/>
                  </a:cubicBezTo>
                  <a:cubicBezTo>
                    <a:pt x="135" y="16"/>
                    <a:pt x="135" y="16"/>
                    <a:pt x="135" y="16"/>
                  </a:cubicBezTo>
                  <a:cubicBezTo>
                    <a:pt x="131" y="16"/>
                    <a:pt x="128" y="15"/>
                    <a:pt x="128" y="1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15"/>
                    <a:pt x="126" y="15"/>
                    <a:pt x="126" y="16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7" y="17"/>
                    <a:pt x="126" y="17"/>
                    <a:pt x="126" y="17"/>
                  </a:cubicBezTo>
                  <a:cubicBezTo>
                    <a:pt x="126" y="17"/>
                    <a:pt x="126" y="17"/>
                    <a:pt x="125" y="17"/>
                  </a:cubicBezTo>
                  <a:cubicBezTo>
                    <a:pt x="124" y="17"/>
                    <a:pt x="123" y="17"/>
                    <a:pt x="123" y="17"/>
                  </a:cubicBezTo>
                  <a:cubicBezTo>
                    <a:pt x="122" y="18"/>
                    <a:pt x="121" y="18"/>
                    <a:pt x="120" y="18"/>
                  </a:cubicBezTo>
                  <a:cubicBezTo>
                    <a:pt x="120" y="18"/>
                    <a:pt x="119" y="18"/>
                    <a:pt x="119" y="18"/>
                  </a:cubicBezTo>
                  <a:cubicBezTo>
                    <a:pt x="118" y="18"/>
                    <a:pt x="120" y="17"/>
                    <a:pt x="121" y="16"/>
                  </a:cubicBezTo>
                  <a:cubicBezTo>
                    <a:pt x="122" y="15"/>
                    <a:pt x="121" y="14"/>
                    <a:pt x="120" y="14"/>
                  </a:cubicBezTo>
                  <a:cubicBezTo>
                    <a:pt x="120" y="14"/>
                    <a:pt x="120" y="14"/>
                    <a:pt x="120" y="15"/>
                  </a:cubicBezTo>
                  <a:cubicBezTo>
                    <a:pt x="120" y="15"/>
                    <a:pt x="119" y="15"/>
                    <a:pt x="119" y="15"/>
                  </a:cubicBezTo>
                  <a:cubicBezTo>
                    <a:pt x="118" y="15"/>
                    <a:pt x="117" y="15"/>
                    <a:pt x="117" y="14"/>
                  </a:cubicBezTo>
                  <a:cubicBezTo>
                    <a:pt x="118" y="14"/>
                    <a:pt x="117" y="14"/>
                    <a:pt x="117" y="14"/>
                  </a:cubicBezTo>
                  <a:cubicBezTo>
                    <a:pt x="116" y="14"/>
                    <a:pt x="115" y="14"/>
                    <a:pt x="115" y="15"/>
                  </a:cubicBezTo>
                  <a:cubicBezTo>
                    <a:pt x="115" y="15"/>
                    <a:pt x="114" y="16"/>
                    <a:pt x="113" y="16"/>
                  </a:cubicBezTo>
                  <a:cubicBezTo>
                    <a:pt x="113" y="16"/>
                    <a:pt x="113" y="16"/>
                    <a:pt x="112" y="15"/>
                  </a:cubicBezTo>
                  <a:cubicBezTo>
                    <a:pt x="112" y="15"/>
                    <a:pt x="112" y="15"/>
                    <a:pt x="112" y="15"/>
                  </a:cubicBezTo>
                  <a:cubicBezTo>
                    <a:pt x="111" y="15"/>
                    <a:pt x="109" y="15"/>
                    <a:pt x="108" y="16"/>
                  </a:cubicBezTo>
                  <a:cubicBezTo>
                    <a:pt x="106" y="16"/>
                    <a:pt x="105" y="17"/>
                    <a:pt x="104" y="17"/>
                  </a:cubicBezTo>
                  <a:cubicBezTo>
                    <a:pt x="103" y="17"/>
                    <a:pt x="103" y="16"/>
                    <a:pt x="103" y="16"/>
                  </a:cubicBezTo>
                  <a:cubicBezTo>
                    <a:pt x="104" y="16"/>
                    <a:pt x="105" y="15"/>
                    <a:pt x="108" y="14"/>
                  </a:cubicBezTo>
                  <a:cubicBezTo>
                    <a:pt x="110" y="13"/>
                    <a:pt x="111" y="13"/>
                    <a:pt x="110" y="13"/>
                  </a:cubicBezTo>
                  <a:cubicBezTo>
                    <a:pt x="110" y="13"/>
                    <a:pt x="109" y="13"/>
                    <a:pt x="108" y="13"/>
                  </a:cubicBezTo>
                  <a:cubicBezTo>
                    <a:pt x="108" y="13"/>
                    <a:pt x="108" y="13"/>
                    <a:pt x="108" y="13"/>
                  </a:cubicBezTo>
                  <a:cubicBezTo>
                    <a:pt x="107" y="13"/>
                    <a:pt x="112" y="12"/>
                    <a:pt x="116" y="10"/>
                  </a:cubicBezTo>
                  <a:cubicBezTo>
                    <a:pt x="119" y="8"/>
                    <a:pt x="121" y="6"/>
                    <a:pt x="119" y="5"/>
                  </a:cubicBezTo>
                  <a:cubicBezTo>
                    <a:pt x="117" y="4"/>
                    <a:pt x="110" y="3"/>
                    <a:pt x="104" y="3"/>
                  </a:cubicBezTo>
                  <a:cubicBezTo>
                    <a:pt x="104" y="3"/>
                    <a:pt x="104" y="3"/>
                    <a:pt x="104" y="3"/>
                  </a:cubicBezTo>
                  <a:cubicBezTo>
                    <a:pt x="99" y="3"/>
                    <a:pt x="96" y="3"/>
                    <a:pt x="94" y="4"/>
                  </a:cubicBezTo>
                  <a:cubicBezTo>
                    <a:pt x="92" y="4"/>
                    <a:pt x="91" y="5"/>
                    <a:pt x="90" y="5"/>
                  </a:cubicBezTo>
                  <a:cubicBezTo>
                    <a:pt x="90" y="5"/>
                    <a:pt x="89" y="5"/>
                    <a:pt x="89" y="5"/>
                  </a:cubicBezTo>
                  <a:cubicBezTo>
                    <a:pt x="88" y="4"/>
                    <a:pt x="87" y="4"/>
                    <a:pt x="86" y="4"/>
                  </a:cubicBezTo>
                  <a:cubicBezTo>
                    <a:pt x="83" y="4"/>
                    <a:pt x="79" y="5"/>
                    <a:pt x="81" y="6"/>
                  </a:cubicBezTo>
                  <a:cubicBezTo>
                    <a:pt x="83" y="6"/>
                    <a:pt x="83" y="7"/>
                    <a:pt x="82" y="7"/>
                  </a:cubicBezTo>
                  <a:cubicBezTo>
                    <a:pt x="81" y="7"/>
                    <a:pt x="80" y="6"/>
                    <a:pt x="79" y="6"/>
                  </a:cubicBezTo>
                  <a:cubicBezTo>
                    <a:pt x="78" y="6"/>
                    <a:pt x="78" y="6"/>
                    <a:pt x="77" y="6"/>
                  </a:cubicBezTo>
                  <a:cubicBezTo>
                    <a:pt x="75" y="6"/>
                    <a:pt x="74" y="7"/>
                    <a:pt x="76" y="7"/>
                  </a:cubicBezTo>
                  <a:cubicBezTo>
                    <a:pt x="75" y="7"/>
                    <a:pt x="74" y="7"/>
                    <a:pt x="73" y="7"/>
                  </a:cubicBezTo>
                  <a:cubicBezTo>
                    <a:pt x="72" y="7"/>
                    <a:pt x="70" y="7"/>
                    <a:pt x="68" y="8"/>
                  </a:cubicBezTo>
                  <a:cubicBezTo>
                    <a:pt x="61" y="9"/>
                    <a:pt x="67" y="11"/>
                    <a:pt x="69" y="11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11"/>
                    <a:pt x="70" y="11"/>
                    <a:pt x="70" y="11"/>
                  </a:cubicBezTo>
                  <a:cubicBezTo>
                    <a:pt x="72" y="11"/>
                    <a:pt x="71" y="12"/>
                    <a:pt x="70" y="13"/>
                  </a:cubicBezTo>
                  <a:cubicBezTo>
                    <a:pt x="68" y="13"/>
                    <a:pt x="67" y="13"/>
                    <a:pt x="66" y="13"/>
                  </a:cubicBezTo>
                  <a:cubicBezTo>
                    <a:pt x="65" y="13"/>
                    <a:pt x="64" y="13"/>
                    <a:pt x="64" y="13"/>
                  </a:cubicBezTo>
                  <a:cubicBezTo>
                    <a:pt x="64" y="13"/>
                    <a:pt x="63" y="12"/>
                    <a:pt x="62" y="12"/>
                  </a:cubicBezTo>
                  <a:cubicBezTo>
                    <a:pt x="61" y="12"/>
                    <a:pt x="59" y="13"/>
                    <a:pt x="58" y="13"/>
                  </a:cubicBezTo>
                  <a:cubicBezTo>
                    <a:pt x="56" y="14"/>
                    <a:pt x="60" y="16"/>
                    <a:pt x="58" y="19"/>
                  </a:cubicBezTo>
                  <a:cubicBezTo>
                    <a:pt x="56" y="21"/>
                    <a:pt x="51" y="22"/>
                    <a:pt x="50" y="22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51" y="22"/>
                    <a:pt x="51" y="21"/>
                    <a:pt x="49" y="21"/>
                  </a:cubicBezTo>
                  <a:cubicBezTo>
                    <a:pt x="47" y="21"/>
                    <a:pt x="48" y="20"/>
                    <a:pt x="50" y="20"/>
                  </a:cubicBezTo>
                  <a:cubicBezTo>
                    <a:pt x="52" y="20"/>
                    <a:pt x="47" y="16"/>
                    <a:pt x="51" y="12"/>
                  </a:cubicBezTo>
                  <a:cubicBezTo>
                    <a:pt x="53" y="9"/>
                    <a:pt x="59" y="7"/>
                    <a:pt x="68" y="4"/>
                  </a:cubicBezTo>
                  <a:cubicBezTo>
                    <a:pt x="73" y="3"/>
                    <a:pt x="100" y="0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9" name="Freeform 249">
              <a:extLst>
                <a:ext uri="{FF2B5EF4-FFF2-40B4-BE49-F238E27FC236}">
                  <a16:creationId xmlns:a16="http://schemas.microsoft.com/office/drawing/2014/main" id="{7CDDF67B-6F0B-457E-88D6-1B6E02111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6700" y="4645025"/>
              <a:ext cx="19050" cy="3175"/>
            </a:xfrm>
            <a:custGeom>
              <a:avLst/>
              <a:gdLst>
                <a:gd name="T0" fmla="*/ 4 w 7"/>
                <a:gd name="T1" fmla="*/ 0 h 1"/>
                <a:gd name="T2" fmla="*/ 1 w 7"/>
                <a:gd name="T3" fmla="*/ 1 h 1"/>
                <a:gd name="T4" fmla="*/ 3 w 7"/>
                <a:gd name="T5" fmla="*/ 1 h 1"/>
                <a:gd name="T6" fmla="*/ 6 w 7"/>
                <a:gd name="T7" fmla="*/ 1 h 1"/>
                <a:gd name="T8" fmla="*/ 4 w 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1">
                  <a:moveTo>
                    <a:pt x="4" y="0"/>
                  </a:moveTo>
                  <a:cubicBezTo>
                    <a:pt x="4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0" name="Freeform 250">
              <a:extLst>
                <a:ext uri="{FF2B5EF4-FFF2-40B4-BE49-F238E27FC236}">
                  <a16:creationId xmlns:a16="http://schemas.microsoft.com/office/drawing/2014/main" id="{9D7FB9A8-A8BB-4BC1-8A08-3A7FE3826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4052888" y="4659313"/>
              <a:ext cx="19050" cy="3175"/>
            </a:xfrm>
            <a:custGeom>
              <a:avLst/>
              <a:gdLst>
                <a:gd name="T0" fmla="*/ 0 w 7"/>
                <a:gd name="T1" fmla="*/ 0 h 1"/>
                <a:gd name="T2" fmla="*/ 2 w 7"/>
                <a:gd name="T3" fmla="*/ 1 h 1"/>
                <a:gd name="T4" fmla="*/ 4 w 7"/>
                <a:gd name="T5" fmla="*/ 1 h 1"/>
                <a:gd name="T6" fmla="*/ 6 w 7"/>
                <a:gd name="T7" fmla="*/ 1 h 1"/>
                <a:gd name="T8" fmla="*/ 4 w 7"/>
                <a:gd name="T9" fmla="*/ 0 h 1"/>
                <a:gd name="T10" fmla="*/ 0 w 7"/>
                <a:gd name="T11" fmla="*/ 0 h 1"/>
                <a:gd name="T12" fmla="*/ 0 w 7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6" y="0"/>
                    <a:pt x="4" y="0"/>
                  </a:cubicBezTo>
                  <a:cubicBezTo>
                    <a:pt x="2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1" name="Freeform 251">
              <a:extLst>
                <a:ext uri="{FF2B5EF4-FFF2-40B4-BE49-F238E27FC236}">
                  <a16:creationId xmlns:a16="http://schemas.microsoft.com/office/drawing/2014/main" id="{7A48328A-702A-4C99-B5BA-B2E533820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0825" y="4656138"/>
              <a:ext cx="7938" cy="3175"/>
            </a:xfrm>
            <a:custGeom>
              <a:avLst/>
              <a:gdLst>
                <a:gd name="T0" fmla="*/ 1 w 3"/>
                <a:gd name="T1" fmla="*/ 0 h 1"/>
                <a:gd name="T2" fmla="*/ 1 w 3"/>
                <a:gd name="T3" fmla="*/ 0 h 1"/>
                <a:gd name="T4" fmla="*/ 3 w 3"/>
                <a:gd name="T5" fmla="*/ 1 h 1"/>
                <a:gd name="T6" fmla="*/ 3 w 3"/>
                <a:gd name="T7" fmla="*/ 0 h 1"/>
                <a:gd name="T8" fmla="*/ 1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2" name="Freeform 252">
              <a:extLst>
                <a:ext uri="{FF2B5EF4-FFF2-40B4-BE49-F238E27FC236}">
                  <a16:creationId xmlns:a16="http://schemas.microsoft.com/office/drawing/2014/main" id="{63860A48-7946-40F7-9121-70714E0A0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0163" y="4216400"/>
              <a:ext cx="228600" cy="92075"/>
            </a:xfrm>
            <a:custGeom>
              <a:avLst/>
              <a:gdLst>
                <a:gd name="T0" fmla="*/ 61 w 84"/>
                <a:gd name="T1" fmla="*/ 2 h 34"/>
                <a:gd name="T2" fmla="*/ 53 w 84"/>
                <a:gd name="T3" fmla="*/ 3 h 34"/>
                <a:gd name="T4" fmla="*/ 51 w 84"/>
                <a:gd name="T5" fmla="*/ 3 h 34"/>
                <a:gd name="T6" fmla="*/ 37 w 84"/>
                <a:gd name="T7" fmla="*/ 8 h 34"/>
                <a:gd name="T8" fmla="*/ 34 w 84"/>
                <a:gd name="T9" fmla="*/ 8 h 34"/>
                <a:gd name="T10" fmla="*/ 27 w 84"/>
                <a:gd name="T11" fmla="*/ 9 h 34"/>
                <a:gd name="T12" fmla="*/ 24 w 84"/>
                <a:gd name="T13" fmla="*/ 8 h 34"/>
                <a:gd name="T14" fmla="*/ 26 w 84"/>
                <a:gd name="T15" fmla="*/ 11 h 34"/>
                <a:gd name="T16" fmla="*/ 29 w 84"/>
                <a:gd name="T17" fmla="*/ 14 h 34"/>
                <a:gd name="T18" fmla="*/ 19 w 84"/>
                <a:gd name="T19" fmla="*/ 13 h 34"/>
                <a:gd name="T20" fmla="*/ 9 w 84"/>
                <a:gd name="T21" fmla="*/ 18 h 34"/>
                <a:gd name="T22" fmla="*/ 9 w 84"/>
                <a:gd name="T23" fmla="*/ 21 h 34"/>
                <a:gd name="T24" fmla="*/ 11 w 84"/>
                <a:gd name="T25" fmla="*/ 21 h 34"/>
                <a:gd name="T26" fmla="*/ 14 w 84"/>
                <a:gd name="T27" fmla="*/ 21 h 34"/>
                <a:gd name="T28" fmla="*/ 19 w 84"/>
                <a:gd name="T29" fmla="*/ 22 h 34"/>
                <a:gd name="T30" fmla="*/ 29 w 84"/>
                <a:gd name="T31" fmla="*/ 24 h 34"/>
                <a:gd name="T32" fmla="*/ 27 w 84"/>
                <a:gd name="T33" fmla="*/ 24 h 34"/>
                <a:gd name="T34" fmla="*/ 29 w 84"/>
                <a:gd name="T35" fmla="*/ 25 h 34"/>
                <a:gd name="T36" fmla="*/ 13 w 84"/>
                <a:gd name="T37" fmla="*/ 24 h 34"/>
                <a:gd name="T38" fmla="*/ 4 w 84"/>
                <a:gd name="T39" fmla="*/ 27 h 34"/>
                <a:gd name="T40" fmla="*/ 2 w 84"/>
                <a:gd name="T41" fmla="*/ 26 h 34"/>
                <a:gd name="T42" fmla="*/ 4 w 84"/>
                <a:gd name="T43" fmla="*/ 28 h 34"/>
                <a:gd name="T44" fmla="*/ 0 w 84"/>
                <a:gd name="T45" fmla="*/ 30 h 34"/>
                <a:gd name="T46" fmla="*/ 3 w 84"/>
                <a:gd name="T47" fmla="*/ 31 h 34"/>
                <a:gd name="T48" fmla="*/ 9 w 84"/>
                <a:gd name="T49" fmla="*/ 34 h 34"/>
                <a:gd name="T50" fmla="*/ 15 w 84"/>
                <a:gd name="T51" fmla="*/ 34 h 34"/>
                <a:gd name="T52" fmla="*/ 19 w 84"/>
                <a:gd name="T53" fmla="*/ 34 h 34"/>
                <a:gd name="T54" fmla="*/ 24 w 84"/>
                <a:gd name="T55" fmla="*/ 32 h 34"/>
                <a:gd name="T56" fmla="*/ 26 w 84"/>
                <a:gd name="T57" fmla="*/ 33 h 34"/>
                <a:gd name="T58" fmla="*/ 31 w 84"/>
                <a:gd name="T59" fmla="*/ 34 h 34"/>
                <a:gd name="T60" fmla="*/ 37 w 84"/>
                <a:gd name="T61" fmla="*/ 32 h 34"/>
                <a:gd name="T62" fmla="*/ 42 w 84"/>
                <a:gd name="T63" fmla="*/ 30 h 34"/>
                <a:gd name="T64" fmla="*/ 47 w 84"/>
                <a:gd name="T65" fmla="*/ 29 h 34"/>
                <a:gd name="T66" fmla="*/ 53 w 84"/>
                <a:gd name="T67" fmla="*/ 29 h 34"/>
                <a:gd name="T68" fmla="*/ 59 w 84"/>
                <a:gd name="T69" fmla="*/ 28 h 34"/>
                <a:gd name="T70" fmla="*/ 76 w 84"/>
                <a:gd name="T71" fmla="*/ 26 h 34"/>
                <a:gd name="T72" fmla="*/ 77 w 84"/>
                <a:gd name="T73" fmla="*/ 23 h 34"/>
                <a:gd name="T74" fmla="*/ 75 w 84"/>
                <a:gd name="T75" fmla="*/ 21 h 34"/>
                <a:gd name="T76" fmla="*/ 80 w 84"/>
                <a:gd name="T77" fmla="*/ 16 h 34"/>
                <a:gd name="T78" fmla="*/ 80 w 84"/>
                <a:gd name="T79" fmla="*/ 16 h 34"/>
                <a:gd name="T80" fmla="*/ 82 w 84"/>
                <a:gd name="T81" fmla="*/ 13 h 34"/>
                <a:gd name="T82" fmla="*/ 78 w 84"/>
                <a:gd name="T83" fmla="*/ 14 h 34"/>
                <a:gd name="T84" fmla="*/ 66 w 84"/>
                <a:gd name="T85" fmla="*/ 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4" h="34">
                  <a:moveTo>
                    <a:pt x="62" y="0"/>
                  </a:moveTo>
                  <a:cubicBezTo>
                    <a:pt x="61" y="0"/>
                    <a:pt x="60" y="1"/>
                    <a:pt x="61" y="2"/>
                  </a:cubicBezTo>
                  <a:cubicBezTo>
                    <a:pt x="62" y="3"/>
                    <a:pt x="59" y="3"/>
                    <a:pt x="55" y="3"/>
                  </a:cubicBezTo>
                  <a:cubicBezTo>
                    <a:pt x="54" y="3"/>
                    <a:pt x="54" y="3"/>
                    <a:pt x="53" y="3"/>
                  </a:cubicBezTo>
                  <a:cubicBezTo>
                    <a:pt x="52" y="3"/>
                    <a:pt x="51" y="3"/>
                    <a:pt x="51" y="3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2" y="4"/>
                    <a:pt x="44" y="3"/>
                    <a:pt x="41" y="5"/>
                  </a:cubicBezTo>
                  <a:cubicBezTo>
                    <a:pt x="38" y="7"/>
                    <a:pt x="39" y="8"/>
                    <a:pt x="37" y="8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5" y="8"/>
                    <a:pt x="35" y="8"/>
                    <a:pt x="34" y="8"/>
                  </a:cubicBezTo>
                  <a:cubicBezTo>
                    <a:pt x="33" y="8"/>
                    <a:pt x="31" y="8"/>
                    <a:pt x="30" y="8"/>
                  </a:cubicBezTo>
                  <a:cubicBezTo>
                    <a:pt x="29" y="8"/>
                    <a:pt x="28" y="9"/>
                    <a:pt x="27" y="9"/>
                  </a:cubicBezTo>
                  <a:cubicBezTo>
                    <a:pt x="27" y="9"/>
                    <a:pt x="26" y="9"/>
                    <a:pt x="26" y="8"/>
                  </a:cubicBezTo>
                  <a:cubicBezTo>
                    <a:pt x="25" y="8"/>
                    <a:pt x="24" y="8"/>
                    <a:pt x="24" y="8"/>
                  </a:cubicBezTo>
                  <a:cubicBezTo>
                    <a:pt x="22" y="8"/>
                    <a:pt x="21" y="9"/>
                    <a:pt x="23" y="10"/>
                  </a:cubicBezTo>
                  <a:cubicBezTo>
                    <a:pt x="25" y="11"/>
                    <a:pt x="27" y="11"/>
                    <a:pt x="26" y="11"/>
                  </a:cubicBezTo>
                  <a:cubicBezTo>
                    <a:pt x="25" y="11"/>
                    <a:pt x="27" y="12"/>
                    <a:pt x="30" y="12"/>
                  </a:cubicBezTo>
                  <a:cubicBezTo>
                    <a:pt x="33" y="12"/>
                    <a:pt x="33" y="14"/>
                    <a:pt x="29" y="14"/>
                  </a:cubicBezTo>
                  <a:cubicBezTo>
                    <a:pt x="28" y="14"/>
                    <a:pt x="27" y="14"/>
                    <a:pt x="27" y="14"/>
                  </a:cubicBezTo>
                  <a:cubicBezTo>
                    <a:pt x="24" y="13"/>
                    <a:pt x="21" y="13"/>
                    <a:pt x="19" y="13"/>
                  </a:cubicBezTo>
                  <a:cubicBezTo>
                    <a:pt x="15" y="13"/>
                    <a:pt x="11" y="14"/>
                    <a:pt x="11" y="15"/>
                  </a:cubicBezTo>
                  <a:cubicBezTo>
                    <a:pt x="11" y="17"/>
                    <a:pt x="14" y="17"/>
                    <a:pt x="9" y="18"/>
                  </a:cubicBezTo>
                  <a:cubicBezTo>
                    <a:pt x="4" y="19"/>
                    <a:pt x="7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0" y="20"/>
                    <a:pt x="10" y="20"/>
                    <a:pt x="11" y="20"/>
                  </a:cubicBezTo>
                  <a:cubicBezTo>
                    <a:pt x="12" y="20"/>
                    <a:pt x="12" y="21"/>
                    <a:pt x="11" y="21"/>
                  </a:cubicBezTo>
                  <a:cubicBezTo>
                    <a:pt x="10" y="21"/>
                    <a:pt x="11" y="21"/>
                    <a:pt x="13" y="21"/>
                  </a:cubicBezTo>
                  <a:cubicBezTo>
                    <a:pt x="13" y="21"/>
                    <a:pt x="14" y="21"/>
                    <a:pt x="14" y="21"/>
                  </a:cubicBezTo>
                  <a:cubicBezTo>
                    <a:pt x="15" y="21"/>
                    <a:pt x="15" y="21"/>
                    <a:pt x="15" y="21"/>
                  </a:cubicBezTo>
                  <a:cubicBezTo>
                    <a:pt x="17" y="21"/>
                    <a:pt x="19" y="22"/>
                    <a:pt x="19" y="22"/>
                  </a:cubicBezTo>
                  <a:cubicBezTo>
                    <a:pt x="20" y="22"/>
                    <a:pt x="24" y="23"/>
                    <a:pt x="28" y="23"/>
                  </a:cubicBezTo>
                  <a:cubicBezTo>
                    <a:pt x="32" y="24"/>
                    <a:pt x="32" y="24"/>
                    <a:pt x="29" y="24"/>
                  </a:cubicBezTo>
                  <a:cubicBezTo>
                    <a:pt x="29" y="24"/>
                    <a:pt x="29" y="24"/>
                    <a:pt x="28" y="24"/>
                  </a:cubicBezTo>
                  <a:cubicBezTo>
                    <a:pt x="28" y="24"/>
                    <a:pt x="28" y="24"/>
                    <a:pt x="27" y="24"/>
                  </a:cubicBezTo>
                  <a:cubicBezTo>
                    <a:pt x="24" y="24"/>
                    <a:pt x="25" y="24"/>
                    <a:pt x="29" y="24"/>
                  </a:cubicBezTo>
                  <a:cubicBezTo>
                    <a:pt x="30" y="25"/>
                    <a:pt x="30" y="25"/>
                    <a:pt x="29" y="25"/>
                  </a:cubicBezTo>
                  <a:cubicBezTo>
                    <a:pt x="28" y="25"/>
                    <a:pt x="23" y="24"/>
                    <a:pt x="15" y="24"/>
                  </a:cubicBezTo>
                  <a:cubicBezTo>
                    <a:pt x="15" y="24"/>
                    <a:pt x="14" y="24"/>
                    <a:pt x="13" y="24"/>
                  </a:cubicBezTo>
                  <a:cubicBezTo>
                    <a:pt x="9" y="24"/>
                    <a:pt x="7" y="25"/>
                    <a:pt x="6" y="25"/>
                  </a:cubicBezTo>
                  <a:cubicBezTo>
                    <a:pt x="5" y="26"/>
                    <a:pt x="5" y="27"/>
                    <a:pt x="4" y="27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4" y="27"/>
                    <a:pt x="3" y="26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5" y="27"/>
                    <a:pt x="4" y="28"/>
                    <a:pt x="4" y="28"/>
                  </a:cubicBezTo>
                  <a:cubicBezTo>
                    <a:pt x="4" y="29"/>
                    <a:pt x="7" y="29"/>
                    <a:pt x="5" y="29"/>
                  </a:cubicBezTo>
                  <a:cubicBezTo>
                    <a:pt x="2" y="29"/>
                    <a:pt x="0" y="30"/>
                    <a:pt x="0" y="30"/>
                  </a:cubicBezTo>
                  <a:cubicBezTo>
                    <a:pt x="0" y="31"/>
                    <a:pt x="0" y="31"/>
                    <a:pt x="1" y="31"/>
                  </a:cubicBezTo>
                  <a:cubicBezTo>
                    <a:pt x="1" y="31"/>
                    <a:pt x="2" y="31"/>
                    <a:pt x="3" y="31"/>
                  </a:cubicBezTo>
                  <a:cubicBezTo>
                    <a:pt x="2" y="31"/>
                    <a:pt x="2" y="31"/>
                    <a:pt x="2" y="32"/>
                  </a:cubicBezTo>
                  <a:cubicBezTo>
                    <a:pt x="1" y="32"/>
                    <a:pt x="4" y="33"/>
                    <a:pt x="9" y="34"/>
                  </a:cubicBezTo>
                  <a:cubicBezTo>
                    <a:pt x="10" y="34"/>
                    <a:pt x="10" y="34"/>
                    <a:pt x="11" y="34"/>
                  </a:cubicBezTo>
                  <a:cubicBezTo>
                    <a:pt x="13" y="34"/>
                    <a:pt x="14" y="34"/>
                    <a:pt x="15" y="34"/>
                  </a:cubicBezTo>
                  <a:cubicBezTo>
                    <a:pt x="16" y="34"/>
                    <a:pt x="17" y="34"/>
                    <a:pt x="17" y="34"/>
                  </a:cubicBezTo>
                  <a:cubicBezTo>
                    <a:pt x="18" y="34"/>
                    <a:pt x="19" y="34"/>
                    <a:pt x="19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1" y="34"/>
                    <a:pt x="22" y="33"/>
                    <a:pt x="24" y="32"/>
                  </a:cubicBezTo>
                  <a:cubicBezTo>
                    <a:pt x="25" y="32"/>
                    <a:pt x="26" y="31"/>
                    <a:pt x="26" y="31"/>
                  </a:cubicBezTo>
                  <a:cubicBezTo>
                    <a:pt x="26" y="31"/>
                    <a:pt x="26" y="32"/>
                    <a:pt x="26" y="33"/>
                  </a:cubicBezTo>
                  <a:cubicBezTo>
                    <a:pt x="26" y="34"/>
                    <a:pt x="27" y="34"/>
                    <a:pt x="28" y="34"/>
                  </a:cubicBezTo>
                  <a:cubicBezTo>
                    <a:pt x="29" y="34"/>
                    <a:pt x="30" y="34"/>
                    <a:pt x="31" y="34"/>
                  </a:cubicBezTo>
                  <a:cubicBezTo>
                    <a:pt x="34" y="33"/>
                    <a:pt x="36" y="32"/>
                    <a:pt x="36" y="32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36" y="33"/>
                    <a:pt x="37" y="33"/>
                    <a:pt x="37" y="33"/>
                  </a:cubicBezTo>
                  <a:cubicBezTo>
                    <a:pt x="37" y="33"/>
                    <a:pt x="41" y="32"/>
                    <a:pt x="42" y="30"/>
                  </a:cubicBezTo>
                  <a:cubicBezTo>
                    <a:pt x="44" y="29"/>
                    <a:pt x="45" y="28"/>
                    <a:pt x="46" y="28"/>
                  </a:cubicBezTo>
                  <a:cubicBezTo>
                    <a:pt x="47" y="28"/>
                    <a:pt x="48" y="29"/>
                    <a:pt x="47" y="29"/>
                  </a:cubicBezTo>
                  <a:cubicBezTo>
                    <a:pt x="47" y="30"/>
                    <a:pt x="47" y="30"/>
                    <a:pt x="48" y="30"/>
                  </a:cubicBezTo>
                  <a:cubicBezTo>
                    <a:pt x="49" y="30"/>
                    <a:pt x="51" y="30"/>
                    <a:pt x="53" y="29"/>
                  </a:cubicBezTo>
                  <a:cubicBezTo>
                    <a:pt x="56" y="28"/>
                    <a:pt x="58" y="28"/>
                    <a:pt x="59" y="28"/>
                  </a:cubicBezTo>
                  <a:cubicBezTo>
                    <a:pt x="59" y="28"/>
                    <a:pt x="59" y="28"/>
                    <a:pt x="59" y="28"/>
                  </a:cubicBezTo>
                  <a:cubicBezTo>
                    <a:pt x="59" y="28"/>
                    <a:pt x="60" y="28"/>
                    <a:pt x="62" y="28"/>
                  </a:cubicBezTo>
                  <a:cubicBezTo>
                    <a:pt x="65" y="28"/>
                    <a:pt x="71" y="28"/>
                    <a:pt x="76" y="26"/>
                  </a:cubicBezTo>
                  <a:cubicBezTo>
                    <a:pt x="84" y="25"/>
                    <a:pt x="80" y="23"/>
                    <a:pt x="78" y="23"/>
                  </a:cubicBezTo>
                  <a:cubicBezTo>
                    <a:pt x="78" y="23"/>
                    <a:pt x="77" y="23"/>
                    <a:pt x="77" y="23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76" y="23"/>
                    <a:pt x="79" y="22"/>
                    <a:pt x="75" y="21"/>
                  </a:cubicBezTo>
                  <a:cubicBezTo>
                    <a:pt x="70" y="20"/>
                    <a:pt x="70" y="21"/>
                    <a:pt x="76" y="19"/>
                  </a:cubicBezTo>
                  <a:cubicBezTo>
                    <a:pt x="81" y="18"/>
                    <a:pt x="82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80" y="16"/>
                    <a:pt x="80" y="16"/>
                    <a:pt x="80" y="16"/>
                  </a:cubicBezTo>
                  <a:cubicBezTo>
                    <a:pt x="79" y="16"/>
                    <a:pt x="81" y="15"/>
                    <a:pt x="82" y="14"/>
                  </a:cubicBezTo>
                  <a:cubicBezTo>
                    <a:pt x="83" y="14"/>
                    <a:pt x="83" y="13"/>
                    <a:pt x="82" y="13"/>
                  </a:cubicBezTo>
                  <a:cubicBezTo>
                    <a:pt x="82" y="13"/>
                    <a:pt x="81" y="14"/>
                    <a:pt x="80" y="14"/>
                  </a:cubicBezTo>
                  <a:cubicBezTo>
                    <a:pt x="79" y="14"/>
                    <a:pt x="78" y="14"/>
                    <a:pt x="78" y="14"/>
                  </a:cubicBezTo>
                  <a:cubicBezTo>
                    <a:pt x="77" y="14"/>
                    <a:pt x="77" y="14"/>
                    <a:pt x="77" y="13"/>
                  </a:cubicBezTo>
                  <a:cubicBezTo>
                    <a:pt x="77" y="11"/>
                    <a:pt x="69" y="8"/>
                    <a:pt x="66" y="3"/>
                  </a:cubicBezTo>
                  <a:cubicBezTo>
                    <a:pt x="65" y="1"/>
                    <a:pt x="63" y="0"/>
                    <a:pt x="6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3" name="Freeform 253">
              <a:extLst>
                <a:ext uri="{FF2B5EF4-FFF2-40B4-BE49-F238E27FC236}">
                  <a16:creationId xmlns:a16="http://schemas.microsoft.com/office/drawing/2014/main" id="{98C61BD0-E563-4C35-B8EB-FDF8C48A3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3538" y="4857750"/>
              <a:ext cx="3175" cy="6350"/>
            </a:xfrm>
            <a:custGeom>
              <a:avLst/>
              <a:gdLst>
                <a:gd name="T0" fmla="*/ 1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1 w 1"/>
                <a:gd name="T7" fmla="*/ 0 h 2"/>
                <a:gd name="T8" fmla="*/ 1 w 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4" name="Freeform 254">
              <a:extLst>
                <a:ext uri="{FF2B5EF4-FFF2-40B4-BE49-F238E27FC236}">
                  <a16:creationId xmlns:a16="http://schemas.microsoft.com/office/drawing/2014/main" id="{B5BE2FF4-DDD3-4AD5-A4B1-9FC11B219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8438" y="4292600"/>
              <a:ext cx="25400" cy="1587"/>
            </a:xfrm>
            <a:custGeom>
              <a:avLst/>
              <a:gdLst>
                <a:gd name="T0" fmla="*/ 3 w 9"/>
                <a:gd name="T1" fmla="*/ 0 h 1"/>
                <a:gd name="T2" fmla="*/ 4 w 9"/>
                <a:gd name="T3" fmla="*/ 1 h 1"/>
                <a:gd name="T4" fmla="*/ 7 w 9"/>
                <a:gd name="T5" fmla="*/ 1 h 1"/>
                <a:gd name="T6" fmla="*/ 4 w 9"/>
                <a:gd name="T7" fmla="*/ 0 h 1"/>
                <a:gd name="T8" fmla="*/ 3 w 9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">
                  <a:moveTo>
                    <a:pt x="3" y="0"/>
                  </a:moveTo>
                  <a:cubicBezTo>
                    <a:pt x="0" y="0"/>
                    <a:pt x="3" y="1"/>
                    <a:pt x="4" y="1"/>
                  </a:cubicBezTo>
                  <a:cubicBezTo>
                    <a:pt x="4" y="1"/>
                    <a:pt x="5" y="1"/>
                    <a:pt x="7" y="1"/>
                  </a:cubicBezTo>
                  <a:cubicBezTo>
                    <a:pt x="9" y="1"/>
                    <a:pt x="7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5" name="Freeform 255">
              <a:extLst>
                <a:ext uri="{FF2B5EF4-FFF2-40B4-BE49-F238E27FC236}">
                  <a16:creationId xmlns:a16="http://schemas.microsoft.com/office/drawing/2014/main" id="{4596584B-DBF1-41AD-98B7-A88F25CCB2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9525" y="4186238"/>
              <a:ext cx="920750" cy="187325"/>
            </a:xfrm>
            <a:custGeom>
              <a:avLst/>
              <a:gdLst>
                <a:gd name="T0" fmla="*/ 229 w 340"/>
                <a:gd name="T1" fmla="*/ 3 h 69"/>
                <a:gd name="T2" fmla="*/ 221 w 340"/>
                <a:gd name="T3" fmla="*/ 1 h 69"/>
                <a:gd name="T4" fmla="*/ 214 w 340"/>
                <a:gd name="T5" fmla="*/ 1 h 69"/>
                <a:gd name="T6" fmla="*/ 207 w 340"/>
                <a:gd name="T7" fmla="*/ 5 h 69"/>
                <a:gd name="T8" fmla="*/ 190 w 340"/>
                <a:gd name="T9" fmla="*/ 3 h 69"/>
                <a:gd name="T10" fmla="*/ 163 w 340"/>
                <a:gd name="T11" fmla="*/ 3 h 69"/>
                <a:gd name="T12" fmla="*/ 148 w 340"/>
                <a:gd name="T13" fmla="*/ 9 h 69"/>
                <a:gd name="T14" fmla="*/ 138 w 340"/>
                <a:gd name="T15" fmla="*/ 8 h 69"/>
                <a:gd name="T16" fmla="*/ 123 w 340"/>
                <a:gd name="T17" fmla="*/ 8 h 69"/>
                <a:gd name="T18" fmla="*/ 118 w 340"/>
                <a:gd name="T19" fmla="*/ 8 h 69"/>
                <a:gd name="T20" fmla="*/ 101 w 340"/>
                <a:gd name="T21" fmla="*/ 10 h 69"/>
                <a:gd name="T22" fmla="*/ 102 w 340"/>
                <a:gd name="T23" fmla="*/ 13 h 69"/>
                <a:gd name="T24" fmla="*/ 96 w 340"/>
                <a:gd name="T25" fmla="*/ 16 h 69"/>
                <a:gd name="T26" fmla="*/ 112 w 340"/>
                <a:gd name="T27" fmla="*/ 18 h 69"/>
                <a:gd name="T28" fmla="*/ 134 w 340"/>
                <a:gd name="T29" fmla="*/ 19 h 69"/>
                <a:gd name="T30" fmla="*/ 121 w 340"/>
                <a:gd name="T31" fmla="*/ 25 h 69"/>
                <a:gd name="T32" fmla="*/ 142 w 340"/>
                <a:gd name="T33" fmla="*/ 24 h 69"/>
                <a:gd name="T34" fmla="*/ 159 w 340"/>
                <a:gd name="T35" fmla="*/ 26 h 69"/>
                <a:gd name="T36" fmla="*/ 181 w 340"/>
                <a:gd name="T37" fmla="*/ 27 h 69"/>
                <a:gd name="T38" fmla="*/ 153 w 340"/>
                <a:gd name="T39" fmla="*/ 28 h 69"/>
                <a:gd name="T40" fmla="*/ 133 w 340"/>
                <a:gd name="T41" fmla="*/ 35 h 69"/>
                <a:gd name="T42" fmla="*/ 91 w 340"/>
                <a:gd name="T43" fmla="*/ 35 h 69"/>
                <a:gd name="T44" fmla="*/ 103 w 340"/>
                <a:gd name="T45" fmla="*/ 42 h 69"/>
                <a:gd name="T46" fmla="*/ 101 w 340"/>
                <a:gd name="T47" fmla="*/ 45 h 69"/>
                <a:gd name="T48" fmla="*/ 68 w 340"/>
                <a:gd name="T49" fmla="*/ 42 h 69"/>
                <a:gd name="T50" fmla="*/ 61 w 340"/>
                <a:gd name="T51" fmla="*/ 49 h 69"/>
                <a:gd name="T52" fmla="*/ 62 w 340"/>
                <a:gd name="T53" fmla="*/ 51 h 69"/>
                <a:gd name="T54" fmla="*/ 64 w 340"/>
                <a:gd name="T55" fmla="*/ 53 h 69"/>
                <a:gd name="T56" fmla="*/ 80 w 340"/>
                <a:gd name="T57" fmla="*/ 54 h 69"/>
                <a:gd name="T58" fmla="*/ 35 w 340"/>
                <a:gd name="T59" fmla="*/ 51 h 69"/>
                <a:gd name="T60" fmla="*/ 4 w 340"/>
                <a:gd name="T61" fmla="*/ 61 h 69"/>
                <a:gd name="T62" fmla="*/ 8 w 340"/>
                <a:gd name="T63" fmla="*/ 61 h 69"/>
                <a:gd name="T64" fmla="*/ 18 w 340"/>
                <a:gd name="T65" fmla="*/ 63 h 69"/>
                <a:gd name="T66" fmla="*/ 37 w 340"/>
                <a:gd name="T67" fmla="*/ 64 h 69"/>
                <a:gd name="T68" fmla="*/ 46 w 340"/>
                <a:gd name="T69" fmla="*/ 63 h 69"/>
                <a:gd name="T70" fmla="*/ 55 w 340"/>
                <a:gd name="T71" fmla="*/ 65 h 69"/>
                <a:gd name="T72" fmla="*/ 68 w 340"/>
                <a:gd name="T73" fmla="*/ 65 h 69"/>
                <a:gd name="T74" fmla="*/ 94 w 340"/>
                <a:gd name="T75" fmla="*/ 67 h 69"/>
                <a:gd name="T76" fmla="*/ 100 w 340"/>
                <a:gd name="T77" fmla="*/ 64 h 69"/>
                <a:gd name="T78" fmla="*/ 77 w 340"/>
                <a:gd name="T79" fmla="*/ 59 h 69"/>
                <a:gd name="T80" fmla="*/ 84 w 340"/>
                <a:gd name="T81" fmla="*/ 56 h 69"/>
                <a:gd name="T82" fmla="*/ 133 w 340"/>
                <a:gd name="T83" fmla="*/ 55 h 69"/>
                <a:gd name="T84" fmla="*/ 144 w 340"/>
                <a:gd name="T85" fmla="*/ 53 h 69"/>
                <a:gd name="T86" fmla="*/ 149 w 340"/>
                <a:gd name="T87" fmla="*/ 43 h 69"/>
                <a:gd name="T88" fmla="*/ 162 w 340"/>
                <a:gd name="T89" fmla="*/ 44 h 69"/>
                <a:gd name="T90" fmla="*/ 156 w 340"/>
                <a:gd name="T91" fmla="*/ 40 h 69"/>
                <a:gd name="T92" fmla="*/ 181 w 340"/>
                <a:gd name="T93" fmla="*/ 41 h 69"/>
                <a:gd name="T94" fmla="*/ 203 w 340"/>
                <a:gd name="T95" fmla="*/ 40 h 69"/>
                <a:gd name="T96" fmla="*/ 213 w 340"/>
                <a:gd name="T97" fmla="*/ 36 h 69"/>
                <a:gd name="T98" fmla="*/ 274 w 340"/>
                <a:gd name="T99" fmla="*/ 26 h 69"/>
                <a:gd name="T100" fmla="*/ 271 w 340"/>
                <a:gd name="T101" fmla="*/ 23 h 69"/>
                <a:gd name="T102" fmla="*/ 281 w 340"/>
                <a:gd name="T103" fmla="*/ 23 h 69"/>
                <a:gd name="T104" fmla="*/ 300 w 340"/>
                <a:gd name="T105" fmla="*/ 23 h 69"/>
                <a:gd name="T106" fmla="*/ 330 w 340"/>
                <a:gd name="T107" fmla="*/ 10 h 69"/>
                <a:gd name="T108" fmla="*/ 323 w 340"/>
                <a:gd name="T109" fmla="*/ 9 h 69"/>
                <a:gd name="T110" fmla="*/ 304 w 340"/>
                <a:gd name="T111" fmla="*/ 10 h 69"/>
                <a:gd name="T112" fmla="*/ 298 w 340"/>
                <a:gd name="T113" fmla="*/ 5 h 69"/>
                <a:gd name="T114" fmla="*/ 280 w 340"/>
                <a:gd name="T115" fmla="*/ 3 h 69"/>
                <a:gd name="T116" fmla="*/ 267 w 340"/>
                <a:gd name="T117" fmla="*/ 3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0" h="69">
                  <a:moveTo>
                    <a:pt x="244" y="0"/>
                  </a:moveTo>
                  <a:cubicBezTo>
                    <a:pt x="242" y="0"/>
                    <a:pt x="241" y="0"/>
                    <a:pt x="240" y="0"/>
                  </a:cubicBezTo>
                  <a:cubicBezTo>
                    <a:pt x="236" y="0"/>
                    <a:pt x="235" y="1"/>
                    <a:pt x="234" y="2"/>
                  </a:cubicBezTo>
                  <a:cubicBezTo>
                    <a:pt x="232" y="3"/>
                    <a:pt x="231" y="4"/>
                    <a:pt x="230" y="4"/>
                  </a:cubicBezTo>
                  <a:cubicBezTo>
                    <a:pt x="229" y="4"/>
                    <a:pt x="229" y="3"/>
                    <a:pt x="229" y="3"/>
                  </a:cubicBezTo>
                  <a:cubicBezTo>
                    <a:pt x="228" y="2"/>
                    <a:pt x="228" y="2"/>
                    <a:pt x="227" y="2"/>
                  </a:cubicBezTo>
                  <a:cubicBezTo>
                    <a:pt x="227" y="2"/>
                    <a:pt x="226" y="2"/>
                    <a:pt x="226" y="2"/>
                  </a:cubicBezTo>
                  <a:cubicBezTo>
                    <a:pt x="226" y="2"/>
                    <a:pt x="225" y="2"/>
                    <a:pt x="225" y="2"/>
                  </a:cubicBezTo>
                  <a:cubicBezTo>
                    <a:pt x="224" y="2"/>
                    <a:pt x="223" y="2"/>
                    <a:pt x="223" y="2"/>
                  </a:cubicBezTo>
                  <a:cubicBezTo>
                    <a:pt x="223" y="1"/>
                    <a:pt x="222" y="1"/>
                    <a:pt x="221" y="1"/>
                  </a:cubicBezTo>
                  <a:cubicBezTo>
                    <a:pt x="221" y="1"/>
                    <a:pt x="220" y="1"/>
                    <a:pt x="220" y="2"/>
                  </a:cubicBezTo>
                  <a:cubicBezTo>
                    <a:pt x="220" y="2"/>
                    <a:pt x="220" y="2"/>
                    <a:pt x="219" y="2"/>
                  </a:cubicBezTo>
                  <a:cubicBezTo>
                    <a:pt x="219" y="2"/>
                    <a:pt x="219" y="1"/>
                    <a:pt x="218" y="1"/>
                  </a:cubicBezTo>
                  <a:cubicBezTo>
                    <a:pt x="217" y="1"/>
                    <a:pt x="216" y="1"/>
                    <a:pt x="215" y="1"/>
                  </a:cubicBezTo>
                  <a:cubicBezTo>
                    <a:pt x="214" y="1"/>
                    <a:pt x="214" y="1"/>
                    <a:pt x="214" y="1"/>
                  </a:cubicBezTo>
                  <a:cubicBezTo>
                    <a:pt x="209" y="1"/>
                    <a:pt x="207" y="1"/>
                    <a:pt x="208" y="1"/>
                  </a:cubicBezTo>
                  <a:cubicBezTo>
                    <a:pt x="210" y="1"/>
                    <a:pt x="210" y="2"/>
                    <a:pt x="211" y="3"/>
                  </a:cubicBezTo>
                  <a:cubicBezTo>
                    <a:pt x="212" y="4"/>
                    <a:pt x="213" y="5"/>
                    <a:pt x="212" y="5"/>
                  </a:cubicBezTo>
                  <a:cubicBezTo>
                    <a:pt x="211" y="5"/>
                    <a:pt x="210" y="5"/>
                    <a:pt x="209" y="5"/>
                  </a:cubicBezTo>
                  <a:cubicBezTo>
                    <a:pt x="208" y="5"/>
                    <a:pt x="208" y="5"/>
                    <a:pt x="207" y="5"/>
                  </a:cubicBezTo>
                  <a:cubicBezTo>
                    <a:pt x="205" y="5"/>
                    <a:pt x="205" y="4"/>
                    <a:pt x="201" y="3"/>
                  </a:cubicBezTo>
                  <a:cubicBezTo>
                    <a:pt x="200" y="2"/>
                    <a:pt x="199" y="2"/>
                    <a:pt x="198" y="2"/>
                  </a:cubicBezTo>
                  <a:cubicBezTo>
                    <a:pt x="196" y="2"/>
                    <a:pt x="195" y="3"/>
                    <a:pt x="195" y="4"/>
                  </a:cubicBezTo>
                  <a:cubicBezTo>
                    <a:pt x="195" y="4"/>
                    <a:pt x="195" y="5"/>
                    <a:pt x="194" y="5"/>
                  </a:cubicBezTo>
                  <a:cubicBezTo>
                    <a:pt x="194" y="5"/>
                    <a:pt x="193" y="4"/>
                    <a:pt x="190" y="3"/>
                  </a:cubicBezTo>
                  <a:cubicBezTo>
                    <a:pt x="189" y="3"/>
                    <a:pt x="188" y="3"/>
                    <a:pt x="188" y="3"/>
                  </a:cubicBezTo>
                  <a:cubicBezTo>
                    <a:pt x="185" y="3"/>
                    <a:pt x="183" y="6"/>
                    <a:pt x="179" y="7"/>
                  </a:cubicBezTo>
                  <a:cubicBezTo>
                    <a:pt x="178" y="7"/>
                    <a:pt x="178" y="7"/>
                    <a:pt x="177" y="7"/>
                  </a:cubicBezTo>
                  <a:cubicBezTo>
                    <a:pt x="174" y="7"/>
                    <a:pt x="173" y="4"/>
                    <a:pt x="164" y="3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3" y="3"/>
                    <a:pt x="148" y="6"/>
                    <a:pt x="149" y="8"/>
                  </a:cubicBezTo>
                  <a:cubicBezTo>
                    <a:pt x="151" y="9"/>
                    <a:pt x="151" y="10"/>
                    <a:pt x="153" y="10"/>
                  </a:cubicBezTo>
                  <a:cubicBezTo>
                    <a:pt x="154" y="10"/>
                    <a:pt x="153" y="10"/>
                    <a:pt x="152" y="10"/>
                  </a:cubicBezTo>
                  <a:cubicBezTo>
                    <a:pt x="150" y="10"/>
                    <a:pt x="149" y="10"/>
                    <a:pt x="149" y="10"/>
                  </a:cubicBezTo>
                  <a:cubicBezTo>
                    <a:pt x="149" y="9"/>
                    <a:pt x="148" y="9"/>
                    <a:pt x="148" y="9"/>
                  </a:cubicBezTo>
                  <a:cubicBezTo>
                    <a:pt x="147" y="9"/>
                    <a:pt x="147" y="9"/>
                    <a:pt x="147" y="9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10"/>
                    <a:pt x="144" y="9"/>
                    <a:pt x="143" y="9"/>
                  </a:cubicBezTo>
                  <a:cubicBezTo>
                    <a:pt x="143" y="8"/>
                    <a:pt x="142" y="8"/>
                    <a:pt x="141" y="8"/>
                  </a:cubicBezTo>
                  <a:cubicBezTo>
                    <a:pt x="140" y="8"/>
                    <a:pt x="139" y="8"/>
                    <a:pt x="138" y="8"/>
                  </a:cubicBezTo>
                  <a:cubicBezTo>
                    <a:pt x="138" y="9"/>
                    <a:pt x="137" y="9"/>
                    <a:pt x="137" y="9"/>
                  </a:cubicBezTo>
                  <a:cubicBezTo>
                    <a:pt x="136" y="9"/>
                    <a:pt x="135" y="8"/>
                    <a:pt x="134" y="8"/>
                  </a:cubicBezTo>
                  <a:cubicBezTo>
                    <a:pt x="133" y="7"/>
                    <a:pt x="131" y="6"/>
                    <a:pt x="129" y="6"/>
                  </a:cubicBezTo>
                  <a:cubicBezTo>
                    <a:pt x="128" y="6"/>
                    <a:pt x="127" y="7"/>
                    <a:pt x="126" y="7"/>
                  </a:cubicBezTo>
                  <a:cubicBezTo>
                    <a:pt x="124" y="8"/>
                    <a:pt x="123" y="8"/>
                    <a:pt x="123" y="8"/>
                  </a:cubicBezTo>
                  <a:cubicBezTo>
                    <a:pt x="123" y="8"/>
                    <a:pt x="123" y="8"/>
                    <a:pt x="123" y="8"/>
                  </a:cubicBezTo>
                  <a:cubicBezTo>
                    <a:pt x="123" y="8"/>
                    <a:pt x="122" y="8"/>
                    <a:pt x="122" y="8"/>
                  </a:cubicBezTo>
                  <a:cubicBezTo>
                    <a:pt x="122" y="8"/>
                    <a:pt x="121" y="8"/>
                    <a:pt x="120" y="8"/>
                  </a:cubicBezTo>
                  <a:cubicBezTo>
                    <a:pt x="120" y="8"/>
                    <a:pt x="120" y="9"/>
                    <a:pt x="119" y="9"/>
                  </a:cubicBezTo>
                  <a:cubicBezTo>
                    <a:pt x="119" y="9"/>
                    <a:pt x="118" y="8"/>
                    <a:pt x="118" y="8"/>
                  </a:cubicBezTo>
                  <a:cubicBezTo>
                    <a:pt x="119" y="7"/>
                    <a:pt x="116" y="7"/>
                    <a:pt x="112" y="7"/>
                  </a:cubicBezTo>
                  <a:cubicBezTo>
                    <a:pt x="109" y="7"/>
                    <a:pt x="107" y="7"/>
                    <a:pt x="104" y="7"/>
                  </a:cubicBezTo>
                  <a:cubicBezTo>
                    <a:pt x="99" y="8"/>
                    <a:pt x="94" y="9"/>
                    <a:pt x="94" y="10"/>
                  </a:cubicBezTo>
                  <a:cubicBezTo>
                    <a:pt x="95" y="10"/>
                    <a:pt x="97" y="10"/>
                    <a:pt x="99" y="10"/>
                  </a:cubicBezTo>
                  <a:cubicBezTo>
                    <a:pt x="99" y="10"/>
                    <a:pt x="100" y="10"/>
                    <a:pt x="101" y="10"/>
                  </a:cubicBezTo>
                  <a:cubicBezTo>
                    <a:pt x="102" y="10"/>
                    <a:pt x="103" y="10"/>
                    <a:pt x="104" y="10"/>
                  </a:cubicBezTo>
                  <a:cubicBezTo>
                    <a:pt x="105" y="10"/>
                    <a:pt x="105" y="10"/>
                    <a:pt x="107" y="10"/>
                  </a:cubicBezTo>
                  <a:cubicBezTo>
                    <a:pt x="109" y="10"/>
                    <a:pt x="108" y="11"/>
                    <a:pt x="104" y="11"/>
                  </a:cubicBezTo>
                  <a:cubicBezTo>
                    <a:pt x="100" y="11"/>
                    <a:pt x="98" y="12"/>
                    <a:pt x="98" y="12"/>
                  </a:cubicBezTo>
                  <a:cubicBezTo>
                    <a:pt x="98" y="13"/>
                    <a:pt x="100" y="13"/>
                    <a:pt x="102" y="13"/>
                  </a:cubicBezTo>
                  <a:cubicBezTo>
                    <a:pt x="103" y="13"/>
                    <a:pt x="106" y="13"/>
                    <a:pt x="108" y="12"/>
                  </a:cubicBezTo>
                  <a:cubicBezTo>
                    <a:pt x="110" y="12"/>
                    <a:pt x="111" y="12"/>
                    <a:pt x="112" y="12"/>
                  </a:cubicBezTo>
                  <a:cubicBezTo>
                    <a:pt x="114" y="12"/>
                    <a:pt x="113" y="13"/>
                    <a:pt x="109" y="13"/>
                  </a:cubicBezTo>
                  <a:cubicBezTo>
                    <a:pt x="103" y="13"/>
                    <a:pt x="100" y="14"/>
                    <a:pt x="102" y="14"/>
                  </a:cubicBezTo>
                  <a:cubicBezTo>
                    <a:pt x="104" y="15"/>
                    <a:pt x="91" y="15"/>
                    <a:pt x="96" y="16"/>
                  </a:cubicBezTo>
                  <a:cubicBezTo>
                    <a:pt x="98" y="16"/>
                    <a:pt x="102" y="17"/>
                    <a:pt x="108" y="17"/>
                  </a:cubicBezTo>
                  <a:cubicBezTo>
                    <a:pt x="112" y="17"/>
                    <a:pt x="116" y="18"/>
                    <a:pt x="120" y="18"/>
                  </a:cubicBezTo>
                  <a:cubicBezTo>
                    <a:pt x="121" y="18"/>
                    <a:pt x="122" y="18"/>
                    <a:pt x="123" y="18"/>
                  </a:cubicBezTo>
                  <a:cubicBezTo>
                    <a:pt x="126" y="17"/>
                    <a:pt x="127" y="17"/>
                    <a:pt x="127" y="17"/>
                  </a:cubicBezTo>
                  <a:cubicBezTo>
                    <a:pt x="128" y="17"/>
                    <a:pt x="122" y="18"/>
                    <a:pt x="112" y="18"/>
                  </a:cubicBezTo>
                  <a:cubicBezTo>
                    <a:pt x="99" y="18"/>
                    <a:pt x="87" y="19"/>
                    <a:pt x="95" y="21"/>
                  </a:cubicBezTo>
                  <a:cubicBezTo>
                    <a:pt x="98" y="22"/>
                    <a:pt x="101" y="22"/>
                    <a:pt x="104" y="22"/>
                  </a:cubicBezTo>
                  <a:cubicBezTo>
                    <a:pt x="109" y="22"/>
                    <a:pt x="113" y="21"/>
                    <a:pt x="118" y="20"/>
                  </a:cubicBezTo>
                  <a:cubicBezTo>
                    <a:pt x="120" y="19"/>
                    <a:pt x="123" y="19"/>
                    <a:pt x="127" y="19"/>
                  </a:cubicBezTo>
                  <a:cubicBezTo>
                    <a:pt x="129" y="19"/>
                    <a:pt x="132" y="19"/>
                    <a:pt x="134" y="19"/>
                  </a:cubicBezTo>
                  <a:cubicBezTo>
                    <a:pt x="142" y="19"/>
                    <a:pt x="142" y="20"/>
                    <a:pt x="135" y="20"/>
                  </a:cubicBezTo>
                  <a:cubicBezTo>
                    <a:pt x="134" y="20"/>
                    <a:pt x="132" y="20"/>
                    <a:pt x="130" y="20"/>
                  </a:cubicBezTo>
                  <a:cubicBezTo>
                    <a:pt x="129" y="20"/>
                    <a:pt x="129" y="20"/>
                    <a:pt x="128" y="20"/>
                  </a:cubicBezTo>
                  <a:cubicBezTo>
                    <a:pt x="122" y="20"/>
                    <a:pt x="115" y="20"/>
                    <a:pt x="112" y="22"/>
                  </a:cubicBezTo>
                  <a:cubicBezTo>
                    <a:pt x="107" y="24"/>
                    <a:pt x="113" y="25"/>
                    <a:pt x="121" y="25"/>
                  </a:cubicBezTo>
                  <a:cubicBezTo>
                    <a:pt x="121" y="25"/>
                    <a:pt x="121" y="25"/>
                    <a:pt x="121" y="25"/>
                  </a:cubicBezTo>
                  <a:cubicBezTo>
                    <a:pt x="127" y="25"/>
                    <a:pt x="131" y="25"/>
                    <a:pt x="133" y="24"/>
                  </a:cubicBezTo>
                  <a:cubicBezTo>
                    <a:pt x="136" y="24"/>
                    <a:pt x="137" y="24"/>
                    <a:pt x="138" y="24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7" y="24"/>
                    <a:pt x="139" y="24"/>
                    <a:pt x="142" y="24"/>
                  </a:cubicBezTo>
                  <a:cubicBezTo>
                    <a:pt x="142" y="24"/>
                    <a:pt x="143" y="24"/>
                    <a:pt x="144" y="24"/>
                  </a:cubicBezTo>
                  <a:cubicBezTo>
                    <a:pt x="145" y="24"/>
                    <a:pt x="145" y="24"/>
                    <a:pt x="145" y="24"/>
                  </a:cubicBezTo>
                  <a:cubicBezTo>
                    <a:pt x="147" y="24"/>
                    <a:pt x="146" y="24"/>
                    <a:pt x="143" y="25"/>
                  </a:cubicBezTo>
                  <a:cubicBezTo>
                    <a:pt x="140" y="25"/>
                    <a:pt x="144" y="27"/>
                    <a:pt x="151" y="27"/>
                  </a:cubicBezTo>
                  <a:cubicBezTo>
                    <a:pt x="154" y="27"/>
                    <a:pt x="156" y="27"/>
                    <a:pt x="159" y="26"/>
                  </a:cubicBezTo>
                  <a:cubicBezTo>
                    <a:pt x="172" y="25"/>
                    <a:pt x="185" y="23"/>
                    <a:pt x="191" y="22"/>
                  </a:cubicBezTo>
                  <a:cubicBezTo>
                    <a:pt x="192" y="22"/>
                    <a:pt x="193" y="22"/>
                    <a:pt x="194" y="22"/>
                  </a:cubicBezTo>
                  <a:cubicBezTo>
                    <a:pt x="194" y="22"/>
                    <a:pt x="191" y="22"/>
                    <a:pt x="186" y="23"/>
                  </a:cubicBezTo>
                  <a:cubicBezTo>
                    <a:pt x="179" y="24"/>
                    <a:pt x="179" y="26"/>
                    <a:pt x="184" y="27"/>
                  </a:cubicBezTo>
                  <a:cubicBezTo>
                    <a:pt x="188" y="27"/>
                    <a:pt x="187" y="27"/>
                    <a:pt x="181" y="27"/>
                  </a:cubicBezTo>
                  <a:cubicBezTo>
                    <a:pt x="180" y="27"/>
                    <a:pt x="178" y="27"/>
                    <a:pt x="177" y="27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67" y="27"/>
                    <a:pt x="163" y="28"/>
                    <a:pt x="165" y="29"/>
                  </a:cubicBezTo>
                  <a:cubicBezTo>
                    <a:pt x="166" y="29"/>
                    <a:pt x="166" y="29"/>
                    <a:pt x="166" y="29"/>
                  </a:cubicBezTo>
                  <a:cubicBezTo>
                    <a:pt x="164" y="29"/>
                    <a:pt x="160" y="29"/>
                    <a:pt x="153" y="28"/>
                  </a:cubicBezTo>
                  <a:cubicBezTo>
                    <a:pt x="149" y="28"/>
                    <a:pt x="144" y="28"/>
                    <a:pt x="141" y="28"/>
                  </a:cubicBezTo>
                  <a:cubicBezTo>
                    <a:pt x="139" y="28"/>
                    <a:pt x="137" y="28"/>
                    <a:pt x="136" y="28"/>
                  </a:cubicBezTo>
                  <a:cubicBezTo>
                    <a:pt x="132" y="29"/>
                    <a:pt x="128" y="30"/>
                    <a:pt x="128" y="31"/>
                  </a:cubicBezTo>
                  <a:cubicBezTo>
                    <a:pt x="128" y="34"/>
                    <a:pt x="135" y="34"/>
                    <a:pt x="133" y="35"/>
                  </a:cubicBezTo>
                  <a:cubicBezTo>
                    <a:pt x="133" y="35"/>
                    <a:pt x="133" y="35"/>
                    <a:pt x="133" y="35"/>
                  </a:cubicBezTo>
                  <a:cubicBezTo>
                    <a:pt x="131" y="35"/>
                    <a:pt x="127" y="34"/>
                    <a:pt x="126" y="32"/>
                  </a:cubicBezTo>
                  <a:cubicBezTo>
                    <a:pt x="125" y="30"/>
                    <a:pt x="124" y="29"/>
                    <a:pt x="120" y="28"/>
                  </a:cubicBezTo>
                  <a:cubicBezTo>
                    <a:pt x="116" y="27"/>
                    <a:pt x="110" y="27"/>
                    <a:pt x="106" y="27"/>
                  </a:cubicBezTo>
                  <a:cubicBezTo>
                    <a:pt x="104" y="27"/>
                    <a:pt x="102" y="27"/>
                    <a:pt x="101" y="27"/>
                  </a:cubicBezTo>
                  <a:cubicBezTo>
                    <a:pt x="90" y="28"/>
                    <a:pt x="91" y="32"/>
                    <a:pt x="91" y="35"/>
                  </a:cubicBezTo>
                  <a:cubicBezTo>
                    <a:pt x="91" y="38"/>
                    <a:pt x="91" y="39"/>
                    <a:pt x="90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9" y="39"/>
                    <a:pt x="89" y="39"/>
                    <a:pt x="89" y="39"/>
                  </a:cubicBezTo>
                  <a:cubicBezTo>
                    <a:pt x="88" y="39"/>
                    <a:pt x="87" y="41"/>
                    <a:pt x="95" y="42"/>
                  </a:cubicBezTo>
                  <a:cubicBezTo>
                    <a:pt x="98" y="42"/>
                    <a:pt x="101" y="42"/>
                    <a:pt x="103" y="42"/>
                  </a:cubicBezTo>
                  <a:cubicBezTo>
                    <a:pt x="104" y="42"/>
                    <a:pt x="105" y="42"/>
                    <a:pt x="106" y="42"/>
                  </a:cubicBezTo>
                  <a:cubicBezTo>
                    <a:pt x="106" y="42"/>
                    <a:pt x="107" y="42"/>
                    <a:pt x="107" y="42"/>
                  </a:cubicBezTo>
                  <a:cubicBezTo>
                    <a:pt x="107" y="42"/>
                    <a:pt x="107" y="42"/>
                    <a:pt x="106" y="42"/>
                  </a:cubicBezTo>
                  <a:cubicBezTo>
                    <a:pt x="102" y="43"/>
                    <a:pt x="99" y="44"/>
                    <a:pt x="101" y="44"/>
                  </a:cubicBezTo>
                  <a:cubicBezTo>
                    <a:pt x="102" y="44"/>
                    <a:pt x="101" y="44"/>
                    <a:pt x="101" y="45"/>
                  </a:cubicBezTo>
                  <a:cubicBezTo>
                    <a:pt x="101" y="45"/>
                    <a:pt x="101" y="45"/>
                    <a:pt x="100" y="45"/>
                  </a:cubicBezTo>
                  <a:cubicBezTo>
                    <a:pt x="100" y="45"/>
                    <a:pt x="98" y="44"/>
                    <a:pt x="94" y="43"/>
                  </a:cubicBezTo>
                  <a:cubicBezTo>
                    <a:pt x="90" y="42"/>
                    <a:pt x="85" y="41"/>
                    <a:pt x="78" y="41"/>
                  </a:cubicBezTo>
                  <a:cubicBezTo>
                    <a:pt x="77" y="41"/>
                    <a:pt x="75" y="41"/>
                    <a:pt x="74" y="42"/>
                  </a:cubicBezTo>
                  <a:cubicBezTo>
                    <a:pt x="72" y="42"/>
                    <a:pt x="70" y="42"/>
                    <a:pt x="68" y="42"/>
                  </a:cubicBezTo>
                  <a:cubicBezTo>
                    <a:pt x="52" y="44"/>
                    <a:pt x="49" y="48"/>
                    <a:pt x="54" y="48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56" y="48"/>
                    <a:pt x="57" y="48"/>
                    <a:pt x="58" y="48"/>
                  </a:cubicBezTo>
                  <a:cubicBezTo>
                    <a:pt x="60" y="48"/>
                    <a:pt x="60" y="48"/>
                    <a:pt x="59" y="48"/>
                  </a:cubicBezTo>
                  <a:cubicBezTo>
                    <a:pt x="59" y="48"/>
                    <a:pt x="59" y="49"/>
                    <a:pt x="61" y="49"/>
                  </a:cubicBezTo>
                  <a:cubicBezTo>
                    <a:pt x="63" y="49"/>
                    <a:pt x="66" y="48"/>
                    <a:pt x="69" y="48"/>
                  </a:cubicBezTo>
                  <a:cubicBezTo>
                    <a:pt x="72" y="47"/>
                    <a:pt x="74" y="47"/>
                    <a:pt x="74" y="47"/>
                  </a:cubicBezTo>
                  <a:cubicBezTo>
                    <a:pt x="74" y="47"/>
                    <a:pt x="73" y="47"/>
                    <a:pt x="72" y="47"/>
                  </a:cubicBezTo>
                  <a:cubicBezTo>
                    <a:pt x="69" y="49"/>
                    <a:pt x="67" y="50"/>
                    <a:pt x="64" y="50"/>
                  </a:cubicBezTo>
                  <a:cubicBezTo>
                    <a:pt x="61" y="51"/>
                    <a:pt x="60" y="51"/>
                    <a:pt x="62" y="51"/>
                  </a:cubicBezTo>
                  <a:cubicBezTo>
                    <a:pt x="64" y="51"/>
                    <a:pt x="64" y="51"/>
                    <a:pt x="62" y="52"/>
                  </a:cubicBezTo>
                  <a:cubicBezTo>
                    <a:pt x="60" y="52"/>
                    <a:pt x="58" y="53"/>
                    <a:pt x="59" y="53"/>
                  </a:cubicBezTo>
                  <a:cubicBezTo>
                    <a:pt x="59" y="53"/>
                    <a:pt x="60" y="53"/>
                    <a:pt x="60" y="53"/>
                  </a:cubicBezTo>
                  <a:cubicBezTo>
                    <a:pt x="61" y="53"/>
                    <a:pt x="62" y="53"/>
                    <a:pt x="63" y="53"/>
                  </a:cubicBezTo>
                  <a:cubicBezTo>
                    <a:pt x="63" y="53"/>
                    <a:pt x="64" y="53"/>
                    <a:pt x="64" y="53"/>
                  </a:cubicBezTo>
                  <a:cubicBezTo>
                    <a:pt x="65" y="53"/>
                    <a:pt x="65" y="53"/>
                    <a:pt x="63" y="54"/>
                  </a:cubicBezTo>
                  <a:cubicBezTo>
                    <a:pt x="62" y="54"/>
                    <a:pt x="65" y="55"/>
                    <a:pt x="70" y="55"/>
                  </a:cubicBezTo>
                  <a:cubicBezTo>
                    <a:pt x="72" y="55"/>
                    <a:pt x="75" y="54"/>
                    <a:pt x="77" y="54"/>
                  </a:cubicBezTo>
                  <a:cubicBezTo>
                    <a:pt x="81" y="53"/>
                    <a:pt x="84" y="53"/>
                    <a:pt x="84" y="53"/>
                  </a:cubicBezTo>
                  <a:cubicBezTo>
                    <a:pt x="84" y="53"/>
                    <a:pt x="82" y="53"/>
                    <a:pt x="80" y="54"/>
                  </a:cubicBezTo>
                  <a:cubicBezTo>
                    <a:pt x="77" y="55"/>
                    <a:pt x="71" y="55"/>
                    <a:pt x="66" y="55"/>
                  </a:cubicBezTo>
                  <a:cubicBezTo>
                    <a:pt x="62" y="55"/>
                    <a:pt x="58" y="55"/>
                    <a:pt x="56" y="54"/>
                  </a:cubicBezTo>
                  <a:cubicBezTo>
                    <a:pt x="54" y="52"/>
                    <a:pt x="53" y="50"/>
                    <a:pt x="46" y="50"/>
                  </a:cubicBezTo>
                  <a:cubicBezTo>
                    <a:pt x="44" y="50"/>
                    <a:pt x="43" y="50"/>
                    <a:pt x="42" y="50"/>
                  </a:cubicBezTo>
                  <a:cubicBezTo>
                    <a:pt x="37" y="50"/>
                    <a:pt x="35" y="50"/>
                    <a:pt x="35" y="51"/>
                  </a:cubicBezTo>
                  <a:cubicBezTo>
                    <a:pt x="34" y="53"/>
                    <a:pt x="37" y="55"/>
                    <a:pt x="39" y="56"/>
                  </a:cubicBezTo>
                  <a:cubicBezTo>
                    <a:pt x="40" y="56"/>
                    <a:pt x="30" y="56"/>
                    <a:pt x="14" y="57"/>
                  </a:cubicBezTo>
                  <a:cubicBezTo>
                    <a:pt x="0" y="58"/>
                    <a:pt x="1" y="62"/>
                    <a:pt x="2" y="62"/>
                  </a:cubicBezTo>
                  <a:cubicBezTo>
                    <a:pt x="3" y="62"/>
                    <a:pt x="3" y="62"/>
                    <a:pt x="3" y="62"/>
                  </a:cubicBezTo>
                  <a:cubicBezTo>
                    <a:pt x="3" y="62"/>
                    <a:pt x="4" y="61"/>
                    <a:pt x="4" y="61"/>
                  </a:cubicBezTo>
                  <a:cubicBezTo>
                    <a:pt x="4" y="61"/>
                    <a:pt x="4" y="62"/>
                    <a:pt x="4" y="62"/>
                  </a:cubicBezTo>
                  <a:cubicBezTo>
                    <a:pt x="4" y="62"/>
                    <a:pt x="4" y="62"/>
                    <a:pt x="4" y="62"/>
                  </a:cubicBezTo>
                  <a:cubicBezTo>
                    <a:pt x="4" y="62"/>
                    <a:pt x="6" y="61"/>
                    <a:pt x="8" y="61"/>
                  </a:cubicBezTo>
                  <a:cubicBezTo>
                    <a:pt x="8" y="60"/>
                    <a:pt x="9" y="60"/>
                    <a:pt x="9" y="60"/>
                  </a:cubicBezTo>
                  <a:cubicBezTo>
                    <a:pt x="9" y="60"/>
                    <a:pt x="9" y="60"/>
                    <a:pt x="8" y="61"/>
                  </a:cubicBezTo>
                  <a:cubicBezTo>
                    <a:pt x="8" y="62"/>
                    <a:pt x="10" y="62"/>
                    <a:pt x="12" y="62"/>
                  </a:cubicBezTo>
                  <a:cubicBezTo>
                    <a:pt x="12" y="62"/>
                    <a:pt x="13" y="62"/>
                    <a:pt x="13" y="62"/>
                  </a:cubicBezTo>
                  <a:cubicBezTo>
                    <a:pt x="14" y="62"/>
                    <a:pt x="14" y="62"/>
                    <a:pt x="15" y="62"/>
                  </a:cubicBezTo>
                  <a:cubicBezTo>
                    <a:pt x="15" y="62"/>
                    <a:pt x="16" y="62"/>
                    <a:pt x="16" y="62"/>
                  </a:cubicBezTo>
                  <a:cubicBezTo>
                    <a:pt x="16" y="63"/>
                    <a:pt x="17" y="63"/>
                    <a:pt x="18" y="63"/>
                  </a:cubicBezTo>
                  <a:cubicBezTo>
                    <a:pt x="18" y="63"/>
                    <a:pt x="19" y="63"/>
                    <a:pt x="19" y="63"/>
                  </a:cubicBezTo>
                  <a:cubicBezTo>
                    <a:pt x="20" y="63"/>
                    <a:pt x="20" y="62"/>
                    <a:pt x="20" y="62"/>
                  </a:cubicBezTo>
                  <a:cubicBezTo>
                    <a:pt x="20" y="62"/>
                    <a:pt x="20" y="64"/>
                    <a:pt x="24" y="65"/>
                  </a:cubicBezTo>
                  <a:cubicBezTo>
                    <a:pt x="26" y="65"/>
                    <a:pt x="29" y="65"/>
                    <a:pt x="31" y="65"/>
                  </a:cubicBezTo>
                  <a:cubicBezTo>
                    <a:pt x="34" y="65"/>
                    <a:pt x="37" y="65"/>
                    <a:pt x="37" y="64"/>
                  </a:cubicBezTo>
                  <a:cubicBezTo>
                    <a:pt x="37" y="64"/>
                    <a:pt x="38" y="63"/>
                    <a:pt x="38" y="63"/>
                  </a:cubicBezTo>
                  <a:cubicBezTo>
                    <a:pt x="39" y="63"/>
                    <a:pt x="39" y="63"/>
                    <a:pt x="39" y="64"/>
                  </a:cubicBezTo>
                  <a:cubicBezTo>
                    <a:pt x="39" y="64"/>
                    <a:pt x="40" y="64"/>
                    <a:pt x="40" y="64"/>
                  </a:cubicBezTo>
                  <a:cubicBezTo>
                    <a:pt x="41" y="64"/>
                    <a:pt x="42" y="64"/>
                    <a:pt x="43" y="63"/>
                  </a:cubicBezTo>
                  <a:cubicBezTo>
                    <a:pt x="44" y="63"/>
                    <a:pt x="45" y="63"/>
                    <a:pt x="46" y="63"/>
                  </a:cubicBezTo>
                  <a:cubicBezTo>
                    <a:pt x="47" y="63"/>
                    <a:pt x="48" y="63"/>
                    <a:pt x="48" y="64"/>
                  </a:cubicBezTo>
                  <a:cubicBezTo>
                    <a:pt x="49" y="64"/>
                    <a:pt x="49" y="65"/>
                    <a:pt x="50" y="65"/>
                  </a:cubicBezTo>
                  <a:cubicBezTo>
                    <a:pt x="51" y="65"/>
                    <a:pt x="53" y="64"/>
                    <a:pt x="54" y="64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5" y="64"/>
                    <a:pt x="55" y="64"/>
                    <a:pt x="55" y="65"/>
                  </a:cubicBezTo>
                  <a:cubicBezTo>
                    <a:pt x="55" y="65"/>
                    <a:pt x="55" y="66"/>
                    <a:pt x="57" y="66"/>
                  </a:cubicBezTo>
                  <a:cubicBezTo>
                    <a:pt x="58" y="66"/>
                    <a:pt x="58" y="66"/>
                    <a:pt x="59" y="66"/>
                  </a:cubicBezTo>
                  <a:cubicBezTo>
                    <a:pt x="66" y="65"/>
                    <a:pt x="64" y="63"/>
                    <a:pt x="64" y="63"/>
                  </a:cubicBezTo>
                  <a:cubicBezTo>
                    <a:pt x="64" y="63"/>
                    <a:pt x="64" y="63"/>
                    <a:pt x="64" y="63"/>
                  </a:cubicBezTo>
                  <a:cubicBezTo>
                    <a:pt x="65" y="64"/>
                    <a:pt x="67" y="64"/>
                    <a:pt x="68" y="65"/>
                  </a:cubicBezTo>
                  <a:cubicBezTo>
                    <a:pt x="69" y="65"/>
                    <a:pt x="70" y="66"/>
                    <a:pt x="70" y="66"/>
                  </a:cubicBezTo>
                  <a:cubicBezTo>
                    <a:pt x="71" y="67"/>
                    <a:pt x="74" y="69"/>
                    <a:pt x="79" y="69"/>
                  </a:cubicBezTo>
                  <a:cubicBezTo>
                    <a:pt x="80" y="69"/>
                    <a:pt x="81" y="68"/>
                    <a:pt x="83" y="68"/>
                  </a:cubicBezTo>
                  <a:cubicBezTo>
                    <a:pt x="88" y="68"/>
                    <a:pt x="92" y="67"/>
                    <a:pt x="93" y="67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4" y="67"/>
                    <a:pt x="95" y="67"/>
                    <a:pt x="95" y="67"/>
                  </a:cubicBezTo>
                  <a:cubicBezTo>
                    <a:pt x="97" y="67"/>
                    <a:pt x="101" y="67"/>
                    <a:pt x="103" y="66"/>
                  </a:cubicBezTo>
                  <a:cubicBezTo>
                    <a:pt x="106" y="65"/>
                    <a:pt x="104" y="63"/>
                    <a:pt x="102" y="63"/>
                  </a:cubicBezTo>
                  <a:cubicBezTo>
                    <a:pt x="101" y="63"/>
                    <a:pt x="101" y="63"/>
                    <a:pt x="101" y="63"/>
                  </a:cubicBezTo>
                  <a:cubicBezTo>
                    <a:pt x="101" y="64"/>
                    <a:pt x="100" y="64"/>
                    <a:pt x="100" y="64"/>
                  </a:cubicBezTo>
                  <a:cubicBezTo>
                    <a:pt x="98" y="64"/>
                    <a:pt x="100" y="63"/>
                    <a:pt x="98" y="61"/>
                  </a:cubicBezTo>
                  <a:cubicBezTo>
                    <a:pt x="97" y="60"/>
                    <a:pt x="89" y="59"/>
                    <a:pt x="84" y="59"/>
                  </a:cubicBezTo>
                  <a:cubicBezTo>
                    <a:pt x="84" y="59"/>
                    <a:pt x="84" y="59"/>
                    <a:pt x="83" y="59"/>
                  </a:cubicBezTo>
                  <a:cubicBezTo>
                    <a:pt x="81" y="59"/>
                    <a:pt x="79" y="59"/>
                    <a:pt x="78" y="59"/>
                  </a:cubicBezTo>
                  <a:cubicBezTo>
                    <a:pt x="78" y="59"/>
                    <a:pt x="77" y="59"/>
                    <a:pt x="77" y="59"/>
                  </a:cubicBezTo>
                  <a:cubicBezTo>
                    <a:pt x="77" y="59"/>
                    <a:pt x="77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79" y="58"/>
                    <a:pt x="79" y="58"/>
                    <a:pt x="79" y="58"/>
                  </a:cubicBezTo>
                  <a:cubicBezTo>
                    <a:pt x="81" y="58"/>
                    <a:pt x="83" y="58"/>
                    <a:pt x="84" y="57"/>
                  </a:cubicBezTo>
                  <a:cubicBezTo>
                    <a:pt x="84" y="56"/>
                    <a:pt x="84" y="56"/>
                    <a:pt x="84" y="56"/>
                  </a:cubicBezTo>
                  <a:cubicBezTo>
                    <a:pt x="85" y="56"/>
                    <a:pt x="86" y="59"/>
                    <a:pt x="99" y="60"/>
                  </a:cubicBezTo>
                  <a:cubicBezTo>
                    <a:pt x="100" y="60"/>
                    <a:pt x="100" y="60"/>
                    <a:pt x="100" y="60"/>
                  </a:cubicBezTo>
                  <a:cubicBezTo>
                    <a:pt x="107" y="60"/>
                    <a:pt x="113" y="58"/>
                    <a:pt x="118" y="57"/>
                  </a:cubicBezTo>
                  <a:cubicBezTo>
                    <a:pt x="124" y="56"/>
                    <a:pt x="128" y="55"/>
                    <a:pt x="133" y="55"/>
                  </a:cubicBezTo>
                  <a:cubicBezTo>
                    <a:pt x="133" y="55"/>
                    <a:pt x="133" y="55"/>
                    <a:pt x="133" y="55"/>
                  </a:cubicBezTo>
                  <a:cubicBezTo>
                    <a:pt x="134" y="55"/>
                    <a:pt x="134" y="55"/>
                    <a:pt x="135" y="55"/>
                  </a:cubicBezTo>
                  <a:cubicBezTo>
                    <a:pt x="142" y="55"/>
                    <a:pt x="146" y="53"/>
                    <a:pt x="143" y="53"/>
                  </a:cubicBezTo>
                  <a:cubicBezTo>
                    <a:pt x="142" y="53"/>
                    <a:pt x="142" y="53"/>
                    <a:pt x="142" y="53"/>
                  </a:cubicBezTo>
                  <a:cubicBezTo>
                    <a:pt x="142" y="53"/>
                    <a:pt x="142" y="53"/>
                    <a:pt x="143" y="53"/>
                  </a:cubicBezTo>
                  <a:cubicBezTo>
                    <a:pt x="143" y="53"/>
                    <a:pt x="144" y="53"/>
                    <a:pt x="144" y="53"/>
                  </a:cubicBezTo>
                  <a:cubicBezTo>
                    <a:pt x="146" y="53"/>
                    <a:pt x="149" y="53"/>
                    <a:pt x="152" y="52"/>
                  </a:cubicBezTo>
                  <a:cubicBezTo>
                    <a:pt x="159" y="51"/>
                    <a:pt x="157" y="51"/>
                    <a:pt x="164" y="49"/>
                  </a:cubicBezTo>
                  <a:cubicBezTo>
                    <a:pt x="170" y="47"/>
                    <a:pt x="156" y="46"/>
                    <a:pt x="158" y="46"/>
                  </a:cubicBezTo>
                  <a:cubicBezTo>
                    <a:pt x="160" y="45"/>
                    <a:pt x="157" y="45"/>
                    <a:pt x="151" y="44"/>
                  </a:cubicBezTo>
                  <a:cubicBezTo>
                    <a:pt x="147" y="44"/>
                    <a:pt x="146" y="43"/>
                    <a:pt x="149" y="43"/>
                  </a:cubicBezTo>
                  <a:cubicBezTo>
                    <a:pt x="149" y="43"/>
                    <a:pt x="150" y="43"/>
                    <a:pt x="152" y="43"/>
                  </a:cubicBezTo>
                  <a:cubicBezTo>
                    <a:pt x="153" y="44"/>
                    <a:pt x="155" y="44"/>
                    <a:pt x="156" y="44"/>
                  </a:cubicBezTo>
                  <a:cubicBezTo>
                    <a:pt x="158" y="44"/>
                    <a:pt x="158" y="43"/>
                    <a:pt x="155" y="43"/>
                  </a:cubicBezTo>
                  <a:cubicBezTo>
                    <a:pt x="154" y="43"/>
                    <a:pt x="153" y="43"/>
                    <a:pt x="154" y="43"/>
                  </a:cubicBezTo>
                  <a:cubicBezTo>
                    <a:pt x="155" y="43"/>
                    <a:pt x="158" y="43"/>
                    <a:pt x="162" y="44"/>
                  </a:cubicBezTo>
                  <a:cubicBezTo>
                    <a:pt x="167" y="44"/>
                    <a:pt x="172" y="45"/>
                    <a:pt x="174" y="45"/>
                  </a:cubicBezTo>
                  <a:cubicBezTo>
                    <a:pt x="174" y="45"/>
                    <a:pt x="175" y="45"/>
                    <a:pt x="175" y="45"/>
                  </a:cubicBezTo>
                  <a:cubicBezTo>
                    <a:pt x="175" y="43"/>
                    <a:pt x="170" y="43"/>
                    <a:pt x="164" y="42"/>
                  </a:cubicBezTo>
                  <a:cubicBezTo>
                    <a:pt x="156" y="41"/>
                    <a:pt x="152" y="40"/>
                    <a:pt x="154" y="40"/>
                  </a:cubicBezTo>
                  <a:cubicBezTo>
                    <a:pt x="154" y="40"/>
                    <a:pt x="155" y="40"/>
                    <a:pt x="156" y="40"/>
                  </a:cubicBezTo>
                  <a:cubicBezTo>
                    <a:pt x="158" y="40"/>
                    <a:pt x="160" y="40"/>
                    <a:pt x="163" y="41"/>
                  </a:cubicBezTo>
                  <a:cubicBezTo>
                    <a:pt x="164" y="41"/>
                    <a:pt x="164" y="41"/>
                    <a:pt x="165" y="41"/>
                  </a:cubicBezTo>
                  <a:cubicBezTo>
                    <a:pt x="166" y="41"/>
                    <a:pt x="166" y="41"/>
                    <a:pt x="165" y="40"/>
                  </a:cubicBezTo>
                  <a:cubicBezTo>
                    <a:pt x="164" y="40"/>
                    <a:pt x="164" y="40"/>
                    <a:pt x="164" y="40"/>
                  </a:cubicBezTo>
                  <a:cubicBezTo>
                    <a:pt x="166" y="40"/>
                    <a:pt x="172" y="41"/>
                    <a:pt x="181" y="41"/>
                  </a:cubicBezTo>
                  <a:cubicBezTo>
                    <a:pt x="182" y="41"/>
                    <a:pt x="182" y="41"/>
                    <a:pt x="182" y="41"/>
                  </a:cubicBezTo>
                  <a:cubicBezTo>
                    <a:pt x="187" y="41"/>
                    <a:pt x="189" y="40"/>
                    <a:pt x="190" y="40"/>
                  </a:cubicBezTo>
                  <a:cubicBezTo>
                    <a:pt x="191" y="40"/>
                    <a:pt x="192" y="39"/>
                    <a:pt x="194" y="39"/>
                  </a:cubicBezTo>
                  <a:cubicBezTo>
                    <a:pt x="195" y="39"/>
                    <a:pt x="196" y="39"/>
                    <a:pt x="198" y="39"/>
                  </a:cubicBezTo>
                  <a:cubicBezTo>
                    <a:pt x="200" y="40"/>
                    <a:pt x="201" y="40"/>
                    <a:pt x="203" y="40"/>
                  </a:cubicBezTo>
                  <a:cubicBezTo>
                    <a:pt x="209" y="40"/>
                    <a:pt x="212" y="38"/>
                    <a:pt x="215" y="38"/>
                  </a:cubicBezTo>
                  <a:cubicBezTo>
                    <a:pt x="218" y="38"/>
                    <a:pt x="217" y="37"/>
                    <a:pt x="213" y="37"/>
                  </a:cubicBezTo>
                  <a:cubicBezTo>
                    <a:pt x="210" y="37"/>
                    <a:pt x="208" y="36"/>
                    <a:pt x="209" y="36"/>
                  </a:cubicBezTo>
                  <a:cubicBezTo>
                    <a:pt x="209" y="36"/>
                    <a:pt x="209" y="36"/>
                    <a:pt x="209" y="36"/>
                  </a:cubicBezTo>
                  <a:cubicBezTo>
                    <a:pt x="210" y="36"/>
                    <a:pt x="211" y="36"/>
                    <a:pt x="213" y="36"/>
                  </a:cubicBezTo>
                  <a:cubicBezTo>
                    <a:pt x="214" y="36"/>
                    <a:pt x="216" y="37"/>
                    <a:pt x="218" y="37"/>
                  </a:cubicBezTo>
                  <a:cubicBezTo>
                    <a:pt x="219" y="37"/>
                    <a:pt x="221" y="36"/>
                    <a:pt x="223" y="36"/>
                  </a:cubicBezTo>
                  <a:cubicBezTo>
                    <a:pt x="230" y="36"/>
                    <a:pt x="239" y="34"/>
                    <a:pt x="256" y="32"/>
                  </a:cubicBezTo>
                  <a:cubicBezTo>
                    <a:pt x="260" y="31"/>
                    <a:pt x="265" y="31"/>
                    <a:pt x="269" y="30"/>
                  </a:cubicBezTo>
                  <a:cubicBezTo>
                    <a:pt x="283" y="28"/>
                    <a:pt x="284" y="26"/>
                    <a:pt x="274" y="26"/>
                  </a:cubicBezTo>
                  <a:cubicBezTo>
                    <a:pt x="273" y="26"/>
                    <a:pt x="272" y="26"/>
                    <a:pt x="270" y="26"/>
                  </a:cubicBezTo>
                  <a:cubicBezTo>
                    <a:pt x="266" y="26"/>
                    <a:pt x="263" y="26"/>
                    <a:pt x="261" y="26"/>
                  </a:cubicBezTo>
                  <a:cubicBezTo>
                    <a:pt x="257" y="26"/>
                    <a:pt x="258" y="26"/>
                    <a:pt x="266" y="26"/>
                  </a:cubicBezTo>
                  <a:cubicBezTo>
                    <a:pt x="277" y="25"/>
                    <a:pt x="281" y="24"/>
                    <a:pt x="277" y="23"/>
                  </a:cubicBezTo>
                  <a:cubicBezTo>
                    <a:pt x="273" y="23"/>
                    <a:pt x="271" y="23"/>
                    <a:pt x="271" y="23"/>
                  </a:cubicBezTo>
                  <a:cubicBezTo>
                    <a:pt x="271" y="23"/>
                    <a:pt x="271" y="23"/>
                    <a:pt x="271" y="23"/>
                  </a:cubicBezTo>
                  <a:cubicBezTo>
                    <a:pt x="271" y="23"/>
                    <a:pt x="272" y="23"/>
                    <a:pt x="272" y="23"/>
                  </a:cubicBezTo>
                  <a:cubicBezTo>
                    <a:pt x="273" y="23"/>
                    <a:pt x="273" y="23"/>
                    <a:pt x="272" y="22"/>
                  </a:cubicBezTo>
                  <a:cubicBezTo>
                    <a:pt x="272" y="22"/>
                    <a:pt x="272" y="22"/>
                    <a:pt x="272" y="22"/>
                  </a:cubicBezTo>
                  <a:cubicBezTo>
                    <a:pt x="272" y="22"/>
                    <a:pt x="276" y="23"/>
                    <a:pt x="281" y="23"/>
                  </a:cubicBezTo>
                  <a:cubicBezTo>
                    <a:pt x="284" y="23"/>
                    <a:pt x="286" y="23"/>
                    <a:pt x="288" y="23"/>
                  </a:cubicBezTo>
                  <a:cubicBezTo>
                    <a:pt x="291" y="23"/>
                    <a:pt x="293" y="23"/>
                    <a:pt x="292" y="23"/>
                  </a:cubicBezTo>
                  <a:cubicBezTo>
                    <a:pt x="292" y="23"/>
                    <a:pt x="292" y="23"/>
                    <a:pt x="292" y="23"/>
                  </a:cubicBezTo>
                  <a:cubicBezTo>
                    <a:pt x="292" y="23"/>
                    <a:pt x="293" y="23"/>
                    <a:pt x="294" y="23"/>
                  </a:cubicBezTo>
                  <a:cubicBezTo>
                    <a:pt x="296" y="23"/>
                    <a:pt x="297" y="23"/>
                    <a:pt x="300" y="23"/>
                  </a:cubicBezTo>
                  <a:cubicBezTo>
                    <a:pt x="303" y="23"/>
                    <a:pt x="307" y="23"/>
                    <a:pt x="311" y="23"/>
                  </a:cubicBezTo>
                  <a:cubicBezTo>
                    <a:pt x="319" y="23"/>
                    <a:pt x="326" y="22"/>
                    <a:pt x="330" y="20"/>
                  </a:cubicBezTo>
                  <a:cubicBezTo>
                    <a:pt x="334" y="19"/>
                    <a:pt x="338" y="18"/>
                    <a:pt x="339" y="16"/>
                  </a:cubicBezTo>
                  <a:cubicBezTo>
                    <a:pt x="340" y="14"/>
                    <a:pt x="330" y="14"/>
                    <a:pt x="332" y="12"/>
                  </a:cubicBezTo>
                  <a:cubicBezTo>
                    <a:pt x="333" y="11"/>
                    <a:pt x="332" y="10"/>
                    <a:pt x="330" y="10"/>
                  </a:cubicBezTo>
                  <a:cubicBezTo>
                    <a:pt x="330" y="10"/>
                    <a:pt x="330" y="10"/>
                    <a:pt x="329" y="10"/>
                  </a:cubicBezTo>
                  <a:cubicBezTo>
                    <a:pt x="328" y="10"/>
                    <a:pt x="328" y="10"/>
                    <a:pt x="327" y="10"/>
                  </a:cubicBezTo>
                  <a:cubicBezTo>
                    <a:pt x="326" y="10"/>
                    <a:pt x="326" y="10"/>
                    <a:pt x="326" y="10"/>
                  </a:cubicBezTo>
                  <a:cubicBezTo>
                    <a:pt x="326" y="9"/>
                    <a:pt x="325" y="9"/>
                    <a:pt x="325" y="9"/>
                  </a:cubicBezTo>
                  <a:cubicBezTo>
                    <a:pt x="324" y="9"/>
                    <a:pt x="324" y="9"/>
                    <a:pt x="323" y="9"/>
                  </a:cubicBezTo>
                  <a:cubicBezTo>
                    <a:pt x="323" y="10"/>
                    <a:pt x="322" y="10"/>
                    <a:pt x="322" y="10"/>
                  </a:cubicBezTo>
                  <a:cubicBezTo>
                    <a:pt x="321" y="10"/>
                    <a:pt x="320" y="10"/>
                    <a:pt x="321" y="9"/>
                  </a:cubicBezTo>
                  <a:cubicBezTo>
                    <a:pt x="321" y="9"/>
                    <a:pt x="321" y="9"/>
                    <a:pt x="320" y="9"/>
                  </a:cubicBezTo>
                  <a:cubicBezTo>
                    <a:pt x="319" y="9"/>
                    <a:pt x="314" y="10"/>
                    <a:pt x="308" y="10"/>
                  </a:cubicBezTo>
                  <a:cubicBezTo>
                    <a:pt x="306" y="10"/>
                    <a:pt x="305" y="10"/>
                    <a:pt x="304" y="10"/>
                  </a:cubicBezTo>
                  <a:cubicBezTo>
                    <a:pt x="300" y="10"/>
                    <a:pt x="301" y="10"/>
                    <a:pt x="306" y="9"/>
                  </a:cubicBezTo>
                  <a:cubicBezTo>
                    <a:pt x="313" y="8"/>
                    <a:pt x="314" y="7"/>
                    <a:pt x="310" y="7"/>
                  </a:cubicBezTo>
                  <a:cubicBezTo>
                    <a:pt x="306" y="6"/>
                    <a:pt x="302" y="6"/>
                    <a:pt x="303" y="6"/>
                  </a:cubicBezTo>
                  <a:cubicBezTo>
                    <a:pt x="304" y="6"/>
                    <a:pt x="302" y="5"/>
                    <a:pt x="300" y="5"/>
                  </a:cubicBezTo>
                  <a:cubicBezTo>
                    <a:pt x="300" y="5"/>
                    <a:pt x="299" y="5"/>
                    <a:pt x="298" y="5"/>
                  </a:cubicBezTo>
                  <a:cubicBezTo>
                    <a:pt x="297" y="6"/>
                    <a:pt x="297" y="6"/>
                    <a:pt x="297" y="6"/>
                  </a:cubicBezTo>
                  <a:cubicBezTo>
                    <a:pt x="294" y="6"/>
                    <a:pt x="292" y="5"/>
                    <a:pt x="293" y="5"/>
                  </a:cubicBezTo>
                  <a:cubicBezTo>
                    <a:pt x="293" y="4"/>
                    <a:pt x="290" y="3"/>
                    <a:pt x="285" y="3"/>
                  </a:cubicBezTo>
                  <a:cubicBezTo>
                    <a:pt x="285" y="3"/>
                    <a:pt x="284" y="3"/>
                    <a:pt x="284" y="3"/>
                  </a:cubicBezTo>
                  <a:cubicBezTo>
                    <a:pt x="282" y="3"/>
                    <a:pt x="281" y="3"/>
                    <a:pt x="280" y="3"/>
                  </a:cubicBezTo>
                  <a:cubicBezTo>
                    <a:pt x="279" y="3"/>
                    <a:pt x="278" y="3"/>
                    <a:pt x="277" y="3"/>
                  </a:cubicBezTo>
                  <a:cubicBezTo>
                    <a:pt x="277" y="3"/>
                    <a:pt x="277" y="3"/>
                    <a:pt x="277" y="3"/>
                  </a:cubicBezTo>
                  <a:cubicBezTo>
                    <a:pt x="277" y="3"/>
                    <a:pt x="276" y="3"/>
                    <a:pt x="273" y="3"/>
                  </a:cubicBezTo>
                  <a:cubicBezTo>
                    <a:pt x="272" y="3"/>
                    <a:pt x="270" y="3"/>
                    <a:pt x="268" y="3"/>
                  </a:cubicBezTo>
                  <a:cubicBezTo>
                    <a:pt x="268" y="3"/>
                    <a:pt x="267" y="3"/>
                    <a:pt x="267" y="3"/>
                  </a:cubicBezTo>
                  <a:cubicBezTo>
                    <a:pt x="262" y="3"/>
                    <a:pt x="260" y="2"/>
                    <a:pt x="254" y="1"/>
                  </a:cubicBezTo>
                  <a:cubicBezTo>
                    <a:pt x="251" y="0"/>
                    <a:pt x="248" y="0"/>
                    <a:pt x="24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6" name="Freeform 256">
              <a:extLst>
                <a:ext uri="{FF2B5EF4-FFF2-40B4-BE49-F238E27FC236}">
                  <a16:creationId xmlns:a16="http://schemas.microsoft.com/office/drawing/2014/main" id="{1DD4EEFC-1591-42B3-93F7-F63F5BAE8F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1463" y="4806950"/>
              <a:ext cx="220663" cy="57150"/>
            </a:xfrm>
            <a:custGeom>
              <a:avLst/>
              <a:gdLst>
                <a:gd name="T0" fmla="*/ 37 w 81"/>
                <a:gd name="T1" fmla="*/ 2 h 21"/>
                <a:gd name="T2" fmla="*/ 11 w 81"/>
                <a:gd name="T3" fmla="*/ 11 h 21"/>
                <a:gd name="T4" fmla="*/ 10 w 81"/>
                <a:gd name="T5" fmla="*/ 11 h 21"/>
                <a:gd name="T6" fmla="*/ 9 w 81"/>
                <a:gd name="T7" fmla="*/ 11 h 21"/>
                <a:gd name="T8" fmla="*/ 10 w 81"/>
                <a:gd name="T9" fmla="*/ 12 h 21"/>
                <a:gd name="T10" fmla="*/ 3 w 81"/>
                <a:gd name="T11" fmla="*/ 15 h 21"/>
                <a:gd name="T12" fmla="*/ 29 w 81"/>
                <a:gd name="T13" fmla="*/ 16 h 21"/>
                <a:gd name="T14" fmla="*/ 41 w 81"/>
                <a:gd name="T15" fmla="*/ 16 h 21"/>
                <a:gd name="T16" fmla="*/ 41 w 81"/>
                <a:gd name="T17" fmla="*/ 16 h 21"/>
                <a:gd name="T18" fmla="*/ 42 w 81"/>
                <a:gd name="T19" fmla="*/ 15 h 21"/>
                <a:gd name="T20" fmla="*/ 42 w 81"/>
                <a:gd name="T21" fmla="*/ 16 h 21"/>
                <a:gd name="T22" fmla="*/ 44 w 81"/>
                <a:gd name="T23" fmla="*/ 17 h 21"/>
                <a:gd name="T24" fmla="*/ 52 w 81"/>
                <a:gd name="T25" fmla="*/ 17 h 21"/>
                <a:gd name="T26" fmla="*/ 48 w 81"/>
                <a:gd name="T27" fmla="*/ 19 h 21"/>
                <a:gd name="T28" fmla="*/ 61 w 81"/>
                <a:gd name="T29" fmla="*/ 17 h 21"/>
                <a:gd name="T30" fmla="*/ 63 w 81"/>
                <a:gd name="T31" fmla="*/ 20 h 21"/>
                <a:gd name="T32" fmla="*/ 69 w 81"/>
                <a:gd name="T33" fmla="*/ 19 h 21"/>
                <a:gd name="T34" fmla="*/ 70 w 81"/>
                <a:gd name="T35" fmla="*/ 20 h 21"/>
                <a:gd name="T36" fmla="*/ 78 w 81"/>
                <a:gd name="T37" fmla="*/ 19 h 21"/>
                <a:gd name="T38" fmla="*/ 77 w 81"/>
                <a:gd name="T39" fmla="*/ 17 h 21"/>
                <a:gd name="T40" fmla="*/ 77 w 81"/>
                <a:gd name="T41" fmla="*/ 16 h 21"/>
                <a:gd name="T42" fmla="*/ 74 w 81"/>
                <a:gd name="T43" fmla="*/ 16 h 21"/>
                <a:gd name="T44" fmla="*/ 67 w 81"/>
                <a:gd name="T45" fmla="*/ 16 h 21"/>
                <a:gd name="T46" fmla="*/ 67 w 81"/>
                <a:gd name="T47" fmla="*/ 15 h 21"/>
                <a:gd name="T48" fmla="*/ 74 w 81"/>
                <a:gd name="T49" fmla="*/ 13 h 21"/>
                <a:gd name="T50" fmla="*/ 73 w 81"/>
                <a:gd name="T51" fmla="*/ 13 h 21"/>
                <a:gd name="T52" fmla="*/ 67 w 81"/>
                <a:gd name="T53" fmla="*/ 13 h 21"/>
                <a:gd name="T54" fmla="*/ 67 w 81"/>
                <a:gd name="T55" fmla="*/ 11 h 21"/>
                <a:gd name="T56" fmla="*/ 70 w 81"/>
                <a:gd name="T57" fmla="*/ 9 h 21"/>
                <a:gd name="T58" fmla="*/ 64 w 81"/>
                <a:gd name="T59" fmla="*/ 9 h 21"/>
                <a:gd name="T60" fmla="*/ 64 w 81"/>
                <a:gd name="T61" fmla="*/ 9 h 21"/>
                <a:gd name="T62" fmla="*/ 55 w 81"/>
                <a:gd name="T63" fmla="*/ 10 h 21"/>
                <a:gd name="T64" fmla="*/ 55 w 81"/>
                <a:gd name="T65" fmla="*/ 9 h 21"/>
                <a:gd name="T66" fmla="*/ 53 w 81"/>
                <a:gd name="T67" fmla="*/ 9 h 21"/>
                <a:gd name="T68" fmla="*/ 50 w 81"/>
                <a:gd name="T69" fmla="*/ 9 h 21"/>
                <a:gd name="T70" fmla="*/ 48 w 81"/>
                <a:gd name="T71" fmla="*/ 9 h 21"/>
                <a:gd name="T72" fmla="*/ 46 w 81"/>
                <a:gd name="T73" fmla="*/ 7 h 21"/>
                <a:gd name="T74" fmla="*/ 46 w 81"/>
                <a:gd name="T75" fmla="*/ 8 h 21"/>
                <a:gd name="T76" fmla="*/ 50 w 81"/>
                <a:gd name="T77" fmla="*/ 6 h 21"/>
                <a:gd name="T78" fmla="*/ 49 w 81"/>
                <a:gd name="T79" fmla="*/ 6 h 21"/>
                <a:gd name="T80" fmla="*/ 46 w 81"/>
                <a:gd name="T81" fmla="*/ 6 h 21"/>
                <a:gd name="T82" fmla="*/ 40 w 81"/>
                <a:gd name="T83" fmla="*/ 7 h 21"/>
                <a:gd name="T84" fmla="*/ 49 w 81"/>
                <a:gd name="T85" fmla="*/ 2 h 21"/>
                <a:gd name="T86" fmla="*/ 49 w 81"/>
                <a:gd name="T87" fmla="*/ 2 h 21"/>
                <a:gd name="T88" fmla="*/ 54 w 81"/>
                <a:gd name="T8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81" h="21">
                  <a:moveTo>
                    <a:pt x="54" y="0"/>
                  </a:moveTo>
                  <a:cubicBezTo>
                    <a:pt x="51" y="0"/>
                    <a:pt x="43" y="0"/>
                    <a:pt x="37" y="2"/>
                  </a:cubicBezTo>
                  <a:cubicBezTo>
                    <a:pt x="28" y="5"/>
                    <a:pt x="22" y="9"/>
                    <a:pt x="18" y="10"/>
                  </a:cubicBezTo>
                  <a:cubicBezTo>
                    <a:pt x="14" y="11"/>
                    <a:pt x="12" y="11"/>
                    <a:pt x="11" y="11"/>
                  </a:cubicBezTo>
                  <a:cubicBezTo>
                    <a:pt x="11" y="11"/>
                    <a:pt x="11" y="11"/>
                    <a:pt x="10" y="11"/>
                  </a:cubicBezTo>
                  <a:cubicBezTo>
                    <a:pt x="10" y="11"/>
                    <a:pt x="9" y="11"/>
                    <a:pt x="10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0" y="11"/>
                    <a:pt x="9" y="11"/>
                  </a:cubicBezTo>
                  <a:cubicBezTo>
                    <a:pt x="7" y="12"/>
                    <a:pt x="7" y="12"/>
                    <a:pt x="9" y="12"/>
                  </a:cubicBezTo>
                  <a:cubicBezTo>
                    <a:pt x="9" y="12"/>
                    <a:pt x="9" y="12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7" y="13"/>
                    <a:pt x="3" y="15"/>
                  </a:cubicBezTo>
                  <a:cubicBezTo>
                    <a:pt x="0" y="17"/>
                    <a:pt x="20" y="16"/>
                    <a:pt x="28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3" y="16"/>
                    <a:pt x="35" y="16"/>
                    <a:pt x="37" y="16"/>
                  </a:cubicBezTo>
                  <a:cubicBezTo>
                    <a:pt x="39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6"/>
                    <a:pt x="42" y="16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42" y="15"/>
                    <a:pt x="42" y="16"/>
                    <a:pt x="43" y="16"/>
                  </a:cubicBezTo>
                  <a:cubicBezTo>
                    <a:pt x="43" y="16"/>
                    <a:pt x="44" y="16"/>
                    <a:pt x="42" y="16"/>
                  </a:cubicBezTo>
                  <a:cubicBezTo>
                    <a:pt x="41" y="17"/>
                    <a:pt x="41" y="17"/>
                    <a:pt x="43" y="17"/>
                  </a:cubicBezTo>
                  <a:cubicBezTo>
                    <a:pt x="43" y="17"/>
                    <a:pt x="43" y="17"/>
                    <a:pt x="44" y="17"/>
                  </a:cubicBezTo>
                  <a:cubicBezTo>
                    <a:pt x="46" y="17"/>
                    <a:pt x="48" y="16"/>
                    <a:pt x="50" y="16"/>
                  </a:cubicBezTo>
                  <a:cubicBezTo>
                    <a:pt x="51" y="16"/>
                    <a:pt x="51" y="16"/>
                    <a:pt x="52" y="17"/>
                  </a:cubicBezTo>
                  <a:cubicBezTo>
                    <a:pt x="54" y="17"/>
                    <a:pt x="52" y="17"/>
                    <a:pt x="48" y="18"/>
                  </a:cubicBezTo>
                  <a:cubicBezTo>
                    <a:pt x="45" y="19"/>
                    <a:pt x="46" y="19"/>
                    <a:pt x="48" y="19"/>
                  </a:cubicBezTo>
                  <a:cubicBezTo>
                    <a:pt x="49" y="19"/>
                    <a:pt x="51" y="19"/>
                    <a:pt x="53" y="18"/>
                  </a:cubicBezTo>
                  <a:cubicBezTo>
                    <a:pt x="57" y="18"/>
                    <a:pt x="59" y="17"/>
                    <a:pt x="61" y="17"/>
                  </a:cubicBezTo>
                  <a:cubicBezTo>
                    <a:pt x="62" y="17"/>
                    <a:pt x="62" y="17"/>
                    <a:pt x="62" y="18"/>
                  </a:cubicBezTo>
                  <a:cubicBezTo>
                    <a:pt x="62" y="19"/>
                    <a:pt x="62" y="20"/>
                    <a:pt x="63" y="20"/>
                  </a:cubicBezTo>
                  <a:cubicBezTo>
                    <a:pt x="64" y="20"/>
                    <a:pt x="64" y="20"/>
                    <a:pt x="65" y="19"/>
                  </a:cubicBezTo>
                  <a:cubicBezTo>
                    <a:pt x="67" y="19"/>
                    <a:pt x="69" y="19"/>
                    <a:pt x="69" y="19"/>
                  </a:cubicBezTo>
                  <a:cubicBezTo>
                    <a:pt x="70" y="19"/>
                    <a:pt x="70" y="19"/>
                    <a:pt x="70" y="19"/>
                  </a:cubicBezTo>
                  <a:cubicBezTo>
                    <a:pt x="70" y="19"/>
                    <a:pt x="70" y="19"/>
                    <a:pt x="70" y="20"/>
                  </a:cubicBezTo>
                  <a:cubicBezTo>
                    <a:pt x="69" y="20"/>
                    <a:pt x="71" y="21"/>
                    <a:pt x="72" y="21"/>
                  </a:cubicBezTo>
                  <a:cubicBezTo>
                    <a:pt x="74" y="21"/>
                    <a:pt x="76" y="20"/>
                    <a:pt x="78" y="19"/>
                  </a:cubicBezTo>
                  <a:cubicBezTo>
                    <a:pt x="81" y="18"/>
                    <a:pt x="80" y="17"/>
                    <a:pt x="78" y="17"/>
                  </a:cubicBezTo>
                  <a:cubicBezTo>
                    <a:pt x="78" y="17"/>
                    <a:pt x="78" y="17"/>
                    <a:pt x="77" y="17"/>
                  </a:cubicBezTo>
                  <a:cubicBezTo>
                    <a:pt x="77" y="17"/>
                    <a:pt x="77" y="17"/>
                    <a:pt x="76" y="17"/>
                  </a:cubicBezTo>
                  <a:cubicBezTo>
                    <a:pt x="76" y="17"/>
                    <a:pt x="76" y="17"/>
                    <a:pt x="77" y="16"/>
                  </a:cubicBezTo>
                  <a:cubicBezTo>
                    <a:pt x="78" y="16"/>
                    <a:pt x="78" y="15"/>
                    <a:pt x="77" y="15"/>
                  </a:cubicBezTo>
                  <a:cubicBezTo>
                    <a:pt x="76" y="15"/>
                    <a:pt x="75" y="16"/>
                    <a:pt x="74" y="16"/>
                  </a:cubicBezTo>
                  <a:cubicBezTo>
                    <a:pt x="72" y="16"/>
                    <a:pt x="70" y="16"/>
                    <a:pt x="69" y="16"/>
                  </a:cubicBezTo>
                  <a:cubicBezTo>
                    <a:pt x="68" y="16"/>
                    <a:pt x="67" y="16"/>
                    <a:pt x="67" y="16"/>
                  </a:cubicBezTo>
                  <a:cubicBezTo>
                    <a:pt x="66" y="16"/>
                    <a:pt x="67" y="16"/>
                    <a:pt x="68" y="16"/>
                  </a:cubicBezTo>
                  <a:cubicBezTo>
                    <a:pt x="69" y="16"/>
                    <a:pt x="68" y="15"/>
                    <a:pt x="67" y="15"/>
                  </a:cubicBezTo>
                  <a:cubicBezTo>
                    <a:pt x="67" y="15"/>
                    <a:pt x="68" y="15"/>
                    <a:pt x="68" y="15"/>
                  </a:cubicBezTo>
                  <a:cubicBezTo>
                    <a:pt x="69" y="15"/>
                    <a:pt x="72" y="14"/>
                    <a:pt x="74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4" y="13"/>
                    <a:pt x="74" y="13"/>
                    <a:pt x="73" y="13"/>
                  </a:cubicBezTo>
                  <a:cubicBezTo>
                    <a:pt x="71" y="13"/>
                    <a:pt x="69" y="14"/>
                    <a:pt x="68" y="14"/>
                  </a:cubicBezTo>
                  <a:cubicBezTo>
                    <a:pt x="68" y="14"/>
                    <a:pt x="68" y="13"/>
                    <a:pt x="67" y="13"/>
                  </a:cubicBezTo>
                  <a:cubicBezTo>
                    <a:pt x="67" y="13"/>
                    <a:pt x="67" y="13"/>
                    <a:pt x="68" y="12"/>
                  </a:cubicBezTo>
                  <a:cubicBezTo>
                    <a:pt x="69" y="12"/>
                    <a:pt x="67" y="11"/>
                    <a:pt x="67" y="11"/>
                  </a:cubicBezTo>
                  <a:cubicBezTo>
                    <a:pt x="72" y="10"/>
                    <a:pt x="73" y="9"/>
                    <a:pt x="72" y="9"/>
                  </a:cubicBezTo>
                  <a:cubicBezTo>
                    <a:pt x="72" y="9"/>
                    <a:pt x="71" y="9"/>
                    <a:pt x="70" y="9"/>
                  </a:cubicBezTo>
                  <a:cubicBezTo>
                    <a:pt x="68" y="9"/>
                    <a:pt x="67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3" y="9"/>
                    <a:pt x="61" y="9"/>
                    <a:pt x="59" y="9"/>
                  </a:cubicBezTo>
                  <a:cubicBezTo>
                    <a:pt x="57" y="10"/>
                    <a:pt x="56" y="10"/>
                    <a:pt x="55" y="10"/>
                  </a:cubicBezTo>
                  <a:cubicBezTo>
                    <a:pt x="55" y="10"/>
                    <a:pt x="55" y="10"/>
                    <a:pt x="55" y="10"/>
                  </a:cubicBezTo>
                  <a:cubicBezTo>
                    <a:pt x="56" y="9"/>
                    <a:pt x="56" y="9"/>
                    <a:pt x="55" y="9"/>
                  </a:cubicBezTo>
                  <a:cubicBezTo>
                    <a:pt x="55" y="9"/>
                    <a:pt x="54" y="9"/>
                    <a:pt x="54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2" y="9"/>
                    <a:pt x="52" y="9"/>
                    <a:pt x="53" y="9"/>
                  </a:cubicBezTo>
                  <a:cubicBezTo>
                    <a:pt x="53" y="9"/>
                    <a:pt x="52" y="9"/>
                    <a:pt x="50" y="9"/>
                  </a:cubicBezTo>
                  <a:cubicBezTo>
                    <a:pt x="49" y="9"/>
                    <a:pt x="49" y="9"/>
                    <a:pt x="49" y="9"/>
                  </a:cubicBezTo>
                  <a:cubicBezTo>
                    <a:pt x="49" y="9"/>
                    <a:pt x="48" y="9"/>
                    <a:pt x="48" y="9"/>
                  </a:cubicBezTo>
                  <a:cubicBezTo>
                    <a:pt x="46" y="9"/>
                    <a:pt x="46" y="9"/>
                    <a:pt x="47" y="8"/>
                  </a:cubicBezTo>
                  <a:cubicBezTo>
                    <a:pt x="48" y="8"/>
                    <a:pt x="47" y="7"/>
                    <a:pt x="46" y="7"/>
                  </a:cubicBezTo>
                  <a:cubicBezTo>
                    <a:pt x="46" y="7"/>
                    <a:pt x="46" y="7"/>
                    <a:pt x="46" y="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8"/>
                    <a:pt x="47" y="7"/>
                    <a:pt x="49" y="7"/>
                  </a:cubicBezTo>
                  <a:cubicBezTo>
                    <a:pt x="52" y="6"/>
                    <a:pt x="52" y="6"/>
                    <a:pt x="50" y="6"/>
                  </a:cubicBezTo>
                  <a:cubicBezTo>
                    <a:pt x="50" y="6"/>
                    <a:pt x="50" y="6"/>
                    <a:pt x="50" y="6"/>
                  </a:cubicBezTo>
                  <a:cubicBezTo>
                    <a:pt x="49" y="6"/>
                    <a:pt x="49" y="6"/>
                    <a:pt x="49" y="6"/>
                  </a:cubicBezTo>
                  <a:cubicBezTo>
                    <a:pt x="47" y="6"/>
                    <a:pt x="46" y="6"/>
                    <a:pt x="46" y="6"/>
                  </a:cubicBezTo>
                  <a:cubicBezTo>
                    <a:pt x="47" y="6"/>
                    <a:pt x="47" y="6"/>
                    <a:pt x="46" y="6"/>
                  </a:cubicBezTo>
                  <a:cubicBezTo>
                    <a:pt x="46" y="6"/>
                    <a:pt x="44" y="6"/>
                    <a:pt x="42" y="6"/>
                  </a:cubicBezTo>
                  <a:cubicBezTo>
                    <a:pt x="41" y="7"/>
                    <a:pt x="40" y="7"/>
                    <a:pt x="40" y="7"/>
                  </a:cubicBezTo>
                  <a:cubicBezTo>
                    <a:pt x="39" y="7"/>
                    <a:pt x="39" y="6"/>
                    <a:pt x="42" y="5"/>
                  </a:cubicBezTo>
                  <a:cubicBezTo>
                    <a:pt x="45" y="3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50" y="2"/>
                    <a:pt x="51" y="2"/>
                    <a:pt x="52" y="1"/>
                  </a:cubicBezTo>
                  <a:cubicBezTo>
                    <a:pt x="54" y="1"/>
                    <a:pt x="52" y="0"/>
                    <a:pt x="54" y="0"/>
                  </a:cubicBezTo>
                  <a:cubicBezTo>
                    <a:pt x="55" y="0"/>
                    <a:pt x="55" y="0"/>
                    <a:pt x="5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7" name="Freeform 257">
              <a:extLst>
                <a:ext uri="{FF2B5EF4-FFF2-40B4-BE49-F238E27FC236}">
                  <a16:creationId xmlns:a16="http://schemas.microsoft.com/office/drawing/2014/main" id="{5E111498-17F3-438A-8DAD-E701C749E6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500" y="4768850"/>
              <a:ext cx="152400" cy="46037"/>
            </a:xfrm>
            <a:custGeom>
              <a:avLst/>
              <a:gdLst>
                <a:gd name="T0" fmla="*/ 37 w 56"/>
                <a:gd name="T1" fmla="*/ 0 h 17"/>
                <a:gd name="T2" fmla="*/ 35 w 56"/>
                <a:gd name="T3" fmla="*/ 1 h 17"/>
                <a:gd name="T4" fmla="*/ 34 w 56"/>
                <a:gd name="T5" fmla="*/ 2 h 17"/>
                <a:gd name="T6" fmla="*/ 34 w 56"/>
                <a:gd name="T7" fmla="*/ 1 h 17"/>
                <a:gd name="T8" fmla="*/ 33 w 56"/>
                <a:gd name="T9" fmla="*/ 1 h 17"/>
                <a:gd name="T10" fmla="*/ 33 w 56"/>
                <a:gd name="T11" fmla="*/ 1 h 17"/>
                <a:gd name="T12" fmla="*/ 25 w 56"/>
                <a:gd name="T13" fmla="*/ 2 h 17"/>
                <a:gd name="T14" fmla="*/ 23 w 56"/>
                <a:gd name="T15" fmla="*/ 3 h 17"/>
                <a:gd name="T16" fmla="*/ 24 w 56"/>
                <a:gd name="T17" fmla="*/ 4 h 17"/>
                <a:gd name="T18" fmla="*/ 25 w 56"/>
                <a:gd name="T19" fmla="*/ 4 h 17"/>
                <a:gd name="T20" fmla="*/ 25 w 56"/>
                <a:gd name="T21" fmla="*/ 4 h 17"/>
                <a:gd name="T22" fmla="*/ 17 w 56"/>
                <a:gd name="T23" fmla="*/ 5 h 17"/>
                <a:gd name="T24" fmla="*/ 7 w 56"/>
                <a:gd name="T25" fmla="*/ 6 h 17"/>
                <a:gd name="T26" fmla="*/ 7 w 56"/>
                <a:gd name="T27" fmla="*/ 6 h 17"/>
                <a:gd name="T28" fmla="*/ 6 w 56"/>
                <a:gd name="T29" fmla="*/ 6 h 17"/>
                <a:gd name="T30" fmla="*/ 5 w 56"/>
                <a:gd name="T31" fmla="*/ 6 h 17"/>
                <a:gd name="T32" fmla="*/ 7 w 56"/>
                <a:gd name="T33" fmla="*/ 7 h 17"/>
                <a:gd name="T34" fmla="*/ 7 w 56"/>
                <a:gd name="T35" fmla="*/ 8 h 17"/>
                <a:gd name="T36" fmla="*/ 10 w 56"/>
                <a:gd name="T37" fmla="*/ 9 h 17"/>
                <a:gd name="T38" fmla="*/ 11 w 56"/>
                <a:gd name="T39" fmla="*/ 11 h 17"/>
                <a:gd name="T40" fmla="*/ 9 w 56"/>
                <a:gd name="T41" fmla="*/ 12 h 17"/>
                <a:gd name="T42" fmla="*/ 10 w 56"/>
                <a:gd name="T43" fmla="*/ 12 h 17"/>
                <a:gd name="T44" fmla="*/ 14 w 56"/>
                <a:gd name="T45" fmla="*/ 12 h 17"/>
                <a:gd name="T46" fmla="*/ 17 w 56"/>
                <a:gd name="T47" fmla="*/ 12 h 17"/>
                <a:gd name="T48" fmla="*/ 12 w 56"/>
                <a:gd name="T49" fmla="*/ 13 h 17"/>
                <a:gd name="T50" fmla="*/ 2 w 56"/>
                <a:gd name="T51" fmla="*/ 14 h 17"/>
                <a:gd name="T52" fmla="*/ 2 w 56"/>
                <a:gd name="T53" fmla="*/ 15 h 17"/>
                <a:gd name="T54" fmla="*/ 2 w 56"/>
                <a:gd name="T55" fmla="*/ 15 h 17"/>
                <a:gd name="T56" fmla="*/ 2 w 56"/>
                <a:gd name="T57" fmla="*/ 15 h 17"/>
                <a:gd name="T58" fmla="*/ 2 w 56"/>
                <a:gd name="T59" fmla="*/ 15 h 17"/>
                <a:gd name="T60" fmla="*/ 3 w 56"/>
                <a:gd name="T61" fmla="*/ 16 h 17"/>
                <a:gd name="T62" fmla="*/ 3 w 56"/>
                <a:gd name="T63" fmla="*/ 16 h 17"/>
                <a:gd name="T64" fmla="*/ 4 w 56"/>
                <a:gd name="T65" fmla="*/ 16 h 17"/>
                <a:gd name="T66" fmla="*/ 4 w 56"/>
                <a:gd name="T67" fmla="*/ 16 h 17"/>
                <a:gd name="T68" fmla="*/ 4 w 56"/>
                <a:gd name="T69" fmla="*/ 17 h 17"/>
                <a:gd name="T70" fmla="*/ 5 w 56"/>
                <a:gd name="T71" fmla="*/ 17 h 17"/>
                <a:gd name="T72" fmla="*/ 7 w 56"/>
                <a:gd name="T73" fmla="*/ 17 h 17"/>
                <a:gd name="T74" fmla="*/ 7 w 56"/>
                <a:gd name="T75" fmla="*/ 17 h 17"/>
                <a:gd name="T76" fmla="*/ 7 w 56"/>
                <a:gd name="T77" fmla="*/ 17 h 17"/>
                <a:gd name="T78" fmla="*/ 11 w 56"/>
                <a:gd name="T79" fmla="*/ 17 h 17"/>
                <a:gd name="T80" fmla="*/ 14 w 56"/>
                <a:gd name="T81" fmla="*/ 17 h 17"/>
                <a:gd name="T82" fmla="*/ 33 w 56"/>
                <a:gd name="T83" fmla="*/ 15 h 17"/>
                <a:gd name="T84" fmla="*/ 48 w 56"/>
                <a:gd name="T85" fmla="*/ 9 h 17"/>
                <a:gd name="T86" fmla="*/ 55 w 56"/>
                <a:gd name="T87" fmla="*/ 4 h 17"/>
                <a:gd name="T88" fmla="*/ 55 w 56"/>
                <a:gd name="T89" fmla="*/ 4 h 17"/>
                <a:gd name="T90" fmla="*/ 55 w 56"/>
                <a:gd name="T91" fmla="*/ 5 h 17"/>
                <a:gd name="T92" fmla="*/ 50 w 56"/>
                <a:gd name="T93" fmla="*/ 2 h 17"/>
                <a:gd name="T94" fmla="*/ 42 w 56"/>
                <a:gd name="T95" fmla="*/ 1 h 17"/>
                <a:gd name="T96" fmla="*/ 39 w 56"/>
                <a:gd name="T97" fmla="*/ 1 h 17"/>
                <a:gd name="T98" fmla="*/ 38 w 56"/>
                <a:gd name="T99" fmla="*/ 1 h 17"/>
                <a:gd name="T100" fmla="*/ 38 w 56"/>
                <a:gd name="T101" fmla="*/ 1 h 17"/>
                <a:gd name="T102" fmla="*/ 38 w 56"/>
                <a:gd name="T103" fmla="*/ 1 h 17"/>
                <a:gd name="T104" fmla="*/ 37 w 56"/>
                <a:gd name="T10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6" h="17">
                  <a:moveTo>
                    <a:pt x="37" y="0"/>
                  </a:moveTo>
                  <a:cubicBezTo>
                    <a:pt x="36" y="0"/>
                    <a:pt x="35" y="1"/>
                    <a:pt x="35" y="1"/>
                  </a:cubicBezTo>
                  <a:cubicBezTo>
                    <a:pt x="34" y="1"/>
                    <a:pt x="34" y="2"/>
                    <a:pt x="34" y="2"/>
                  </a:cubicBezTo>
                  <a:cubicBezTo>
                    <a:pt x="34" y="2"/>
                    <a:pt x="34" y="1"/>
                    <a:pt x="34" y="1"/>
                  </a:cubicBezTo>
                  <a:cubicBezTo>
                    <a:pt x="34" y="1"/>
                    <a:pt x="34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29" y="1"/>
                    <a:pt x="26" y="2"/>
                    <a:pt x="25" y="2"/>
                  </a:cubicBezTo>
                  <a:cubicBezTo>
                    <a:pt x="26" y="2"/>
                    <a:pt x="24" y="3"/>
                    <a:pt x="23" y="3"/>
                  </a:cubicBezTo>
                  <a:cubicBezTo>
                    <a:pt x="22" y="3"/>
                    <a:pt x="23" y="4"/>
                    <a:pt x="24" y="4"/>
                  </a:cubicBezTo>
                  <a:cubicBezTo>
                    <a:pt x="24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6" y="4"/>
                    <a:pt x="23" y="5"/>
                    <a:pt x="17" y="5"/>
                  </a:cubicBezTo>
                  <a:cubicBezTo>
                    <a:pt x="10" y="5"/>
                    <a:pt x="6" y="5"/>
                    <a:pt x="7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6"/>
                    <a:pt x="7" y="7"/>
                  </a:cubicBezTo>
                  <a:cubicBezTo>
                    <a:pt x="9" y="7"/>
                    <a:pt x="9" y="7"/>
                    <a:pt x="7" y="8"/>
                  </a:cubicBezTo>
                  <a:cubicBezTo>
                    <a:pt x="5" y="8"/>
                    <a:pt x="7" y="9"/>
                    <a:pt x="10" y="9"/>
                  </a:cubicBezTo>
                  <a:cubicBezTo>
                    <a:pt x="14" y="10"/>
                    <a:pt x="14" y="10"/>
                    <a:pt x="11" y="11"/>
                  </a:cubicBezTo>
                  <a:cubicBezTo>
                    <a:pt x="9" y="12"/>
                    <a:pt x="8" y="12"/>
                    <a:pt x="9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2" y="12"/>
                    <a:pt x="13" y="12"/>
                    <a:pt x="14" y="12"/>
                  </a:cubicBezTo>
                  <a:cubicBezTo>
                    <a:pt x="15" y="12"/>
                    <a:pt x="16" y="12"/>
                    <a:pt x="17" y="12"/>
                  </a:cubicBezTo>
                  <a:cubicBezTo>
                    <a:pt x="18" y="12"/>
                    <a:pt x="15" y="13"/>
                    <a:pt x="12" y="13"/>
                  </a:cubicBezTo>
                  <a:cubicBezTo>
                    <a:pt x="9" y="14"/>
                    <a:pt x="4" y="14"/>
                    <a:pt x="2" y="14"/>
                  </a:cubicBezTo>
                  <a:cubicBezTo>
                    <a:pt x="0" y="14"/>
                    <a:pt x="0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4" y="15"/>
                    <a:pt x="4" y="15"/>
                    <a:pt x="2" y="15"/>
                  </a:cubicBezTo>
                  <a:cubicBezTo>
                    <a:pt x="0" y="15"/>
                    <a:pt x="1" y="16"/>
                    <a:pt x="3" y="16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6" y="16"/>
                    <a:pt x="6" y="16"/>
                    <a:pt x="4" y="16"/>
                  </a:cubicBezTo>
                  <a:cubicBezTo>
                    <a:pt x="3" y="17"/>
                    <a:pt x="3" y="17"/>
                    <a:pt x="4" y="17"/>
                  </a:cubicBezTo>
                  <a:cubicBezTo>
                    <a:pt x="4" y="17"/>
                    <a:pt x="5" y="17"/>
                    <a:pt x="5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8" y="17"/>
                    <a:pt x="8" y="17"/>
                    <a:pt x="7" y="17"/>
                  </a:cubicBezTo>
                  <a:cubicBezTo>
                    <a:pt x="6" y="17"/>
                    <a:pt x="6" y="17"/>
                    <a:pt x="7" y="17"/>
                  </a:cubicBezTo>
                  <a:cubicBezTo>
                    <a:pt x="7" y="17"/>
                    <a:pt x="8" y="17"/>
                    <a:pt x="11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9" y="17"/>
                    <a:pt x="27" y="16"/>
                    <a:pt x="33" y="15"/>
                  </a:cubicBezTo>
                  <a:cubicBezTo>
                    <a:pt x="40" y="15"/>
                    <a:pt x="47" y="12"/>
                    <a:pt x="48" y="9"/>
                  </a:cubicBezTo>
                  <a:cubicBezTo>
                    <a:pt x="49" y="6"/>
                    <a:pt x="54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4"/>
                    <a:pt x="55" y="5"/>
                    <a:pt x="55" y="5"/>
                  </a:cubicBezTo>
                  <a:cubicBezTo>
                    <a:pt x="56" y="5"/>
                    <a:pt x="56" y="3"/>
                    <a:pt x="50" y="2"/>
                  </a:cubicBezTo>
                  <a:cubicBezTo>
                    <a:pt x="47" y="1"/>
                    <a:pt x="44" y="1"/>
                    <a:pt x="42" y="1"/>
                  </a:cubicBezTo>
                  <a:cubicBezTo>
                    <a:pt x="41" y="1"/>
                    <a:pt x="40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8" y="1"/>
                    <a:pt x="37" y="0"/>
                    <a:pt x="3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8" name="Freeform 258">
              <a:extLst>
                <a:ext uri="{FF2B5EF4-FFF2-40B4-BE49-F238E27FC236}">
                  <a16:creationId xmlns:a16="http://schemas.microsoft.com/office/drawing/2014/main" id="{D015C472-C984-42D3-B8EF-6127D3260C8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2238" y="5208588"/>
              <a:ext cx="49213" cy="14287"/>
            </a:xfrm>
            <a:custGeom>
              <a:avLst/>
              <a:gdLst>
                <a:gd name="T0" fmla="*/ 4 w 18"/>
                <a:gd name="T1" fmla="*/ 0 h 5"/>
                <a:gd name="T2" fmla="*/ 0 w 18"/>
                <a:gd name="T3" fmla="*/ 1 h 5"/>
                <a:gd name="T4" fmla="*/ 3 w 18"/>
                <a:gd name="T5" fmla="*/ 3 h 5"/>
                <a:gd name="T6" fmla="*/ 12 w 18"/>
                <a:gd name="T7" fmla="*/ 5 h 5"/>
                <a:gd name="T8" fmla="*/ 13 w 18"/>
                <a:gd name="T9" fmla="*/ 5 h 5"/>
                <a:gd name="T10" fmla="*/ 14 w 18"/>
                <a:gd name="T11" fmla="*/ 2 h 5"/>
                <a:gd name="T12" fmla="*/ 4 w 18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5">
                  <a:moveTo>
                    <a:pt x="4" y="0"/>
                  </a:moveTo>
                  <a:cubicBezTo>
                    <a:pt x="3" y="0"/>
                    <a:pt x="1" y="1"/>
                    <a:pt x="0" y="1"/>
                  </a:cubicBezTo>
                  <a:cubicBezTo>
                    <a:pt x="0" y="1"/>
                    <a:pt x="2" y="2"/>
                    <a:pt x="3" y="3"/>
                  </a:cubicBezTo>
                  <a:cubicBezTo>
                    <a:pt x="5" y="4"/>
                    <a:pt x="9" y="5"/>
                    <a:pt x="12" y="5"/>
                  </a:cubicBezTo>
                  <a:cubicBezTo>
                    <a:pt x="12" y="5"/>
                    <a:pt x="12" y="5"/>
                    <a:pt x="13" y="5"/>
                  </a:cubicBezTo>
                  <a:cubicBezTo>
                    <a:pt x="16" y="5"/>
                    <a:pt x="18" y="4"/>
                    <a:pt x="14" y="2"/>
                  </a:cubicBezTo>
                  <a:cubicBezTo>
                    <a:pt x="12" y="1"/>
                    <a:pt x="8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89" name="Freeform 259">
              <a:extLst>
                <a:ext uri="{FF2B5EF4-FFF2-40B4-BE49-F238E27FC236}">
                  <a16:creationId xmlns:a16="http://schemas.microsoft.com/office/drawing/2014/main" id="{907AAC32-ADEF-4B6D-9B92-85648F8E1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4925" y="5216525"/>
              <a:ext cx="44450" cy="11112"/>
            </a:xfrm>
            <a:custGeom>
              <a:avLst/>
              <a:gdLst>
                <a:gd name="T0" fmla="*/ 1 w 16"/>
                <a:gd name="T1" fmla="*/ 0 h 4"/>
                <a:gd name="T2" fmla="*/ 1 w 16"/>
                <a:gd name="T3" fmla="*/ 3 h 4"/>
                <a:gd name="T4" fmla="*/ 6 w 16"/>
                <a:gd name="T5" fmla="*/ 4 h 4"/>
                <a:gd name="T6" fmla="*/ 12 w 16"/>
                <a:gd name="T7" fmla="*/ 3 h 4"/>
                <a:gd name="T8" fmla="*/ 10 w 16"/>
                <a:gd name="T9" fmla="*/ 1 h 4"/>
                <a:gd name="T10" fmla="*/ 5 w 16"/>
                <a:gd name="T11" fmla="*/ 0 h 4"/>
                <a:gd name="T12" fmla="*/ 2 w 16"/>
                <a:gd name="T13" fmla="*/ 0 h 4"/>
                <a:gd name="T14" fmla="*/ 1 w 1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4">
                  <a:moveTo>
                    <a:pt x="1" y="0"/>
                  </a:moveTo>
                  <a:cubicBezTo>
                    <a:pt x="0" y="0"/>
                    <a:pt x="0" y="1"/>
                    <a:pt x="1" y="3"/>
                  </a:cubicBezTo>
                  <a:cubicBezTo>
                    <a:pt x="1" y="3"/>
                    <a:pt x="4" y="4"/>
                    <a:pt x="6" y="4"/>
                  </a:cubicBezTo>
                  <a:cubicBezTo>
                    <a:pt x="8" y="4"/>
                    <a:pt x="10" y="4"/>
                    <a:pt x="12" y="3"/>
                  </a:cubicBezTo>
                  <a:cubicBezTo>
                    <a:pt x="16" y="2"/>
                    <a:pt x="14" y="1"/>
                    <a:pt x="10" y="1"/>
                  </a:cubicBezTo>
                  <a:cubicBezTo>
                    <a:pt x="9" y="1"/>
                    <a:pt x="7" y="0"/>
                    <a:pt x="5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0" name="Freeform 260">
              <a:extLst>
                <a:ext uri="{FF2B5EF4-FFF2-40B4-BE49-F238E27FC236}">
                  <a16:creationId xmlns:a16="http://schemas.microsoft.com/office/drawing/2014/main" id="{E30DF3A7-197B-4CE0-AAD4-8D6447117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6363" y="5410200"/>
              <a:ext cx="96838" cy="14287"/>
            </a:xfrm>
            <a:custGeom>
              <a:avLst/>
              <a:gdLst>
                <a:gd name="T0" fmla="*/ 26 w 36"/>
                <a:gd name="T1" fmla="*/ 0 h 5"/>
                <a:gd name="T2" fmla="*/ 14 w 36"/>
                <a:gd name="T3" fmla="*/ 1 h 5"/>
                <a:gd name="T4" fmla="*/ 5 w 36"/>
                <a:gd name="T5" fmla="*/ 5 h 5"/>
                <a:gd name="T6" fmla="*/ 7 w 36"/>
                <a:gd name="T7" fmla="*/ 5 h 5"/>
                <a:gd name="T8" fmla="*/ 17 w 36"/>
                <a:gd name="T9" fmla="*/ 3 h 5"/>
                <a:gd name="T10" fmla="*/ 31 w 36"/>
                <a:gd name="T11" fmla="*/ 2 h 5"/>
                <a:gd name="T12" fmla="*/ 26 w 36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5">
                  <a:moveTo>
                    <a:pt x="26" y="0"/>
                  </a:moveTo>
                  <a:cubicBezTo>
                    <a:pt x="23" y="0"/>
                    <a:pt x="19" y="0"/>
                    <a:pt x="14" y="1"/>
                  </a:cubicBezTo>
                  <a:cubicBezTo>
                    <a:pt x="1" y="2"/>
                    <a:pt x="0" y="5"/>
                    <a:pt x="5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11" y="5"/>
                    <a:pt x="14" y="4"/>
                    <a:pt x="17" y="3"/>
                  </a:cubicBezTo>
                  <a:cubicBezTo>
                    <a:pt x="22" y="3"/>
                    <a:pt x="26" y="2"/>
                    <a:pt x="31" y="2"/>
                  </a:cubicBezTo>
                  <a:cubicBezTo>
                    <a:pt x="36" y="1"/>
                    <a:pt x="33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1" name="Freeform 261">
              <a:extLst>
                <a:ext uri="{FF2B5EF4-FFF2-40B4-BE49-F238E27FC236}">
                  <a16:creationId xmlns:a16="http://schemas.microsoft.com/office/drawing/2014/main" id="{4AC557CD-743C-4609-AC35-376D15DFE8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3225" y="5699125"/>
              <a:ext cx="38100" cy="4762"/>
            </a:xfrm>
            <a:custGeom>
              <a:avLst/>
              <a:gdLst>
                <a:gd name="T0" fmla="*/ 6 w 14"/>
                <a:gd name="T1" fmla="*/ 0 h 2"/>
                <a:gd name="T2" fmla="*/ 5 w 14"/>
                <a:gd name="T3" fmla="*/ 0 h 2"/>
                <a:gd name="T4" fmla="*/ 6 w 14"/>
                <a:gd name="T5" fmla="*/ 2 h 2"/>
                <a:gd name="T6" fmla="*/ 6 w 14"/>
                <a:gd name="T7" fmla="*/ 2 h 2"/>
                <a:gd name="T8" fmla="*/ 14 w 14"/>
                <a:gd name="T9" fmla="*/ 1 h 2"/>
                <a:gd name="T10" fmla="*/ 6 w 14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2">
                  <a:moveTo>
                    <a:pt x="6" y="0"/>
                  </a:moveTo>
                  <a:cubicBezTo>
                    <a:pt x="6" y="0"/>
                    <a:pt x="6" y="0"/>
                    <a:pt x="5" y="0"/>
                  </a:cubicBezTo>
                  <a:cubicBezTo>
                    <a:pt x="0" y="1"/>
                    <a:pt x="1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11" y="2"/>
                    <a:pt x="14" y="2"/>
                    <a:pt x="14" y="1"/>
                  </a:cubicBezTo>
                  <a:cubicBezTo>
                    <a:pt x="11" y="1"/>
                    <a:pt x="9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2" name="Freeform 262">
              <a:extLst>
                <a:ext uri="{FF2B5EF4-FFF2-40B4-BE49-F238E27FC236}">
                  <a16:creationId xmlns:a16="http://schemas.microsoft.com/office/drawing/2014/main" id="{E82C2737-E266-43B7-9E6D-917B4AE03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5788" y="5757863"/>
              <a:ext cx="15875" cy="3175"/>
            </a:xfrm>
            <a:custGeom>
              <a:avLst/>
              <a:gdLst>
                <a:gd name="T0" fmla="*/ 5 w 6"/>
                <a:gd name="T1" fmla="*/ 0 h 1"/>
                <a:gd name="T2" fmla="*/ 2 w 6"/>
                <a:gd name="T3" fmla="*/ 0 h 1"/>
                <a:gd name="T4" fmla="*/ 5 w 6"/>
                <a:gd name="T5" fmla="*/ 1 h 1"/>
                <a:gd name="T6" fmla="*/ 6 w 6"/>
                <a:gd name="T7" fmla="*/ 0 h 1"/>
                <a:gd name="T8" fmla="*/ 5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5" y="0"/>
                  </a:moveTo>
                  <a:cubicBezTo>
                    <a:pt x="4" y="0"/>
                    <a:pt x="2" y="0"/>
                    <a:pt x="2" y="0"/>
                  </a:cubicBezTo>
                  <a:cubicBezTo>
                    <a:pt x="0" y="1"/>
                    <a:pt x="4" y="1"/>
                    <a:pt x="5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3" name="Freeform 263">
              <a:extLst>
                <a:ext uri="{FF2B5EF4-FFF2-40B4-BE49-F238E27FC236}">
                  <a16:creationId xmlns:a16="http://schemas.microsoft.com/office/drawing/2014/main" id="{FB588BC4-CBC7-4A74-A6D3-87C7932CA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0800" y="5241925"/>
              <a:ext cx="157163" cy="31750"/>
            </a:xfrm>
            <a:custGeom>
              <a:avLst/>
              <a:gdLst>
                <a:gd name="T0" fmla="*/ 42 w 58"/>
                <a:gd name="T1" fmla="*/ 0 h 12"/>
                <a:gd name="T2" fmla="*/ 41 w 58"/>
                <a:gd name="T3" fmla="*/ 0 h 12"/>
                <a:gd name="T4" fmla="*/ 40 w 58"/>
                <a:gd name="T5" fmla="*/ 1 h 12"/>
                <a:gd name="T6" fmla="*/ 40 w 58"/>
                <a:gd name="T7" fmla="*/ 0 h 12"/>
                <a:gd name="T8" fmla="*/ 38 w 58"/>
                <a:gd name="T9" fmla="*/ 1 h 12"/>
                <a:gd name="T10" fmla="*/ 34 w 58"/>
                <a:gd name="T11" fmla="*/ 2 h 12"/>
                <a:gd name="T12" fmla="*/ 26 w 58"/>
                <a:gd name="T13" fmla="*/ 4 h 12"/>
                <a:gd name="T14" fmla="*/ 25 w 58"/>
                <a:gd name="T15" fmla="*/ 4 h 12"/>
                <a:gd name="T16" fmla="*/ 20 w 58"/>
                <a:gd name="T17" fmla="*/ 4 h 12"/>
                <a:gd name="T18" fmla="*/ 14 w 58"/>
                <a:gd name="T19" fmla="*/ 3 h 12"/>
                <a:gd name="T20" fmla="*/ 7 w 58"/>
                <a:gd name="T21" fmla="*/ 4 h 12"/>
                <a:gd name="T22" fmla="*/ 2 w 58"/>
                <a:gd name="T23" fmla="*/ 7 h 12"/>
                <a:gd name="T24" fmla="*/ 3 w 58"/>
                <a:gd name="T25" fmla="*/ 7 h 12"/>
                <a:gd name="T26" fmla="*/ 8 w 58"/>
                <a:gd name="T27" fmla="*/ 7 h 12"/>
                <a:gd name="T28" fmla="*/ 9 w 58"/>
                <a:gd name="T29" fmla="*/ 7 h 12"/>
                <a:gd name="T30" fmla="*/ 9 w 58"/>
                <a:gd name="T31" fmla="*/ 7 h 12"/>
                <a:gd name="T32" fmla="*/ 12 w 58"/>
                <a:gd name="T33" fmla="*/ 6 h 12"/>
                <a:gd name="T34" fmla="*/ 14 w 58"/>
                <a:gd name="T35" fmla="*/ 6 h 12"/>
                <a:gd name="T36" fmla="*/ 15 w 58"/>
                <a:gd name="T37" fmla="*/ 6 h 12"/>
                <a:gd name="T38" fmla="*/ 17 w 58"/>
                <a:gd name="T39" fmla="*/ 6 h 12"/>
                <a:gd name="T40" fmla="*/ 17 w 58"/>
                <a:gd name="T41" fmla="*/ 6 h 12"/>
                <a:gd name="T42" fmla="*/ 19 w 58"/>
                <a:gd name="T43" fmla="*/ 6 h 12"/>
                <a:gd name="T44" fmla="*/ 23 w 58"/>
                <a:gd name="T45" fmla="*/ 7 h 12"/>
                <a:gd name="T46" fmla="*/ 28 w 58"/>
                <a:gd name="T47" fmla="*/ 11 h 12"/>
                <a:gd name="T48" fmla="*/ 41 w 58"/>
                <a:gd name="T49" fmla="*/ 12 h 12"/>
                <a:gd name="T50" fmla="*/ 42 w 58"/>
                <a:gd name="T51" fmla="*/ 12 h 12"/>
                <a:gd name="T52" fmla="*/ 46 w 58"/>
                <a:gd name="T53" fmla="*/ 10 h 12"/>
                <a:gd name="T54" fmla="*/ 50 w 58"/>
                <a:gd name="T55" fmla="*/ 8 h 12"/>
                <a:gd name="T56" fmla="*/ 51 w 58"/>
                <a:gd name="T57" fmla="*/ 9 h 12"/>
                <a:gd name="T58" fmla="*/ 52 w 58"/>
                <a:gd name="T59" fmla="*/ 9 h 12"/>
                <a:gd name="T60" fmla="*/ 56 w 58"/>
                <a:gd name="T61" fmla="*/ 4 h 12"/>
                <a:gd name="T62" fmla="*/ 42 w 58"/>
                <a:gd name="T6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58" h="12">
                  <a:moveTo>
                    <a:pt x="42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41" y="0"/>
                    <a:pt x="40" y="1"/>
                    <a:pt x="40" y="1"/>
                  </a:cubicBezTo>
                  <a:cubicBezTo>
                    <a:pt x="40" y="1"/>
                    <a:pt x="40" y="1"/>
                    <a:pt x="40" y="0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36" y="2"/>
                    <a:pt x="34" y="1"/>
                    <a:pt x="34" y="2"/>
                  </a:cubicBezTo>
                  <a:cubicBezTo>
                    <a:pt x="34" y="3"/>
                    <a:pt x="30" y="3"/>
                    <a:pt x="26" y="4"/>
                  </a:cubicBezTo>
                  <a:cubicBezTo>
                    <a:pt x="26" y="4"/>
                    <a:pt x="26" y="4"/>
                    <a:pt x="25" y="4"/>
                  </a:cubicBezTo>
                  <a:cubicBezTo>
                    <a:pt x="24" y="4"/>
                    <a:pt x="22" y="4"/>
                    <a:pt x="20" y="4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2" y="3"/>
                    <a:pt x="9" y="3"/>
                    <a:pt x="7" y="4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5" y="7"/>
                    <a:pt x="6" y="7"/>
                    <a:pt x="8" y="7"/>
                  </a:cubicBezTo>
                  <a:cubicBezTo>
                    <a:pt x="8" y="7"/>
                    <a:pt x="8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10" y="7"/>
                    <a:pt x="11" y="7"/>
                    <a:pt x="12" y="6"/>
                  </a:cubicBezTo>
                  <a:cubicBezTo>
                    <a:pt x="13" y="6"/>
                    <a:pt x="13" y="6"/>
                    <a:pt x="14" y="6"/>
                  </a:cubicBezTo>
                  <a:cubicBezTo>
                    <a:pt x="14" y="6"/>
                    <a:pt x="15" y="6"/>
                    <a:pt x="15" y="6"/>
                  </a:cubicBezTo>
                  <a:cubicBezTo>
                    <a:pt x="16" y="6"/>
                    <a:pt x="16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8" y="6"/>
                    <a:pt x="19" y="6"/>
                  </a:cubicBezTo>
                  <a:cubicBezTo>
                    <a:pt x="20" y="6"/>
                    <a:pt x="22" y="6"/>
                    <a:pt x="23" y="7"/>
                  </a:cubicBezTo>
                  <a:cubicBezTo>
                    <a:pt x="26" y="7"/>
                    <a:pt x="23" y="10"/>
                    <a:pt x="28" y="11"/>
                  </a:cubicBezTo>
                  <a:cubicBezTo>
                    <a:pt x="34" y="12"/>
                    <a:pt x="42" y="12"/>
                    <a:pt x="41" y="12"/>
                  </a:cubicBezTo>
                  <a:cubicBezTo>
                    <a:pt x="41" y="12"/>
                    <a:pt x="41" y="12"/>
                    <a:pt x="42" y="12"/>
                  </a:cubicBezTo>
                  <a:cubicBezTo>
                    <a:pt x="42" y="12"/>
                    <a:pt x="45" y="12"/>
                    <a:pt x="46" y="10"/>
                  </a:cubicBezTo>
                  <a:cubicBezTo>
                    <a:pt x="47" y="9"/>
                    <a:pt x="48" y="8"/>
                    <a:pt x="50" y="8"/>
                  </a:cubicBezTo>
                  <a:cubicBezTo>
                    <a:pt x="50" y="8"/>
                    <a:pt x="51" y="9"/>
                    <a:pt x="51" y="9"/>
                  </a:cubicBezTo>
                  <a:cubicBezTo>
                    <a:pt x="52" y="9"/>
                    <a:pt x="52" y="9"/>
                    <a:pt x="52" y="9"/>
                  </a:cubicBezTo>
                  <a:cubicBezTo>
                    <a:pt x="55" y="9"/>
                    <a:pt x="58" y="7"/>
                    <a:pt x="56" y="4"/>
                  </a:cubicBezTo>
                  <a:cubicBezTo>
                    <a:pt x="54" y="1"/>
                    <a:pt x="46" y="0"/>
                    <a:pt x="4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4" name="Freeform 264">
              <a:extLst>
                <a:ext uri="{FF2B5EF4-FFF2-40B4-BE49-F238E27FC236}">
                  <a16:creationId xmlns:a16="http://schemas.microsoft.com/office/drawing/2014/main" id="{C75D4FC1-5FA1-4202-88A5-7E5CB13FAA3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04525" y="5810250"/>
              <a:ext cx="6350" cy="3175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0 w 2"/>
                <a:gd name="T5" fmla="*/ 1 h 1"/>
                <a:gd name="T6" fmla="*/ 1 w 2"/>
                <a:gd name="T7" fmla="*/ 1 h 1"/>
                <a:gd name="T8" fmla="*/ 2 w 2"/>
                <a:gd name="T9" fmla="*/ 1 h 1"/>
                <a:gd name="T10" fmla="*/ 2 w 2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5" name="Freeform 265">
              <a:extLst>
                <a:ext uri="{FF2B5EF4-FFF2-40B4-BE49-F238E27FC236}">
                  <a16:creationId xmlns:a16="http://schemas.microsoft.com/office/drawing/2014/main" id="{9CE1F13F-1561-4101-84D7-73B22CF8B82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663" y="4433888"/>
              <a:ext cx="12700" cy="4762"/>
            </a:xfrm>
            <a:custGeom>
              <a:avLst/>
              <a:gdLst>
                <a:gd name="T0" fmla="*/ 1 w 5"/>
                <a:gd name="T1" fmla="*/ 0 h 2"/>
                <a:gd name="T2" fmla="*/ 1 w 5"/>
                <a:gd name="T3" fmla="*/ 0 h 2"/>
                <a:gd name="T4" fmla="*/ 0 w 5"/>
                <a:gd name="T5" fmla="*/ 1 h 2"/>
                <a:gd name="T6" fmla="*/ 4 w 5"/>
                <a:gd name="T7" fmla="*/ 2 h 2"/>
                <a:gd name="T8" fmla="*/ 4 w 5"/>
                <a:gd name="T9" fmla="*/ 2 h 2"/>
                <a:gd name="T10" fmla="*/ 4 w 5"/>
                <a:gd name="T11" fmla="*/ 1 h 2"/>
                <a:gd name="T12" fmla="*/ 1 w 5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2">
                  <a:moveTo>
                    <a:pt x="1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1"/>
                    <a:pt x="0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3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6" name="Freeform 266">
              <a:extLst>
                <a:ext uri="{FF2B5EF4-FFF2-40B4-BE49-F238E27FC236}">
                  <a16:creationId xmlns:a16="http://schemas.microsoft.com/office/drawing/2014/main" id="{D1A9272E-7763-43C5-B52E-BE5C2BE168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20325" y="5227638"/>
              <a:ext cx="34925" cy="14287"/>
            </a:xfrm>
            <a:custGeom>
              <a:avLst/>
              <a:gdLst>
                <a:gd name="T0" fmla="*/ 7 w 13"/>
                <a:gd name="T1" fmla="*/ 0 h 5"/>
                <a:gd name="T2" fmla="*/ 0 w 13"/>
                <a:gd name="T3" fmla="*/ 4 h 5"/>
                <a:gd name="T4" fmla="*/ 5 w 13"/>
                <a:gd name="T5" fmla="*/ 5 h 5"/>
                <a:gd name="T6" fmla="*/ 5 w 13"/>
                <a:gd name="T7" fmla="*/ 5 h 5"/>
                <a:gd name="T8" fmla="*/ 9 w 13"/>
                <a:gd name="T9" fmla="*/ 0 h 5"/>
                <a:gd name="T10" fmla="*/ 7 w 13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5">
                  <a:moveTo>
                    <a:pt x="7" y="0"/>
                  </a:moveTo>
                  <a:cubicBezTo>
                    <a:pt x="5" y="0"/>
                    <a:pt x="2" y="1"/>
                    <a:pt x="0" y="4"/>
                  </a:cubicBezTo>
                  <a:cubicBezTo>
                    <a:pt x="1" y="5"/>
                    <a:pt x="3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5"/>
                    <a:pt x="13" y="3"/>
                    <a:pt x="9" y="0"/>
                  </a:cubicBezTo>
                  <a:cubicBezTo>
                    <a:pt x="8" y="0"/>
                    <a:pt x="8" y="0"/>
                    <a:pt x="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7" name="Freeform 267">
              <a:extLst>
                <a:ext uri="{FF2B5EF4-FFF2-40B4-BE49-F238E27FC236}">
                  <a16:creationId xmlns:a16="http://schemas.microsoft.com/office/drawing/2014/main" id="{A233D5E2-79C2-471C-8EAE-146EB3DCEE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18725" y="5407025"/>
              <a:ext cx="120650" cy="6350"/>
            </a:xfrm>
            <a:custGeom>
              <a:avLst/>
              <a:gdLst>
                <a:gd name="T0" fmla="*/ 18 w 44"/>
                <a:gd name="T1" fmla="*/ 0 h 2"/>
                <a:gd name="T2" fmla="*/ 2 w 44"/>
                <a:gd name="T3" fmla="*/ 0 h 2"/>
                <a:gd name="T4" fmla="*/ 15 w 44"/>
                <a:gd name="T5" fmla="*/ 2 h 2"/>
                <a:gd name="T6" fmla="*/ 34 w 44"/>
                <a:gd name="T7" fmla="*/ 1 h 2"/>
                <a:gd name="T8" fmla="*/ 41 w 44"/>
                <a:gd name="T9" fmla="*/ 1 h 2"/>
                <a:gd name="T10" fmla="*/ 23 w 44"/>
                <a:gd name="T11" fmla="*/ 0 h 2"/>
                <a:gd name="T12" fmla="*/ 18 w 44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">
                  <a:moveTo>
                    <a:pt x="18" y="0"/>
                  </a:moveTo>
                  <a:cubicBezTo>
                    <a:pt x="10" y="0"/>
                    <a:pt x="4" y="0"/>
                    <a:pt x="2" y="0"/>
                  </a:cubicBezTo>
                  <a:cubicBezTo>
                    <a:pt x="0" y="2"/>
                    <a:pt x="7" y="2"/>
                    <a:pt x="15" y="2"/>
                  </a:cubicBezTo>
                  <a:cubicBezTo>
                    <a:pt x="23" y="2"/>
                    <a:pt x="32" y="2"/>
                    <a:pt x="34" y="1"/>
                  </a:cubicBezTo>
                  <a:cubicBezTo>
                    <a:pt x="36" y="1"/>
                    <a:pt x="39" y="1"/>
                    <a:pt x="41" y="1"/>
                  </a:cubicBezTo>
                  <a:cubicBezTo>
                    <a:pt x="44" y="0"/>
                    <a:pt x="35" y="0"/>
                    <a:pt x="23" y="0"/>
                  </a:cubicBezTo>
                  <a:cubicBezTo>
                    <a:pt x="21" y="0"/>
                    <a:pt x="19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8" name="Freeform 268">
              <a:extLst>
                <a:ext uri="{FF2B5EF4-FFF2-40B4-BE49-F238E27FC236}">
                  <a16:creationId xmlns:a16="http://schemas.microsoft.com/office/drawing/2014/main" id="{77E7D6D2-BCFD-46D5-9F60-7AA2763AA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2850" y="5318125"/>
              <a:ext cx="219075" cy="57150"/>
            </a:xfrm>
            <a:custGeom>
              <a:avLst/>
              <a:gdLst>
                <a:gd name="T0" fmla="*/ 75 w 81"/>
                <a:gd name="T1" fmla="*/ 0 h 21"/>
                <a:gd name="T2" fmla="*/ 45 w 81"/>
                <a:gd name="T3" fmla="*/ 1 h 21"/>
                <a:gd name="T4" fmla="*/ 18 w 81"/>
                <a:gd name="T5" fmla="*/ 2 h 21"/>
                <a:gd name="T6" fmla="*/ 0 w 81"/>
                <a:gd name="T7" fmla="*/ 15 h 21"/>
                <a:gd name="T8" fmla="*/ 1 w 81"/>
                <a:gd name="T9" fmla="*/ 18 h 21"/>
                <a:gd name="T10" fmla="*/ 9 w 81"/>
                <a:gd name="T11" fmla="*/ 21 h 21"/>
                <a:gd name="T12" fmla="*/ 16 w 81"/>
                <a:gd name="T13" fmla="*/ 18 h 21"/>
                <a:gd name="T14" fmla="*/ 22 w 81"/>
                <a:gd name="T15" fmla="*/ 15 h 21"/>
                <a:gd name="T16" fmla="*/ 27 w 81"/>
                <a:gd name="T17" fmla="*/ 16 h 21"/>
                <a:gd name="T18" fmla="*/ 37 w 81"/>
                <a:gd name="T19" fmla="*/ 20 h 21"/>
                <a:gd name="T20" fmla="*/ 41 w 81"/>
                <a:gd name="T21" fmla="*/ 21 h 21"/>
                <a:gd name="T22" fmla="*/ 41 w 81"/>
                <a:gd name="T23" fmla="*/ 16 h 21"/>
                <a:gd name="T24" fmla="*/ 47 w 81"/>
                <a:gd name="T25" fmla="*/ 9 h 21"/>
                <a:gd name="T26" fmla="*/ 44 w 81"/>
                <a:gd name="T27" fmla="*/ 8 h 21"/>
                <a:gd name="T28" fmla="*/ 32 w 81"/>
                <a:gd name="T29" fmla="*/ 8 h 21"/>
                <a:gd name="T30" fmla="*/ 25 w 81"/>
                <a:gd name="T31" fmla="*/ 8 h 21"/>
                <a:gd name="T32" fmla="*/ 14 w 81"/>
                <a:gd name="T33" fmla="*/ 5 h 21"/>
                <a:gd name="T34" fmla="*/ 36 w 81"/>
                <a:gd name="T35" fmla="*/ 3 h 21"/>
                <a:gd name="T36" fmla="*/ 48 w 81"/>
                <a:gd name="T37" fmla="*/ 3 h 21"/>
                <a:gd name="T38" fmla="*/ 60 w 81"/>
                <a:gd name="T39" fmla="*/ 3 h 21"/>
                <a:gd name="T40" fmla="*/ 73 w 81"/>
                <a:gd name="T41" fmla="*/ 3 h 21"/>
                <a:gd name="T42" fmla="*/ 75 w 81"/>
                <a:gd name="T4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1" h="21">
                  <a:moveTo>
                    <a:pt x="75" y="0"/>
                  </a:moveTo>
                  <a:cubicBezTo>
                    <a:pt x="68" y="0"/>
                    <a:pt x="54" y="1"/>
                    <a:pt x="45" y="1"/>
                  </a:cubicBezTo>
                  <a:cubicBezTo>
                    <a:pt x="37" y="1"/>
                    <a:pt x="26" y="1"/>
                    <a:pt x="18" y="2"/>
                  </a:cubicBezTo>
                  <a:cubicBezTo>
                    <a:pt x="4" y="3"/>
                    <a:pt x="0" y="10"/>
                    <a:pt x="0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2" y="20"/>
                    <a:pt x="6" y="21"/>
                    <a:pt x="9" y="21"/>
                  </a:cubicBezTo>
                  <a:cubicBezTo>
                    <a:pt x="13" y="21"/>
                    <a:pt x="16" y="20"/>
                    <a:pt x="16" y="18"/>
                  </a:cubicBezTo>
                  <a:cubicBezTo>
                    <a:pt x="17" y="16"/>
                    <a:pt x="18" y="15"/>
                    <a:pt x="22" y="15"/>
                  </a:cubicBezTo>
                  <a:cubicBezTo>
                    <a:pt x="23" y="15"/>
                    <a:pt x="25" y="15"/>
                    <a:pt x="27" y="16"/>
                  </a:cubicBezTo>
                  <a:cubicBezTo>
                    <a:pt x="36" y="18"/>
                    <a:pt x="34" y="20"/>
                    <a:pt x="37" y="20"/>
                  </a:cubicBezTo>
                  <a:cubicBezTo>
                    <a:pt x="38" y="20"/>
                    <a:pt x="40" y="21"/>
                    <a:pt x="41" y="21"/>
                  </a:cubicBezTo>
                  <a:cubicBezTo>
                    <a:pt x="46" y="21"/>
                    <a:pt x="45" y="18"/>
                    <a:pt x="41" y="16"/>
                  </a:cubicBezTo>
                  <a:cubicBezTo>
                    <a:pt x="38" y="13"/>
                    <a:pt x="39" y="11"/>
                    <a:pt x="47" y="9"/>
                  </a:cubicBezTo>
                  <a:cubicBezTo>
                    <a:pt x="52" y="8"/>
                    <a:pt x="51" y="8"/>
                    <a:pt x="44" y="8"/>
                  </a:cubicBezTo>
                  <a:cubicBezTo>
                    <a:pt x="41" y="8"/>
                    <a:pt x="37" y="8"/>
                    <a:pt x="32" y="8"/>
                  </a:cubicBezTo>
                  <a:cubicBezTo>
                    <a:pt x="29" y="8"/>
                    <a:pt x="27" y="8"/>
                    <a:pt x="25" y="8"/>
                  </a:cubicBezTo>
                  <a:cubicBezTo>
                    <a:pt x="16" y="8"/>
                    <a:pt x="11" y="8"/>
                    <a:pt x="14" y="5"/>
                  </a:cubicBezTo>
                  <a:cubicBezTo>
                    <a:pt x="17" y="3"/>
                    <a:pt x="26" y="3"/>
                    <a:pt x="36" y="3"/>
                  </a:cubicBezTo>
                  <a:cubicBezTo>
                    <a:pt x="40" y="3"/>
                    <a:pt x="44" y="3"/>
                    <a:pt x="48" y="3"/>
                  </a:cubicBezTo>
                  <a:cubicBezTo>
                    <a:pt x="52" y="3"/>
                    <a:pt x="56" y="3"/>
                    <a:pt x="60" y="3"/>
                  </a:cubicBezTo>
                  <a:cubicBezTo>
                    <a:pt x="65" y="3"/>
                    <a:pt x="70" y="3"/>
                    <a:pt x="73" y="3"/>
                  </a:cubicBezTo>
                  <a:cubicBezTo>
                    <a:pt x="81" y="0"/>
                    <a:pt x="80" y="0"/>
                    <a:pt x="7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99" name="Freeform 269">
              <a:extLst>
                <a:ext uri="{FF2B5EF4-FFF2-40B4-BE49-F238E27FC236}">
                  <a16:creationId xmlns:a16="http://schemas.microsoft.com/office/drawing/2014/main" id="{07936E67-07BD-4DA6-91AD-71489B4992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4624388"/>
              <a:ext cx="7938" cy="1587"/>
            </a:xfrm>
            <a:custGeom>
              <a:avLst/>
              <a:gdLst>
                <a:gd name="T0" fmla="*/ 3 w 3"/>
                <a:gd name="T1" fmla="*/ 0 h 1"/>
                <a:gd name="T2" fmla="*/ 0 w 3"/>
                <a:gd name="T3" fmla="*/ 0 h 1"/>
                <a:gd name="T4" fmla="*/ 2 w 3"/>
                <a:gd name="T5" fmla="*/ 1 h 1"/>
                <a:gd name="T6" fmla="*/ 3 w 3"/>
                <a:gd name="T7" fmla="*/ 1 h 1"/>
                <a:gd name="T8" fmla="*/ 3 w 3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3" y="0"/>
                  </a:moveTo>
                  <a:cubicBezTo>
                    <a:pt x="3" y="0"/>
                    <a:pt x="1" y="0"/>
                    <a:pt x="0" y="0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0" name="Freeform 270">
              <a:extLst>
                <a:ext uri="{FF2B5EF4-FFF2-40B4-BE49-F238E27FC236}">
                  <a16:creationId xmlns:a16="http://schemas.microsoft.com/office/drawing/2014/main" id="{BA2BFDDF-59D4-4DBD-8C69-D744767AC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7338" y="4575175"/>
              <a:ext cx="22225" cy="3175"/>
            </a:xfrm>
            <a:custGeom>
              <a:avLst/>
              <a:gdLst>
                <a:gd name="T0" fmla="*/ 2 w 8"/>
                <a:gd name="T1" fmla="*/ 0 h 1"/>
                <a:gd name="T2" fmla="*/ 3 w 8"/>
                <a:gd name="T3" fmla="*/ 1 h 1"/>
                <a:gd name="T4" fmla="*/ 4 w 8"/>
                <a:gd name="T5" fmla="*/ 1 h 1"/>
                <a:gd name="T6" fmla="*/ 6 w 8"/>
                <a:gd name="T7" fmla="*/ 0 h 1"/>
                <a:gd name="T8" fmla="*/ 6 w 8"/>
                <a:gd name="T9" fmla="*/ 0 h 1"/>
                <a:gd name="T10" fmla="*/ 5 w 8"/>
                <a:gd name="T11" fmla="*/ 0 h 1"/>
                <a:gd name="T12" fmla="*/ 3 w 8"/>
                <a:gd name="T13" fmla="*/ 0 h 1"/>
                <a:gd name="T14" fmla="*/ 3 w 8"/>
                <a:gd name="T15" fmla="*/ 0 h 1"/>
                <a:gd name="T16" fmla="*/ 2 w 8"/>
                <a:gd name="T1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">
                  <a:moveTo>
                    <a:pt x="2" y="0"/>
                  </a:moveTo>
                  <a:cubicBezTo>
                    <a:pt x="1" y="0"/>
                    <a:pt x="0" y="0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6" y="1"/>
                    <a:pt x="8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1" name="Freeform 271">
              <a:extLst>
                <a:ext uri="{FF2B5EF4-FFF2-40B4-BE49-F238E27FC236}">
                  <a16:creationId xmlns:a16="http://schemas.microsoft.com/office/drawing/2014/main" id="{F42F6EAC-7CBF-46C9-BD28-C3DDBFE3E2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5775" y="4403725"/>
              <a:ext cx="9525" cy="3175"/>
            </a:xfrm>
            <a:custGeom>
              <a:avLst/>
              <a:gdLst>
                <a:gd name="T0" fmla="*/ 1 w 4"/>
                <a:gd name="T1" fmla="*/ 0 h 1"/>
                <a:gd name="T2" fmla="*/ 0 w 4"/>
                <a:gd name="T3" fmla="*/ 0 h 1"/>
                <a:gd name="T4" fmla="*/ 0 w 4"/>
                <a:gd name="T5" fmla="*/ 1 h 1"/>
                <a:gd name="T6" fmla="*/ 3 w 4"/>
                <a:gd name="T7" fmla="*/ 0 h 1"/>
                <a:gd name="T8" fmla="*/ 1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1"/>
                    <a:pt x="0" y="1"/>
                  </a:cubicBezTo>
                  <a:cubicBezTo>
                    <a:pt x="1" y="1"/>
                    <a:pt x="2" y="1"/>
                    <a:pt x="3" y="0"/>
                  </a:cubicBezTo>
                  <a:cubicBezTo>
                    <a:pt x="4" y="0"/>
                    <a:pt x="2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2" name="Freeform 272">
              <a:extLst>
                <a:ext uri="{FF2B5EF4-FFF2-40B4-BE49-F238E27FC236}">
                  <a16:creationId xmlns:a16="http://schemas.microsoft.com/office/drawing/2014/main" id="{4A71C368-2337-4703-BB31-5574685B6A3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6738" y="4487863"/>
              <a:ext cx="4763" cy="7937"/>
            </a:xfrm>
            <a:custGeom>
              <a:avLst/>
              <a:gdLst>
                <a:gd name="T0" fmla="*/ 1 w 2"/>
                <a:gd name="T1" fmla="*/ 0 h 3"/>
                <a:gd name="T2" fmla="*/ 0 w 2"/>
                <a:gd name="T3" fmla="*/ 1 h 3"/>
                <a:gd name="T4" fmla="*/ 1 w 2"/>
                <a:gd name="T5" fmla="*/ 3 h 3"/>
                <a:gd name="T6" fmla="*/ 1 w 2"/>
                <a:gd name="T7" fmla="*/ 1 h 3"/>
                <a:gd name="T8" fmla="*/ 1 w 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0" y="2"/>
                    <a:pt x="1" y="2"/>
                    <a:pt x="1" y="3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2" y="1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3" name="Freeform 273">
              <a:extLst>
                <a:ext uri="{FF2B5EF4-FFF2-40B4-BE49-F238E27FC236}">
                  <a16:creationId xmlns:a16="http://schemas.microsoft.com/office/drawing/2014/main" id="{CEB1E7C5-A12E-4C30-B10C-FAA52ECA3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963" y="5772150"/>
              <a:ext cx="130175" cy="41275"/>
            </a:xfrm>
            <a:custGeom>
              <a:avLst/>
              <a:gdLst>
                <a:gd name="T0" fmla="*/ 9 w 48"/>
                <a:gd name="T1" fmla="*/ 0 h 15"/>
                <a:gd name="T2" fmla="*/ 4 w 48"/>
                <a:gd name="T3" fmla="*/ 4 h 15"/>
                <a:gd name="T4" fmla="*/ 5 w 48"/>
                <a:gd name="T5" fmla="*/ 9 h 15"/>
                <a:gd name="T6" fmla="*/ 4 w 48"/>
                <a:gd name="T7" fmla="*/ 9 h 15"/>
                <a:gd name="T8" fmla="*/ 4 w 48"/>
                <a:gd name="T9" fmla="*/ 9 h 15"/>
                <a:gd name="T10" fmla="*/ 7 w 48"/>
                <a:gd name="T11" fmla="*/ 14 h 15"/>
                <a:gd name="T12" fmla="*/ 13 w 48"/>
                <a:gd name="T13" fmla="*/ 15 h 15"/>
                <a:gd name="T14" fmla="*/ 22 w 48"/>
                <a:gd name="T15" fmla="*/ 14 h 15"/>
                <a:gd name="T16" fmla="*/ 22 w 48"/>
                <a:gd name="T17" fmla="*/ 14 h 15"/>
                <a:gd name="T18" fmla="*/ 22 w 48"/>
                <a:gd name="T19" fmla="*/ 14 h 15"/>
                <a:gd name="T20" fmla="*/ 22 w 48"/>
                <a:gd name="T21" fmla="*/ 14 h 15"/>
                <a:gd name="T22" fmla="*/ 23 w 48"/>
                <a:gd name="T23" fmla="*/ 14 h 15"/>
                <a:gd name="T24" fmla="*/ 28 w 48"/>
                <a:gd name="T25" fmla="*/ 13 h 15"/>
                <a:gd name="T26" fmla="*/ 29 w 48"/>
                <a:gd name="T27" fmla="*/ 13 h 15"/>
                <a:gd name="T28" fmla="*/ 30 w 48"/>
                <a:gd name="T29" fmla="*/ 13 h 15"/>
                <a:gd name="T30" fmla="*/ 30 w 48"/>
                <a:gd name="T31" fmla="*/ 13 h 15"/>
                <a:gd name="T32" fmla="*/ 36 w 48"/>
                <a:gd name="T33" fmla="*/ 11 h 15"/>
                <a:gd name="T34" fmla="*/ 41 w 48"/>
                <a:gd name="T35" fmla="*/ 9 h 15"/>
                <a:gd name="T36" fmla="*/ 42 w 48"/>
                <a:gd name="T37" fmla="*/ 9 h 15"/>
                <a:gd name="T38" fmla="*/ 42 w 48"/>
                <a:gd name="T39" fmla="*/ 9 h 15"/>
                <a:gd name="T40" fmla="*/ 46 w 48"/>
                <a:gd name="T41" fmla="*/ 6 h 15"/>
                <a:gd name="T42" fmla="*/ 46 w 48"/>
                <a:gd name="T43" fmla="*/ 2 h 15"/>
                <a:gd name="T44" fmla="*/ 28 w 48"/>
                <a:gd name="T45" fmla="*/ 3 h 15"/>
                <a:gd name="T46" fmla="*/ 28 w 48"/>
                <a:gd name="T47" fmla="*/ 3 h 15"/>
                <a:gd name="T48" fmla="*/ 9 w 48"/>
                <a:gd name="T49" fmla="*/ 0 h 15"/>
                <a:gd name="T50" fmla="*/ 9 w 48"/>
                <a:gd name="T5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" h="15">
                  <a:moveTo>
                    <a:pt x="9" y="0"/>
                  </a:moveTo>
                  <a:cubicBezTo>
                    <a:pt x="7" y="0"/>
                    <a:pt x="4" y="2"/>
                    <a:pt x="4" y="4"/>
                  </a:cubicBezTo>
                  <a:cubicBezTo>
                    <a:pt x="4" y="7"/>
                    <a:pt x="6" y="9"/>
                    <a:pt x="5" y="9"/>
                  </a:cubicBezTo>
                  <a:cubicBezTo>
                    <a:pt x="5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9"/>
                    <a:pt x="0" y="11"/>
                    <a:pt x="7" y="14"/>
                  </a:cubicBezTo>
                  <a:cubicBezTo>
                    <a:pt x="9" y="15"/>
                    <a:pt x="11" y="15"/>
                    <a:pt x="13" y="15"/>
                  </a:cubicBezTo>
                  <a:cubicBezTo>
                    <a:pt x="16" y="15"/>
                    <a:pt x="19" y="15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2" y="14"/>
                    <a:pt x="22" y="14"/>
                    <a:pt x="23" y="14"/>
                  </a:cubicBezTo>
                  <a:cubicBezTo>
                    <a:pt x="25" y="14"/>
                    <a:pt x="27" y="13"/>
                    <a:pt x="28" y="13"/>
                  </a:cubicBezTo>
                  <a:cubicBezTo>
                    <a:pt x="28" y="13"/>
                    <a:pt x="29" y="13"/>
                    <a:pt x="29" y="13"/>
                  </a:cubicBezTo>
                  <a:cubicBezTo>
                    <a:pt x="30" y="13"/>
                    <a:pt x="31" y="13"/>
                    <a:pt x="30" y="13"/>
                  </a:cubicBezTo>
                  <a:cubicBezTo>
                    <a:pt x="30" y="13"/>
                    <a:pt x="30" y="13"/>
                    <a:pt x="30" y="13"/>
                  </a:cubicBezTo>
                  <a:cubicBezTo>
                    <a:pt x="31" y="13"/>
                    <a:pt x="34" y="13"/>
                    <a:pt x="36" y="11"/>
                  </a:cubicBezTo>
                  <a:cubicBezTo>
                    <a:pt x="38" y="10"/>
                    <a:pt x="41" y="9"/>
                    <a:pt x="41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43" y="9"/>
                    <a:pt x="44" y="7"/>
                    <a:pt x="46" y="6"/>
                  </a:cubicBezTo>
                  <a:cubicBezTo>
                    <a:pt x="47" y="4"/>
                    <a:pt x="48" y="3"/>
                    <a:pt x="46" y="2"/>
                  </a:cubicBezTo>
                  <a:cubicBezTo>
                    <a:pt x="40" y="2"/>
                    <a:pt x="34" y="3"/>
                    <a:pt x="28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18" y="3"/>
                    <a:pt x="12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4" name="Freeform 274">
              <a:extLst>
                <a:ext uri="{FF2B5EF4-FFF2-40B4-BE49-F238E27FC236}">
                  <a16:creationId xmlns:a16="http://schemas.microsoft.com/office/drawing/2014/main" id="{56DE28B6-0F10-4A86-916D-3FBE4C6311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07575" y="5434013"/>
              <a:ext cx="1420813" cy="315912"/>
            </a:xfrm>
            <a:custGeom>
              <a:avLst/>
              <a:gdLst>
                <a:gd name="T0" fmla="*/ 495 w 524"/>
                <a:gd name="T1" fmla="*/ 43 h 116"/>
                <a:gd name="T2" fmla="*/ 272 w 524"/>
                <a:gd name="T3" fmla="*/ 0 h 116"/>
                <a:gd name="T4" fmla="*/ 240 w 524"/>
                <a:gd name="T5" fmla="*/ 9 h 116"/>
                <a:gd name="T6" fmla="*/ 240 w 524"/>
                <a:gd name="T7" fmla="*/ 13 h 116"/>
                <a:gd name="T8" fmla="*/ 238 w 524"/>
                <a:gd name="T9" fmla="*/ 14 h 116"/>
                <a:gd name="T10" fmla="*/ 224 w 524"/>
                <a:gd name="T11" fmla="*/ 13 h 116"/>
                <a:gd name="T12" fmla="*/ 215 w 524"/>
                <a:gd name="T13" fmla="*/ 15 h 116"/>
                <a:gd name="T14" fmla="*/ 191 w 524"/>
                <a:gd name="T15" fmla="*/ 11 h 116"/>
                <a:gd name="T16" fmla="*/ 187 w 524"/>
                <a:gd name="T17" fmla="*/ 11 h 116"/>
                <a:gd name="T18" fmla="*/ 177 w 524"/>
                <a:gd name="T19" fmla="*/ 15 h 116"/>
                <a:gd name="T20" fmla="*/ 171 w 524"/>
                <a:gd name="T21" fmla="*/ 19 h 116"/>
                <a:gd name="T22" fmla="*/ 163 w 524"/>
                <a:gd name="T23" fmla="*/ 19 h 116"/>
                <a:gd name="T24" fmla="*/ 161 w 524"/>
                <a:gd name="T25" fmla="*/ 22 h 116"/>
                <a:gd name="T26" fmla="*/ 149 w 524"/>
                <a:gd name="T27" fmla="*/ 20 h 116"/>
                <a:gd name="T28" fmla="*/ 95 w 524"/>
                <a:gd name="T29" fmla="*/ 32 h 116"/>
                <a:gd name="T30" fmla="*/ 30 w 524"/>
                <a:gd name="T31" fmla="*/ 39 h 116"/>
                <a:gd name="T32" fmla="*/ 21 w 524"/>
                <a:gd name="T33" fmla="*/ 48 h 116"/>
                <a:gd name="T34" fmla="*/ 15 w 524"/>
                <a:gd name="T35" fmla="*/ 53 h 116"/>
                <a:gd name="T36" fmla="*/ 15 w 524"/>
                <a:gd name="T37" fmla="*/ 56 h 116"/>
                <a:gd name="T38" fmla="*/ 20 w 524"/>
                <a:gd name="T39" fmla="*/ 63 h 116"/>
                <a:gd name="T40" fmla="*/ 36 w 524"/>
                <a:gd name="T41" fmla="*/ 91 h 116"/>
                <a:gd name="T42" fmla="*/ 195 w 524"/>
                <a:gd name="T43" fmla="*/ 78 h 116"/>
                <a:gd name="T44" fmla="*/ 267 w 524"/>
                <a:gd name="T45" fmla="*/ 93 h 116"/>
                <a:gd name="T46" fmla="*/ 298 w 524"/>
                <a:gd name="T47" fmla="*/ 87 h 116"/>
                <a:gd name="T48" fmla="*/ 295 w 524"/>
                <a:gd name="T49" fmla="*/ 94 h 116"/>
                <a:gd name="T50" fmla="*/ 304 w 524"/>
                <a:gd name="T51" fmla="*/ 97 h 116"/>
                <a:gd name="T52" fmla="*/ 311 w 524"/>
                <a:gd name="T53" fmla="*/ 104 h 116"/>
                <a:gd name="T54" fmla="*/ 357 w 524"/>
                <a:gd name="T55" fmla="*/ 113 h 116"/>
                <a:gd name="T56" fmla="*/ 372 w 524"/>
                <a:gd name="T57" fmla="*/ 112 h 116"/>
                <a:gd name="T58" fmla="*/ 374 w 524"/>
                <a:gd name="T59" fmla="*/ 112 h 116"/>
                <a:gd name="T60" fmla="*/ 383 w 524"/>
                <a:gd name="T61" fmla="*/ 116 h 116"/>
                <a:gd name="T62" fmla="*/ 403 w 524"/>
                <a:gd name="T63" fmla="*/ 112 h 116"/>
                <a:gd name="T64" fmla="*/ 431 w 524"/>
                <a:gd name="T65" fmla="*/ 109 h 116"/>
                <a:gd name="T66" fmla="*/ 483 w 524"/>
                <a:gd name="T67" fmla="*/ 87 h 116"/>
                <a:gd name="T68" fmla="*/ 512 w 524"/>
                <a:gd name="T69" fmla="*/ 53 h 116"/>
                <a:gd name="T70" fmla="*/ 494 w 524"/>
                <a:gd name="T71" fmla="*/ 43 h 116"/>
                <a:gd name="T72" fmla="*/ 487 w 524"/>
                <a:gd name="T73" fmla="*/ 42 h 116"/>
                <a:gd name="T74" fmla="*/ 459 w 524"/>
                <a:gd name="T75" fmla="*/ 32 h 116"/>
                <a:gd name="T76" fmla="*/ 419 w 524"/>
                <a:gd name="T77" fmla="*/ 7 h 116"/>
                <a:gd name="T78" fmla="*/ 401 w 524"/>
                <a:gd name="T79" fmla="*/ 2 h 116"/>
                <a:gd name="T80" fmla="*/ 372 w 524"/>
                <a:gd name="T81" fmla="*/ 23 h 116"/>
                <a:gd name="T82" fmla="*/ 328 w 524"/>
                <a:gd name="T83" fmla="*/ 6 h 116"/>
                <a:gd name="T84" fmla="*/ 328 w 524"/>
                <a:gd name="T85" fmla="*/ 3 h 116"/>
                <a:gd name="T86" fmla="*/ 319 w 524"/>
                <a:gd name="T87" fmla="*/ 3 h 116"/>
                <a:gd name="T88" fmla="*/ 313 w 524"/>
                <a:gd name="T89" fmla="*/ 3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524" h="116">
                  <a:moveTo>
                    <a:pt x="495" y="43"/>
                  </a:move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cubicBezTo>
                    <a:pt x="495" y="43"/>
                    <a:pt x="495" y="43"/>
                    <a:pt x="495" y="43"/>
                  </a:cubicBezTo>
                  <a:moveTo>
                    <a:pt x="272" y="0"/>
                  </a:moveTo>
                  <a:cubicBezTo>
                    <a:pt x="272" y="0"/>
                    <a:pt x="272" y="0"/>
                    <a:pt x="272" y="0"/>
                  </a:cubicBezTo>
                  <a:cubicBezTo>
                    <a:pt x="273" y="1"/>
                    <a:pt x="282" y="3"/>
                    <a:pt x="273" y="3"/>
                  </a:cubicBezTo>
                  <a:cubicBezTo>
                    <a:pt x="263" y="4"/>
                    <a:pt x="252" y="5"/>
                    <a:pt x="250" y="6"/>
                  </a:cubicBezTo>
                  <a:cubicBezTo>
                    <a:pt x="248" y="7"/>
                    <a:pt x="244" y="8"/>
                    <a:pt x="240" y="9"/>
                  </a:cubicBezTo>
                  <a:cubicBezTo>
                    <a:pt x="236" y="10"/>
                    <a:pt x="235" y="11"/>
                    <a:pt x="237" y="12"/>
                  </a:cubicBezTo>
                  <a:cubicBezTo>
                    <a:pt x="238" y="12"/>
                    <a:pt x="236" y="12"/>
                    <a:pt x="238" y="13"/>
                  </a:cubicBezTo>
                  <a:cubicBezTo>
                    <a:pt x="240" y="13"/>
                    <a:pt x="241" y="13"/>
                    <a:pt x="240" y="13"/>
                  </a:cubicBezTo>
                  <a:cubicBezTo>
                    <a:pt x="240" y="13"/>
                    <a:pt x="239" y="13"/>
                    <a:pt x="239" y="13"/>
                  </a:cubicBezTo>
                  <a:cubicBezTo>
                    <a:pt x="239" y="13"/>
                    <a:pt x="238" y="13"/>
                    <a:pt x="238" y="13"/>
                  </a:cubicBezTo>
                  <a:cubicBezTo>
                    <a:pt x="237" y="13"/>
                    <a:pt x="237" y="13"/>
                    <a:pt x="238" y="14"/>
                  </a:cubicBezTo>
                  <a:cubicBezTo>
                    <a:pt x="239" y="14"/>
                    <a:pt x="239" y="14"/>
                    <a:pt x="239" y="14"/>
                  </a:cubicBezTo>
                  <a:cubicBezTo>
                    <a:pt x="238" y="14"/>
                    <a:pt x="237" y="14"/>
                    <a:pt x="236" y="14"/>
                  </a:cubicBezTo>
                  <a:cubicBezTo>
                    <a:pt x="234" y="14"/>
                    <a:pt x="229" y="13"/>
                    <a:pt x="224" y="13"/>
                  </a:cubicBezTo>
                  <a:cubicBezTo>
                    <a:pt x="224" y="13"/>
                    <a:pt x="223" y="13"/>
                    <a:pt x="223" y="13"/>
                  </a:cubicBezTo>
                  <a:cubicBezTo>
                    <a:pt x="219" y="13"/>
                    <a:pt x="218" y="15"/>
                    <a:pt x="216" y="15"/>
                  </a:cubicBezTo>
                  <a:cubicBezTo>
                    <a:pt x="216" y="15"/>
                    <a:pt x="216" y="15"/>
                    <a:pt x="215" y="15"/>
                  </a:cubicBezTo>
                  <a:cubicBezTo>
                    <a:pt x="214" y="15"/>
                    <a:pt x="222" y="13"/>
                    <a:pt x="213" y="11"/>
                  </a:cubicBezTo>
                  <a:cubicBezTo>
                    <a:pt x="208" y="10"/>
                    <a:pt x="204" y="10"/>
                    <a:pt x="200" y="10"/>
                  </a:cubicBezTo>
                  <a:cubicBezTo>
                    <a:pt x="195" y="10"/>
                    <a:pt x="192" y="11"/>
                    <a:pt x="191" y="11"/>
                  </a:cubicBezTo>
                  <a:cubicBezTo>
                    <a:pt x="190" y="12"/>
                    <a:pt x="189" y="12"/>
                    <a:pt x="189" y="12"/>
                  </a:cubicBezTo>
                  <a:cubicBezTo>
                    <a:pt x="188" y="12"/>
                    <a:pt x="188" y="12"/>
                    <a:pt x="188" y="12"/>
                  </a:cubicBezTo>
                  <a:cubicBezTo>
                    <a:pt x="188" y="11"/>
                    <a:pt x="188" y="11"/>
                    <a:pt x="187" y="11"/>
                  </a:cubicBezTo>
                  <a:cubicBezTo>
                    <a:pt x="187" y="11"/>
                    <a:pt x="186" y="12"/>
                    <a:pt x="184" y="12"/>
                  </a:cubicBezTo>
                  <a:cubicBezTo>
                    <a:pt x="182" y="13"/>
                    <a:pt x="183" y="14"/>
                    <a:pt x="180" y="14"/>
                  </a:cubicBezTo>
                  <a:cubicBezTo>
                    <a:pt x="178" y="14"/>
                    <a:pt x="176" y="15"/>
                    <a:pt x="177" y="15"/>
                  </a:cubicBezTo>
                  <a:cubicBezTo>
                    <a:pt x="179" y="15"/>
                    <a:pt x="178" y="15"/>
                    <a:pt x="175" y="15"/>
                  </a:cubicBezTo>
                  <a:cubicBezTo>
                    <a:pt x="172" y="15"/>
                    <a:pt x="172" y="16"/>
                    <a:pt x="171" y="17"/>
                  </a:cubicBezTo>
                  <a:cubicBezTo>
                    <a:pt x="169" y="18"/>
                    <a:pt x="170" y="18"/>
                    <a:pt x="171" y="19"/>
                  </a:cubicBezTo>
                  <a:cubicBezTo>
                    <a:pt x="172" y="19"/>
                    <a:pt x="172" y="19"/>
                    <a:pt x="171" y="19"/>
                  </a:cubicBezTo>
                  <a:cubicBezTo>
                    <a:pt x="171" y="19"/>
                    <a:pt x="170" y="19"/>
                    <a:pt x="170" y="19"/>
                  </a:cubicBezTo>
                  <a:cubicBezTo>
                    <a:pt x="168" y="19"/>
                    <a:pt x="166" y="19"/>
                    <a:pt x="163" y="19"/>
                  </a:cubicBezTo>
                  <a:cubicBezTo>
                    <a:pt x="163" y="19"/>
                    <a:pt x="162" y="19"/>
                    <a:pt x="161" y="19"/>
                  </a:cubicBezTo>
                  <a:cubicBezTo>
                    <a:pt x="159" y="19"/>
                    <a:pt x="159" y="19"/>
                    <a:pt x="160" y="19"/>
                  </a:cubicBezTo>
                  <a:cubicBezTo>
                    <a:pt x="161" y="20"/>
                    <a:pt x="162" y="21"/>
                    <a:pt x="161" y="22"/>
                  </a:cubicBezTo>
                  <a:cubicBezTo>
                    <a:pt x="160" y="22"/>
                    <a:pt x="160" y="22"/>
                    <a:pt x="159" y="22"/>
                  </a:cubicBezTo>
                  <a:cubicBezTo>
                    <a:pt x="158" y="22"/>
                    <a:pt x="156" y="22"/>
                    <a:pt x="154" y="21"/>
                  </a:cubicBezTo>
                  <a:cubicBezTo>
                    <a:pt x="153" y="20"/>
                    <a:pt x="151" y="20"/>
                    <a:pt x="149" y="20"/>
                  </a:cubicBezTo>
                  <a:cubicBezTo>
                    <a:pt x="146" y="20"/>
                    <a:pt x="142" y="21"/>
                    <a:pt x="140" y="22"/>
                  </a:cubicBezTo>
                  <a:cubicBezTo>
                    <a:pt x="138" y="23"/>
                    <a:pt x="136" y="25"/>
                    <a:pt x="133" y="26"/>
                  </a:cubicBezTo>
                  <a:cubicBezTo>
                    <a:pt x="121" y="31"/>
                    <a:pt x="114" y="30"/>
                    <a:pt x="95" y="32"/>
                  </a:cubicBezTo>
                  <a:cubicBezTo>
                    <a:pt x="85" y="33"/>
                    <a:pt x="69" y="33"/>
                    <a:pt x="55" y="35"/>
                  </a:cubicBezTo>
                  <a:cubicBezTo>
                    <a:pt x="40" y="37"/>
                    <a:pt x="32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30" y="39"/>
                    <a:pt x="30" y="39"/>
                    <a:pt x="30" y="39"/>
                  </a:cubicBezTo>
                  <a:cubicBezTo>
                    <a:pt x="28" y="39"/>
                    <a:pt x="21" y="41"/>
                    <a:pt x="21" y="45"/>
                  </a:cubicBezTo>
                  <a:cubicBezTo>
                    <a:pt x="21" y="46"/>
                    <a:pt x="21" y="47"/>
                    <a:pt x="21" y="48"/>
                  </a:cubicBezTo>
                  <a:cubicBezTo>
                    <a:pt x="23" y="52"/>
                    <a:pt x="20" y="54"/>
                    <a:pt x="18" y="54"/>
                  </a:cubicBezTo>
                  <a:cubicBezTo>
                    <a:pt x="17" y="54"/>
                    <a:pt x="17" y="54"/>
                    <a:pt x="17" y="54"/>
                  </a:cubicBezTo>
                  <a:cubicBezTo>
                    <a:pt x="16" y="54"/>
                    <a:pt x="15" y="53"/>
                    <a:pt x="15" y="53"/>
                  </a:cubicBezTo>
                  <a:cubicBezTo>
                    <a:pt x="15" y="53"/>
                    <a:pt x="15" y="54"/>
                    <a:pt x="16" y="54"/>
                  </a:cubicBezTo>
                  <a:cubicBezTo>
                    <a:pt x="17" y="55"/>
                    <a:pt x="17" y="56"/>
                    <a:pt x="16" y="56"/>
                  </a:cubicBezTo>
                  <a:cubicBezTo>
                    <a:pt x="16" y="56"/>
                    <a:pt x="15" y="56"/>
                    <a:pt x="15" y="56"/>
                  </a:cubicBezTo>
                  <a:cubicBezTo>
                    <a:pt x="13" y="55"/>
                    <a:pt x="12" y="55"/>
                    <a:pt x="11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0" y="55"/>
                    <a:pt x="19" y="58"/>
                    <a:pt x="20" y="63"/>
                  </a:cubicBezTo>
                  <a:cubicBezTo>
                    <a:pt x="22" y="67"/>
                    <a:pt x="20" y="72"/>
                    <a:pt x="26" y="76"/>
                  </a:cubicBezTo>
                  <a:cubicBezTo>
                    <a:pt x="37" y="82"/>
                    <a:pt x="0" y="84"/>
                    <a:pt x="21" y="89"/>
                  </a:cubicBezTo>
                  <a:cubicBezTo>
                    <a:pt x="26" y="91"/>
                    <a:pt x="31" y="91"/>
                    <a:pt x="36" y="91"/>
                  </a:cubicBezTo>
                  <a:cubicBezTo>
                    <a:pt x="44" y="91"/>
                    <a:pt x="52" y="90"/>
                    <a:pt x="60" y="89"/>
                  </a:cubicBezTo>
                  <a:cubicBezTo>
                    <a:pt x="74" y="87"/>
                    <a:pt x="92" y="87"/>
                    <a:pt x="107" y="87"/>
                  </a:cubicBezTo>
                  <a:cubicBezTo>
                    <a:pt x="130" y="86"/>
                    <a:pt x="161" y="79"/>
                    <a:pt x="195" y="78"/>
                  </a:cubicBezTo>
                  <a:cubicBezTo>
                    <a:pt x="196" y="78"/>
                    <a:pt x="198" y="78"/>
                    <a:pt x="199" y="78"/>
                  </a:cubicBezTo>
                  <a:cubicBezTo>
                    <a:pt x="217" y="78"/>
                    <a:pt x="249" y="81"/>
                    <a:pt x="263" y="84"/>
                  </a:cubicBezTo>
                  <a:cubicBezTo>
                    <a:pt x="275" y="88"/>
                    <a:pt x="265" y="93"/>
                    <a:pt x="267" y="93"/>
                  </a:cubicBezTo>
                  <a:cubicBezTo>
                    <a:pt x="267" y="93"/>
                    <a:pt x="268" y="93"/>
                    <a:pt x="268" y="93"/>
                  </a:cubicBezTo>
                  <a:cubicBezTo>
                    <a:pt x="271" y="93"/>
                    <a:pt x="277" y="91"/>
                    <a:pt x="288" y="88"/>
                  </a:cubicBezTo>
                  <a:cubicBezTo>
                    <a:pt x="292" y="87"/>
                    <a:pt x="296" y="87"/>
                    <a:pt x="298" y="87"/>
                  </a:cubicBezTo>
                  <a:cubicBezTo>
                    <a:pt x="301" y="87"/>
                    <a:pt x="302" y="88"/>
                    <a:pt x="298" y="90"/>
                  </a:cubicBezTo>
                  <a:cubicBezTo>
                    <a:pt x="293" y="93"/>
                    <a:pt x="290" y="95"/>
                    <a:pt x="292" y="95"/>
                  </a:cubicBezTo>
                  <a:cubicBezTo>
                    <a:pt x="293" y="95"/>
                    <a:pt x="294" y="95"/>
                    <a:pt x="295" y="94"/>
                  </a:cubicBezTo>
                  <a:cubicBezTo>
                    <a:pt x="298" y="93"/>
                    <a:pt x="301" y="93"/>
                    <a:pt x="303" y="93"/>
                  </a:cubicBezTo>
                  <a:cubicBezTo>
                    <a:pt x="304" y="93"/>
                    <a:pt x="305" y="93"/>
                    <a:pt x="304" y="94"/>
                  </a:cubicBezTo>
                  <a:cubicBezTo>
                    <a:pt x="303" y="96"/>
                    <a:pt x="301" y="97"/>
                    <a:pt x="304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05" y="97"/>
                    <a:pt x="305" y="97"/>
                    <a:pt x="305" y="97"/>
                  </a:cubicBezTo>
                  <a:cubicBezTo>
                    <a:pt x="310" y="97"/>
                    <a:pt x="305" y="100"/>
                    <a:pt x="311" y="104"/>
                  </a:cubicBezTo>
                  <a:cubicBezTo>
                    <a:pt x="316" y="107"/>
                    <a:pt x="324" y="110"/>
                    <a:pt x="331" y="111"/>
                  </a:cubicBezTo>
                  <a:cubicBezTo>
                    <a:pt x="340" y="113"/>
                    <a:pt x="343" y="113"/>
                    <a:pt x="347" y="113"/>
                  </a:cubicBezTo>
                  <a:cubicBezTo>
                    <a:pt x="350" y="113"/>
                    <a:pt x="353" y="113"/>
                    <a:pt x="357" y="113"/>
                  </a:cubicBezTo>
                  <a:cubicBezTo>
                    <a:pt x="362" y="113"/>
                    <a:pt x="366" y="112"/>
                    <a:pt x="368" y="111"/>
                  </a:cubicBezTo>
                  <a:cubicBezTo>
                    <a:pt x="369" y="111"/>
                    <a:pt x="369" y="111"/>
                    <a:pt x="370" y="111"/>
                  </a:cubicBezTo>
                  <a:cubicBezTo>
                    <a:pt x="371" y="111"/>
                    <a:pt x="372" y="111"/>
                    <a:pt x="372" y="112"/>
                  </a:cubicBezTo>
                  <a:cubicBezTo>
                    <a:pt x="372" y="112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6" y="112"/>
                    <a:pt x="376" y="114"/>
                    <a:pt x="378" y="115"/>
                  </a:cubicBezTo>
                  <a:cubicBezTo>
                    <a:pt x="379" y="116"/>
                    <a:pt x="381" y="116"/>
                    <a:pt x="382" y="116"/>
                  </a:cubicBezTo>
                  <a:cubicBezTo>
                    <a:pt x="383" y="116"/>
                    <a:pt x="383" y="116"/>
                    <a:pt x="383" y="116"/>
                  </a:cubicBezTo>
                  <a:cubicBezTo>
                    <a:pt x="383" y="116"/>
                    <a:pt x="389" y="115"/>
                    <a:pt x="395" y="114"/>
                  </a:cubicBezTo>
                  <a:cubicBezTo>
                    <a:pt x="401" y="113"/>
                    <a:pt x="404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3" y="112"/>
                  </a:cubicBezTo>
                  <a:cubicBezTo>
                    <a:pt x="403" y="112"/>
                    <a:pt x="403" y="112"/>
                    <a:pt x="402" y="112"/>
                  </a:cubicBezTo>
                  <a:cubicBezTo>
                    <a:pt x="401" y="111"/>
                    <a:pt x="417" y="112"/>
                    <a:pt x="431" y="109"/>
                  </a:cubicBezTo>
                  <a:cubicBezTo>
                    <a:pt x="437" y="108"/>
                    <a:pt x="438" y="106"/>
                    <a:pt x="447" y="101"/>
                  </a:cubicBezTo>
                  <a:cubicBezTo>
                    <a:pt x="452" y="99"/>
                    <a:pt x="457" y="96"/>
                    <a:pt x="464" y="93"/>
                  </a:cubicBezTo>
                  <a:cubicBezTo>
                    <a:pt x="473" y="89"/>
                    <a:pt x="484" y="87"/>
                    <a:pt x="483" y="87"/>
                  </a:cubicBezTo>
                  <a:cubicBezTo>
                    <a:pt x="482" y="87"/>
                    <a:pt x="493" y="84"/>
                    <a:pt x="501" y="80"/>
                  </a:cubicBezTo>
                  <a:cubicBezTo>
                    <a:pt x="512" y="75"/>
                    <a:pt x="520" y="69"/>
                    <a:pt x="517" y="66"/>
                  </a:cubicBezTo>
                  <a:cubicBezTo>
                    <a:pt x="514" y="62"/>
                    <a:pt x="524" y="55"/>
                    <a:pt x="512" y="53"/>
                  </a:cubicBezTo>
                  <a:cubicBezTo>
                    <a:pt x="507" y="51"/>
                    <a:pt x="502" y="50"/>
                    <a:pt x="499" y="48"/>
                  </a:cubicBezTo>
                  <a:cubicBezTo>
                    <a:pt x="495" y="45"/>
                    <a:pt x="495" y="43"/>
                    <a:pt x="495" y="43"/>
                  </a:cubicBezTo>
                  <a:cubicBezTo>
                    <a:pt x="495" y="43"/>
                    <a:pt x="494" y="43"/>
                    <a:pt x="494" y="43"/>
                  </a:cubicBezTo>
                  <a:cubicBezTo>
                    <a:pt x="493" y="43"/>
                    <a:pt x="492" y="43"/>
                    <a:pt x="491" y="42"/>
                  </a:cubicBezTo>
                  <a:cubicBezTo>
                    <a:pt x="490" y="42"/>
                    <a:pt x="489" y="42"/>
                    <a:pt x="488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7" y="42"/>
                    <a:pt x="487" y="42"/>
                    <a:pt x="487" y="42"/>
                  </a:cubicBezTo>
                  <a:cubicBezTo>
                    <a:pt x="486" y="42"/>
                    <a:pt x="482" y="40"/>
                    <a:pt x="477" y="36"/>
                  </a:cubicBezTo>
                  <a:cubicBezTo>
                    <a:pt x="473" y="32"/>
                    <a:pt x="458" y="32"/>
                    <a:pt x="459" y="32"/>
                  </a:cubicBezTo>
                  <a:cubicBezTo>
                    <a:pt x="460" y="31"/>
                    <a:pt x="445" y="30"/>
                    <a:pt x="443" y="25"/>
                  </a:cubicBezTo>
                  <a:cubicBezTo>
                    <a:pt x="441" y="21"/>
                    <a:pt x="444" y="16"/>
                    <a:pt x="439" y="13"/>
                  </a:cubicBezTo>
                  <a:cubicBezTo>
                    <a:pt x="429" y="9"/>
                    <a:pt x="422" y="14"/>
                    <a:pt x="419" y="7"/>
                  </a:cubicBezTo>
                  <a:cubicBezTo>
                    <a:pt x="418" y="6"/>
                    <a:pt x="417" y="4"/>
                    <a:pt x="415" y="3"/>
                  </a:cubicBezTo>
                  <a:cubicBezTo>
                    <a:pt x="413" y="2"/>
                    <a:pt x="409" y="1"/>
                    <a:pt x="406" y="1"/>
                  </a:cubicBezTo>
                  <a:cubicBezTo>
                    <a:pt x="404" y="1"/>
                    <a:pt x="402" y="1"/>
                    <a:pt x="401" y="2"/>
                  </a:cubicBezTo>
                  <a:cubicBezTo>
                    <a:pt x="398" y="4"/>
                    <a:pt x="397" y="6"/>
                    <a:pt x="396" y="7"/>
                  </a:cubicBezTo>
                  <a:cubicBezTo>
                    <a:pt x="396" y="8"/>
                    <a:pt x="392" y="12"/>
                    <a:pt x="389" y="17"/>
                  </a:cubicBezTo>
                  <a:cubicBezTo>
                    <a:pt x="387" y="20"/>
                    <a:pt x="384" y="23"/>
                    <a:pt x="372" y="23"/>
                  </a:cubicBezTo>
                  <a:cubicBezTo>
                    <a:pt x="368" y="23"/>
                    <a:pt x="364" y="23"/>
                    <a:pt x="359" y="22"/>
                  </a:cubicBezTo>
                  <a:cubicBezTo>
                    <a:pt x="350" y="21"/>
                    <a:pt x="334" y="19"/>
                    <a:pt x="325" y="17"/>
                  </a:cubicBezTo>
                  <a:cubicBezTo>
                    <a:pt x="313" y="13"/>
                    <a:pt x="323" y="8"/>
                    <a:pt x="328" y="6"/>
                  </a:cubicBezTo>
                  <a:cubicBezTo>
                    <a:pt x="334" y="5"/>
                    <a:pt x="334" y="4"/>
                    <a:pt x="332" y="3"/>
                  </a:cubicBezTo>
                  <a:cubicBezTo>
                    <a:pt x="331" y="3"/>
                    <a:pt x="330" y="3"/>
                    <a:pt x="329" y="3"/>
                  </a:cubicBezTo>
                  <a:cubicBezTo>
                    <a:pt x="328" y="3"/>
                    <a:pt x="328" y="3"/>
                    <a:pt x="328" y="3"/>
                  </a:cubicBezTo>
                  <a:cubicBezTo>
                    <a:pt x="327" y="4"/>
                    <a:pt x="325" y="4"/>
                    <a:pt x="323" y="4"/>
                  </a:cubicBezTo>
                  <a:cubicBezTo>
                    <a:pt x="323" y="4"/>
                    <a:pt x="323" y="4"/>
                    <a:pt x="322" y="4"/>
                  </a:cubicBezTo>
                  <a:cubicBezTo>
                    <a:pt x="320" y="4"/>
                    <a:pt x="318" y="4"/>
                    <a:pt x="319" y="3"/>
                  </a:cubicBezTo>
                  <a:cubicBezTo>
                    <a:pt x="319" y="3"/>
                    <a:pt x="319" y="3"/>
                    <a:pt x="318" y="3"/>
                  </a:cubicBezTo>
                  <a:cubicBezTo>
                    <a:pt x="318" y="3"/>
                    <a:pt x="317" y="3"/>
                    <a:pt x="316" y="3"/>
                  </a:cubicBezTo>
                  <a:cubicBezTo>
                    <a:pt x="315" y="3"/>
                    <a:pt x="314" y="3"/>
                    <a:pt x="313" y="3"/>
                  </a:cubicBezTo>
                  <a:cubicBezTo>
                    <a:pt x="309" y="3"/>
                    <a:pt x="302" y="3"/>
                    <a:pt x="295" y="2"/>
                  </a:cubicBezTo>
                  <a:cubicBezTo>
                    <a:pt x="283" y="1"/>
                    <a:pt x="274" y="0"/>
                    <a:pt x="2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5" name="Freeform 275">
              <a:extLst>
                <a:ext uri="{FF2B5EF4-FFF2-40B4-BE49-F238E27FC236}">
                  <a16:creationId xmlns:a16="http://schemas.microsoft.com/office/drawing/2014/main" id="{A610FE52-DE65-421D-AEC8-4F26313451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95038" y="43926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1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6" name="Freeform 276">
              <a:extLst>
                <a:ext uri="{FF2B5EF4-FFF2-40B4-BE49-F238E27FC236}">
                  <a16:creationId xmlns:a16="http://schemas.microsoft.com/office/drawing/2014/main" id="{58BB8793-6E40-4E86-94EB-C79E6336F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80725" y="5768975"/>
              <a:ext cx="15875" cy="3175"/>
            </a:xfrm>
            <a:custGeom>
              <a:avLst/>
              <a:gdLst>
                <a:gd name="T0" fmla="*/ 0 w 6"/>
                <a:gd name="T1" fmla="*/ 0 h 1"/>
                <a:gd name="T2" fmla="*/ 2 w 6"/>
                <a:gd name="T3" fmla="*/ 1 h 1"/>
                <a:gd name="T4" fmla="*/ 3 w 6"/>
                <a:gd name="T5" fmla="*/ 1 h 1"/>
                <a:gd name="T6" fmla="*/ 4 w 6"/>
                <a:gd name="T7" fmla="*/ 0 h 1"/>
                <a:gd name="T8" fmla="*/ 4 w 6"/>
                <a:gd name="T9" fmla="*/ 0 h 1"/>
                <a:gd name="T10" fmla="*/ 3 w 6"/>
                <a:gd name="T11" fmla="*/ 0 h 1"/>
                <a:gd name="T12" fmla="*/ 2 w 6"/>
                <a:gd name="T13" fmla="*/ 0 h 1"/>
                <a:gd name="T14" fmla="*/ 0 w 6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1">
                  <a:moveTo>
                    <a:pt x="0" y="0"/>
                  </a:moveTo>
                  <a:cubicBezTo>
                    <a:pt x="0" y="0"/>
                    <a:pt x="0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4" y="1"/>
                    <a:pt x="6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2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7" name="Freeform 277">
              <a:extLst>
                <a:ext uri="{FF2B5EF4-FFF2-40B4-BE49-F238E27FC236}">
                  <a16:creationId xmlns:a16="http://schemas.microsoft.com/office/drawing/2014/main" id="{D2D8F91A-3B6D-4DDB-BF72-143E63D6B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4549775"/>
              <a:ext cx="14288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1 w 5"/>
                <a:gd name="T5" fmla="*/ 0 h 1"/>
                <a:gd name="T6" fmla="*/ 1 w 5"/>
                <a:gd name="T7" fmla="*/ 0 h 1"/>
                <a:gd name="T8" fmla="*/ 1 w 5"/>
                <a:gd name="T9" fmla="*/ 1 h 1"/>
                <a:gd name="T10" fmla="*/ 3 w 5"/>
                <a:gd name="T11" fmla="*/ 0 h 1"/>
                <a:gd name="T12" fmla="*/ 4 w 5"/>
                <a:gd name="T13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1" y="1"/>
                  </a:cubicBezTo>
                  <a:cubicBezTo>
                    <a:pt x="2" y="1"/>
                    <a:pt x="3" y="0"/>
                    <a:pt x="3" y="0"/>
                  </a:cubicBezTo>
                  <a:cubicBezTo>
                    <a:pt x="4" y="0"/>
                    <a:pt x="5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8" name="Freeform 278">
              <a:extLst>
                <a:ext uri="{FF2B5EF4-FFF2-40B4-BE49-F238E27FC236}">
                  <a16:creationId xmlns:a16="http://schemas.microsoft.com/office/drawing/2014/main" id="{29B68EC1-2362-420B-917C-FC27B1B6D8F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91150" y="4294188"/>
              <a:ext cx="5894388" cy="1355725"/>
            </a:xfrm>
            <a:custGeom>
              <a:avLst/>
              <a:gdLst>
                <a:gd name="T0" fmla="*/ 839 w 2174"/>
                <a:gd name="T1" fmla="*/ 210 h 498"/>
                <a:gd name="T2" fmla="*/ 318 w 2174"/>
                <a:gd name="T3" fmla="*/ 182 h 498"/>
                <a:gd name="T4" fmla="*/ 1021 w 2174"/>
                <a:gd name="T5" fmla="*/ 29 h 498"/>
                <a:gd name="T6" fmla="*/ 1021 w 2174"/>
                <a:gd name="T7" fmla="*/ 72 h 498"/>
                <a:gd name="T8" fmla="*/ 979 w 2174"/>
                <a:gd name="T9" fmla="*/ 86 h 498"/>
                <a:gd name="T10" fmla="*/ 908 w 2174"/>
                <a:gd name="T11" fmla="*/ 92 h 498"/>
                <a:gd name="T12" fmla="*/ 744 w 2174"/>
                <a:gd name="T13" fmla="*/ 96 h 498"/>
                <a:gd name="T14" fmla="*/ 592 w 2174"/>
                <a:gd name="T15" fmla="*/ 121 h 498"/>
                <a:gd name="T16" fmla="*/ 551 w 2174"/>
                <a:gd name="T17" fmla="*/ 96 h 498"/>
                <a:gd name="T18" fmla="*/ 493 w 2174"/>
                <a:gd name="T19" fmla="*/ 88 h 498"/>
                <a:gd name="T20" fmla="*/ 449 w 2174"/>
                <a:gd name="T21" fmla="*/ 87 h 498"/>
                <a:gd name="T22" fmla="*/ 394 w 2174"/>
                <a:gd name="T23" fmla="*/ 99 h 498"/>
                <a:gd name="T24" fmla="*/ 363 w 2174"/>
                <a:gd name="T25" fmla="*/ 108 h 498"/>
                <a:gd name="T26" fmla="*/ 319 w 2174"/>
                <a:gd name="T27" fmla="*/ 129 h 498"/>
                <a:gd name="T28" fmla="*/ 297 w 2174"/>
                <a:gd name="T29" fmla="*/ 136 h 498"/>
                <a:gd name="T30" fmla="*/ 276 w 2174"/>
                <a:gd name="T31" fmla="*/ 146 h 498"/>
                <a:gd name="T32" fmla="*/ 276 w 2174"/>
                <a:gd name="T33" fmla="*/ 151 h 498"/>
                <a:gd name="T34" fmla="*/ 314 w 2174"/>
                <a:gd name="T35" fmla="*/ 156 h 498"/>
                <a:gd name="T36" fmla="*/ 407 w 2174"/>
                <a:gd name="T37" fmla="*/ 153 h 498"/>
                <a:gd name="T38" fmla="*/ 465 w 2174"/>
                <a:gd name="T39" fmla="*/ 151 h 498"/>
                <a:gd name="T40" fmla="*/ 447 w 2174"/>
                <a:gd name="T41" fmla="*/ 167 h 498"/>
                <a:gd name="T42" fmla="*/ 324 w 2174"/>
                <a:gd name="T43" fmla="*/ 168 h 498"/>
                <a:gd name="T44" fmla="*/ 255 w 2174"/>
                <a:gd name="T45" fmla="*/ 192 h 498"/>
                <a:gd name="T46" fmla="*/ 150 w 2174"/>
                <a:gd name="T47" fmla="*/ 225 h 498"/>
                <a:gd name="T48" fmla="*/ 272 w 2174"/>
                <a:gd name="T49" fmla="*/ 226 h 498"/>
                <a:gd name="T50" fmla="*/ 407 w 2174"/>
                <a:gd name="T51" fmla="*/ 225 h 498"/>
                <a:gd name="T52" fmla="*/ 498 w 2174"/>
                <a:gd name="T53" fmla="*/ 248 h 498"/>
                <a:gd name="T54" fmla="*/ 589 w 2174"/>
                <a:gd name="T55" fmla="*/ 212 h 498"/>
                <a:gd name="T56" fmla="*/ 662 w 2174"/>
                <a:gd name="T57" fmla="*/ 215 h 498"/>
                <a:gd name="T58" fmla="*/ 536 w 2174"/>
                <a:gd name="T59" fmla="*/ 245 h 498"/>
                <a:gd name="T60" fmla="*/ 617 w 2174"/>
                <a:gd name="T61" fmla="*/ 273 h 498"/>
                <a:gd name="T62" fmla="*/ 341 w 2174"/>
                <a:gd name="T63" fmla="*/ 252 h 498"/>
                <a:gd name="T64" fmla="*/ 8 w 2174"/>
                <a:gd name="T65" fmla="*/ 337 h 498"/>
                <a:gd name="T66" fmla="*/ 344 w 2174"/>
                <a:gd name="T67" fmla="*/ 390 h 498"/>
                <a:gd name="T68" fmla="*/ 658 w 2174"/>
                <a:gd name="T69" fmla="*/ 458 h 498"/>
                <a:gd name="T70" fmla="*/ 746 w 2174"/>
                <a:gd name="T71" fmla="*/ 333 h 498"/>
                <a:gd name="T72" fmla="*/ 731 w 2174"/>
                <a:gd name="T73" fmla="*/ 313 h 498"/>
                <a:gd name="T74" fmla="*/ 814 w 2174"/>
                <a:gd name="T75" fmla="*/ 277 h 498"/>
                <a:gd name="T76" fmla="*/ 1104 w 2174"/>
                <a:gd name="T77" fmla="*/ 301 h 498"/>
                <a:gd name="T78" fmla="*/ 1340 w 2174"/>
                <a:gd name="T79" fmla="*/ 305 h 498"/>
                <a:gd name="T80" fmla="*/ 1383 w 2174"/>
                <a:gd name="T81" fmla="*/ 308 h 498"/>
                <a:gd name="T82" fmla="*/ 1427 w 2174"/>
                <a:gd name="T83" fmla="*/ 325 h 498"/>
                <a:gd name="T84" fmla="*/ 1543 w 2174"/>
                <a:gd name="T85" fmla="*/ 368 h 498"/>
                <a:gd name="T86" fmla="*/ 1579 w 2174"/>
                <a:gd name="T87" fmla="*/ 344 h 498"/>
                <a:gd name="T88" fmla="*/ 1656 w 2174"/>
                <a:gd name="T89" fmla="*/ 301 h 498"/>
                <a:gd name="T90" fmla="*/ 1727 w 2174"/>
                <a:gd name="T91" fmla="*/ 282 h 498"/>
                <a:gd name="T92" fmla="*/ 1698 w 2174"/>
                <a:gd name="T93" fmla="*/ 252 h 498"/>
                <a:gd name="T94" fmla="*/ 1746 w 2174"/>
                <a:gd name="T95" fmla="*/ 227 h 498"/>
                <a:gd name="T96" fmla="*/ 1836 w 2174"/>
                <a:gd name="T97" fmla="*/ 209 h 498"/>
                <a:gd name="T98" fmla="*/ 1838 w 2174"/>
                <a:gd name="T99" fmla="*/ 112 h 498"/>
                <a:gd name="T100" fmla="*/ 1959 w 2174"/>
                <a:gd name="T101" fmla="*/ 85 h 498"/>
                <a:gd name="T102" fmla="*/ 2063 w 2174"/>
                <a:gd name="T103" fmla="*/ 138 h 498"/>
                <a:gd name="T104" fmla="*/ 2100 w 2174"/>
                <a:gd name="T105" fmla="*/ 84 h 498"/>
                <a:gd name="T106" fmla="*/ 2079 w 2174"/>
                <a:gd name="T107" fmla="*/ 46 h 498"/>
                <a:gd name="T108" fmla="*/ 2158 w 2174"/>
                <a:gd name="T109" fmla="*/ 32 h 498"/>
                <a:gd name="T110" fmla="*/ 2109 w 2174"/>
                <a:gd name="T111" fmla="*/ 12 h 498"/>
                <a:gd name="T112" fmla="*/ 1979 w 2174"/>
                <a:gd name="T113" fmla="*/ 8 h 498"/>
                <a:gd name="T114" fmla="*/ 1754 w 2174"/>
                <a:gd name="T115" fmla="*/ 16 h 498"/>
                <a:gd name="T116" fmla="*/ 1609 w 2174"/>
                <a:gd name="T117" fmla="*/ 18 h 498"/>
                <a:gd name="T118" fmla="*/ 1556 w 2174"/>
                <a:gd name="T119" fmla="*/ 31 h 498"/>
                <a:gd name="T120" fmla="*/ 1438 w 2174"/>
                <a:gd name="T121" fmla="*/ 26 h 498"/>
                <a:gd name="T122" fmla="*/ 1270 w 2174"/>
                <a:gd name="T123" fmla="*/ 30 h 498"/>
                <a:gd name="T124" fmla="*/ 1187 w 2174"/>
                <a:gd name="T125" fmla="*/ 5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174" h="498">
                  <a:moveTo>
                    <a:pt x="1550" y="375"/>
                  </a:move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5"/>
                    <a:pt x="1550" y="375"/>
                    <a:pt x="1550" y="375"/>
                  </a:cubicBezTo>
                  <a:moveTo>
                    <a:pt x="810" y="242"/>
                  </a:move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2"/>
                    <a:pt x="810" y="242"/>
                    <a:pt x="810" y="242"/>
                  </a:cubicBezTo>
                  <a:moveTo>
                    <a:pt x="554" y="484"/>
                  </a:moveTo>
                  <a:cubicBezTo>
                    <a:pt x="550" y="484"/>
                    <a:pt x="547" y="483"/>
                    <a:pt x="548" y="481"/>
                  </a:cubicBezTo>
                  <a:cubicBezTo>
                    <a:pt x="548" y="479"/>
                    <a:pt x="558" y="477"/>
                    <a:pt x="566" y="477"/>
                  </a:cubicBezTo>
                  <a:cubicBezTo>
                    <a:pt x="571" y="477"/>
                    <a:pt x="575" y="478"/>
                    <a:pt x="574" y="480"/>
                  </a:cubicBezTo>
                  <a:cubicBezTo>
                    <a:pt x="572" y="481"/>
                    <a:pt x="561" y="484"/>
                    <a:pt x="554" y="484"/>
                  </a:cubicBezTo>
                  <a:moveTo>
                    <a:pt x="479" y="246"/>
                  </a:moveTo>
                  <a:cubicBezTo>
                    <a:pt x="480" y="246"/>
                    <a:pt x="481" y="246"/>
                    <a:pt x="481" y="246"/>
                  </a:cubicBezTo>
                  <a:cubicBezTo>
                    <a:pt x="482" y="246"/>
                    <a:pt x="483" y="246"/>
                    <a:pt x="483" y="246"/>
                  </a:cubicBezTo>
                  <a:cubicBezTo>
                    <a:pt x="483" y="246"/>
                    <a:pt x="483" y="246"/>
                    <a:pt x="482" y="246"/>
                  </a:cubicBezTo>
                  <a:cubicBezTo>
                    <a:pt x="481" y="246"/>
                    <a:pt x="481" y="246"/>
                    <a:pt x="480" y="246"/>
                  </a:cubicBezTo>
                  <a:cubicBezTo>
                    <a:pt x="480" y="246"/>
                    <a:pt x="479" y="246"/>
                    <a:pt x="479" y="246"/>
                  </a:cubicBezTo>
                  <a:moveTo>
                    <a:pt x="790" y="212"/>
                  </a:moveTo>
                  <a:cubicBezTo>
                    <a:pt x="791" y="212"/>
                    <a:pt x="792" y="211"/>
                    <a:pt x="792" y="211"/>
                  </a:cubicBezTo>
                  <a:cubicBezTo>
                    <a:pt x="791" y="210"/>
                    <a:pt x="798" y="210"/>
                    <a:pt x="807" y="209"/>
                  </a:cubicBezTo>
                  <a:cubicBezTo>
                    <a:pt x="813" y="209"/>
                    <a:pt x="819" y="208"/>
                    <a:pt x="823" y="208"/>
                  </a:cubicBezTo>
                  <a:cubicBezTo>
                    <a:pt x="823" y="208"/>
                    <a:pt x="823" y="208"/>
                    <a:pt x="824" y="208"/>
                  </a:cubicBezTo>
                  <a:cubicBezTo>
                    <a:pt x="836" y="208"/>
                    <a:pt x="838" y="209"/>
                    <a:pt x="839" y="210"/>
                  </a:cubicBezTo>
                  <a:cubicBezTo>
                    <a:pt x="842" y="213"/>
                    <a:pt x="837" y="214"/>
                    <a:pt x="827" y="215"/>
                  </a:cubicBezTo>
                  <a:cubicBezTo>
                    <a:pt x="818" y="216"/>
                    <a:pt x="824" y="218"/>
                    <a:pt x="820" y="219"/>
                  </a:cubicBezTo>
                  <a:cubicBezTo>
                    <a:pt x="815" y="219"/>
                    <a:pt x="817" y="220"/>
                    <a:pt x="820" y="221"/>
                  </a:cubicBezTo>
                  <a:cubicBezTo>
                    <a:pt x="822" y="222"/>
                    <a:pt x="823" y="223"/>
                    <a:pt x="826" y="224"/>
                  </a:cubicBezTo>
                  <a:cubicBezTo>
                    <a:pt x="828" y="225"/>
                    <a:pt x="844" y="225"/>
                    <a:pt x="845" y="226"/>
                  </a:cubicBezTo>
                  <a:cubicBezTo>
                    <a:pt x="849" y="227"/>
                    <a:pt x="850" y="230"/>
                    <a:pt x="851" y="232"/>
                  </a:cubicBezTo>
                  <a:cubicBezTo>
                    <a:pt x="852" y="236"/>
                    <a:pt x="861" y="238"/>
                    <a:pt x="863" y="238"/>
                  </a:cubicBezTo>
                  <a:cubicBezTo>
                    <a:pt x="865" y="239"/>
                    <a:pt x="864" y="239"/>
                    <a:pt x="862" y="240"/>
                  </a:cubicBezTo>
                  <a:cubicBezTo>
                    <a:pt x="861" y="240"/>
                    <a:pt x="870" y="242"/>
                    <a:pt x="872" y="245"/>
                  </a:cubicBezTo>
                  <a:cubicBezTo>
                    <a:pt x="874" y="247"/>
                    <a:pt x="875" y="249"/>
                    <a:pt x="876" y="251"/>
                  </a:cubicBezTo>
                  <a:cubicBezTo>
                    <a:pt x="859" y="250"/>
                    <a:pt x="833" y="250"/>
                    <a:pt x="818" y="248"/>
                  </a:cubicBezTo>
                  <a:cubicBezTo>
                    <a:pt x="804" y="246"/>
                    <a:pt x="809" y="242"/>
                    <a:pt x="809" y="242"/>
                  </a:cubicBezTo>
                  <a:cubicBezTo>
                    <a:pt x="810" y="242"/>
                    <a:pt x="810" y="242"/>
                    <a:pt x="810" y="242"/>
                  </a:cubicBezTo>
                  <a:cubicBezTo>
                    <a:pt x="810" y="241"/>
                    <a:pt x="810" y="240"/>
                    <a:pt x="812" y="238"/>
                  </a:cubicBezTo>
                  <a:cubicBezTo>
                    <a:pt x="815" y="236"/>
                    <a:pt x="810" y="234"/>
                    <a:pt x="799" y="231"/>
                  </a:cubicBezTo>
                  <a:cubicBezTo>
                    <a:pt x="797" y="230"/>
                    <a:pt x="796" y="230"/>
                    <a:pt x="794" y="229"/>
                  </a:cubicBezTo>
                  <a:cubicBezTo>
                    <a:pt x="784" y="226"/>
                    <a:pt x="769" y="221"/>
                    <a:pt x="771" y="217"/>
                  </a:cubicBezTo>
                  <a:cubicBezTo>
                    <a:pt x="773" y="214"/>
                    <a:pt x="785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7" y="213"/>
                    <a:pt x="787" y="213"/>
                    <a:pt x="787" y="213"/>
                  </a:cubicBezTo>
                  <a:cubicBezTo>
                    <a:pt x="789" y="213"/>
                    <a:pt x="790" y="212"/>
                    <a:pt x="788" y="212"/>
                  </a:cubicBezTo>
                  <a:cubicBezTo>
                    <a:pt x="787" y="212"/>
                    <a:pt x="787" y="212"/>
                    <a:pt x="788" y="212"/>
                  </a:cubicBezTo>
                  <a:cubicBezTo>
                    <a:pt x="789" y="212"/>
                    <a:pt x="789" y="212"/>
                    <a:pt x="789" y="212"/>
                  </a:cubicBezTo>
                  <a:cubicBezTo>
                    <a:pt x="789" y="212"/>
                    <a:pt x="790" y="212"/>
                    <a:pt x="790" y="212"/>
                  </a:cubicBezTo>
                  <a:moveTo>
                    <a:pt x="318" y="182"/>
                  </a:moveTo>
                  <a:cubicBezTo>
                    <a:pt x="318" y="182"/>
                    <a:pt x="317" y="182"/>
                    <a:pt x="316" y="182"/>
                  </a:cubicBezTo>
                  <a:cubicBezTo>
                    <a:pt x="318" y="182"/>
                    <a:pt x="319" y="182"/>
                    <a:pt x="318" y="182"/>
                  </a:cubicBezTo>
                  <a:moveTo>
                    <a:pt x="1108" y="0"/>
                  </a:moveTo>
                  <a:cubicBezTo>
                    <a:pt x="1107" y="0"/>
                    <a:pt x="1105" y="0"/>
                    <a:pt x="1103" y="0"/>
                  </a:cubicBezTo>
                  <a:cubicBezTo>
                    <a:pt x="1095" y="1"/>
                    <a:pt x="1091" y="4"/>
                    <a:pt x="1091" y="7"/>
                  </a:cubicBezTo>
                  <a:cubicBezTo>
                    <a:pt x="1092" y="11"/>
                    <a:pt x="1102" y="15"/>
                    <a:pt x="1107" y="15"/>
                  </a:cubicBezTo>
                  <a:cubicBezTo>
                    <a:pt x="1113" y="16"/>
                    <a:pt x="1111" y="16"/>
                    <a:pt x="1102" y="16"/>
                  </a:cubicBezTo>
                  <a:cubicBezTo>
                    <a:pt x="1092" y="16"/>
                    <a:pt x="1093" y="17"/>
                    <a:pt x="1099" y="19"/>
                  </a:cubicBezTo>
                  <a:cubicBezTo>
                    <a:pt x="1101" y="19"/>
                    <a:pt x="1102" y="19"/>
                    <a:pt x="1102" y="19"/>
                  </a:cubicBezTo>
                  <a:cubicBezTo>
                    <a:pt x="1101" y="19"/>
                    <a:pt x="1100" y="19"/>
                    <a:pt x="1098" y="19"/>
                  </a:cubicBezTo>
                  <a:cubicBezTo>
                    <a:pt x="1096" y="19"/>
                    <a:pt x="1094" y="19"/>
                    <a:pt x="1091" y="19"/>
                  </a:cubicBezTo>
                  <a:cubicBezTo>
                    <a:pt x="1083" y="21"/>
                    <a:pt x="1077" y="22"/>
                    <a:pt x="1075" y="22"/>
                  </a:cubicBezTo>
                  <a:cubicBezTo>
                    <a:pt x="1074" y="22"/>
                    <a:pt x="1074" y="22"/>
                    <a:pt x="1074" y="22"/>
                  </a:cubicBezTo>
                  <a:cubicBezTo>
                    <a:pt x="1074" y="22"/>
                    <a:pt x="1073" y="22"/>
                    <a:pt x="1073" y="22"/>
                  </a:cubicBezTo>
                  <a:cubicBezTo>
                    <a:pt x="1072" y="22"/>
                    <a:pt x="1072" y="22"/>
                    <a:pt x="1071" y="23"/>
                  </a:cubicBezTo>
                  <a:cubicBezTo>
                    <a:pt x="1071" y="23"/>
                    <a:pt x="1071" y="23"/>
                    <a:pt x="1071" y="23"/>
                  </a:cubicBezTo>
                  <a:cubicBezTo>
                    <a:pt x="1070" y="23"/>
                    <a:pt x="1068" y="21"/>
                    <a:pt x="1060" y="21"/>
                  </a:cubicBezTo>
                  <a:cubicBezTo>
                    <a:pt x="1060" y="21"/>
                    <a:pt x="1060" y="21"/>
                    <a:pt x="1059" y="21"/>
                  </a:cubicBezTo>
                  <a:cubicBezTo>
                    <a:pt x="1051" y="21"/>
                    <a:pt x="1045" y="22"/>
                    <a:pt x="1046" y="22"/>
                  </a:cubicBezTo>
                  <a:cubicBezTo>
                    <a:pt x="1047" y="22"/>
                    <a:pt x="1043" y="23"/>
                    <a:pt x="1042" y="23"/>
                  </a:cubicBezTo>
                  <a:cubicBezTo>
                    <a:pt x="1042" y="24"/>
                    <a:pt x="1043" y="25"/>
                    <a:pt x="1046" y="25"/>
                  </a:cubicBezTo>
                  <a:cubicBezTo>
                    <a:pt x="1046" y="25"/>
                    <a:pt x="1047" y="25"/>
                    <a:pt x="1047" y="25"/>
                  </a:cubicBezTo>
                  <a:cubicBezTo>
                    <a:pt x="1047" y="25"/>
                    <a:pt x="1048" y="25"/>
                    <a:pt x="1048" y="25"/>
                  </a:cubicBezTo>
                  <a:cubicBezTo>
                    <a:pt x="1049" y="25"/>
                    <a:pt x="1045" y="26"/>
                    <a:pt x="1037" y="27"/>
                  </a:cubicBezTo>
                  <a:cubicBezTo>
                    <a:pt x="1031" y="28"/>
                    <a:pt x="1026" y="28"/>
                    <a:pt x="1021" y="29"/>
                  </a:cubicBezTo>
                  <a:cubicBezTo>
                    <a:pt x="1019" y="30"/>
                    <a:pt x="1016" y="31"/>
                    <a:pt x="1012" y="33"/>
                  </a:cubicBezTo>
                  <a:cubicBezTo>
                    <a:pt x="1008" y="34"/>
                    <a:pt x="1004" y="35"/>
                    <a:pt x="1007" y="35"/>
                  </a:cubicBezTo>
                  <a:cubicBezTo>
                    <a:pt x="1009" y="35"/>
                    <a:pt x="1010" y="36"/>
                    <a:pt x="1009" y="37"/>
                  </a:cubicBezTo>
                  <a:cubicBezTo>
                    <a:pt x="1008" y="38"/>
                    <a:pt x="1006" y="38"/>
                    <a:pt x="1004" y="38"/>
                  </a:cubicBezTo>
                  <a:cubicBezTo>
                    <a:pt x="1003" y="38"/>
                    <a:pt x="1002" y="38"/>
                    <a:pt x="1001" y="38"/>
                  </a:cubicBezTo>
                  <a:cubicBezTo>
                    <a:pt x="1001" y="38"/>
                    <a:pt x="1000" y="38"/>
                    <a:pt x="1000" y="38"/>
                  </a:cubicBezTo>
                  <a:cubicBezTo>
                    <a:pt x="998" y="38"/>
                    <a:pt x="998" y="39"/>
                    <a:pt x="1003" y="40"/>
                  </a:cubicBezTo>
                  <a:cubicBezTo>
                    <a:pt x="1009" y="41"/>
                    <a:pt x="1012" y="41"/>
                    <a:pt x="1009" y="41"/>
                  </a:cubicBezTo>
                  <a:cubicBezTo>
                    <a:pt x="1006" y="41"/>
                    <a:pt x="1008" y="42"/>
                    <a:pt x="1013" y="43"/>
                  </a:cubicBezTo>
                  <a:cubicBezTo>
                    <a:pt x="1017" y="43"/>
                    <a:pt x="1019" y="43"/>
                    <a:pt x="1022" y="44"/>
                  </a:cubicBezTo>
                  <a:cubicBezTo>
                    <a:pt x="1030" y="45"/>
                    <a:pt x="1027" y="46"/>
                    <a:pt x="1024" y="47"/>
                  </a:cubicBezTo>
                  <a:cubicBezTo>
                    <a:pt x="1021" y="48"/>
                    <a:pt x="1020" y="49"/>
                    <a:pt x="1019" y="49"/>
                  </a:cubicBezTo>
                  <a:cubicBezTo>
                    <a:pt x="1019" y="49"/>
                    <a:pt x="1019" y="49"/>
                    <a:pt x="1018" y="48"/>
                  </a:cubicBezTo>
                  <a:cubicBezTo>
                    <a:pt x="1018" y="47"/>
                    <a:pt x="1016" y="47"/>
                    <a:pt x="1012" y="47"/>
                  </a:cubicBezTo>
                  <a:cubicBezTo>
                    <a:pt x="1008" y="47"/>
                    <a:pt x="1002" y="47"/>
                    <a:pt x="994" y="48"/>
                  </a:cubicBezTo>
                  <a:cubicBezTo>
                    <a:pt x="979" y="49"/>
                    <a:pt x="969" y="54"/>
                    <a:pt x="977" y="57"/>
                  </a:cubicBezTo>
                  <a:cubicBezTo>
                    <a:pt x="986" y="60"/>
                    <a:pt x="1009" y="62"/>
                    <a:pt x="1021" y="65"/>
                  </a:cubicBezTo>
                  <a:cubicBezTo>
                    <a:pt x="1023" y="66"/>
                    <a:pt x="1025" y="67"/>
                    <a:pt x="1027" y="67"/>
                  </a:cubicBezTo>
                  <a:cubicBezTo>
                    <a:pt x="1038" y="71"/>
                    <a:pt x="1041" y="76"/>
                    <a:pt x="1055" y="77"/>
                  </a:cubicBezTo>
                  <a:cubicBezTo>
                    <a:pt x="1064" y="77"/>
                    <a:pt x="1069" y="78"/>
                    <a:pt x="1068" y="78"/>
                  </a:cubicBezTo>
                  <a:cubicBezTo>
                    <a:pt x="1068" y="78"/>
                    <a:pt x="1067" y="78"/>
                    <a:pt x="1065" y="77"/>
                  </a:cubicBezTo>
                  <a:cubicBezTo>
                    <a:pt x="1057" y="77"/>
                    <a:pt x="1046" y="78"/>
                    <a:pt x="1036" y="76"/>
                  </a:cubicBezTo>
                  <a:cubicBezTo>
                    <a:pt x="1028" y="74"/>
                    <a:pt x="1025" y="72"/>
                    <a:pt x="1023" y="72"/>
                  </a:cubicBezTo>
                  <a:cubicBezTo>
                    <a:pt x="1023" y="72"/>
                    <a:pt x="1023" y="72"/>
                    <a:pt x="1022" y="72"/>
                  </a:cubicBezTo>
                  <a:cubicBezTo>
                    <a:pt x="1022" y="72"/>
                    <a:pt x="1022" y="72"/>
                    <a:pt x="1021" y="72"/>
                  </a:cubicBezTo>
                  <a:cubicBezTo>
                    <a:pt x="1020" y="72"/>
                    <a:pt x="1020" y="70"/>
                    <a:pt x="1019" y="68"/>
                  </a:cubicBezTo>
                  <a:cubicBezTo>
                    <a:pt x="1018" y="66"/>
                    <a:pt x="1015" y="64"/>
                    <a:pt x="1007" y="64"/>
                  </a:cubicBezTo>
                  <a:cubicBezTo>
                    <a:pt x="1006" y="64"/>
                    <a:pt x="1004" y="64"/>
                    <a:pt x="1003" y="64"/>
                  </a:cubicBezTo>
                  <a:cubicBezTo>
                    <a:pt x="1003" y="64"/>
                    <a:pt x="1002" y="64"/>
                    <a:pt x="1001" y="64"/>
                  </a:cubicBezTo>
                  <a:cubicBezTo>
                    <a:pt x="994" y="64"/>
                    <a:pt x="985" y="63"/>
                    <a:pt x="977" y="61"/>
                  </a:cubicBezTo>
                  <a:cubicBezTo>
                    <a:pt x="974" y="61"/>
                    <a:pt x="972" y="61"/>
                    <a:pt x="970" y="61"/>
                  </a:cubicBezTo>
                  <a:cubicBezTo>
                    <a:pt x="964" y="61"/>
                    <a:pt x="966" y="64"/>
                    <a:pt x="959" y="64"/>
                  </a:cubicBezTo>
                  <a:cubicBezTo>
                    <a:pt x="949" y="65"/>
                    <a:pt x="947" y="68"/>
                    <a:pt x="960" y="69"/>
                  </a:cubicBezTo>
                  <a:cubicBezTo>
                    <a:pt x="972" y="70"/>
                    <a:pt x="973" y="71"/>
                    <a:pt x="965" y="71"/>
                  </a:cubicBezTo>
                  <a:cubicBezTo>
                    <a:pt x="964" y="71"/>
                    <a:pt x="963" y="71"/>
                    <a:pt x="961" y="71"/>
                  </a:cubicBezTo>
                  <a:cubicBezTo>
                    <a:pt x="952" y="71"/>
                    <a:pt x="944" y="71"/>
                    <a:pt x="940" y="70"/>
                  </a:cubicBezTo>
                  <a:cubicBezTo>
                    <a:pt x="936" y="69"/>
                    <a:pt x="935" y="67"/>
                    <a:pt x="933" y="64"/>
                  </a:cubicBezTo>
                  <a:cubicBezTo>
                    <a:pt x="932" y="63"/>
                    <a:pt x="931" y="62"/>
                    <a:pt x="931" y="62"/>
                  </a:cubicBezTo>
                  <a:cubicBezTo>
                    <a:pt x="930" y="62"/>
                    <a:pt x="929" y="64"/>
                    <a:pt x="926" y="65"/>
                  </a:cubicBezTo>
                  <a:cubicBezTo>
                    <a:pt x="923" y="67"/>
                    <a:pt x="919" y="69"/>
                    <a:pt x="922" y="71"/>
                  </a:cubicBezTo>
                  <a:cubicBezTo>
                    <a:pt x="923" y="73"/>
                    <a:pt x="937" y="74"/>
                    <a:pt x="940" y="75"/>
                  </a:cubicBezTo>
                  <a:cubicBezTo>
                    <a:pt x="944" y="77"/>
                    <a:pt x="939" y="80"/>
                    <a:pt x="943" y="82"/>
                  </a:cubicBezTo>
                  <a:cubicBezTo>
                    <a:pt x="948" y="85"/>
                    <a:pt x="955" y="85"/>
                    <a:pt x="963" y="85"/>
                  </a:cubicBezTo>
                  <a:cubicBezTo>
                    <a:pt x="965" y="85"/>
                    <a:pt x="968" y="85"/>
                    <a:pt x="971" y="85"/>
                  </a:cubicBezTo>
                  <a:cubicBezTo>
                    <a:pt x="973" y="85"/>
                    <a:pt x="976" y="85"/>
                    <a:pt x="979" y="85"/>
                  </a:cubicBezTo>
                  <a:cubicBezTo>
                    <a:pt x="996" y="85"/>
                    <a:pt x="997" y="92"/>
                    <a:pt x="1004" y="93"/>
                  </a:cubicBezTo>
                  <a:cubicBezTo>
                    <a:pt x="1007" y="94"/>
                    <a:pt x="1008" y="95"/>
                    <a:pt x="1006" y="95"/>
                  </a:cubicBezTo>
                  <a:cubicBezTo>
                    <a:pt x="1005" y="95"/>
                    <a:pt x="1003" y="94"/>
                    <a:pt x="1001" y="93"/>
                  </a:cubicBezTo>
                  <a:cubicBezTo>
                    <a:pt x="998" y="92"/>
                    <a:pt x="997" y="90"/>
                    <a:pt x="991" y="89"/>
                  </a:cubicBezTo>
                  <a:cubicBezTo>
                    <a:pt x="988" y="88"/>
                    <a:pt x="984" y="86"/>
                    <a:pt x="979" y="86"/>
                  </a:cubicBezTo>
                  <a:cubicBezTo>
                    <a:pt x="978" y="86"/>
                    <a:pt x="976" y="86"/>
                    <a:pt x="975" y="86"/>
                  </a:cubicBezTo>
                  <a:cubicBezTo>
                    <a:pt x="960" y="90"/>
                    <a:pt x="970" y="89"/>
                    <a:pt x="970" y="92"/>
                  </a:cubicBezTo>
                  <a:cubicBezTo>
                    <a:pt x="970" y="95"/>
                    <a:pt x="972" y="103"/>
                    <a:pt x="962" y="105"/>
                  </a:cubicBezTo>
                  <a:cubicBezTo>
                    <a:pt x="959" y="105"/>
                    <a:pt x="956" y="105"/>
                    <a:pt x="952" y="105"/>
                  </a:cubicBezTo>
                  <a:cubicBezTo>
                    <a:pt x="949" y="105"/>
                    <a:pt x="945" y="105"/>
                    <a:pt x="941" y="105"/>
                  </a:cubicBezTo>
                  <a:cubicBezTo>
                    <a:pt x="930" y="104"/>
                    <a:pt x="920" y="104"/>
                    <a:pt x="919" y="104"/>
                  </a:cubicBezTo>
                  <a:cubicBezTo>
                    <a:pt x="918" y="104"/>
                    <a:pt x="923" y="103"/>
                    <a:pt x="930" y="103"/>
                  </a:cubicBezTo>
                  <a:cubicBezTo>
                    <a:pt x="931" y="103"/>
                    <a:pt x="932" y="103"/>
                    <a:pt x="933" y="103"/>
                  </a:cubicBezTo>
                  <a:cubicBezTo>
                    <a:pt x="939" y="103"/>
                    <a:pt x="943" y="103"/>
                    <a:pt x="941" y="103"/>
                  </a:cubicBezTo>
                  <a:cubicBezTo>
                    <a:pt x="940" y="103"/>
                    <a:pt x="942" y="104"/>
                    <a:pt x="944" y="104"/>
                  </a:cubicBezTo>
                  <a:cubicBezTo>
                    <a:pt x="945" y="104"/>
                    <a:pt x="946" y="104"/>
                    <a:pt x="947" y="103"/>
                  </a:cubicBezTo>
                  <a:cubicBezTo>
                    <a:pt x="950" y="103"/>
                    <a:pt x="961" y="99"/>
                    <a:pt x="955" y="94"/>
                  </a:cubicBezTo>
                  <a:cubicBezTo>
                    <a:pt x="950" y="89"/>
                    <a:pt x="933" y="83"/>
                    <a:pt x="927" y="79"/>
                  </a:cubicBezTo>
                  <a:cubicBezTo>
                    <a:pt x="925" y="77"/>
                    <a:pt x="918" y="74"/>
                    <a:pt x="916" y="73"/>
                  </a:cubicBezTo>
                  <a:cubicBezTo>
                    <a:pt x="911" y="70"/>
                    <a:pt x="913" y="69"/>
                    <a:pt x="909" y="66"/>
                  </a:cubicBezTo>
                  <a:cubicBezTo>
                    <a:pt x="905" y="63"/>
                    <a:pt x="901" y="62"/>
                    <a:pt x="895" y="61"/>
                  </a:cubicBezTo>
                  <a:cubicBezTo>
                    <a:pt x="892" y="61"/>
                    <a:pt x="890" y="61"/>
                    <a:pt x="888" y="61"/>
                  </a:cubicBezTo>
                  <a:cubicBezTo>
                    <a:pt x="878" y="61"/>
                    <a:pt x="870" y="63"/>
                    <a:pt x="871" y="66"/>
                  </a:cubicBezTo>
                  <a:cubicBezTo>
                    <a:pt x="872" y="68"/>
                    <a:pt x="873" y="70"/>
                    <a:pt x="872" y="71"/>
                  </a:cubicBezTo>
                  <a:cubicBezTo>
                    <a:pt x="871" y="73"/>
                    <a:pt x="866" y="75"/>
                    <a:pt x="865" y="76"/>
                  </a:cubicBezTo>
                  <a:cubicBezTo>
                    <a:pt x="861" y="79"/>
                    <a:pt x="875" y="81"/>
                    <a:pt x="874" y="81"/>
                  </a:cubicBezTo>
                  <a:cubicBezTo>
                    <a:pt x="874" y="82"/>
                    <a:pt x="873" y="84"/>
                    <a:pt x="875" y="85"/>
                  </a:cubicBezTo>
                  <a:cubicBezTo>
                    <a:pt x="876" y="86"/>
                    <a:pt x="880" y="86"/>
                    <a:pt x="884" y="86"/>
                  </a:cubicBezTo>
                  <a:cubicBezTo>
                    <a:pt x="887" y="86"/>
                    <a:pt x="890" y="88"/>
                    <a:pt x="896" y="89"/>
                  </a:cubicBezTo>
                  <a:cubicBezTo>
                    <a:pt x="902" y="90"/>
                    <a:pt x="909" y="91"/>
                    <a:pt x="908" y="92"/>
                  </a:cubicBezTo>
                  <a:cubicBezTo>
                    <a:pt x="908" y="93"/>
                    <a:pt x="906" y="93"/>
                    <a:pt x="905" y="93"/>
                  </a:cubicBezTo>
                  <a:cubicBezTo>
                    <a:pt x="901" y="93"/>
                    <a:pt x="894" y="92"/>
                    <a:pt x="885" y="91"/>
                  </a:cubicBezTo>
                  <a:cubicBezTo>
                    <a:pt x="872" y="89"/>
                    <a:pt x="852" y="87"/>
                    <a:pt x="838" y="86"/>
                  </a:cubicBezTo>
                  <a:cubicBezTo>
                    <a:pt x="834" y="86"/>
                    <a:pt x="829" y="85"/>
                    <a:pt x="825" y="85"/>
                  </a:cubicBezTo>
                  <a:cubicBezTo>
                    <a:pt x="820" y="85"/>
                    <a:pt x="816" y="86"/>
                    <a:pt x="813" y="86"/>
                  </a:cubicBezTo>
                  <a:cubicBezTo>
                    <a:pt x="810" y="87"/>
                    <a:pt x="813" y="89"/>
                    <a:pt x="817" y="90"/>
                  </a:cubicBezTo>
                  <a:cubicBezTo>
                    <a:pt x="823" y="92"/>
                    <a:pt x="825" y="93"/>
                    <a:pt x="821" y="94"/>
                  </a:cubicBezTo>
                  <a:cubicBezTo>
                    <a:pt x="818" y="94"/>
                    <a:pt x="814" y="96"/>
                    <a:pt x="811" y="96"/>
                  </a:cubicBezTo>
                  <a:cubicBezTo>
                    <a:pt x="811" y="96"/>
                    <a:pt x="810" y="96"/>
                    <a:pt x="809" y="96"/>
                  </a:cubicBezTo>
                  <a:cubicBezTo>
                    <a:pt x="807" y="95"/>
                    <a:pt x="803" y="94"/>
                    <a:pt x="798" y="94"/>
                  </a:cubicBezTo>
                  <a:cubicBezTo>
                    <a:pt x="796" y="94"/>
                    <a:pt x="793" y="94"/>
                    <a:pt x="790" y="94"/>
                  </a:cubicBezTo>
                  <a:cubicBezTo>
                    <a:pt x="790" y="95"/>
                    <a:pt x="790" y="95"/>
                    <a:pt x="789" y="95"/>
                  </a:cubicBezTo>
                  <a:cubicBezTo>
                    <a:pt x="789" y="95"/>
                    <a:pt x="789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8" y="95"/>
                    <a:pt x="788" y="95"/>
                    <a:pt x="788" y="95"/>
                  </a:cubicBezTo>
                  <a:cubicBezTo>
                    <a:pt x="787" y="95"/>
                    <a:pt x="786" y="95"/>
                    <a:pt x="785" y="95"/>
                  </a:cubicBezTo>
                  <a:cubicBezTo>
                    <a:pt x="773" y="96"/>
                    <a:pt x="766" y="98"/>
                    <a:pt x="764" y="99"/>
                  </a:cubicBezTo>
                  <a:cubicBezTo>
                    <a:pt x="763" y="99"/>
                    <a:pt x="762" y="99"/>
                    <a:pt x="760" y="99"/>
                  </a:cubicBezTo>
                  <a:cubicBezTo>
                    <a:pt x="759" y="99"/>
                    <a:pt x="757" y="99"/>
                    <a:pt x="756" y="99"/>
                  </a:cubicBezTo>
                  <a:cubicBezTo>
                    <a:pt x="753" y="99"/>
                    <a:pt x="754" y="98"/>
                    <a:pt x="755" y="97"/>
                  </a:cubicBezTo>
                  <a:cubicBezTo>
                    <a:pt x="756" y="95"/>
                    <a:pt x="752" y="95"/>
                    <a:pt x="754" y="94"/>
                  </a:cubicBezTo>
                  <a:cubicBezTo>
                    <a:pt x="755" y="94"/>
                    <a:pt x="756" y="94"/>
                    <a:pt x="755" y="94"/>
                  </a:cubicBezTo>
                  <a:cubicBezTo>
                    <a:pt x="755" y="94"/>
                    <a:pt x="753" y="94"/>
                    <a:pt x="750" y="95"/>
                  </a:cubicBezTo>
                  <a:cubicBezTo>
                    <a:pt x="746" y="95"/>
                    <a:pt x="745" y="96"/>
                    <a:pt x="744" y="96"/>
                  </a:cubicBezTo>
                  <a:cubicBezTo>
                    <a:pt x="744" y="96"/>
                    <a:pt x="744" y="96"/>
                    <a:pt x="744" y="96"/>
                  </a:cubicBezTo>
                  <a:cubicBezTo>
                    <a:pt x="743" y="96"/>
                    <a:pt x="743" y="96"/>
                    <a:pt x="743" y="96"/>
                  </a:cubicBezTo>
                  <a:cubicBezTo>
                    <a:pt x="743" y="96"/>
                    <a:pt x="742" y="97"/>
                    <a:pt x="741" y="97"/>
                  </a:cubicBezTo>
                  <a:cubicBezTo>
                    <a:pt x="740" y="98"/>
                    <a:pt x="739" y="98"/>
                    <a:pt x="738" y="98"/>
                  </a:cubicBezTo>
                  <a:cubicBezTo>
                    <a:pt x="738" y="98"/>
                    <a:pt x="738" y="98"/>
                    <a:pt x="738" y="98"/>
                  </a:cubicBezTo>
                  <a:cubicBezTo>
                    <a:pt x="737" y="98"/>
                    <a:pt x="737" y="98"/>
                    <a:pt x="736" y="98"/>
                  </a:cubicBezTo>
                  <a:cubicBezTo>
                    <a:pt x="733" y="98"/>
                    <a:pt x="727" y="98"/>
                    <a:pt x="721" y="99"/>
                  </a:cubicBezTo>
                  <a:cubicBezTo>
                    <a:pt x="714" y="101"/>
                    <a:pt x="707" y="102"/>
                    <a:pt x="709" y="103"/>
                  </a:cubicBezTo>
                  <a:cubicBezTo>
                    <a:pt x="710" y="103"/>
                    <a:pt x="708" y="104"/>
                    <a:pt x="705" y="104"/>
                  </a:cubicBezTo>
                  <a:cubicBezTo>
                    <a:pt x="702" y="104"/>
                    <a:pt x="699" y="109"/>
                    <a:pt x="688" y="109"/>
                  </a:cubicBezTo>
                  <a:cubicBezTo>
                    <a:pt x="687" y="109"/>
                    <a:pt x="685" y="108"/>
                    <a:pt x="682" y="108"/>
                  </a:cubicBezTo>
                  <a:cubicBezTo>
                    <a:pt x="667" y="106"/>
                    <a:pt x="681" y="100"/>
                    <a:pt x="669" y="99"/>
                  </a:cubicBezTo>
                  <a:cubicBezTo>
                    <a:pt x="666" y="99"/>
                    <a:pt x="664" y="99"/>
                    <a:pt x="662" y="99"/>
                  </a:cubicBezTo>
                  <a:cubicBezTo>
                    <a:pt x="657" y="99"/>
                    <a:pt x="657" y="100"/>
                    <a:pt x="658" y="102"/>
                  </a:cubicBezTo>
                  <a:cubicBezTo>
                    <a:pt x="658" y="104"/>
                    <a:pt x="656" y="105"/>
                    <a:pt x="658" y="107"/>
                  </a:cubicBezTo>
                  <a:cubicBezTo>
                    <a:pt x="659" y="108"/>
                    <a:pt x="662" y="109"/>
                    <a:pt x="665" y="111"/>
                  </a:cubicBezTo>
                  <a:cubicBezTo>
                    <a:pt x="668" y="113"/>
                    <a:pt x="667" y="114"/>
                    <a:pt x="665" y="114"/>
                  </a:cubicBezTo>
                  <a:cubicBezTo>
                    <a:pt x="665" y="114"/>
                    <a:pt x="665" y="114"/>
                    <a:pt x="665" y="114"/>
                  </a:cubicBezTo>
                  <a:cubicBezTo>
                    <a:pt x="663" y="114"/>
                    <a:pt x="656" y="113"/>
                    <a:pt x="649" y="113"/>
                  </a:cubicBezTo>
                  <a:cubicBezTo>
                    <a:pt x="647" y="113"/>
                    <a:pt x="645" y="113"/>
                    <a:pt x="643" y="113"/>
                  </a:cubicBezTo>
                  <a:cubicBezTo>
                    <a:pt x="638" y="114"/>
                    <a:pt x="633" y="115"/>
                    <a:pt x="631" y="116"/>
                  </a:cubicBezTo>
                  <a:cubicBezTo>
                    <a:pt x="628" y="118"/>
                    <a:pt x="629" y="119"/>
                    <a:pt x="631" y="121"/>
                  </a:cubicBezTo>
                  <a:cubicBezTo>
                    <a:pt x="632" y="122"/>
                    <a:pt x="627" y="123"/>
                    <a:pt x="620" y="123"/>
                  </a:cubicBezTo>
                  <a:cubicBezTo>
                    <a:pt x="617" y="123"/>
                    <a:pt x="614" y="123"/>
                    <a:pt x="611" y="122"/>
                  </a:cubicBezTo>
                  <a:cubicBezTo>
                    <a:pt x="604" y="122"/>
                    <a:pt x="598" y="121"/>
                    <a:pt x="595" y="121"/>
                  </a:cubicBezTo>
                  <a:cubicBezTo>
                    <a:pt x="593" y="121"/>
                    <a:pt x="592" y="121"/>
                    <a:pt x="592" y="121"/>
                  </a:cubicBezTo>
                  <a:cubicBezTo>
                    <a:pt x="591" y="122"/>
                    <a:pt x="594" y="124"/>
                    <a:pt x="602" y="125"/>
                  </a:cubicBezTo>
                  <a:cubicBezTo>
                    <a:pt x="607" y="125"/>
                    <a:pt x="612" y="126"/>
                    <a:pt x="612" y="127"/>
                  </a:cubicBezTo>
                  <a:cubicBezTo>
                    <a:pt x="612" y="128"/>
                    <a:pt x="610" y="129"/>
                    <a:pt x="607" y="129"/>
                  </a:cubicBezTo>
                  <a:cubicBezTo>
                    <a:pt x="600" y="129"/>
                    <a:pt x="588" y="126"/>
                    <a:pt x="586" y="126"/>
                  </a:cubicBezTo>
                  <a:cubicBezTo>
                    <a:pt x="580" y="125"/>
                    <a:pt x="577" y="122"/>
                    <a:pt x="573" y="119"/>
                  </a:cubicBezTo>
                  <a:cubicBezTo>
                    <a:pt x="567" y="116"/>
                    <a:pt x="553" y="115"/>
                    <a:pt x="555" y="115"/>
                  </a:cubicBezTo>
                  <a:cubicBezTo>
                    <a:pt x="556" y="114"/>
                    <a:pt x="556" y="114"/>
                    <a:pt x="554" y="114"/>
                  </a:cubicBezTo>
                  <a:cubicBezTo>
                    <a:pt x="553" y="114"/>
                    <a:pt x="554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52" y="114"/>
                    <a:pt x="552" y="114"/>
                    <a:pt x="552" y="114"/>
                  </a:cubicBezTo>
                  <a:cubicBezTo>
                    <a:pt x="549" y="114"/>
                    <a:pt x="548" y="114"/>
                    <a:pt x="549" y="113"/>
                  </a:cubicBezTo>
                  <a:cubicBezTo>
                    <a:pt x="550" y="113"/>
                    <a:pt x="548" y="113"/>
                    <a:pt x="545" y="112"/>
                  </a:cubicBezTo>
                  <a:cubicBezTo>
                    <a:pt x="543" y="111"/>
                    <a:pt x="543" y="111"/>
                    <a:pt x="545" y="111"/>
                  </a:cubicBezTo>
                  <a:cubicBezTo>
                    <a:pt x="546" y="111"/>
                    <a:pt x="548" y="111"/>
                    <a:pt x="551" y="112"/>
                  </a:cubicBezTo>
                  <a:cubicBezTo>
                    <a:pt x="557" y="112"/>
                    <a:pt x="564" y="112"/>
                    <a:pt x="563" y="113"/>
                  </a:cubicBezTo>
                  <a:cubicBezTo>
                    <a:pt x="562" y="113"/>
                    <a:pt x="576" y="114"/>
                    <a:pt x="593" y="115"/>
                  </a:cubicBezTo>
                  <a:cubicBezTo>
                    <a:pt x="597" y="115"/>
                    <a:pt x="600" y="115"/>
                    <a:pt x="604" y="115"/>
                  </a:cubicBezTo>
                  <a:cubicBezTo>
                    <a:pt x="610" y="115"/>
                    <a:pt x="616" y="115"/>
                    <a:pt x="622" y="114"/>
                  </a:cubicBezTo>
                  <a:cubicBezTo>
                    <a:pt x="636" y="112"/>
                    <a:pt x="636" y="110"/>
                    <a:pt x="631" y="108"/>
                  </a:cubicBezTo>
                  <a:cubicBezTo>
                    <a:pt x="623" y="104"/>
                    <a:pt x="612" y="102"/>
                    <a:pt x="611" y="102"/>
                  </a:cubicBezTo>
                  <a:cubicBezTo>
                    <a:pt x="611" y="102"/>
                    <a:pt x="611" y="102"/>
                    <a:pt x="611" y="102"/>
                  </a:cubicBezTo>
                  <a:cubicBezTo>
                    <a:pt x="612" y="102"/>
                    <a:pt x="611" y="103"/>
                    <a:pt x="610" y="103"/>
                  </a:cubicBezTo>
                  <a:cubicBezTo>
                    <a:pt x="609" y="103"/>
                    <a:pt x="608" y="103"/>
                    <a:pt x="607" y="102"/>
                  </a:cubicBezTo>
                  <a:cubicBezTo>
                    <a:pt x="603" y="102"/>
                    <a:pt x="592" y="100"/>
                    <a:pt x="577" y="98"/>
                  </a:cubicBezTo>
                  <a:cubicBezTo>
                    <a:pt x="567" y="97"/>
                    <a:pt x="558" y="96"/>
                    <a:pt x="551" y="96"/>
                  </a:cubicBezTo>
                  <a:cubicBezTo>
                    <a:pt x="548" y="96"/>
                    <a:pt x="546" y="96"/>
                    <a:pt x="545" y="97"/>
                  </a:cubicBezTo>
                  <a:cubicBezTo>
                    <a:pt x="543" y="97"/>
                    <a:pt x="542" y="97"/>
                    <a:pt x="542" y="97"/>
                  </a:cubicBezTo>
                  <a:cubicBezTo>
                    <a:pt x="542" y="97"/>
                    <a:pt x="542" y="97"/>
                    <a:pt x="542" y="97"/>
                  </a:cubicBezTo>
                  <a:cubicBezTo>
                    <a:pt x="543" y="97"/>
                    <a:pt x="542" y="96"/>
                    <a:pt x="540" y="96"/>
                  </a:cubicBezTo>
                  <a:cubicBezTo>
                    <a:pt x="540" y="96"/>
                    <a:pt x="540" y="96"/>
                    <a:pt x="539" y="96"/>
                  </a:cubicBezTo>
                  <a:cubicBezTo>
                    <a:pt x="538" y="96"/>
                    <a:pt x="538" y="96"/>
                    <a:pt x="537" y="96"/>
                  </a:cubicBezTo>
                  <a:cubicBezTo>
                    <a:pt x="536" y="96"/>
                    <a:pt x="535" y="96"/>
                    <a:pt x="533" y="96"/>
                  </a:cubicBezTo>
                  <a:cubicBezTo>
                    <a:pt x="531" y="96"/>
                    <a:pt x="527" y="96"/>
                    <a:pt x="528" y="95"/>
                  </a:cubicBezTo>
                  <a:cubicBezTo>
                    <a:pt x="528" y="95"/>
                    <a:pt x="529" y="94"/>
                    <a:pt x="531" y="94"/>
                  </a:cubicBezTo>
                  <a:cubicBezTo>
                    <a:pt x="532" y="94"/>
                    <a:pt x="532" y="94"/>
                    <a:pt x="533" y="95"/>
                  </a:cubicBezTo>
                  <a:cubicBezTo>
                    <a:pt x="534" y="95"/>
                    <a:pt x="534" y="95"/>
                    <a:pt x="534" y="95"/>
                  </a:cubicBezTo>
                  <a:cubicBezTo>
                    <a:pt x="536" y="95"/>
                    <a:pt x="535" y="94"/>
                    <a:pt x="532" y="94"/>
                  </a:cubicBezTo>
                  <a:cubicBezTo>
                    <a:pt x="531" y="93"/>
                    <a:pt x="530" y="93"/>
                    <a:pt x="529" y="93"/>
                  </a:cubicBezTo>
                  <a:cubicBezTo>
                    <a:pt x="526" y="93"/>
                    <a:pt x="524" y="94"/>
                    <a:pt x="523" y="94"/>
                  </a:cubicBezTo>
                  <a:cubicBezTo>
                    <a:pt x="522" y="95"/>
                    <a:pt x="521" y="95"/>
                    <a:pt x="519" y="95"/>
                  </a:cubicBezTo>
                  <a:cubicBezTo>
                    <a:pt x="518" y="95"/>
                    <a:pt x="517" y="95"/>
                    <a:pt x="515" y="94"/>
                  </a:cubicBezTo>
                  <a:cubicBezTo>
                    <a:pt x="513" y="94"/>
                    <a:pt x="512" y="94"/>
                    <a:pt x="510" y="94"/>
                  </a:cubicBezTo>
                  <a:cubicBezTo>
                    <a:pt x="510" y="94"/>
                    <a:pt x="509" y="94"/>
                    <a:pt x="509" y="94"/>
                  </a:cubicBezTo>
                  <a:cubicBezTo>
                    <a:pt x="509" y="94"/>
                    <a:pt x="509" y="94"/>
                    <a:pt x="508" y="94"/>
                  </a:cubicBezTo>
                  <a:cubicBezTo>
                    <a:pt x="508" y="94"/>
                    <a:pt x="507" y="94"/>
                    <a:pt x="506" y="94"/>
                  </a:cubicBezTo>
                  <a:cubicBezTo>
                    <a:pt x="505" y="94"/>
                    <a:pt x="501" y="94"/>
                    <a:pt x="498" y="93"/>
                  </a:cubicBezTo>
                  <a:cubicBezTo>
                    <a:pt x="494" y="93"/>
                    <a:pt x="498" y="93"/>
                    <a:pt x="506" y="92"/>
                  </a:cubicBezTo>
                  <a:cubicBezTo>
                    <a:pt x="515" y="91"/>
                    <a:pt x="516" y="89"/>
                    <a:pt x="512" y="89"/>
                  </a:cubicBezTo>
                  <a:cubicBezTo>
                    <a:pt x="508" y="89"/>
                    <a:pt x="505" y="88"/>
                    <a:pt x="502" y="88"/>
                  </a:cubicBezTo>
                  <a:cubicBezTo>
                    <a:pt x="500" y="88"/>
                    <a:pt x="496" y="88"/>
                    <a:pt x="493" y="88"/>
                  </a:cubicBezTo>
                  <a:cubicBezTo>
                    <a:pt x="492" y="88"/>
                    <a:pt x="491" y="88"/>
                    <a:pt x="491" y="88"/>
                  </a:cubicBezTo>
                  <a:cubicBezTo>
                    <a:pt x="489" y="89"/>
                    <a:pt x="488" y="90"/>
                    <a:pt x="485" y="90"/>
                  </a:cubicBezTo>
                  <a:cubicBezTo>
                    <a:pt x="485" y="90"/>
                    <a:pt x="485" y="90"/>
                    <a:pt x="484" y="90"/>
                  </a:cubicBezTo>
                  <a:cubicBezTo>
                    <a:pt x="483" y="90"/>
                    <a:pt x="482" y="90"/>
                    <a:pt x="484" y="89"/>
                  </a:cubicBezTo>
                  <a:cubicBezTo>
                    <a:pt x="485" y="89"/>
                    <a:pt x="485" y="89"/>
                    <a:pt x="484" y="89"/>
                  </a:cubicBezTo>
                  <a:cubicBezTo>
                    <a:pt x="484" y="89"/>
                    <a:pt x="484" y="89"/>
                    <a:pt x="484" y="89"/>
                  </a:cubicBezTo>
                  <a:cubicBezTo>
                    <a:pt x="483" y="89"/>
                    <a:pt x="483" y="89"/>
                    <a:pt x="483" y="89"/>
                  </a:cubicBezTo>
                  <a:cubicBezTo>
                    <a:pt x="483" y="89"/>
                    <a:pt x="484" y="88"/>
                    <a:pt x="483" y="88"/>
                  </a:cubicBezTo>
                  <a:cubicBezTo>
                    <a:pt x="482" y="88"/>
                    <a:pt x="489" y="86"/>
                    <a:pt x="485" y="86"/>
                  </a:cubicBezTo>
                  <a:cubicBezTo>
                    <a:pt x="484" y="86"/>
                    <a:pt x="483" y="86"/>
                    <a:pt x="483" y="86"/>
                  </a:cubicBezTo>
                  <a:cubicBezTo>
                    <a:pt x="481" y="86"/>
                    <a:pt x="480" y="86"/>
                    <a:pt x="479" y="86"/>
                  </a:cubicBezTo>
                  <a:cubicBezTo>
                    <a:pt x="478" y="86"/>
                    <a:pt x="477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6" y="86"/>
                    <a:pt x="476" y="86"/>
                    <a:pt x="476" y="86"/>
                  </a:cubicBezTo>
                  <a:cubicBezTo>
                    <a:pt x="475" y="86"/>
                    <a:pt x="476" y="88"/>
                    <a:pt x="474" y="89"/>
                  </a:cubicBezTo>
                  <a:cubicBezTo>
                    <a:pt x="473" y="90"/>
                    <a:pt x="471" y="90"/>
                    <a:pt x="470" y="90"/>
                  </a:cubicBezTo>
                  <a:cubicBezTo>
                    <a:pt x="469" y="90"/>
                    <a:pt x="468" y="89"/>
                    <a:pt x="467" y="89"/>
                  </a:cubicBezTo>
                  <a:cubicBezTo>
                    <a:pt x="467" y="88"/>
                    <a:pt x="467" y="88"/>
                    <a:pt x="466" y="88"/>
                  </a:cubicBezTo>
                  <a:cubicBezTo>
                    <a:pt x="465" y="88"/>
                    <a:pt x="464" y="89"/>
                    <a:pt x="462" y="90"/>
                  </a:cubicBezTo>
                  <a:cubicBezTo>
                    <a:pt x="460" y="91"/>
                    <a:pt x="459" y="91"/>
                    <a:pt x="458" y="91"/>
                  </a:cubicBezTo>
                  <a:cubicBezTo>
                    <a:pt x="457" y="91"/>
                    <a:pt x="457" y="91"/>
                    <a:pt x="458" y="90"/>
                  </a:cubicBezTo>
                  <a:cubicBezTo>
                    <a:pt x="458" y="89"/>
                    <a:pt x="456" y="87"/>
                    <a:pt x="455" y="87"/>
                  </a:cubicBezTo>
                  <a:cubicBezTo>
                    <a:pt x="455" y="87"/>
                    <a:pt x="455" y="87"/>
                    <a:pt x="455" y="87"/>
                  </a:cubicBezTo>
                  <a:cubicBezTo>
                    <a:pt x="455" y="88"/>
                    <a:pt x="455" y="88"/>
                    <a:pt x="454" y="88"/>
                  </a:cubicBezTo>
                  <a:cubicBezTo>
                    <a:pt x="453" y="88"/>
                    <a:pt x="451" y="88"/>
                    <a:pt x="449" y="87"/>
                  </a:cubicBezTo>
                  <a:cubicBezTo>
                    <a:pt x="449" y="87"/>
                    <a:pt x="449" y="87"/>
                    <a:pt x="449" y="87"/>
                  </a:cubicBezTo>
                  <a:cubicBezTo>
                    <a:pt x="446" y="87"/>
                    <a:pt x="446" y="88"/>
                    <a:pt x="447" y="89"/>
                  </a:cubicBezTo>
                  <a:cubicBezTo>
                    <a:pt x="448" y="89"/>
                    <a:pt x="443" y="90"/>
                    <a:pt x="440" y="91"/>
                  </a:cubicBezTo>
                  <a:cubicBezTo>
                    <a:pt x="438" y="92"/>
                    <a:pt x="437" y="92"/>
                    <a:pt x="434" y="92"/>
                  </a:cubicBezTo>
                  <a:cubicBezTo>
                    <a:pt x="433" y="92"/>
                    <a:pt x="431" y="92"/>
                    <a:pt x="429" y="92"/>
                  </a:cubicBezTo>
                  <a:cubicBezTo>
                    <a:pt x="428" y="92"/>
                    <a:pt x="427" y="92"/>
                    <a:pt x="426" y="92"/>
                  </a:cubicBezTo>
                  <a:cubicBezTo>
                    <a:pt x="422" y="92"/>
                    <a:pt x="420" y="93"/>
                    <a:pt x="422" y="94"/>
                  </a:cubicBezTo>
                  <a:cubicBezTo>
                    <a:pt x="423" y="95"/>
                    <a:pt x="424" y="95"/>
                    <a:pt x="423" y="95"/>
                  </a:cubicBezTo>
                  <a:cubicBezTo>
                    <a:pt x="423" y="95"/>
                    <a:pt x="423" y="95"/>
                    <a:pt x="422" y="95"/>
                  </a:cubicBezTo>
                  <a:cubicBezTo>
                    <a:pt x="421" y="95"/>
                    <a:pt x="420" y="94"/>
                    <a:pt x="418" y="94"/>
                  </a:cubicBezTo>
                  <a:cubicBezTo>
                    <a:pt x="416" y="94"/>
                    <a:pt x="414" y="95"/>
                    <a:pt x="414" y="95"/>
                  </a:cubicBezTo>
                  <a:cubicBezTo>
                    <a:pt x="414" y="96"/>
                    <a:pt x="413" y="97"/>
                    <a:pt x="411" y="97"/>
                  </a:cubicBezTo>
                  <a:cubicBezTo>
                    <a:pt x="410" y="97"/>
                    <a:pt x="410" y="98"/>
                    <a:pt x="410" y="98"/>
                  </a:cubicBezTo>
                  <a:cubicBezTo>
                    <a:pt x="408" y="98"/>
                    <a:pt x="408" y="97"/>
                    <a:pt x="408" y="96"/>
                  </a:cubicBezTo>
                  <a:cubicBezTo>
                    <a:pt x="408" y="96"/>
                    <a:pt x="408" y="95"/>
                    <a:pt x="408" y="95"/>
                  </a:cubicBezTo>
                  <a:cubicBezTo>
                    <a:pt x="407" y="95"/>
                    <a:pt x="407" y="96"/>
                    <a:pt x="406" y="96"/>
                  </a:cubicBezTo>
                  <a:cubicBezTo>
                    <a:pt x="405" y="97"/>
                    <a:pt x="403" y="97"/>
                    <a:pt x="403" y="97"/>
                  </a:cubicBezTo>
                  <a:cubicBezTo>
                    <a:pt x="403" y="97"/>
                    <a:pt x="402" y="97"/>
                    <a:pt x="402" y="96"/>
                  </a:cubicBezTo>
                  <a:cubicBezTo>
                    <a:pt x="402" y="96"/>
                    <a:pt x="402" y="96"/>
                    <a:pt x="402" y="96"/>
                  </a:cubicBezTo>
                  <a:cubicBezTo>
                    <a:pt x="402" y="96"/>
                    <a:pt x="401" y="97"/>
                    <a:pt x="401" y="97"/>
                  </a:cubicBezTo>
                  <a:cubicBezTo>
                    <a:pt x="400" y="98"/>
                    <a:pt x="400" y="99"/>
                    <a:pt x="399" y="99"/>
                  </a:cubicBezTo>
                  <a:cubicBezTo>
                    <a:pt x="399" y="99"/>
                    <a:pt x="398" y="98"/>
                    <a:pt x="397" y="98"/>
                  </a:cubicBezTo>
                  <a:cubicBezTo>
                    <a:pt x="396" y="98"/>
                    <a:pt x="394" y="98"/>
                    <a:pt x="394" y="98"/>
                  </a:cubicBezTo>
                  <a:cubicBezTo>
                    <a:pt x="394" y="98"/>
                    <a:pt x="394" y="98"/>
                    <a:pt x="394" y="98"/>
                  </a:cubicBezTo>
                  <a:cubicBezTo>
                    <a:pt x="396" y="98"/>
                    <a:pt x="395" y="98"/>
                    <a:pt x="394" y="99"/>
                  </a:cubicBezTo>
                  <a:cubicBezTo>
                    <a:pt x="393" y="99"/>
                    <a:pt x="393" y="99"/>
                    <a:pt x="393" y="99"/>
                  </a:cubicBezTo>
                  <a:cubicBezTo>
                    <a:pt x="393" y="99"/>
                    <a:pt x="393" y="99"/>
                    <a:pt x="392" y="99"/>
                  </a:cubicBezTo>
                  <a:cubicBezTo>
                    <a:pt x="391" y="98"/>
                    <a:pt x="391" y="98"/>
                    <a:pt x="390" y="98"/>
                  </a:cubicBezTo>
                  <a:cubicBezTo>
                    <a:pt x="389" y="98"/>
                    <a:pt x="389" y="98"/>
                    <a:pt x="389" y="99"/>
                  </a:cubicBezTo>
                  <a:cubicBezTo>
                    <a:pt x="389" y="99"/>
                    <a:pt x="387" y="100"/>
                    <a:pt x="385" y="100"/>
                  </a:cubicBezTo>
                  <a:cubicBezTo>
                    <a:pt x="384" y="100"/>
                    <a:pt x="384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5" y="100"/>
                    <a:pt x="385" y="100"/>
                    <a:pt x="385" y="100"/>
                  </a:cubicBezTo>
                  <a:cubicBezTo>
                    <a:pt x="386" y="100"/>
                    <a:pt x="383" y="102"/>
                    <a:pt x="379" y="102"/>
                  </a:cubicBezTo>
                  <a:cubicBezTo>
                    <a:pt x="376" y="103"/>
                    <a:pt x="375" y="104"/>
                    <a:pt x="378" y="104"/>
                  </a:cubicBezTo>
                  <a:cubicBezTo>
                    <a:pt x="378" y="104"/>
                    <a:pt x="378" y="104"/>
                    <a:pt x="378" y="104"/>
                  </a:cubicBezTo>
                  <a:cubicBezTo>
                    <a:pt x="379" y="104"/>
                    <a:pt x="379" y="104"/>
                    <a:pt x="380" y="104"/>
                  </a:cubicBezTo>
                  <a:cubicBezTo>
                    <a:pt x="382" y="104"/>
                    <a:pt x="384" y="104"/>
                    <a:pt x="383" y="105"/>
                  </a:cubicBezTo>
                  <a:cubicBezTo>
                    <a:pt x="383" y="105"/>
                    <a:pt x="381" y="105"/>
                    <a:pt x="380" y="105"/>
                  </a:cubicBezTo>
                  <a:cubicBezTo>
                    <a:pt x="379" y="105"/>
                    <a:pt x="378" y="105"/>
                    <a:pt x="377" y="105"/>
                  </a:cubicBezTo>
                  <a:cubicBezTo>
                    <a:pt x="377" y="105"/>
                    <a:pt x="377" y="105"/>
                    <a:pt x="377" y="105"/>
                  </a:cubicBezTo>
                  <a:cubicBezTo>
                    <a:pt x="374" y="105"/>
                    <a:pt x="373" y="105"/>
                    <a:pt x="373" y="106"/>
                  </a:cubicBezTo>
                  <a:cubicBezTo>
                    <a:pt x="373" y="106"/>
                    <a:pt x="372" y="106"/>
                    <a:pt x="372" y="106"/>
                  </a:cubicBezTo>
                  <a:cubicBezTo>
                    <a:pt x="371" y="106"/>
                    <a:pt x="370" y="106"/>
                    <a:pt x="368" y="106"/>
                  </a:cubicBezTo>
                  <a:cubicBezTo>
                    <a:pt x="368" y="106"/>
                    <a:pt x="367" y="106"/>
                    <a:pt x="367" y="106"/>
                  </a:cubicBezTo>
                  <a:cubicBezTo>
                    <a:pt x="365" y="106"/>
                    <a:pt x="364" y="106"/>
                    <a:pt x="366" y="106"/>
                  </a:cubicBezTo>
                  <a:cubicBezTo>
                    <a:pt x="368" y="106"/>
                    <a:pt x="367" y="107"/>
                    <a:pt x="364" y="107"/>
                  </a:cubicBezTo>
                  <a:cubicBezTo>
                    <a:pt x="362" y="107"/>
                    <a:pt x="361" y="108"/>
                    <a:pt x="361" y="108"/>
                  </a:cubicBezTo>
                  <a:cubicBezTo>
                    <a:pt x="361" y="108"/>
                    <a:pt x="361" y="109"/>
                    <a:pt x="362" y="109"/>
                  </a:cubicBezTo>
                  <a:cubicBezTo>
                    <a:pt x="362" y="109"/>
                    <a:pt x="362" y="108"/>
                    <a:pt x="363" y="108"/>
                  </a:cubicBezTo>
                  <a:cubicBezTo>
                    <a:pt x="363" y="108"/>
                    <a:pt x="364" y="108"/>
                    <a:pt x="364" y="108"/>
                  </a:cubicBezTo>
                  <a:cubicBezTo>
                    <a:pt x="365" y="108"/>
                    <a:pt x="366" y="109"/>
                    <a:pt x="366" y="109"/>
                  </a:cubicBezTo>
                  <a:cubicBezTo>
                    <a:pt x="367" y="110"/>
                    <a:pt x="364" y="110"/>
                    <a:pt x="361" y="110"/>
                  </a:cubicBezTo>
                  <a:cubicBezTo>
                    <a:pt x="358" y="110"/>
                    <a:pt x="359" y="111"/>
                    <a:pt x="362" y="112"/>
                  </a:cubicBezTo>
                  <a:cubicBezTo>
                    <a:pt x="364" y="112"/>
                    <a:pt x="362" y="112"/>
                    <a:pt x="357" y="112"/>
                  </a:cubicBezTo>
                  <a:cubicBezTo>
                    <a:pt x="352" y="113"/>
                    <a:pt x="348" y="114"/>
                    <a:pt x="350" y="114"/>
                  </a:cubicBezTo>
                  <a:cubicBezTo>
                    <a:pt x="351" y="114"/>
                    <a:pt x="350" y="114"/>
                    <a:pt x="348" y="115"/>
                  </a:cubicBezTo>
                  <a:cubicBezTo>
                    <a:pt x="346" y="115"/>
                    <a:pt x="346" y="115"/>
                    <a:pt x="346" y="115"/>
                  </a:cubicBezTo>
                  <a:cubicBezTo>
                    <a:pt x="347" y="116"/>
                    <a:pt x="347" y="116"/>
                    <a:pt x="347" y="116"/>
                  </a:cubicBezTo>
                  <a:cubicBezTo>
                    <a:pt x="348" y="116"/>
                    <a:pt x="347" y="116"/>
                    <a:pt x="346" y="116"/>
                  </a:cubicBezTo>
                  <a:cubicBezTo>
                    <a:pt x="346" y="116"/>
                    <a:pt x="346" y="116"/>
                    <a:pt x="346" y="116"/>
                  </a:cubicBezTo>
                  <a:cubicBezTo>
                    <a:pt x="346" y="116"/>
                    <a:pt x="345" y="116"/>
                    <a:pt x="345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7"/>
                    <a:pt x="345" y="117"/>
                    <a:pt x="347" y="117"/>
                  </a:cubicBezTo>
                  <a:cubicBezTo>
                    <a:pt x="350" y="117"/>
                    <a:pt x="351" y="117"/>
                    <a:pt x="350" y="118"/>
                  </a:cubicBezTo>
                  <a:cubicBezTo>
                    <a:pt x="350" y="118"/>
                    <a:pt x="348" y="118"/>
                    <a:pt x="345" y="118"/>
                  </a:cubicBezTo>
                  <a:cubicBezTo>
                    <a:pt x="343" y="118"/>
                    <a:pt x="342" y="119"/>
                    <a:pt x="344" y="119"/>
                  </a:cubicBezTo>
                  <a:cubicBezTo>
                    <a:pt x="346" y="119"/>
                    <a:pt x="343" y="120"/>
                    <a:pt x="342" y="120"/>
                  </a:cubicBezTo>
                  <a:cubicBezTo>
                    <a:pt x="342" y="121"/>
                    <a:pt x="342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1" y="121"/>
                    <a:pt x="341" y="121"/>
                    <a:pt x="341" y="121"/>
                  </a:cubicBezTo>
                  <a:cubicBezTo>
                    <a:pt x="340" y="121"/>
                    <a:pt x="340" y="121"/>
                    <a:pt x="341" y="122"/>
                  </a:cubicBezTo>
                  <a:cubicBezTo>
                    <a:pt x="342" y="122"/>
                    <a:pt x="338" y="122"/>
                    <a:pt x="340" y="123"/>
                  </a:cubicBezTo>
                  <a:cubicBezTo>
                    <a:pt x="341" y="123"/>
                    <a:pt x="339" y="124"/>
                    <a:pt x="335" y="125"/>
                  </a:cubicBezTo>
                  <a:cubicBezTo>
                    <a:pt x="331" y="126"/>
                    <a:pt x="324" y="127"/>
                    <a:pt x="319" y="129"/>
                  </a:cubicBezTo>
                  <a:cubicBezTo>
                    <a:pt x="315" y="130"/>
                    <a:pt x="313" y="132"/>
                    <a:pt x="313" y="132"/>
                  </a:cubicBezTo>
                  <a:cubicBezTo>
                    <a:pt x="313" y="132"/>
                    <a:pt x="313" y="132"/>
                    <a:pt x="314" y="132"/>
                  </a:cubicBezTo>
                  <a:cubicBezTo>
                    <a:pt x="314" y="132"/>
                    <a:pt x="314" y="132"/>
                    <a:pt x="314" y="132"/>
                  </a:cubicBezTo>
                  <a:cubicBezTo>
                    <a:pt x="315" y="132"/>
                    <a:pt x="315" y="132"/>
                    <a:pt x="315" y="133"/>
                  </a:cubicBezTo>
                  <a:cubicBezTo>
                    <a:pt x="314" y="133"/>
                    <a:pt x="315" y="133"/>
                    <a:pt x="315" y="133"/>
                  </a:cubicBezTo>
                  <a:cubicBezTo>
                    <a:pt x="317" y="133"/>
                    <a:pt x="320" y="133"/>
                    <a:pt x="323" y="132"/>
                  </a:cubicBezTo>
                  <a:cubicBezTo>
                    <a:pt x="326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1"/>
                    <a:pt x="328" y="131"/>
                    <a:pt x="328" y="131"/>
                  </a:cubicBezTo>
                  <a:cubicBezTo>
                    <a:pt x="328" y="132"/>
                    <a:pt x="328" y="132"/>
                    <a:pt x="327" y="133"/>
                  </a:cubicBezTo>
                  <a:cubicBezTo>
                    <a:pt x="326" y="134"/>
                    <a:pt x="322" y="135"/>
                    <a:pt x="319" y="135"/>
                  </a:cubicBezTo>
                  <a:cubicBezTo>
                    <a:pt x="318" y="135"/>
                    <a:pt x="318" y="135"/>
                    <a:pt x="317" y="135"/>
                  </a:cubicBezTo>
                  <a:cubicBezTo>
                    <a:pt x="315" y="135"/>
                    <a:pt x="313" y="134"/>
                    <a:pt x="312" y="134"/>
                  </a:cubicBezTo>
                  <a:cubicBezTo>
                    <a:pt x="311" y="134"/>
                    <a:pt x="310" y="133"/>
                    <a:pt x="310" y="133"/>
                  </a:cubicBezTo>
                  <a:cubicBezTo>
                    <a:pt x="308" y="133"/>
                    <a:pt x="307" y="134"/>
                    <a:pt x="308" y="134"/>
                  </a:cubicBezTo>
                  <a:cubicBezTo>
                    <a:pt x="309" y="134"/>
                    <a:pt x="307" y="134"/>
                    <a:pt x="305" y="134"/>
                  </a:cubicBezTo>
                  <a:cubicBezTo>
                    <a:pt x="302" y="134"/>
                    <a:pt x="301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2" y="135"/>
                    <a:pt x="302" y="135"/>
                    <a:pt x="302" y="135"/>
                  </a:cubicBezTo>
                  <a:cubicBezTo>
                    <a:pt x="303" y="135"/>
                    <a:pt x="302" y="135"/>
                    <a:pt x="300" y="136"/>
                  </a:cubicBezTo>
                  <a:cubicBezTo>
                    <a:pt x="298" y="136"/>
                    <a:pt x="299" y="136"/>
                    <a:pt x="300" y="136"/>
                  </a:cubicBezTo>
                  <a:cubicBezTo>
                    <a:pt x="302" y="136"/>
                    <a:pt x="302" y="137"/>
                    <a:pt x="301" y="137"/>
                  </a:cubicBezTo>
                  <a:cubicBezTo>
                    <a:pt x="301" y="137"/>
                    <a:pt x="300" y="137"/>
                    <a:pt x="299" y="136"/>
                  </a:cubicBezTo>
                  <a:cubicBezTo>
                    <a:pt x="298" y="136"/>
                    <a:pt x="297" y="136"/>
                    <a:pt x="297" y="136"/>
                  </a:cubicBezTo>
                  <a:cubicBezTo>
                    <a:pt x="296" y="136"/>
                    <a:pt x="296" y="136"/>
                    <a:pt x="298" y="137"/>
                  </a:cubicBezTo>
                  <a:cubicBezTo>
                    <a:pt x="299" y="137"/>
                    <a:pt x="299" y="137"/>
                    <a:pt x="298" y="137"/>
                  </a:cubicBezTo>
                  <a:cubicBezTo>
                    <a:pt x="297" y="137"/>
                    <a:pt x="296" y="137"/>
                    <a:pt x="293" y="137"/>
                  </a:cubicBezTo>
                  <a:cubicBezTo>
                    <a:pt x="291" y="137"/>
                    <a:pt x="288" y="136"/>
                    <a:pt x="286" y="136"/>
                  </a:cubicBezTo>
                  <a:cubicBezTo>
                    <a:pt x="285" y="136"/>
                    <a:pt x="285" y="136"/>
                    <a:pt x="284" y="137"/>
                  </a:cubicBezTo>
                  <a:cubicBezTo>
                    <a:pt x="284" y="137"/>
                    <a:pt x="285" y="137"/>
                    <a:pt x="288" y="137"/>
                  </a:cubicBezTo>
                  <a:cubicBezTo>
                    <a:pt x="291" y="138"/>
                    <a:pt x="290" y="138"/>
                    <a:pt x="284" y="138"/>
                  </a:cubicBezTo>
                  <a:cubicBezTo>
                    <a:pt x="279" y="138"/>
                    <a:pt x="277" y="139"/>
                    <a:pt x="280" y="139"/>
                  </a:cubicBezTo>
                  <a:cubicBezTo>
                    <a:pt x="282" y="140"/>
                    <a:pt x="283" y="140"/>
                    <a:pt x="282" y="140"/>
                  </a:cubicBezTo>
                  <a:cubicBezTo>
                    <a:pt x="282" y="140"/>
                    <a:pt x="281" y="140"/>
                    <a:pt x="281" y="140"/>
                  </a:cubicBezTo>
                  <a:cubicBezTo>
                    <a:pt x="281" y="140"/>
                    <a:pt x="280" y="140"/>
                    <a:pt x="279" y="140"/>
                  </a:cubicBezTo>
                  <a:cubicBezTo>
                    <a:pt x="276" y="140"/>
                    <a:pt x="274" y="141"/>
                    <a:pt x="272" y="141"/>
                  </a:cubicBezTo>
                  <a:cubicBezTo>
                    <a:pt x="272" y="141"/>
                    <a:pt x="272" y="141"/>
                    <a:pt x="272" y="141"/>
                  </a:cubicBezTo>
                  <a:cubicBezTo>
                    <a:pt x="271" y="140"/>
                    <a:pt x="271" y="140"/>
                    <a:pt x="270" y="140"/>
                  </a:cubicBezTo>
                  <a:cubicBezTo>
                    <a:pt x="269" y="140"/>
                    <a:pt x="269" y="141"/>
                    <a:pt x="269" y="141"/>
                  </a:cubicBezTo>
                  <a:cubicBezTo>
                    <a:pt x="269" y="141"/>
                    <a:pt x="269" y="141"/>
                    <a:pt x="268" y="141"/>
                  </a:cubicBezTo>
                  <a:cubicBezTo>
                    <a:pt x="267" y="141"/>
                    <a:pt x="266" y="141"/>
                    <a:pt x="266" y="141"/>
                  </a:cubicBezTo>
                  <a:cubicBezTo>
                    <a:pt x="265" y="141"/>
                    <a:pt x="265" y="141"/>
                    <a:pt x="265" y="141"/>
                  </a:cubicBezTo>
                  <a:cubicBezTo>
                    <a:pt x="265" y="141"/>
                    <a:pt x="267" y="141"/>
                    <a:pt x="272" y="142"/>
                  </a:cubicBezTo>
                  <a:cubicBezTo>
                    <a:pt x="277" y="142"/>
                    <a:pt x="277" y="142"/>
                    <a:pt x="272" y="142"/>
                  </a:cubicBezTo>
                  <a:cubicBezTo>
                    <a:pt x="267" y="143"/>
                    <a:pt x="264" y="143"/>
                    <a:pt x="267" y="144"/>
                  </a:cubicBezTo>
                  <a:cubicBezTo>
                    <a:pt x="270" y="144"/>
                    <a:pt x="270" y="144"/>
                    <a:pt x="268" y="144"/>
                  </a:cubicBezTo>
                  <a:cubicBezTo>
                    <a:pt x="266" y="144"/>
                    <a:pt x="264" y="145"/>
                    <a:pt x="265" y="145"/>
                  </a:cubicBezTo>
                  <a:cubicBezTo>
                    <a:pt x="266" y="145"/>
                    <a:pt x="269" y="146"/>
                    <a:pt x="275" y="146"/>
                  </a:cubicBezTo>
                  <a:cubicBezTo>
                    <a:pt x="275" y="146"/>
                    <a:pt x="276" y="146"/>
                    <a:pt x="276" y="146"/>
                  </a:cubicBezTo>
                  <a:cubicBezTo>
                    <a:pt x="282" y="146"/>
                    <a:pt x="286" y="145"/>
                    <a:pt x="287" y="145"/>
                  </a:cubicBezTo>
                  <a:cubicBezTo>
                    <a:pt x="287" y="145"/>
                    <a:pt x="287" y="145"/>
                    <a:pt x="287" y="145"/>
                  </a:cubicBezTo>
                  <a:cubicBezTo>
                    <a:pt x="287" y="145"/>
                    <a:pt x="287" y="145"/>
                    <a:pt x="288" y="145"/>
                  </a:cubicBezTo>
                  <a:cubicBezTo>
                    <a:pt x="288" y="145"/>
                    <a:pt x="289" y="145"/>
                    <a:pt x="289" y="145"/>
                  </a:cubicBezTo>
                  <a:cubicBezTo>
                    <a:pt x="289" y="145"/>
                    <a:pt x="289" y="145"/>
                    <a:pt x="290" y="145"/>
                  </a:cubicBezTo>
                  <a:cubicBezTo>
                    <a:pt x="290" y="145"/>
                    <a:pt x="290" y="145"/>
                    <a:pt x="288" y="146"/>
                  </a:cubicBezTo>
                  <a:cubicBezTo>
                    <a:pt x="287" y="147"/>
                    <a:pt x="285" y="147"/>
                    <a:pt x="284" y="147"/>
                  </a:cubicBezTo>
                  <a:cubicBezTo>
                    <a:pt x="284" y="147"/>
                    <a:pt x="284" y="147"/>
                    <a:pt x="284" y="147"/>
                  </a:cubicBezTo>
                  <a:cubicBezTo>
                    <a:pt x="285" y="146"/>
                    <a:pt x="281" y="146"/>
                    <a:pt x="276" y="146"/>
                  </a:cubicBezTo>
                  <a:cubicBezTo>
                    <a:pt x="275" y="146"/>
                    <a:pt x="274" y="146"/>
                    <a:pt x="273" y="146"/>
                  </a:cubicBezTo>
                  <a:cubicBezTo>
                    <a:pt x="268" y="146"/>
                    <a:pt x="264" y="147"/>
                    <a:pt x="264" y="147"/>
                  </a:cubicBezTo>
                  <a:cubicBezTo>
                    <a:pt x="264" y="147"/>
                    <a:pt x="264" y="147"/>
                    <a:pt x="265" y="147"/>
                  </a:cubicBezTo>
                  <a:cubicBezTo>
                    <a:pt x="265" y="147"/>
                    <a:pt x="266" y="147"/>
                    <a:pt x="266" y="147"/>
                  </a:cubicBezTo>
                  <a:cubicBezTo>
                    <a:pt x="266" y="147"/>
                    <a:pt x="267" y="147"/>
                    <a:pt x="267" y="147"/>
                  </a:cubicBezTo>
                  <a:cubicBezTo>
                    <a:pt x="268" y="147"/>
                    <a:pt x="268" y="148"/>
                    <a:pt x="267" y="148"/>
                  </a:cubicBezTo>
                  <a:cubicBezTo>
                    <a:pt x="266" y="148"/>
                    <a:pt x="266" y="148"/>
                    <a:pt x="269" y="148"/>
                  </a:cubicBezTo>
                  <a:cubicBezTo>
                    <a:pt x="271" y="148"/>
                    <a:pt x="271" y="149"/>
                    <a:pt x="271" y="150"/>
                  </a:cubicBezTo>
                  <a:cubicBezTo>
                    <a:pt x="272" y="150"/>
                    <a:pt x="272" y="151"/>
                    <a:pt x="273" y="151"/>
                  </a:cubicBezTo>
                  <a:cubicBezTo>
                    <a:pt x="274" y="151"/>
                    <a:pt x="276" y="150"/>
                    <a:pt x="277" y="150"/>
                  </a:cubicBezTo>
                  <a:cubicBezTo>
                    <a:pt x="280" y="150"/>
                    <a:pt x="281" y="150"/>
                    <a:pt x="282" y="150"/>
                  </a:cubicBezTo>
                  <a:cubicBezTo>
                    <a:pt x="282" y="150"/>
                    <a:pt x="282" y="150"/>
                    <a:pt x="282" y="150"/>
                  </a:cubicBezTo>
                  <a:cubicBezTo>
                    <a:pt x="282" y="150"/>
                    <a:pt x="281" y="151"/>
                    <a:pt x="280" y="151"/>
                  </a:cubicBezTo>
                  <a:cubicBezTo>
                    <a:pt x="280" y="151"/>
                    <a:pt x="280" y="151"/>
                    <a:pt x="280" y="151"/>
                  </a:cubicBezTo>
                  <a:cubicBezTo>
                    <a:pt x="279" y="151"/>
                    <a:pt x="279" y="151"/>
                    <a:pt x="279" y="151"/>
                  </a:cubicBezTo>
                  <a:cubicBezTo>
                    <a:pt x="278" y="151"/>
                    <a:pt x="277" y="151"/>
                    <a:pt x="276" y="151"/>
                  </a:cubicBezTo>
                  <a:cubicBezTo>
                    <a:pt x="275" y="152"/>
                    <a:pt x="274" y="152"/>
                    <a:pt x="276" y="152"/>
                  </a:cubicBezTo>
                  <a:cubicBezTo>
                    <a:pt x="278" y="152"/>
                    <a:pt x="273" y="152"/>
                    <a:pt x="269" y="154"/>
                  </a:cubicBezTo>
                  <a:cubicBezTo>
                    <a:pt x="267" y="154"/>
                    <a:pt x="270" y="155"/>
                    <a:pt x="271" y="155"/>
                  </a:cubicBezTo>
                  <a:cubicBezTo>
                    <a:pt x="272" y="155"/>
                    <a:pt x="272" y="155"/>
                    <a:pt x="272" y="155"/>
                  </a:cubicBezTo>
                  <a:cubicBezTo>
                    <a:pt x="272" y="155"/>
                    <a:pt x="273" y="155"/>
                    <a:pt x="273" y="155"/>
                  </a:cubicBezTo>
                  <a:cubicBezTo>
                    <a:pt x="274" y="155"/>
                    <a:pt x="276" y="155"/>
                    <a:pt x="276" y="156"/>
                  </a:cubicBezTo>
                  <a:cubicBezTo>
                    <a:pt x="277" y="156"/>
                    <a:pt x="277" y="157"/>
                    <a:pt x="278" y="157"/>
                  </a:cubicBezTo>
                  <a:cubicBezTo>
                    <a:pt x="279" y="157"/>
                    <a:pt x="279" y="157"/>
                    <a:pt x="279" y="157"/>
                  </a:cubicBezTo>
                  <a:cubicBezTo>
                    <a:pt x="280" y="157"/>
                    <a:pt x="280" y="157"/>
                    <a:pt x="280" y="157"/>
                  </a:cubicBezTo>
                  <a:cubicBezTo>
                    <a:pt x="280" y="157"/>
                    <a:pt x="279" y="157"/>
                    <a:pt x="279" y="157"/>
                  </a:cubicBezTo>
                  <a:cubicBezTo>
                    <a:pt x="278" y="158"/>
                    <a:pt x="278" y="158"/>
                    <a:pt x="277" y="158"/>
                  </a:cubicBezTo>
                  <a:cubicBezTo>
                    <a:pt x="276" y="158"/>
                    <a:pt x="275" y="158"/>
                    <a:pt x="275" y="158"/>
                  </a:cubicBezTo>
                  <a:cubicBezTo>
                    <a:pt x="274" y="158"/>
                    <a:pt x="274" y="158"/>
                    <a:pt x="274" y="158"/>
                  </a:cubicBezTo>
                  <a:cubicBezTo>
                    <a:pt x="272" y="158"/>
                    <a:pt x="272" y="159"/>
                    <a:pt x="275" y="160"/>
                  </a:cubicBezTo>
                  <a:cubicBezTo>
                    <a:pt x="279" y="161"/>
                    <a:pt x="284" y="162"/>
                    <a:pt x="285" y="162"/>
                  </a:cubicBezTo>
                  <a:cubicBezTo>
                    <a:pt x="285" y="162"/>
                    <a:pt x="286" y="162"/>
                    <a:pt x="286" y="162"/>
                  </a:cubicBezTo>
                  <a:cubicBezTo>
                    <a:pt x="286" y="162"/>
                    <a:pt x="286" y="162"/>
                    <a:pt x="286" y="162"/>
                  </a:cubicBezTo>
                  <a:cubicBezTo>
                    <a:pt x="286" y="162"/>
                    <a:pt x="287" y="162"/>
                    <a:pt x="288" y="162"/>
                  </a:cubicBezTo>
                  <a:cubicBezTo>
                    <a:pt x="289" y="162"/>
                    <a:pt x="291" y="162"/>
                    <a:pt x="292" y="162"/>
                  </a:cubicBezTo>
                  <a:cubicBezTo>
                    <a:pt x="294" y="162"/>
                    <a:pt x="295" y="162"/>
                    <a:pt x="297" y="162"/>
                  </a:cubicBezTo>
                  <a:cubicBezTo>
                    <a:pt x="303" y="161"/>
                    <a:pt x="312" y="159"/>
                    <a:pt x="314" y="158"/>
                  </a:cubicBezTo>
                  <a:cubicBezTo>
                    <a:pt x="314" y="157"/>
                    <a:pt x="314" y="156"/>
                    <a:pt x="314" y="156"/>
                  </a:cubicBezTo>
                  <a:cubicBezTo>
                    <a:pt x="313" y="156"/>
                    <a:pt x="313" y="156"/>
                    <a:pt x="313" y="156"/>
                  </a:cubicBezTo>
                  <a:cubicBezTo>
                    <a:pt x="313" y="156"/>
                    <a:pt x="313" y="156"/>
                    <a:pt x="314" y="156"/>
                  </a:cubicBezTo>
                  <a:cubicBezTo>
                    <a:pt x="314" y="156"/>
                    <a:pt x="314" y="156"/>
                    <a:pt x="314" y="156"/>
                  </a:cubicBezTo>
                  <a:cubicBezTo>
                    <a:pt x="316" y="157"/>
                    <a:pt x="318" y="157"/>
                    <a:pt x="319" y="157"/>
                  </a:cubicBezTo>
                  <a:cubicBezTo>
                    <a:pt x="319" y="157"/>
                    <a:pt x="319" y="157"/>
                    <a:pt x="319" y="157"/>
                  </a:cubicBezTo>
                  <a:cubicBezTo>
                    <a:pt x="320" y="157"/>
                    <a:pt x="324" y="156"/>
                    <a:pt x="325" y="154"/>
                  </a:cubicBezTo>
                  <a:cubicBezTo>
                    <a:pt x="326" y="154"/>
                    <a:pt x="326" y="153"/>
                    <a:pt x="327" y="153"/>
                  </a:cubicBezTo>
                  <a:cubicBezTo>
                    <a:pt x="328" y="153"/>
                    <a:pt x="329" y="154"/>
                    <a:pt x="330" y="154"/>
                  </a:cubicBezTo>
                  <a:cubicBezTo>
                    <a:pt x="332" y="156"/>
                    <a:pt x="335" y="157"/>
                    <a:pt x="336" y="159"/>
                  </a:cubicBezTo>
                  <a:cubicBezTo>
                    <a:pt x="336" y="160"/>
                    <a:pt x="337" y="161"/>
                    <a:pt x="337" y="161"/>
                  </a:cubicBezTo>
                  <a:cubicBezTo>
                    <a:pt x="337" y="161"/>
                    <a:pt x="337" y="160"/>
                    <a:pt x="337" y="160"/>
                  </a:cubicBezTo>
                  <a:cubicBezTo>
                    <a:pt x="337" y="160"/>
                    <a:pt x="337" y="160"/>
                    <a:pt x="337" y="160"/>
                  </a:cubicBezTo>
                  <a:cubicBezTo>
                    <a:pt x="338" y="160"/>
                    <a:pt x="340" y="163"/>
                    <a:pt x="345" y="165"/>
                  </a:cubicBezTo>
                  <a:cubicBezTo>
                    <a:pt x="350" y="168"/>
                    <a:pt x="352" y="174"/>
                    <a:pt x="362" y="174"/>
                  </a:cubicBezTo>
                  <a:cubicBezTo>
                    <a:pt x="362" y="174"/>
                    <a:pt x="362" y="174"/>
                    <a:pt x="363" y="174"/>
                  </a:cubicBezTo>
                  <a:cubicBezTo>
                    <a:pt x="373" y="173"/>
                    <a:pt x="390" y="171"/>
                    <a:pt x="393" y="168"/>
                  </a:cubicBezTo>
                  <a:cubicBezTo>
                    <a:pt x="395" y="165"/>
                    <a:pt x="393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5" y="162"/>
                    <a:pt x="395" y="162"/>
                    <a:pt x="395" y="162"/>
                  </a:cubicBezTo>
                  <a:cubicBezTo>
                    <a:pt x="396" y="162"/>
                    <a:pt x="396" y="161"/>
                    <a:pt x="395" y="161"/>
                  </a:cubicBezTo>
                  <a:cubicBezTo>
                    <a:pt x="394" y="160"/>
                    <a:pt x="393" y="160"/>
                    <a:pt x="395" y="160"/>
                  </a:cubicBezTo>
                  <a:cubicBezTo>
                    <a:pt x="396" y="160"/>
                    <a:pt x="397" y="159"/>
                    <a:pt x="395" y="159"/>
                  </a:cubicBezTo>
                  <a:cubicBezTo>
                    <a:pt x="394" y="159"/>
                    <a:pt x="395" y="158"/>
                    <a:pt x="398" y="158"/>
                  </a:cubicBezTo>
                  <a:cubicBezTo>
                    <a:pt x="400" y="157"/>
                    <a:pt x="403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4" y="157"/>
                    <a:pt x="404" y="157"/>
                    <a:pt x="404" y="157"/>
                  </a:cubicBezTo>
                  <a:cubicBezTo>
                    <a:pt x="405" y="157"/>
                    <a:pt x="410" y="155"/>
                    <a:pt x="402" y="155"/>
                  </a:cubicBezTo>
                  <a:cubicBezTo>
                    <a:pt x="393" y="154"/>
                    <a:pt x="395" y="153"/>
                    <a:pt x="407" y="153"/>
                  </a:cubicBezTo>
                  <a:cubicBezTo>
                    <a:pt x="411" y="153"/>
                    <a:pt x="412" y="153"/>
                    <a:pt x="406" y="149"/>
                  </a:cubicBezTo>
                  <a:cubicBezTo>
                    <a:pt x="404" y="148"/>
                    <a:pt x="396" y="147"/>
                    <a:pt x="394" y="144"/>
                  </a:cubicBezTo>
                  <a:cubicBezTo>
                    <a:pt x="392" y="143"/>
                    <a:pt x="394" y="143"/>
                    <a:pt x="395" y="141"/>
                  </a:cubicBezTo>
                  <a:cubicBezTo>
                    <a:pt x="395" y="140"/>
                    <a:pt x="402" y="137"/>
                    <a:pt x="410" y="135"/>
                  </a:cubicBezTo>
                  <a:cubicBezTo>
                    <a:pt x="418" y="133"/>
                    <a:pt x="427" y="130"/>
                    <a:pt x="430" y="129"/>
                  </a:cubicBezTo>
                  <a:cubicBezTo>
                    <a:pt x="434" y="128"/>
                    <a:pt x="435" y="127"/>
                    <a:pt x="433" y="126"/>
                  </a:cubicBezTo>
                  <a:cubicBezTo>
                    <a:pt x="431" y="126"/>
                    <a:pt x="431" y="125"/>
                    <a:pt x="431" y="124"/>
                  </a:cubicBezTo>
                  <a:cubicBezTo>
                    <a:pt x="431" y="123"/>
                    <a:pt x="431" y="122"/>
                    <a:pt x="432" y="122"/>
                  </a:cubicBezTo>
                  <a:cubicBezTo>
                    <a:pt x="432" y="122"/>
                    <a:pt x="432" y="122"/>
                    <a:pt x="432" y="122"/>
                  </a:cubicBezTo>
                  <a:cubicBezTo>
                    <a:pt x="432" y="122"/>
                    <a:pt x="432" y="122"/>
                    <a:pt x="433" y="122"/>
                  </a:cubicBezTo>
                  <a:cubicBezTo>
                    <a:pt x="433" y="122"/>
                    <a:pt x="434" y="122"/>
                    <a:pt x="434" y="122"/>
                  </a:cubicBezTo>
                  <a:cubicBezTo>
                    <a:pt x="433" y="122"/>
                    <a:pt x="433" y="122"/>
                    <a:pt x="435" y="121"/>
                  </a:cubicBezTo>
                  <a:cubicBezTo>
                    <a:pt x="436" y="121"/>
                    <a:pt x="437" y="121"/>
                    <a:pt x="436" y="121"/>
                  </a:cubicBezTo>
                  <a:cubicBezTo>
                    <a:pt x="435" y="120"/>
                    <a:pt x="442" y="119"/>
                    <a:pt x="452" y="119"/>
                  </a:cubicBezTo>
                  <a:cubicBezTo>
                    <a:pt x="455" y="119"/>
                    <a:pt x="457" y="119"/>
                    <a:pt x="460" y="119"/>
                  </a:cubicBezTo>
                  <a:cubicBezTo>
                    <a:pt x="473" y="120"/>
                    <a:pt x="476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4" y="124"/>
                    <a:pt x="474" y="124"/>
                    <a:pt x="474" y="124"/>
                  </a:cubicBezTo>
                  <a:cubicBezTo>
                    <a:pt x="473" y="124"/>
                    <a:pt x="473" y="124"/>
                    <a:pt x="474" y="124"/>
                  </a:cubicBezTo>
                  <a:cubicBezTo>
                    <a:pt x="475" y="124"/>
                    <a:pt x="466" y="125"/>
                    <a:pt x="460" y="127"/>
                  </a:cubicBezTo>
                  <a:cubicBezTo>
                    <a:pt x="454" y="129"/>
                    <a:pt x="450" y="132"/>
                    <a:pt x="445" y="133"/>
                  </a:cubicBezTo>
                  <a:cubicBezTo>
                    <a:pt x="441" y="133"/>
                    <a:pt x="434" y="137"/>
                    <a:pt x="437" y="141"/>
                  </a:cubicBezTo>
                  <a:cubicBezTo>
                    <a:pt x="440" y="145"/>
                    <a:pt x="445" y="148"/>
                    <a:pt x="451" y="148"/>
                  </a:cubicBezTo>
                  <a:cubicBezTo>
                    <a:pt x="456" y="148"/>
                    <a:pt x="460" y="149"/>
                    <a:pt x="461" y="150"/>
                  </a:cubicBezTo>
                  <a:cubicBezTo>
                    <a:pt x="462" y="151"/>
                    <a:pt x="463" y="151"/>
                    <a:pt x="465" y="151"/>
                  </a:cubicBezTo>
                  <a:cubicBezTo>
                    <a:pt x="468" y="151"/>
                    <a:pt x="472" y="150"/>
                    <a:pt x="476" y="150"/>
                  </a:cubicBezTo>
                  <a:cubicBezTo>
                    <a:pt x="482" y="149"/>
                    <a:pt x="488" y="149"/>
                    <a:pt x="489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0" y="149"/>
                    <a:pt x="490" y="149"/>
                  </a:cubicBezTo>
                  <a:cubicBezTo>
                    <a:pt x="490" y="149"/>
                    <a:pt x="491" y="149"/>
                    <a:pt x="492" y="148"/>
                  </a:cubicBezTo>
                  <a:cubicBezTo>
                    <a:pt x="492" y="148"/>
                    <a:pt x="493" y="148"/>
                    <a:pt x="495" y="148"/>
                  </a:cubicBezTo>
                  <a:cubicBezTo>
                    <a:pt x="496" y="148"/>
                    <a:pt x="496" y="148"/>
                    <a:pt x="497" y="148"/>
                  </a:cubicBezTo>
                  <a:cubicBezTo>
                    <a:pt x="497" y="148"/>
                    <a:pt x="498" y="148"/>
                    <a:pt x="499" y="148"/>
                  </a:cubicBezTo>
                  <a:cubicBezTo>
                    <a:pt x="500" y="148"/>
                    <a:pt x="501" y="148"/>
                    <a:pt x="502" y="148"/>
                  </a:cubicBezTo>
                  <a:cubicBezTo>
                    <a:pt x="507" y="148"/>
                    <a:pt x="514" y="147"/>
                    <a:pt x="518" y="147"/>
                  </a:cubicBezTo>
                  <a:cubicBezTo>
                    <a:pt x="520" y="147"/>
                    <a:pt x="521" y="147"/>
                    <a:pt x="521" y="147"/>
                  </a:cubicBezTo>
                  <a:cubicBezTo>
                    <a:pt x="522" y="147"/>
                    <a:pt x="522" y="147"/>
                    <a:pt x="523" y="147"/>
                  </a:cubicBezTo>
                  <a:cubicBezTo>
                    <a:pt x="525" y="148"/>
                    <a:pt x="524" y="148"/>
                    <a:pt x="528" y="149"/>
                  </a:cubicBezTo>
                  <a:cubicBezTo>
                    <a:pt x="533" y="150"/>
                    <a:pt x="532" y="151"/>
                    <a:pt x="527" y="151"/>
                  </a:cubicBezTo>
                  <a:cubicBezTo>
                    <a:pt x="522" y="152"/>
                    <a:pt x="518" y="152"/>
                    <a:pt x="518" y="153"/>
                  </a:cubicBezTo>
                  <a:cubicBezTo>
                    <a:pt x="519" y="153"/>
                    <a:pt x="516" y="153"/>
                    <a:pt x="513" y="153"/>
                  </a:cubicBezTo>
                  <a:cubicBezTo>
                    <a:pt x="511" y="153"/>
                    <a:pt x="508" y="153"/>
                    <a:pt x="505" y="153"/>
                  </a:cubicBezTo>
                  <a:cubicBezTo>
                    <a:pt x="502" y="153"/>
                    <a:pt x="499" y="153"/>
                    <a:pt x="495" y="153"/>
                  </a:cubicBezTo>
                  <a:cubicBezTo>
                    <a:pt x="489" y="153"/>
                    <a:pt x="481" y="153"/>
                    <a:pt x="476" y="154"/>
                  </a:cubicBezTo>
                  <a:cubicBezTo>
                    <a:pt x="468" y="155"/>
                    <a:pt x="472" y="158"/>
                    <a:pt x="473" y="159"/>
                  </a:cubicBezTo>
                  <a:cubicBezTo>
                    <a:pt x="474" y="160"/>
                    <a:pt x="484" y="162"/>
                    <a:pt x="477" y="165"/>
                  </a:cubicBezTo>
                  <a:cubicBezTo>
                    <a:pt x="475" y="166"/>
                    <a:pt x="472" y="166"/>
                    <a:pt x="469" y="166"/>
                  </a:cubicBezTo>
                  <a:cubicBezTo>
                    <a:pt x="466" y="166"/>
                    <a:pt x="464" y="166"/>
                    <a:pt x="461" y="166"/>
                  </a:cubicBezTo>
                  <a:cubicBezTo>
                    <a:pt x="459" y="166"/>
                    <a:pt x="456" y="166"/>
                    <a:pt x="454" y="166"/>
                  </a:cubicBezTo>
                  <a:cubicBezTo>
                    <a:pt x="451" y="166"/>
                    <a:pt x="448" y="166"/>
                    <a:pt x="447" y="167"/>
                  </a:cubicBezTo>
                  <a:cubicBezTo>
                    <a:pt x="444" y="170"/>
                    <a:pt x="453" y="173"/>
                    <a:pt x="459" y="174"/>
                  </a:cubicBezTo>
                  <a:cubicBezTo>
                    <a:pt x="464" y="174"/>
                    <a:pt x="469" y="175"/>
                    <a:pt x="469" y="176"/>
                  </a:cubicBezTo>
                  <a:cubicBezTo>
                    <a:pt x="470" y="177"/>
                    <a:pt x="460" y="178"/>
                    <a:pt x="450" y="178"/>
                  </a:cubicBezTo>
                  <a:cubicBezTo>
                    <a:pt x="442" y="178"/>
                    <a:pt x="436" y="178"/>
                    <a:pt x="433" y="178"/>
                  </a:cubicBezTo>
                  <a:cubicBezTo>
                    <a:pt x="431" y="178"/>
                    <a:pt x="430" y="178"/>
                    <a:pt x="431" y="178"/>
                  </a:cubicBezTo>
                  <a:cubicBezTo>
                    <a:pt x="432" y="178"/>
                    <a:pt x="432" y="178"/>
                    <a:pt x="431" y="178"/>
                  </a:cubicBezTo>
                  <a:cubicBezTo>
                    <a:pt x="430" y="178"/>
                    <a:pt x="430" y="178"/>
                    <a:pt x="430" y="178"/>
                  </a:cubicBezTo>
                  <a:cubicBezTo>
                    <a:pt x="429" y="178"/>
                    <a:pt x="429" y="178"/>
                    <a:pt x="428" y="178"/>
                  </a:cubicBezTo>
                  <a:cubicBezTo>
                    <a:pt x="428" y="178"/>
                    <a:pt x="427" y="178"/>
                    <a:pt x="427" y="178"/>
                  </a:cubicBezTo>
                  <a:cubicBezTo>
                    <a:pt x="422" y="178"/>
                    <a:pt x="420" y="177"/>
                    <a:pt x="421" y="177"/>
                  </a:cubicBezTo>
                  <a:cubicBezTo>
                    <a:pt x="422" y="177"/>
                    <a:pt x="419" y="177"/>
                    <a:pt x="413" y="177"/>
                  </a:cubicBezTo>
                  <a:cubicBezTo>
                    <a:pt x="410" y="177"/>
                    <a:pt x="405" y="177"/>
                    <a:pt x="401" y="177"/>
                  </a:cubicBezTo>
                  <a:cubicBezTo>
                    <a:pt x="394" y="178"/>
                    <a:pt x="387" y="179"/>
                    <a:pt x="379" y="180"/>
                  </a:cubicBezTo>
                  <a:cubicBezTo>
                    <a:pt x="372" y="181"/>
                    <a:pt x="374" y="181"/>
                    <a:pt x="373" y="181"/>
                  </a:cubicBezTo>
                  <a:cubicBezTo>
                    <a:pt x="373" y="181"/>
                    <a:pt x="371" y="181"/>
                    <a:pt x="367" y="181"/>
                  </a:cubicBezTo>
                  <a:cubicBezTo>
                    <a:pt x="363" y="181"/>
                    <a:pt x="361" y="180"/>
                    <a:pt x="359" y="180"/>
                  </a:cubicBezTo>
                  <a:cubicBezTo>
                    <a:pt x="355" y="179"/>
                    <a:pt x="352" y="179"/>
                    <a:pt x="352" y="179"/>
                  </a:cubicBezTo>
                  <a:cubicBezTo>
                    <a:pt x="350" y="179"/>
                    <a:pt x="348" y="180"/>
                    <a:pt x="343" y="180"/>
                  </a:cubicBezTo>
                  <a:cubicBezTo>
                    <a:pt x="341" y="180"/>
                    <a:pt x="339" y="181"/>
                    <a:pt x="338" y="181"/>
                  </a:cubicBezTo>
                  <a:cubicBezTo>
                    <a:pt x="334" y="181"/>
                    <a:pt x="332" y="180"/>
                    <a:pt x="334" y="180"/>
                  </a:cubicBezTo>
                  <a:cubicBezTo>
                    <a:pt x="335" y="180"/>
                    <a:pt x="333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30" y="179"/>
                    <a:pt x="330" y="179"/>
                    <a:pt x="330" y="179"/>
                  </a:cubicBezTo>
                  <a:cubicBezTo>
                    <a:pt x="327" y="179"/>
                    <a:pt x="315" y="177"/>
                    <a:pt x="319" y="174"/>
                  </a:cubicBezTo>
                  <a:cubicBezTo>
                    <a:pt x="323" y="171"/>
                    <a:pt x="330" y="169"/>
                    <a:pt x="324" y="168"/>
                  </a:cubicBezTo>
                  <a:cubicBezTo>
                    <a:pt x="322" y="168"/>
                    <a:pt x="320" y="168"/>
                    <a:pt x="319" y="168"/>
                  </a:cubicBezTo>
                  <a:cubicBezTo>
                    <a:pt x="316" y="168"/>
                    <a:pt x="314" y="168"/>
                    <a:pt x="315" y="168"/>
                  </a:cubicBezTo>
                  <a:cubicBezTo>
                    <a:pt x="316" y="169"/>
                    <a:pt x="316" y="169"/>
                    <a:pt x="315" y="169"/>
                  </a:cubicBezTo>
                  <a:cubicBezTo>
                    <a:pt x="315" y="169"/>
                    <a:pt x="315" y="169"/>
                    <a:pt x="314" y="169"/>
                  </a:cubicBezTo>
                  <a:cubicBezTo>
                    <a:pt x="313" y="169"/>
                    <a:pt x="312" y="169"/>
                    <a:pt x="312" y="169"/>
                  </a:cubicBezTo>
                  <a:cubicBezTo>
                    <a:pt x="312" y="169"/>
                    <a:pt x="311" y="168"/>
                    <a:pt x="310" y="168"/>
                  </a:cubicBezTo>
                  <a:cubicBezTo>
                    <a:pt x="309" y="168"/>
                    <a:pt x="308" y="169"/>
                    <a:pt x="306" y="169"/>
                  </a:cubicBezTo>
                  <a:cubicBezTo>
                    <a:pt x="304" y="169"/>
                    <a:pt x="304" y="170"/>
                    <a:pt x="303" y="172"/>
                  </a:cubicBezTo>
                  <a:cubicBezTo>
                    <a:pt x="302" y="173"/>
                    <a:pt x="304" y="175"/>
                    <a:pt x="307" y="176"/>
                  </a:cubicBezTo>
                  <a:cubicBezTo>
                    <a:pt x="310" y="177"/>
                    <a:pt x="311" y="179"/>
                    <a:pt x="310" y="179"/>
                  </a:cubicBezTo>
                  <a:cubicBezTo>
                    <a:pt x="308" y="179"/>
                    <a:pt x="310" y="180"/>
                    <a:pt x="315" y="181"/>
                  </a:cubicBezTo>
                  <a:cubicBezTo>
                    <a:pt x="316" y="182"/>
                    <a:pt x="316" y="182"/>
                    <a:pt x="316" y="182"/>
                  </a:cubicBezTo>
                  <a:cubicBezTo>
                    <a:pt x="316" y="182"/>
                    <a:pt x="315" y="182"/>
                    <a:pt x="314" y="182"/>
                  </a:cubicBezTo>
                  <a:cubicBezTo>
                    <a:pt x="313" y="182"/>
                    <a:pt x="313" y="182"/>
                    <a:pt x="313" y="182"/>
                  </a:cubicBezTo>
                  <a:cubicBezTo>
                    <a:pt x="306" y="182"/>
                    <a:pt x="307" y="184"/>
                    <a:pt x="306" y="184"/>
                  </a:cubicBezTo>
                  <a:cubicBezTo>
                    <a:pt x="306" y="184"/>
                    <a:pt x="306" y="184"/>
                    <a:pt x="306" y="184"/>
                  </a:cubicBezTo>
                  <a:cubicBezTo>
                    <a:pt x="305" y="183"/>
                    <a:pt x="304" y="183"/>
                    <a:pt x="304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3" y="183"/>
                    <a:pt x="303" y="183"/>
                    <a:pt x="303" y="183"/>
                  </a:cubicBezTo>
                  <a:cubicBezTo>
                    <a:pt x="302" y="183"/>
                    <a:pt x="299" y="183"/>
                    <a:pt x="295" y="182"/>
                  </a:cubicBezTo>
                  <a:cubicBezTo>
                    <a:pt x="294" y="182"/>
                    <a:pt x="293" y="182"/>
                    <a:pt x="292" y="182"/>
                  </a:cubicBezTo>
                  <a:cubicBezTo>
                    <a:pt x="287" y="182"/>
                    <a:pt x="279" y="183"/>
                    <a:pt x="268" y="185"/>
                  </a:cubicBezTo>
                  <a:cubicBezTo>
                    <a:pt x="256" y="187"/>
                    <a:pt x="260" y="191"/>
                    <a:pt x="258" y="192"/>
                  </a:cubicBezTo>
                  <a:cubicBezTo>
                    <a:pt x="256" y="192"/>
                    <a:pt x="257" y="192"/>
                    <a:pt x="256" y="192"/>
                  </a:cubicBezTo>
                  <a:cubicBezTo>
                    <a:pt x="256" y="192"/>
                    <a:pt x="255" y="192"/>
                    <a:pt x="255" y="192"/>
                  </a:cubicBezTo>
                  <a:cubicBezTo>
                    <a:pt x="254" y="192"/>
                    <a:pt x="254" y="192"/>
                    <a:pt x="253" y="192"/>
                  </a:cubicBezTo>
                  <a:cubicBezTo>
                    <a:pt x="253" y="192"/>
                    <a:pt x="253" y="192"/>
                    <a:pt x="255" y="192"/>
                  </a:cubicBezTo>
                  <a:cubicBezTo>
                    <a:pt x="257" y="193"/>
                    <a:pt x="246" y="193"/>
                    <a:pt x="235" y="196"/>
                  </a:cubicBezTo>
                  <a:cubicBezTo>
                    <a:pt x="225" y="198"/>
                    <a:pt x="214" y="201"/>
                    <a:pt x="207" y="201"/>
                  </a:cubicBezTo>
                  <a:cubicBezTo>
                    <a:pt x="206" y="201"/>
                    <a:pt x="206" y="201"/>
                    <a:pt x="206" y="201"/>
                  </a:cubicBezTo>
                  <a:cubicBezTo>
                    <a:pt x="203" y="201"/>
                    <a:pt x="201" y="201"/>
                    <a:pt x="199" y="201"/>
                  </a:cubicBezTo>
                  <a:cubicBezTo>
                    <a:pt x="196" y="201"/>
                    <a:pt x="195" y="201"/>
                    <a:pt x="196" y="202"/>
                  </a:cubicBezTo>
                  <a:cubicBezTo>
                    <a:pt x="197" y="203"/>
                    <a:pt x="190" y="204"/>
                    <a:pt x="180" y="204"/>
                  </a:cubicBezTo>
                  <a:cubicBezTo>
                    <a:pt x="180" y="204"/>
                    <a:pt x="179" y="204"/>
                    <a:pt x="179" y="204"/>
                  </a:cubicBezTo>
                  <a:cubicBezTo>
                    <a:pt x="179" y="204"/>
                    <a:pt x="178" y="204"/>
                    <a:pt x="178" y="204"/>
                  </a:cubicBezTo>
                  <a:cubicBezTo>
                    <a:pt x="168" y="204"/>
                    <a:pt x="161" y="205"/>
                    <a:pt x="163" y="205"/>
                  </a:cubicBezTo>
                  <a:cubicBezTo>
                    <a:pt x="164" y="205"/>
                    <a:pt x="165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4" y="205"/>
                    <a:pt x="164" y="205"/>
                    <a:pt x="164" y="205"/>
                  </a:cubicBezTo>
                  <a:cubicBezTo>
                    <a:pt x="163" y="205"/>
                    <a:pt x="162" y="206"/>
                    <a:pt x="163" y="206"/>
                  </a:cubicBezTo>
                  <a:cubicBezTo>
                    <a:pt x="164" y="206"/>
                    <a:pt x="165" y="206"/>
                    <a:pt x="164" y="207"/>
                  </a:cubicBezTo>
                  <a:cubicBezTo>
                    <a:pt x="162" y="207"/>
                    <a:pt x="163" y="207"/>
                    <a:pt x="164" y="207"/>
                  </a:cubicBezTo>
                  <a:cubicBezTo>
                    <a:pt x="165" y="208"/>
                    <a:pt x="172" y="208"/>
                    <a:pt x="181" y="208"/>
                  </a:cubicBezTo>
                  <a:cubicBezTo>
                    <a:pt x="189" y="209"/>
                    <a:pt x="193" y="213"/>
                    <a:pt x="199" y="215"/>
                  </a:cubicBezTo>
                  <a:cubicBezTo>
                    <a:pt x="204" y="217"/>
                    <a:pt x="207" y="218"/>
                    <a:pt x="207" y="218"/>
                  </a:cubicBezTo>
                  <a:cubicBezTo>
                    <a:pt x="207" y="218"/>
                    <a:pt x="207" y="218"/>
                    <a:pt x="207" y="218"/>
                  </a:cubicBezTo>
                  <a:cubicBezTo>
                    <a:pt x="206" y="218"/>
                    <a:pt x="206" y="218"/>
                    <a:pt x="206" y="218"/>
                  </a:cubicBezTo>
                  <a:cubicBezTo>
                    <a:pt x="205" y="218"/>
                    <a:pt x="205" y="222"/>
                    <a:pt x="191" y="225"/>
                  </a:cubicBezTo>
                  <a:cubicBezTo>
                    <a:pt x="187" y="225"/>
                    <a:pt x="183" y="226"/>
                    <a:pt x="176" y="226"/>
                  </a:cubicBezTo>
                  <a:cubicBezTo>
                    <a:pt x="170" y="226"/>
                    <a:pt x="161" y="225"/>
                    <a:pt x="150" y="225"/>
                  </a:cubicBezTo>
                  <a:cubicBezTo>
                    <a:pt x="149" y="225"/>
                    <a:pt x="146" y="225"/>
                    <a:pt x="144" y="225"/>
                  </a:cubicBezTo>
                  <a:cubicBezTo>
                    <a:pt x="138" y="225"/>
                    <a:pt x="131" y="225"/>
                    <a:pt x="124" y="225"/>
                  </a:cubicBezTo>
                  <a:cubicBezTo>
                    <a:pt x="110" y="226"/>
                    <a:pt x="110" y="232"/>
                    <a:pt x="108" y="237"/>
                  </a:cubicBezTo>
                  <a:cubicBezTo>
                    <a:pt x="106" y="241"/>
                    <a:pt x="104" y="244"/>
                    <a:pt x="105" y="244"/>
                  </a:cubicBezTo>
                  <a:cubicBezTo>
                    <a:pt x="105" y="244"/>
                    <a:pt x="105" y="244"/>
                    <a:pt x="105" y="244"/>
                  </a:cubicBezTo>
                  <a:cubicBezTo>
                    <a:pt x="106" y="244"/>
                    <a:pt x="107" y="244"/>
                    <a:pt x="107" y="244"/>
                  </a:cubicBezTo>
                  <a:cubicBezTo>
                    <a:pt x="108" y="244"/>
                    <a:pt x="108" y="244"/>
                    <a:pt x="108" y="244"/>
                  </a:cubicBezTo>
                  <a:cubicBezTo>
                    <a:pt x="108" y="244"/>
                    <a:pt x="108" y="245"/>
                    <a:pt x="107" y="245"/>
                  </a:cubicBezTo>
                  <a:cubicBezTo>
                    <a:pt x="106" y="245"/>
                    <a:pt x="106" y="245"/>
                    <a:pt x="107" y="245"/>
                  </a:cubicBezTo>
                  <a:cubicBezTo>
                    <a:pt x="107" y="245"/>
                    <a:pt x="107" y="245"/>
                    <a:pt x="108" y="245"/>
                  </a:cubicBezTo>
                  <a:cubicBezTo>
                    <a:pt x="108" y="245"/>
                    <a:pt x="108" y="245"/>
                    <a:pt x="108" y="245"/>
                  </a:cubicBezTo>
                  <a:cubicBezTo>
                    <a:pt x="110" y="245"/>
                    <a:pt x="110" y="247"/>
                    <a:pt x="109" y="248"/>
                  </a:cubicBezTo>
                  <a:cubicBezTo>
                    <a:pt x="109" y="250"/>
                    <a:pt x="114" y="251"/>
                    <a:pt x="123" y="251"/>
                  </a:cubicBezTo>
                  <a:cubicBezTo>
                    <a:pt x="128" y="251"/>
                    <a:pt x="132" y="251"/>
                    <a:pt x="138" y="252"/>
                  </a:cubicBezTo>
                  <a:cubicBezTo>
                    <a:pt x="140" y="252"/>
                    <a:pt x="142" y="255"/>
                    <a:pt x="149" y="255"/>
                  </a:cubicBezTo>
                  <a:cubicBezTo>
                    <a:pt x="149" y="255"/>
                    <a:pt x="149" y="255"/>
                    <a:pt x="149" y="255"/>
                  </a:cubicBezTo>
                  <a:cubicBezTo>
                    <a:pt x="152" y="255"/>
                    <a:pt x="159" y="252"/>
                    <a:pt x="163" y="252"/>
                  </a:cubicBezTo>
                  <a:cubicBezTo>
                    <a:pt x="178" y="251"/>
                    <a:pt x="185" y="252"/>
                    <a:pt x="195" y="251"/>
                  </a:cubicBezTo>
                  <a:cubicBezTo>
                    <a:pt x="201" y="250"/>
                    <a:pt x="204" y="249"/>
                    <a:pt x="207" y="248"/>
                  </a:cubicBezTo>
                  <a:cubicBezTo>
                    <a:pt x="213" y="246"/>
                    <a:pt x="209" y="242"/>
                    <a:pt x="216" y="239"/>
                  </a:cubicBezTo>
                  <a:cubicBezTo>
                    <a:pt x="221" y="237"/>
                    <a:pt x="228" y="236"/>
                    <a:pt x="232" y="235"/>
                  </a:cubicBezTo>
                  <a:cubicBezTo>
                    <a:pt x="236" y="234"/>
                    <a:pt x="244" y="232"/>
                    <a:pt x="248" y="231"/>
                  </a:cubicBezTo>
                  <a:cubicBezTo>
                    <a:pt x="253" y="229"/>
                    <a:pt x="247" y="226"/>
                    <a:pt x="258" y="225"/>
                  </a:cubicBezTo>
                  <a:cubicBezTo>
                    <a:pt x="259" y="225"/>
                    <a:pt x="260" y="225"/>
                    <a:pt x="260" y="225"/>
                  </a:cubicBezTo>
                  <a:cubicBezTo>
                    <a:pt x="264" y="225"/>
                    <a:pt x="268" y="225"/>
                    <a:pt x="272" y="226"/>
                  </a:cubicBezTo>
                  <a:cubicBezTo>
                    <a:pt x="276" y="227"/>
                    <a:pt x="279" y="227"/>
                    <a:pt x="282" y="227"/>
                  </a:cubicBezTo>
                  <a:cubicBezTo>
                    <a:pt x="282" y="227"/>
                    <a:pt x="282" y="227"/>
                    <a:pt x="282" y="227"/>
                  </a:cubicBezTo>
                  <a:cubicBezTo>
                    <a:pt x="292" y="227"/>
                    <a:pt x="298" y="224"/>
                    <a:pt x="309" y="223"/>
                  </a:cubicBezTo>
                  <a:cubicBezTo>
                    <a:pt x="312" y="223"/>
                    <a:pt x="315" y="223"/>
                    <a:pt x="318" y="223"/>
                  </a:cubicBezTo>
                  <a:cubicBezTo>
                    <a:pt x="333" y="223"/>
                    <a:pt x="338" y="226"/>
                    <a:pt x="350" y="229"/>
                  </a:cubicBezTo>
                  <a:cubicBezTo>
                    <a:pt x="363" y="233"/>
                    <a:pt x="374" y="235"/>
                    <a:pt x="386" y="237"/>
                  </a:cubicBezTo>
                  <a:cubicBezTo>
                    <a:pt x="401" y="239"/>
                    <a:pt x="399" y="241"/>
                    <a:pt x="406" y="245"/>
                  </a:cubicBezTo>
                  <a:cubicBezTo>
                    <a:pt x="407" y="245"/>
                    <a:pt x="398" y="248"/>
                    <a:pt x="405" y="248"/>
                  </a:cubicBezTo>
                  <a:cubicBezTo>
                    <a:pt x="406" y="248"/>
                    <a:pt x="407" y="248"/>
                    <a:pt x="408" y="248"/>
                  </a:cubicBezTo>
                  <a:cubicBezTo>
                    <a:pt x="414" y="248"/>
                    <a:pt x="418" y="243"/>
                    <a:pt x="419" y="242"/>
                  </a:cubicBezTo>
                  <a:cubicBezTo>
                    <a:pt x="421" y="241"/>
                    <a:pt x="408" y="240"/>
                    <a:pt x="417" y="238"/>
                  </a:cubicBezTo>
                  <a:cubicBezTo>
                    <a:pt x="417" y="237"/>
                    <a:pt x="418" y="237"/>
                    <a:pt x="419" y="237"/>
                  </a:cubicBezTo>
                  <a:cubicBezTo>
                    <a:pt x="421" y="237"/>
                    <a:pt x="424" y="238"/>
                    <a:pt x="426" y="238"/>
                  </a:cubicBezTo>
                  <a:cubicBezTo>
                    <a:pt x="427" y="238"/>
                    <a:pt x="428" y="238"/>
                    <a:pt x="428" y="238"/>
                  </a:cubicBezTo>
                  <a:cubicBezTo>
                    <a:pt x="431" y="238"/>
                    <a:pt x="430" y="237"/>
                    <a:pt x="421" y="236"/>
                  </a:cubicBezTo>
                  <a:cubicBezTo>
                    <a:pt x="409" y="234"/>
                    <a:pt x="391" y="231"/>
                    <a:pt x="378" y="228"/>
                  </a:cubicBezTo>
                  <a:cubicBezTo>
                    <a:pt x="371" y="226"/>
                    <a:pt x="365" y="224"/>
                    <a:pt x="361" y="222"/>
                  </a:cubicBezTo>
                  <a:cubicBezTo>
                    <a:pt x="357" y="219"/>
                    <a:pt x="364" y="218"/>
                    <a:pt x="369" y="218"/>
                  </a:cubicBezTo>
                  <a:cubicBezTo>
                    <a:pt x="372" y="218"/>
                    <a:pt x="374" y="218"/>
                    <a:pt x="375" y="219"/>
                  </a:cubicBezTo>
                  <a:cubicBezTo>
                    <a:pt x="375" y="219"/>
                    <a:pt x="375" y="219"/>
                    <a:pt x="376" y="219"/>
                  </a:cubicBezTo>
                  <a:cubicBezTo>
                    <a:pt x="377" y="219"/>
                    <a:pt x="378" y="219"/>
                    <a:pt x="379" y="219"/>
                  </a:cubicBezTo>
                  <a:cubicBezTo>
                    <a:pt x="380" y="219"/>
                    <a:pt x="381" y="218"/>
                    <a:pt x="383" y="218"/>
                  </a:cubicBezTo>
                  <a:cubicBezTo>
                    <a:pt x="384" y="218"/>
                    <a:pt x="386" y="219"/>
                    <a:pt x="388" y="219"/>
                  </a:cubicBezTo>
                  <a:cubicBezTo>
                    <a:pt x="395" y="221"/>
                    <a:pt x="397" y="223"/>
                    <a:pt x="395" y="223"/>
                  </a:cubicBezTo>
                  <a:cubicBezTo>
                    <a:pt x="393" y="223"/>
                    <a:pt x="399" y="224"/>
                    <a:pt x="407" y="225"/>
                  </a:cubicBezTo>
                  <a:cubicBezTo>
                    <a:pt x="415" y="226"/>
                    <a:pt x="419" y="227"/>
                    <a:pt x="420" y="227"/>
                  </a:cubicBezTo>
                  <a:cubicBezTo>
                    <a:pt x="420" y="227"/>
                    <a:pt x="420" y="227"/>
                    <a:pt x="420" y="227"/>
                  </a:cubicBezTo>
                  <a:cubicBezTo>
                    <a:pt x="421" y="227"/>
                    <a:pt x="426" y="228"/>
                    <a:pt x="431" y="229"/>
                  </a:cubicBezTo>
                  <a:cubicBezTo>
                    <a:pt x="434" y="229"/>
                    <a:pt x="437" y="230"/>
                    <a:pt x="441" y="231"/>
                  </a:cubicBezTo>
                  <a:cubicBezTo>
                    <a:pt x="443" y="232"/>
                    <a:pt x="446" y="239"/>
                    <a:pt x="449" y="239"/>
                  </a:cubicBezTo>
                  <a:cubicBezTo>
                    <a:pt x="455" y="239"/>
                    <a:pt x="462" y="244"/>
                    <a:pt x="468" y="245"/>
                  </a:cubicBezTo>
                  <a:cubicBezTo>
                    <a:pt x="471" y="246"/>
                    <a:pt x="475" y="246"/>
                    <a:pt x="479" y="246"/>
                  </a:cubicBezTo>
                  <a:cubicBezTo>
                    <a:pt x="477" y="246"/>
                    <a:pt x="475" y="247"/>
                    <a:pt x="473" y="248"/>
                  </a:cubicBezTo>
                  <a:cubicBezTo>
                    <a:pt x="469" y="250"/>
                    <a:pt x="479" y="252"/>
                    <a:pt x="481" y="252"/>
                  </a:cubicBezTo>
                  <a:cubicBezTo>
                    <a:pt x="481" y="252"/>
                    <a:pt x="481" y="252"/>
                    <a:pt x="481" y="252"/>
                  </a:cubicBezTo>
                  <a:cubicBezTo>
                    <a:pt x="481" y="252"/>
                    <a:pt x="481" y="252"/>
                    <a:pt x="482" y="252"/>
                  </a:cubicBezTo>
                  <a:cubicBezTo>
                    <a:pt x="482" y="252"/>
                    <a:pt x="483" y="252"/>
                    <a:pt x="485" y="252"/>
                  </a:cubicBezTo>
                  <a:cubicBezTo>
                    <a:pt x="485" y="253"/>
                    <a:pt x="486" y="253"/>
                    <a:pt x="487" y="253"/>
                  </a:cubicBezTo>
                  <a:cubicBezTo>
                    <a:pt x="487" y="253"/>
                    <a:pt x="488" y="253"/>
                    <a:pt x="488" y="253"/>
                  </a:cubicBezTo>
                  <a:cubicBezTo>
                    <a:pt x="488" y="253"/>
                    <a:pt x="489" y="252"/>
                    <a:pt x="490" y="252"/>
                  </a:cubicBezTo>
                  <a:cubicBezTo>
                    <a:pt x="490" y="252"/>
                    <a:pt x="491" y="252"/>
                    <a:pt x="492" y="253"/>
                  </a:cubicBezTo>
                  <a:cubicBezTo>
                    <a:pt x="493" y="253"/>
                    <a:pt x="493" y="253"/>
                    <a:pt x="493" y="253"/>
                  </a:cubicBezTo>
                  <a:cubicBezTo>
                    <a:pt x="494" y="253"/>
                    <a:pt x="494" y="252"/>
                    <a:pt x="493" y="251"/>
                  </a:cubicBezTo>
                  <a:cubicBezTo>
                    <a:pt x="492" y="250"/>
                    <a:pt x="492" y="250"/>
                    <a:pt x="494" y="250"/>
                  </a:cubicBezTo>
                  <a:cubicBezTo>
                    <a:pt x="494" y="250"/>
                    <a:pt x="494" y="250"/>
                    <a:pt x="494" y="250"/>
                  </a:cubicBezTo>
                  <a:cubicBezTo>
                    <a:pt x="495" y="250"/>
                    <a:pt x="495" y="250"/>
                    <a:pt x="495" y="250"/>
                  </a:cubicBezTo>
                  <a:cubicBezTo>
                    <a:pt x="497" y="250"/>
                    <a:pt x="497" y="250"/>
                    <a:pt x="495" y="249"/>
                  </a:cubicBezTo>
                  <a:cubicBezTo>
                    <a:pt x="494" y="249"/>
                    <a:pt x="495" y="248"/>
                    <a:pt x="497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498" y="248"/>
                    <a:pt x="498" y="248"/>
                    <a:pt x="498" y="248"/>
                  </a:cubicBezTo>
                  <a:cubicBezTo>
                    <a:pt x="502" y="248"/>
                    <a:pt x="503" y="247"/>
                    <a:pt x="498" y="246"/>
                  </a:cubicBezTo>
                  <a:cubicBezTo>
                    <a:pt x="493" y="244"/>
                    <a:pt x="491" y="244"/>
                    <a:pt x="490" y="243"/>
                  </a:cubicBezTo>
                  <a:cubicBezTo>
                    <a:pt x="489" y="243"/>
                    <a:pt x="490" y="242"/>
                    <a:pt x="490" y="242"/>
                  </a:cubicBezTo>
                  <a:cubicBezTo>
                    <a:pt x="491" y="242"/>
                    <a:pt x="491" y="242"/>
                    <a:pt x="491" y="242"/>
                  </a:cubicBezTo>
                  <a:cubicBezTo>
                    <a:pt x="491" y="242"/>
                    <a:pt x="488" y="241"/>
                    <a:pt x="486" y="240"/>
                  </a:cubicBezTo>
                  <a:cubicBezTo>
                    <a:pt x="485" y="239"/>
                    <a:pt x="488" y="238"/>
                    <a:pt x="490" y="238"/>
                  </a:cubicBezTo>
                  <a:cubicBezTo>
                    <a:pt x="491" y="238"/>
                    <a:pt x="492" y="238"/>
                    <a:pt x="493" y="238"/>
                  </a:cubicBezTo>
                  <a:cubicBezTo>
                    <a:pt x="494" y="238"/>
                    <a:pt x="495" y="239"/>
                    <a:pt x="496" y="239"/>
                  </a:cubicBezTo>
                  <a:cubicBezTo>
                    <a:pt x="495" y="239"/>
                    <a:pt x="496" y="239"/>
                    <a:pt x="497" y="239"/>
                  </a:cubicBezTo>
                  <a:cubicBezTo>
                    <a:pt x="497" y="239"/>
                    <a:pt x="498" y="239"/>
                    <a:pt x="498" y="239"/>
                  </a:cubicBezTo>
                  <a:cubicBezTo>
                    <a:pt x="499" y="239"/>
                    <a:pt x="500" y="239"/>
                    <a:pt x="500" y="239"/>
                  </a:cubicBezTo>
                  <a:cubicBezTo>
                    <a:pt x="501" y="239"/>
                    <a:pt x="502" y="239"/>
                    <a:pt x="501" y="238"/>
                  </a:cubicBezTo>
                  <a:cubicBezTo>
                    <a:pt x="500" y="238"/>
                    <a:pt x="501" y="238"/>
                    <a:pt x="502" y="238"/>
                  </a:cubicBezTo>
                  <a:cubicBezTo>
                    <a:pt x="502" y="238"/>
                    <a:pt x="502" y="238"/>
                    <a:pt x="503" y="238"/>
                  </a:cubicBezTo>
                  <a:cubicBezTo>
                    <a:pt x="503" y="238"/>
                    <a:pt x="503" y="238"/>
                    <a:pt x="503" y="238"/>
                  </a:cubicBezTo>
                  <a:cubicBezTo>
                    <a:pt x="505" y="238"/>
                    <a:pt x="505" y="238"/>
                    <a:pt x="503" y="237"/>
                  </a:cubicBezTo>
                  <a:cubicBezTo>
                    <a:pt x="500" y="237"/>
                    <a:pt x="506" y="235"/>
                    <a:pt x="517" y="235"/>
                  </a:cubicBezTo>
                  <a:cubicBezTo>
                    <a:pt x="527" y="235"/>
                    <a:pt x="534" y="237"/>
                    <a:pt x="533" y="237"/>
                  </a:cubicBezTo>
                  <a:cubicBezTo>
                    <a:pt x="532" y="237"/>
                    <a:pt x="532" y="238"/>
                    <a:pt x="532" y="238"/>
                  </a:cubicBezTo>
                  <a:cubicBezTo>
                    <a:pt x="533" y="238"/>
                    <a:pt x="537" y="237"/>
                    <a:pt x="544" y="236"/>
                  </a:cubicBezTo>
                  <a:cubicBezTo>
                    <a:pt x="553" y="235"/>
                    <a:pt x="556" y="234"/>
                    <a:pt x="551" y="232"/>
                  </a:cubicBezTo>
                  <a:cubicBezTo>
                    <a:pt x="545" y="230"/>
                    <a:pt x="549" y="226"/>
                    <a:pt x="556" y="222"/>
                  </a:cubicBezTo>
                  <a:cubicBezTo>
                    <a:pt x="563" y="219"/>
                    <a:pt x="570" y="214"/>
                    <a:pt x="578" y="212"/>
                  </a:cubicBezTo>
                  <a:cubicBezTo>
                    <a:pt x="582" y="211"/>
                    <a:pt x="586" y="211"/>
                    <a:pt x="588" y="211"/>
                  </a:cubicBezTo>
                  <a:cubicBezTo>
                    <a:pt x="590" y="211"/>
                    <a:pt x="591" y="211"/>
                    <a:pt x="589" y="212"/>
                  </a:cubicBezTo>
                  <a:cubicBezTo>
                    <a:pt x="585" y="212"/>
                    <a:pt x="588" y="213"/>
                    <a:pt x="597" y="213"/>
                  </a:cubicBezTo>
                  <a:cubicBezTo>
                    <a:pt x="605" y="214"/>
                    <a:pt x="607" y="215"/>
                    <a:pt x="604" y="216"/>
                  </a:cubicBezTo>
                  <a:cubicBezTo>
                    <a:pt x="601" y="216"/>
                    <a:pt x="606" y="217"/>
                    <a:pt x="609" y="218"/>
                  </a:cubicBezTo>
                  <a:cubicBezTo>
                    <a:pt x="611" y="219"/>
                    <a:pt x="612" y="220"/>
                    <a:pt x="620" y="220"/>
                  </a:cubicBezTo>
                  <a:cubicBezTo>
                    <a:pt x="620" y="220"/>
                    <a:pt x="620" y="220"/>
                    <a:pt x="620" y="220"/>
                  </a:cubicBezTo>
                  <a:cubicBezTo>
                    <a:pt x="624" y="220"/>
                    <a:pt x="630" y="219"/>
                    <a:pt x="635" y="218"/>
                  </a:cubicBezTo>
                  <a:cubicBezTo>
                    <a:pt x="642" y="217"/>
                    <a:pt x="640" y="217"/>
                    <a:pt x="632" y="216"/>
                  </a:cubicBezTo>
                  <a:cubicBezTo>
                    <a:pt x="630" y="216"/>
                    <a:pt x="628" y="216"/>
                    <a:pt x="627" y="216"/>
                  </a:cubicBezTo>
                  <a:cubicBezTo>
                    <a:pt x="627" y="216"/>
                    <a:pt x="627" y="216"/>
                    <a:pt x="626" y="216"/>
                  </a:cubicBezTo>
                  <a:cubicBezTo>
                    <a:pt x="625" y="216"/>
                    <a:pt x="624" y="216"/>
                    <a:pt x="621" y="215"/>
                  </a:cubicBezTo>
                  <a:cubicBezTo>
                    <a:pt x="616" y="214"/>
                    <a:pt x="614" y="213"/>
                    <a:pt x="619" y="213"/>
                  </a:cubicBezTo>
                  <a:cubicBezTo>
                    <a:pt x="621" y="212"/>
                    <a:pt x="624" y="212"/>
                    <a:pt x="625" y="212"/>
                  </a:cubicBezTo>
                  <a:cubicBezTo>
                    <a:pt x="626" y="212"/>
                    <a:pt x="626" y="212"/>
                    <a:pt x="626" y="212"/>
                  </a:cubicBezTo>
                  <a:cubicBezTo>
                    <a:pt x="626" y="213"/>
                    <a:pt x="626" y="213"/>
                    <a:pt x="626" y="213"/>
                  </a:cubicBezTo>
                  <a:cubicBezTo>
                    <a:pt x="626" y="213"/>
                    <a:pt x="627" y="212"/>
                    <a:pt x="628" y="212"/>
                  </a:cubicBezTo>
                  <a:cubicBezTo>
                    <a:pt x="629" y="211"/>
                    <a:pt x="638" y="211"/>
                    <a:pt x="648" y="210"/>
                  </a:cubicBezTo>
                  <a:cubicBezTo>
                    <a:pt x="657" y="209"/>
                    <a:pt x="663" y="208"/>
                    <a:pt x="664" y="208"/>
                  </a:cubicBezTo>
                  <a:cubicBezTo>
                    <a:pt x="664" y="208"/>
                    <a:pt x="664" y="208"/>
                    <a:pt x="664" y="208"/>
                  </a:cubicBezTo>
                  <a:cubicBezTo>
                    <a:pt x="664" y="208"/>
                    <a:pt x="666" y="208"/>
                    <a:pt x="668" y="208"/>
                  </a:cubicBezTo>
                  <a:cubicBezTo>
                    <a:pt x="668" y="208"/>
                    <a:pt x="669" y="208"/>
                    <a:pt x="669" y="208"/>
                  </a:cubicBezTo>
                  <a:cubicBezTo>
                    <a:pt x="669" y="208"/>
                    <a:pt x="669" y="208"/>
                    <a:pt x="669" y="208"/>
                  </a:cubicBezTo>
                  <a:cubicBezTo>
                    <a:pt x="672" y="208"/>
                    <a:pt x="672" y="209"/>
                    <a:pt x="670" y="210"/>
                  </a:cubicBezTo>
                  <a:cubicBezTo>
                    <a:pt x="667" y="210"/>
                    <a:pt x="665" y="211"/>
                    <a:pt x="662" y="211"/>
                  </a:cubicBezTo>
                  <a:cubicBezTo>
                    <a:pt x="660" y="211"/>
                    <a:pt x="660" y="211"/>
                    <a:pt x="662" y="212"/>
                  </a:cubicBezTo>
                  <a:cubicBezTo>
                    <a:pt x="664" y="213"/>
                    <a:pt x="664" y="214"/>
                    <a:pt x="662" y="215"/>
                  </a:cubicBezTo>
                  <a:cubicBezTo>
                    <a:pt x="660" y="216"/>
                    <a:pt x="657" y="216"/>
                    <a:pt x="655" y="216"/>
                  </a:cubicBezTo>
                  <a:cubicBezTo>
                    <a:pt x="655" y="216"/>
                    <a:pt x="655" y="216"/>
                    <a:pt x="655" y="216"/>
                  </a:cubicBezTo>
                  <a:cubicBezTo>
                    <a:pt x="654" y="216"/>
                    <a:pt x="654" y="216"/>
                    <a:pt x="653" y="216"/>
                  </a:cubicBezTo>
                  <a:cubicBezTo>
                    <a:pt x="652" y="216"/>
                    <a:pt x="651" y="216"/>
                    <a:pt x="650" y="217"/>
                  </a:cubicBezTo>
                  <a:cubicBezTo>
                    <a:pt x="650" y="217"/>
                    <a:pt x="660" y="219"/>
                    <a:pt x="675" y="222"/>
                  </a:cubicBezTo>
                  <a:cubicBezTo>
                    <a:pt x="705" y="227"/>
                    <a:pt x="736" y="233"/>
                    <a:pt x="683" y="234"/>
                  </a:cubicBezTo>
                  <a:cubicBezTo>
                    <a:pt x="682" y="234"/>
                    <a:pt x="681" y="234"/>
                    <a:pt x="680" y="234"/>
                  </a:cubicBezTo>
                  <a:cubicBezTo>
                    <a:pt x="657" y="234"/>
                    <a:pt x="645" y="231"/>
                    <a:pt x="628" y="231"/>
                  </a:cubicBezTo>
                  <a:cubicBezTo>
                    <a:pt x="614" y="231"/>
                    <a:pt x="605" y="232"/>
                    <a:pt x="593" y="233"/>
                  </a:cubicBezTo>
                  <a:cubicBezTo>
                    <a:pt x="589" y="233"/>
                    <a:pt x="584" y="233"/>
                    <a:pt x="578" y="234"/>
                  </a:cubicBezTo>
                  <a:cubicBezTo>
                    <a:pt x="570" y="234"/>
                    <a:pt x="565" y="235"/>
                    <a:pt x="567" y="235"/>
                  </a:cubicBezTo>
                  <a:cubicBezTo>
                    <a:pt x="569" y="236"/>
                    <a:pt x="569" y="236"/>
                    <a:pt x="565" y="237"/>
                  </a:cubicBezTo>
                  <a:cubicBezTo>
                    <a:pt x="562" y="237"/>
                    <a:pt x="561" y="237"/>
                    <a:pt x="562" y="237"/>
                  </a:cubicBezTo>
                  <a:cubicBezTo>
                    <a:pt x="562" y="237"/>
                    <a:pt x="562" y="237"/>
                    <a:pt x="561" y="237"/>
                  </a:cubicBezTo>
                  <a:cubicBezTo>
                    <a:pt x="561" y="237"/>
                    <a:pt x="560" y="237"/>
                    <a:pt x="560" y="237"/>
                  </a:cubicBezTo>
                  <a:cubicBezTo>
                    <a:pt x="559" y="237"/>
                    <a:pt x="559" y="237"/>
                    <a:pt x="559" y="237"/>
                  </a:cubicBezTo>
                  <a:cubicBezTo>
                    <a:pt x="555" y="237"/>
                    <a:pt x="549" y="237"/>
                    <a:pt x="542" y="238"/>
                  </a:cubicBezTo>
                  <a:cubicBezTo>
                    <a:pt x="530" y="238"/>
                    <a:pt x="532" y="241"/>
                    <a:pt x="535" y="241"/>
                  </a:cubicBezTo>
                  <a:cubicBezTo>
                    <a:pt x="535" y="241"/>
                    <a:pt x="535" y="241"/>
                    <a:pt x="535" y="241"/>
                  </a:cubicBezTo>
                  <a:cubicBezTo>
                    <a:pt x="535" y="241"/>
                    <a:pt x="536" y="241"/>
                    <a:pt x="536" y="241"/>
                  </a:cubicBezTo>
                  <a:cubicBezTo>
                    <a:pt x="538" y="241"/>
                    <a:pt x="540" y="242"/>
                    <a:pt x="540" y="242"/>
                  </a:cubicBezTo>
                  <a:cubicBezTo>
                    <a:pt x="541" y="243"/>
                    <a:pt x="541" y="244"/>
                    <a:pt x="540" y="244"/>
                  </a:cubicBezTo>
                  <a:cubicBezTo>
                    <a:pt x="538" y="244"/>
                    <a:pt x="538" y="245"/>
                    <a:pt x="538" y="245"/>
                  </a:cubicBezTo>
                  <a:cubicBezTo>
                    <a:pt x="539" y="245"/>
                    <a:pt x="539" y="245"/>
                    <a:pt x="538" y="245"/>
                  </a:cubicBezTo>
                  <a:cubicBezTo>
                    <a:pt x="538" y="245"/>
                    <a:pt x="537" y="245"/>
                    <a:pt x="536" y="245"/>
                  </a:cubicBezTo>
                  <a:cubicBezTo>
                    <a:pt x="536" y="245"/>
                    <a:pt x="535" y="245"/>
                    <a:pt x="535" y="245"/>
                  </a:cubicBezTo>
                  <a:cubicBezTo>
                    <a:pt x="535" y="245"/>
                    <a:pt x="535" y="245"/>
                    <a:pt x="535" y="245"/>
                  </a:cubicBezTo>
                  <a:cubicBezTo>
                    <a:pt x="535" y="245"/>
                    <a:pt x="536" y="246"/>
                    <a:pt x="540" y="248"/>
                  </a:cubicBezTo>
                  <a:cubicBezTo>
                    <a:pt x="545" y="249"/>
                    <a:pt x="548" y="251"/>
                    <a:pt x="547" y="251"/>
                  </a:cubicBezTo>
                  <a:cubicBezTo>
                    <a:pt x="546" y="251"/>
                    <a:pt x="547" y="251"/>
                    <a:pt x="550" y="251"/>
                  </a:cubicBezTo>
                  <a:cubicBezTo>
                    <a:pt x="550" y="251"/>
                    <a:pt x="550" y="251"/>
                    <a:pt x="550" y="251"/>
                  </a:cubicBezTo>
                  <a:cubicBezTo>
                    <a:pt x="550" y="251"/>
                    <a:pt x="551" y="251"/>
                    <a:pt x="551" y="251"/>
                  </a:cubicBezTo>
                  <a:cubicBezTo>
                    <a:pt x="553" y="251"/>
                    <a:pt x="553" y="252"/>
                    <a:pt x="551" y="252"/>
                  </a:cubicBezTo>
                  <a:cubicBezTo>
                    <a:pt x="548" y="252"/>
                    <a:pt x="548" y="252"/>
                    <a:pt x="550" y="252"/>
                  </a:cubicBezTo>
                  <a:cubicBezTo>
                    <a:pt x="551" y="252"/>
                    <a:pt x="551" y="252"/>
                    <a:pt x="551" y="252"/>
                  </a:cubicBezTo>
                  <a:cubicBezTo>
                    <a:pt x="554" y="252"/>
                    <a:pt x="558" y="252"/>
                    <a:pt x="561" y="252"/>
                  </a:cubicBezTo>
                  <a:cubicBezTo>
                    <a:pt x="561" y="252"/>
                    <a:pt x="561" y="252"/>
                    <a:pt x="561" y="252"/>
                  </a:cubicBezTo>
                  <a:cubicBezTo>
                    <a:pt x="563" y="252"/>
                    <a:pt x="566" y="253"/>
                    <a:pt x="569" y="253"/>
                  </a:cubicBezTo>
                  <a:cubicBezTo>
                    <a:pt x="572" y="253"/>
                    <a:pt x="576" y="254"/>
                    <a:pt x="580" y="254"/>
                  </a:cubicBezTo>
                  <a:cubicBezTo>
                    <a:pt x="582" y="254"/>
                    <a:pt x="583" y="254"/>
                    <a:pt x="584" y="254"/>
                  </a:cubicBezTo>
                  <a:cubicBezTo>
                    <a:pt x="591" y="253"/>
                    <a:pt x="598" y="253"/>
                    <a:pt x="603" y="253"/>
                  </a:cubicBezTo>
                  <a:cubicBezTo>
                    <a:pt x="603" y="253"/>
                    <a:pt x="603" y="253"/>
                    <a:pt x="603" y="253"/>
                  </a:cubicBezTo>
                  <a:cubicBezTo>
                    <a:pt x="610" y="253"/>
                    <a:pt x="618" y="254"/>
                    <a:pt x="627" y="254"/>
                  </a:cubicBezTo>
                  <a:cubicBezTo>
                    <a:pt x="629" y="254"/>
                    <a:pt x="630" y="254"/>
                    <a:pt x="631" y="254"/>
                  </a:cubicBezTo>
                  <a:cubicBezTo>
                    <a:pt x="634" y="254"/>
                    <a:pt x="639" y="253"/>
                    <a:pt x="643" y="252"/>
                  </a:cubicBezTo>
                  <a:cubicBezTo>
                    <a:pt x="644" y="252"/>
                    <a:pt x="645" y="252"/>
                    <a:pt x="645" y="252"/>
                  </a:cubicBezTo>
                  <a:cubicBezTo>
                    <a:pt x="651" y="252"/>
                    <a:pt x="653" y="255"/>
                    <a:pt x="651" y="260"/>
                  </a:cubicBezTo>
                  <a:cubicBezTo>
                    <a:pt x="649" y="264"/>
                    <a:pt x="647" y="268"/>
                    <a:pt x="640" y="270"/>
                  </a:cubicBezTo>
                  <a:cubicBezTo>
                    <a:pt x="635" y="272"/>
                    <a:pt x="629" y="273"/>
                    <a:pt x="623" y="273"/>
                  </a:cubicBezTo>
                  <a:cubicBezTo>
                    <a:pt x="620" y="273"/>
                    <a:pt x="618" y="273"/>
                    <a:pt x="617" y="273"/>
                  </a:cubicBezTo>
                  <a:cubicBezTo>
                    <a:pt x="615" y="273"/>
                    <a:pt x="614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3" y="273"/>
                    <a:pt x="613" y="273"/>
                    <a:pt x="613" y="273"/>
                  </a:cubicBezTo>
                  <a:cubicBezTo>
                    <a:pt x="612" y="273"/>
                    <a:pt x="611" y="272"/>
                    <a:pt x="607" y="272"/>
                  </a:cubicBezTo>
                  <a:cubicBezTo>
                    <a:pt x="603" y="271"/>
                    <a:pt x="600" y="271"/>
                    <a:pt x="600" y="271"/>
                  </a:cubicBezTo>
                  <a:cubicBezTo>
                    <a:pt x="600" y="271"/>
                    <a:pt x="600" y="271"/>
                    <a:pt x="600" y="271"/>
                  </a:cubicBezTo>
                  <a:cubicBezTo>
                    <a:pt x="601" y="271"/>
                    <a:pt x="599" y="271"/>
                    <a:pt x="596" y="271"/>
                  </a:cubicBezTo>
                  <a:cubicBezTo>
                    <a:pt x="596" y="271"/>
                    <a:pt x="596" y="271"/>
                    <a:pt x="596" y="271"/>
                  </a:cubicBezTo>
                  <a:cubicBezTo>
                    <a:pt x="594" y="271"/>
                    <a:pt x="594" y="271"/>
                    <a:pt x="594" y="271"/>
                  </a:cubicBezTo>
                  <a:cubicBezTo>
                    <a:pt x="592" y="272"/>
                    <a:pt x="581" y="273"/>
                    <a:pt x="567" y="273"/>
                  </a:cubicBezTo>
                  <a:cubicBezTo>
                    <a:pt x="566" y="273"/>
                    <a:pt x="566" y="273"/>
                    <a:pt x="565" y="273"/>
                  </a:cubicBezTo>
                  <a:cubicBezTo>
                    <a:pt x="546" y="272"/>
                    <a:pt x="526" y="271"/>
                    <a:pt x="508" y="269"/>
                  </a:cubicBezTo>
                  <a:cubicBezTo>
                    <a:pt x="496" y="268"/>
                    <a:pt x="491" y="267"/>
                    <a:pt x="479" y="267"/>
                  </a:cubicBezTo>
                  <a:cubicBezTo>
                    <a:pt x="477" y="267"/>
                    <a:pt x="475" y="267"/>
                    <a:pt x="473" y="267"/>
                  </a:cubicBezTo>
                  <a:cubicBezTo>
                    <a:pt x="446" y="268"/>
                    <a:pt x="473" y="275"/>
                    <a:pt x="451" y="277"/>
                  </a:cubicBezTo>
                  <a:cubicBezTo>
                    <a:pt x="450" y="277"/>
                    <a:pt x="450" y="277"/>
                    <a:pt x="449" y="277"/>
                  </a:cubicBezTo>
                  <a:cubicBezTo>
                    <a:pt x="438" y="277"/>
                    <a:pt x="409" y="271"/>
                    <a:pt x="402" y="270"/>
                  </a:cubicBezTo>
                  <a:cubicBezTo>
                    <a:pt x="389" y="268"/>
                    <a:pt x="371" y="268"/>
                    <a:pt x="354" y="266"/>
                  </a:cubicBezTo>
                  <a:cubicBezTo>
                    <a:pt x="353" y="266"/>
                    <a:pt x="351" y="265"/>
                    <a:pt x="349" y="265"/>
                  </a:cubicBezTo>
                  <a:cubicBezTo>
                    <a:pt x="346" y="265"/>
                    <a:pt x="339" y="264"/>
                    <a:pt x="340" y="262"/>
                  </a:cubicBezTo>
                  <a:cubicBezTo>
                    <a:pt x="341" y="262"/>
                    <a:pt x="344" y="262"/>
                    <a:pt x="343" y="260"/>
                  </a:cubicBezTo>
                  <a:cubicBezTo>
                    <a:pt x="343" y="259"/>
                    <a:pt x="342" y="258"/>
                    <a:pt x="343" y="256"/>
                  </a:cubicBezTo>
                  <a:cubicBezTo>
                    <a:pt x="343" y="253"/>
                    <a:pt x="343" y="252"/>
                    <a:pt x="342" y="252"/>
                  </a:cubicBezTo>
                  <a:cubicBezTo>
                    <a:pt x="342" y="252"/>
                    <a:pt x="342" y="252"/>
                    <a:pt x="342" y="252"/>
                  </a:cubicBezTo>
                  <a:cubicBezTo>
                    <a:pt x="342" y="252"/>
                    <a:pt x="341" y="252"/>
                    <a:pt x="341" y="252"/>
                  </a:cubicBezTo>
                  <a:cubicBezTo>
                    <a:pt x="339" y="252"/>
                    <a:pt x="335" y="252"/>
                    <a:pt x="331" y="252"/>
                  </a:cubicBezTo>
                  <a:cubicBezTo>
                    <a:pt x="326" y="251"/>
                    <a:pt x="319" y="251"/>
                    <a:pt x="312" y="251"/>
                  </a:cubicBezTo>
                  <a:cubicBezTo>
                    <a:pt x="311" y="251"/>
                    <a:pt x="310" y="251"/>
                    <a:pt x="309" y="251"/>
                  </a:cubicBezTo>
                  <a:cubicBezTo>
                    <a:pt x="286" y="251"/>
                    <a:pt x="258" y="253"/>
                    <a:pt x="248" y="253"/>
                  </a:cubicBezTo>
                  <a:cubicBezTo>
                    <a:pt x="235" y="254"/>
                    <a:pt x="203" y="258"/>
                    <a:pt x="179" y="258"/>
                  </a:cubicBezTo>
                  <a:cubicBezTo>
                    <a:pt x="177" y="258"/>
                    <a:pt x="175" y="259"/>
                    <a:pt x="174" y="259"/>
                  </a:cubicBezTo>
                  <a:cubicBezTo>
                    <a:pt x="168" y="259"/>
                    <a:pt x="163" y="258"/>
                    <a:pt x="159" y="258"/>
                  </a:cubicBezTo>
                  <a:cubicBezTo>
                    <a:pt x="155" y="258"/>
                    <a:pt x="151" y="258"/>
                    <a:pt x="149" y="258"/>
                  </a:cubicBezTo>
                  <a:cubicBezTo>
                    <a:pt x="146" y="258"/>
                    <a:pt x="144" y="258"/>
                    <a:pt x="144" y="258"/>
                  </a:cubicBezTo>
                  <a:cubicBezTo>
                    <a:pt x="143" y="259"/>
                    <a:pt x="142" y="260"/>
                    <a:pt x="138" y="262"/>
                  </a:cubicBezTo>
                  <a:cubicBezTo>
                    <a:pt x="131" y="264"/>
                    <a:pt x="121" y="264"/>
                    <a:pt x="114" y="266"/>
                  </a:cubicBezTo>
                  <a:cubicBezTo>
                    <a:pt x="95" y="270"/>
                    <a:pt x="105" y="276"/>
                    <a:pt x="87" y="281"/>
                  </a:cubicBezTo>
                  <a:cubicBezTo>
                    <a:pt x="78" y="284"/>
                    <a:pt x="63" y="285"/>
                    <a:pt x="52" y="287"/>
                  </a:cubicBezTo>
                  <a:cubicBezTo>
                    <a:pt x="42" y="290"/>
                    <a:pt x="38" y="292"/>
                    <a:pt x="29" y="296"/>
                  </a:cubicBezTo>
                  <a:cubicBezTo>
                    <a:pt x="24" y="298"/>
                    <a:pt x="17" y="300"/>
                    <a:pt x="12" y="302"/>
                  </a:cubicBezTo>
                  <a:cubicBezTo>
                    <a:pt x="3" y="306"/>
                    <a:pt x="14" y="312"/>
                    <a:pt x="14" y="317"/>
                  </a:cubicBezTo>
                  <a:cubicBezTo>
                    <a:pt x="14" y="319"/>
                    <a:pt x="13" y="321"/>
                    <a:pt x="12" y="322"/>
                  </a:cubicBezTo>
                  <a:cubicBezTo>
                    <a:pt x="8" y="327"/>
                    <a:pt x="0" y="331"/>
                    <a:pt x="4" y="332"/>
                  </a:cubicBezTo>
                  <a:cubicBezTo>
                    <a:pt x="8" y="334"/>
                    <a:pt x="12" y="335"/>
                    <a:pt x="9" y="335"/>
                  </a:cubicBezTo>
                  <a:cubicBezTo>
                    <a:pt x="7" y="335"/>
                    <a:pt x="5" y="335"/>
                    <a:pt x="5" y="335"/>
                  </a:cubicBezTo>
                  <a:cubicBezTo>
                    <a:pt x="5" y="336"/>
                    <a:pt x="6" y="337"/>
                    <a:pt x="7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8" y="337"/>
                    <a:pt x="8" y="337"/>
                    <a:pt x="9" y="337"/>
                  </a:cubicBezTo>
                  <a:cubicBezTo>
                    <a:pt x="9" y="337"/>
                    <a:pt x="10" y="337"/>
                    <a:pt x="10" y="337"/>
                  </a:cubicBezTo>
                  <a:cubicBezTo>
                    <a:pt x="10" y="337"/>
                    <a:pt x="9" y="337"/>
                    <a:pt x="8" y="337"/>
                  </a:cubicBezTo>
                  <a:cubicBezTo>
                    <a:pt x="8" y="337"/>
                    <a:pt x="8" y="337"/>
                    <a:pt x="8" y="337"/>
                  </a:cubicBezTo>
                  <a:cubicBezTo>
                    <a:pt x="7" y="337"/>
                    <a:pt x="7" y="339"/>
                    <a:pt x="14" y="339"/>
                  </a:cubicBezTo>
                  <a:cubicBezTo>
                    <a:pt x="21" y="340"/>
                    <a:pt x="26" y="340"/>
                    <a:pt x="24" y="340"/>
                  </a:cubicBezTo>
                  <a:cubicBezTo>
                    <a:pt x="22" y="340"/>
                    <a:pt x="21" y="341"/>
                    <a:pt x="24" y="341"/>
                  </a:cubicBezTo>
                  <a:cubicBezTo>
                    <a:pt x="26" y="341"/>
                    <a:pt x="28" y="342"/>
                    <a:pt x="33" y="344"/>
                  </a:cubicBezTo>
                  <a:cubicBezTo>
                    <a:pt x="37" y="345"/>
                    <a:pt x="52" y="348"/>
                    <a:pt x="61" y="352"/>
                  </a:cubicBezTo>
                  <a:cubicBezTo>
                    <a:pt x="66" y="355"/>
                    <a:pt x="72" y="357"/>
                    <a:pt x="85" y="359"/>
                  </a:cubicBezTo>
                  <a:cubicBezTo>
                    <a:pt x="96" y="361"/>
                    <a:pt x="104" y="363"/>
                    <a:pt x="117" y="364"/>
                  </a:cubicBezTo>
                  <a:cubicBezTo>
                    <a:pt x="119" y="365"/>
                    <a:pt x="121" y="365"/>
                    <a:pt x="123" y="365"/>
                  </a:cubicBezTo>
                  <a:cubicBezTo>
                    <a:pt x="131" y="365"/>
                    <a:pt x="135" y="363"/>
                    <a:pt x="144" y="362"/>
                  </a:cubicBezTo>
                  <a:cubicBezTo>
                    <a:pt x="153" y="362"/>
                    <a:pt x="160" y="362"/>
                    <a:pt x="166" y="362"/>
                  </a:cubicBezTo>
                  <a:cubicBezTo>
                    <a:pt x="171" y="362"/>
                    <a:pt x="175" y="362"/>
                    <a:pt x="179" y="362"/>
                  </a:cubicBezTo>
                  <a:cubicBezTo>
                    <a:pt x="184" y="362"/>
                    <a:pt x="188" y="362"/>
                    <a:pt x="193" y="362"/>
                  </a:cubicBezTo>
                  <a:cubicBezTo>
                    <a:pt x="197" y="362"/>
                    <a:pt x="202" y="362"/>
                    <a:pt x="208" y="362"/>
                  </a:cubicBezTo>
                  <a:cubicBezTo>
                    <a:pt x="222" y="362"/>
                    <a:pt x="240" y="357"/>
                    <a:pt x="256" y="357"/>
                  </a:cubicBezTo>
                  <a:cubicBezTo>
                    <a:pt x="259" y="357"/>
                    <a:pt x="261" y="358"/>
                    <a:pt x="263" y="358"/>
                  </a:cubicBezTo>
                  <a:cubicBezTo>
                    <a:pt x="284" y="360"/>
                    <a:pt x="280" y="366"/>
                    <a:pt x="298" y="366"/>
                  </a:cubicBezTo>
                  <a:cubicBezTo>
                    <a:pt x="302" y="366"/>
                    <a:pt x="306" y="365"/>
                    <a:pt x="312" y="365"/>
                  </a:cubicBezTo>
                  <a:cubicBezTo>
                    <a:pt x="317" y="364"/>
                    <a:pt x="321" y="364"/>
                    <a:pt x="324" y="364"/>
                  </a:cubicBezTo>
                  <a:cubicBezTo>
                    <a:pt x="337" y="364"/>
                    <a:pt x="338" y="367"/>
                    <a:pt x="337" y="371"/>
                  </a:cubicBezTo>
                  <a:cubicBezTo>
                    <a:pt x="336" y="375"/>
                    <a:pt x="337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5" y="379"/>
                    <a:pt x="335" y="379"/>
                    <a:pt x="335" y="379"/>
                  </a:cubicBezTo>
                  <a:cubicBezTo>
                    <a:pt x="333" y="379"/>
                    <a:pt x="326" y="382"/>
                    <a:pt x="330" y="385"/>
                  </a:cubicBezTo>
                  <a:cubicBezTo>
                    <a:pt x="332" y="387"/>
                    <a:pt x="337" y="388"/>
                    <a:pt x="344" y="390"/>
                  </a:cubicBezTo>
                  <a:cubicBezTo>
                    <a:pt x="350" y="391"/>
                    <a:pt x="355" y="393"/>
                    <a:pt x="359" y="395"/>
                  </a:cubicBezTo>
                  <a:cubicBezTo>
                    <a:pt x="366" y="398"/>
                    <a:pt x="374" y="402"/>
                    <a:pt x="376" y="406"/>
                  </a:cubicBezTo>
                  <a:cubicBezTo>
                    <a:pt x="378" y="408"/>
                    <a:pt x="379" y="410"/>
                    <a:pt x="380" y="411"/>
                  </a:cubicBezTo>
                  <a:cubicBezTo>
                    <a:pt x="382" y="414"/>
                    <a:pt x="391" y="416"/>
                    <a:pt x="388" y="419"/>
                  </a:cubicBezTo>
                  <a:cubicBezTo>
                    <a:pt x="386" y="422"/>
                    <a:pt x="369" y="423"/>
                    <a:pt x="369" y="425"/>
                  </a:cubicBezTo>
                  <a:cubicBezTo>
                    <a:pt x="368" y="429"/>
                    <a:pt x="362" y="433"/>
                    <a:pt x="360" y="437"/>
                  </a:cubicBezTo>
                  <a:cubicBezTo>
                    <a:pt x="356" y="442"/>
                    <a:pt x="386" y="450"/>
                    <a:pt x="392" y="455"/>
                  </a:cubicBezTo>
                  <a:cubicBezTo>
                    <a:pt x="396" y="459"/>
                    <a:pt x="394" y="465"/>
                    <a:pt x="398" y="468"/>
                  </a:cubicBezTo>
                  <a:cubicBezTo>
                    <a:pt x="400" y="470"/>
                    <a:pt x="414" y="475"/>
                    <a:pt x="416" y="477"/>
                  </a:cubicBezTo>
                  <a:cubicBezTo>
                    <a:pt x="418" y="481"/>
                    <a:pt x="430" y="486"/>
                    <a:pt x="435" y="489"/>
                  </a:cubicBezTo>
                  <a:cubicBezTo>
                    <a:pt x="435" y="490"/>
                    <a:pt x="436" y="492"/>
                    <a:pt x="436" y="494"/>
                  </a:cubicBezTo>
                  <a:cubicBezTo>
                    <a:pt x="436" y="496"/>
                    <a:pt x="445" y="498"/>
                    <a:pt x="456" y="498"/>
                  </a:cubicBezTo>
                  <a:cubicBezTo>
                    <a:pt x="459" y="498"/>
                    <a:pt x="462" y="498"/>
                    <a:pt x="464" y="498"/>
                  </a:cubicBezTo>
                  <a:cubicBezTo>
                    <a:pt x="469" y="498"/>
                    <a:pt x="473" y="498"/>
                    <a:pt x="477" y="498"/>
                  </a:cubicBezTo>
                  <a:cubicBezTo>
                    <a:pt x="485" y="497"/>
                    <a:pt x="493" y="497"/>
                    <a:pt x="501" y="497"/>
                  </a:cubicBezTo>
                  <a:cubicBezTo>
                    <a:pt x="515" y="497"/>
                    <a:pt x="531" y="496"/>
                    <a:pt x="539" y="495"/>
                  </a:cubicBezTo>
                  <a:cubicBezTo>
                    <a:pt x="544" y="494"/>
                    <a:pt x="549" y="494"/>
                    <a:pt x="554" y="493"/>
                  </a:cubicBezTo>
                  <a:cubicBezTo>
                    <a:pt x="570" y="490"/>
                    <a:pt x="579" y="486"/>
                    <a:pt x="591" y="483"/>
                  </a:cubicBezTo>
                  <a:cubicBezTo>
                    <a:pt x="599" y="480"/>
                    <a:pt x="607" y="478"/>
                    <a:pt x="612" y="476"/>
                  </a:cubicBezTo>
                  <a:cubicBezTo>
                    <a:pt x="621" y="472"/>
                    <a:pt x="622" y="468"/>
                    <a:pt x="622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1" y="468"/>
                    <a:pt x="621" y="468"/>
                    <a:pt x="621" y="468"/>
                  </a:cubicBezTo>
                  <a:cubicBezTo>
                    <a:pt x="620" y="468"/>
                    <a:pt x="621" y="466"/>
                    <a:pt x="633" y="465"/>
                  </a:cubicBezTo>
                  <a:cubicBezTo>
                    <a:pt x="640" y="464"/>
                    <a:pt x="648" y="464"/>
                    <a:pt x="653" y="462"/>
                  </a:cubicBezTo>
                  <a:cubicBezTo>
                    <a:pt x="656" y="461"/>
                    <a:pt x="657" y="460"/>
                    <a:pt x="658" y="458"/>
                  </a:cubicBezTo>
                  <a:cubicBezTo>
                    <a:pt x="658" y="456"/>
                    <a:pt x="658" y="454"/>
                    <a:pt x="658" y="454"/>
                  </a:cubicBezTo>
                  <a:cubicBezTo>
                    <a:pt x="658" y="454"/>
                    <a:pt x="658" y="454"/>
                    <a:pt x="658" y="454"/>
                  </a:cubicBezTo>
                  <a:cubicBezTo>
                    <a:pt x="658" y="454"/>
                    <a:pt x="658" y="454"/>
                    <a:pt x="657" y="454"/>
                  </a:cubicBezTo>
                  <a:cubicBezTo>
                    <a:pt x="657" y="454"/>
                    <a:pt x="657" y="455"/>
                    <a:pt x="657" y="455"/>
                  </a:cubicBezTo>
                  <a:cubicBezTo>
                    <a:pt x="657" y="455"/>
                    <a:pt x="655" y="453"/>
                    <a:pt x="653" y="450"/>
                  </a:cubicBezTo>
                  <a:cubicBezTo>
                    <a:pt x="651" y="448"/>
                    <a:pt x="664" y="444"/>
                    <a:pt x="679" y="442"/>
                  </a:cubicBezTo>
                  <a:cubicBezTo>
                    <a:pt x="687" y="440"/>
                    <a:pt x="697" y="438"/>
                    <a:pt x="704" y="437"/>
                  </a:cubicBezTo>
                  <a:cubicBezTo>
                    <a:pt x="718" y="434"/>
                    <a:pt x="730" y="427"/>
                    <a:pt x="731" y="423"/>
                  </a:cubicBezTo>
                  <a:cubicBezTo>
                    <a:pt x="732" y="420"/>
                    <a:pt x="732" y="416"/>
                    <a:pt x="730" y="415"/>
                  </a:cubicBezTo>
                  <a:cubicBezTo>
                    <a:pt x="727" y="411"/>
                    <a:pt x="716" y="409"/>
                    <a:pt x="715" y="405"/>
                  </a:cubicBezTo>
                  <a:cubicBezTo>
                    <a:pt x="715" y="403"/>
                    <a:pt x="713" y="402"/>
                    <a:pt x="712" y="400"/>
                  </a:cubicBezTo>
                  <a:cubicBezTo>
                    <a:pt x="710" y="397"/>
                    <a:pt x="722" y="393"/>
                    <a:pt x="729" y="391"/>
                  </a:cubicBezTo>
                  <a:cubicBezTo>
                    <a:pt x="734" y="389"/>
                    <a:pt x="739" y="388"/>
                    <a:pt x="742" y="387"/>
                  </a:cubicBezTo>
                  <a:cubicBezTo>
                    <a:pt x="757" y="383"/>
                    <a:pt x="772" y="378"/>
                    <a:pt x="790" y="374"/>
                  </a:cubicBezTo>
                  <a:cubicBezTo>
                    <a:pt x="815" y="368"/>
                    <a:pt x="831" y="364"/>
                    <a:pt x="845" y="357"/>
                  </a:cubicBezTo>
                  <a:cubicBezTo>
                    <a:pt x="849" y="355"/>
                    <a:pt x="853" y="353"/>
                    <a:pt x="857" y="351"/>
                  </a:cubicBezTo>
                  <a:cubicBezTo>
                    <a:pt x="863" y="348"/>
                    <a:pt x="867" y="344"/>
                    <a:pt x="867" y="343"/>
                  </a:cubicBezTo>
                  <a:cubicBezTo>
                    <a:pt x="868" y="342"/>
                    <a:pt x="862" y="341"/>
                    <a:pt x="853" y="341"/>
                  </a:cubicBezTo>
                  <a:cubicBezTo>
                    <a:pt x="850" y="341"/>
                    <a:pt x="847" y="341"/>
                    <a:pt x="844" y="341"/>
                  </a:cubicBezTo>
                  <a:cubicBezTo>
                    <a:pt x="836" y="342"/>
                    <a:pt x="827" y="342"/>
                    <a:pt x="819" y="343"/>
                  </a:cubicBezTo>
                  <a:cubicBezTo>
                    <a:pt x="813" y="343"/>
                    <a:pt x="794" y="345"/>
                    <a:pt x="788" y="345"/>
                  </a:cubicBezTo>
                  <a:cubicBezTo>
                    <a:pt x="788" y="345"/>
                    <a:pt x="788" y="345"/>
                    <a:pt x="787" y="345"/>
                  </a:cubicBezTo>
                  <a:cubicBezTo>
                    <a:pt x="781" y="345"/>
                    <a:pt x="777" y="344"/>
                    <a:pt x="772" y="343"/>
                  </a:cubicBezTo>
                  <a:cubicBezTo>
                    <a:pt x="765" y="341"/>
                    <a:pt x="766" y="337"/>
                    <a:pt x="753" y="334"/>
                  </a:cubicBezTo>
                  <a:cubicBezTo>
                    <a:pt x="751" y="334"/>
                    <a:pt x="748" y="333"/>
                    <a:pt x="746" y="333"/>
                  </a:cubicBezTo>
                  <a:cubicBezTo>
                    <a:pt x="733" y="330"/>
                    <a:pt x="723" y="328"/>
                    <a:pt x="721" y="328"/>
                  </a:cubicBezTo>
                  <a:cubicBezTo>
                    <a:pt x="721" y="328"/>
                    <a:pt x="721" y="328"/>
                    <a:pt x="721" y="328"/>
                  </a:cubicBezTo>
                  <a:cubicBezTo>
                    <a:pt x="721" y="328"/>
                    <a:pt x="721" y="328"/>
                    <a:pt x="720" y="328"/>
                  </a:cubicBezTo>
                  <a:cubicBezTo>
                    <a:pt x="719" y="328"/>
                    <a:pt x="712" y="326"/>
                    <a:pt x="704" y="322"/>
                  </a:cubicBezTo>
                  <a:cubicBezTo>
                    <a:pt x="700" y="320"/>
                    <a:pt x="696" y="318"/>
                    <a:pt x="693" y="316"/>
                  </a:cubicBezTo>
                  <a:cubicBezTo>
                    <a:pt x="686" y="312"/>
                    <a:pt x="683" y="308"/>
                    <a:pt x="683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4" y="308"/>
                    <a:pt x="684" y="308"/>
                  </a:cubicBezTo>
                  <a:cubicBezTo>
                    <a:pt x="684" y="308"/>
                    <a:pt x="680" y="306"/>
                    <a:pt x="671" y="304"/>
                  </a:cubicBezTo>
                  <a:cubicBezTo>
                    <a:pt x="661" y="301"/>
                    <a:pt x="661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2" y="299"/>
                    <a:pt x="662" y="299"/>
                    <a:pt x="662" y="299"/>
                  </a:cubicBezTo>
                  <a:cubicBezTo>
                    <a:pt x="663" y="299"/>
                    <a:pt x="655" y="296"/>
                    <a:pt x="645" y="292"/>
                  </a:cubicBezTo>
                  <a:cubicBezTo>
                    <a:pt x="639" y="290"/>
                    <a:pt x="634" y="288"/>
                    <a:pt x="629" y="285"/>
                  </a:cubicBezTo>
                  <a:cubicBezTo>
                    <a:pt x="621" y="281"/>
                    <a:pt x="618" y="278"/>
                    <a:pt x="619" y="278"/>
                  </a:cubicBezTo>
                  <a:cubicBezTo>
                    <a:pt x="619" y="278"/>
                    <a:pt x="619" y="278"/>
                    <a:pt x="619" y="278"/>
                  </a:cubicBezTo>
                  <a:cubicBezTo>
                    <a:pt x="619" y="278"/>
                    <a:pt x="623" y="280"/>
                    <a:pt x="629" y="282"/>
                  </a:cubicBezTo>
                  <a:cubicBezTo>
                    <a:pt x="632" y="283"/>
                    <a:pt x="636" y="283"/>
                    <a:pt x="639" y="283"/>
                  </a:cubicBezTo>
                  <a:cubicBezTo>
                    <a:pt x="642" y="283"/>
                    <a:pt x="645" y="283"/>
                    <a:pt x="646" y="282"/>
                  </a:cubicBezTo>
                  <a:cubicBezTo>
                    <a:pt x="647" y="281"/>
                    <a:pt x="648" y="280"/>
                    <a:pt x="648" y="280"/>
                  </a:cubicBezTo>
                  <a:cubicBezTo>
                    <a:pt x="648" y="280"/>
                    <a:pt x="648" y="280"/>
                    <a:pt x="648" y="281"/>
                  </a:cubicBezTo>
                  <a:cubicBezTo>
                    <a:pt x="648" y="282"/>
                    <a:pt x="659" y="285"/>
                    <a:pt x="666" y="288"/>
                  </a:cubicBezTo>
                  <a:cubicBezTo>
                    <a:pt x="671" y="290"/>
                    <a:pt x="675" y="292"/>
                    <a:pt x="680" y="294"/>
                  </a:cubicBezTo>
                  <a:cubicBezTo>
                    <a:pt x="687" y="296"/>
                    <a:pt x="703" y="299"/>
                    <a:pt x="705" y="303"/>
                  </a:cubicBezTo>
                  <a:cubicBezTo>
                    <a:pt x="709" y="309"/>
                    <a:pt x="718" y="309"/>
                    <a:pt x="731" y="313"/>
                  </a:cubicBezTo>
                  <a:cubicBezTo>
                    <a:pt x="735" y="314"/>
                    <a:pt x="743" y="317"/>
                    <a:pt x="749" y="320"/>
                  </a:cubicBezTo>
                  <a:cubicBezTo>
                    <a:pt x="757" y="324"/>
                    <a:pt x="760" y="330"/>
                    <a:pt x="766" y="334"/>
                  </a:cubicBezTo>
                  <a:cubicBezTo>
                    <a:pt x="768" y="336"/>
                    <a:pt x="771" y="336"/>
                    <a:pt x="778" y="336"/>
                  </a:cubicBezTo>
                  <a:cubicBezTo>
                    <a:pt x="781" y="336"/>
                    <a:pt x="785" y="336"/>
                    <a:pt x="791" y="336"/>
                  </a:cubicBezTo>
                  <a:cubicBezTo>
                    <a:pt x="809" y="335"/>
                    <a:pt x="826" y="332"/>
                    <a:pt x="843" y="330"/>
                  </a:cubicBezTo>
                  <a:cubicBezTo>
                    <a:pt x="872" y="327"/>
                    <a:pt x="883" y="325"/>
                    <a:pt x="907" y="322"/>
                  </a:cubicBezTo>
                  <a:cubicBezTo>
                    <a:pt x="913" y="322"/>
                    <a:pt x="919" y="320"/>
                    <a:pt x="926" y="318"/>
                  </a:cubicBezTo>
                  <a:cubicBezTo>
                    <a:pt x="936" y="316"/>
                    <a:pt x="945" y="314"/>
                    <a:pt x="946" y="312"/>
                  </a:cubicBezTo>
                  <a:cubicBezTo>
                    <a:pt x="947" y="311"/>
                    <a:pt x="951" y="310"/>
                    <a:pt x="952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3" y="310"/>
                    <a:pt x="953" y="310"/>
                    <a:pt x="953" y="310"/>
                  </a:cubicBezTo>
                  <a:cubicBezTo>
                    <a:pt x="955" y="310"/>
                    <a:pt x="965" y="307"/>
                    <a:pt x="965" y="303"/>
                  </a:cubicBezTo>
                  <a:cubicBezTo>
                    <a:pt x="965" y="301"/>
                    <a:pt x="960" y="299"/>
                    <a:pt x="945" y="298"/>
                  </a:cubicBezTo>
                  <a:cubicBezTo>
                    <a:pt x="936" y="298"/>
                    <a:pt x="929" y="297"/>
                    <a:pt x="925" y="295"/>
                  </a:cubicBezTo>
                  <a:cubicBezTo>
                    <a:pt x="922" y="294"/>
                    <a:pt x="919" y="293"/>
                    <a:pt x="915" y="293"/>
                  </a:cubicBezTo>
                  <a:cubicBezTo>
                    <a:pt x="911" y="293"/>
                    <a:pt x="907" y="294"/>
                    <a:pt x="900" y="295"/>
                  </a:cubicBezTo>
                  <a:cubicBezTo>
                    <a:pt x="894" y="297"/>
                    <a:pt x="887" y="298"/>
                    <a:pt x="879" y="298"/>
                  </a:cubicBezTo>
                  <a:cubicBezTo>
                    <a:pt x="874" y="298"/>
                    <a:pt x="869" y="298"/>
                    <a:pt x="864" y="297"/>
                  </a:cubicBezTo>
                  <a:cubicBezTo>
                    <a:pt x="864" y="296"/>
                    <a:pt x="859" y="293"/>
                    <a:pt x="855" y="292"/>
                  </a:cubicBezTo>
                  <a:cubicBezTo>
                    <a:pt x="854" y="291"/>
                    <a:pt x="852" y="290"/>
                    <a:pt x="851" y="290"/>
                  </a:cubicBezTo>
                  <a:cubicBezTo>
                    <a:pt x="850" y="290"/>
                    <a:pt x="849" y="291"/>
                    <a:pt x="848" y="291"/>
                  </a:cubicBezTo>
                  <a:cubicBezTo>
                    <a:pt x="847" y="291"/>
                    <a:pt x="847" y="291"/>
                    <a:pt x="846" y="291"/>
                  </a:cubicBezTo>
                  <a:cubicBezTo>
                    <a:pt x="844" y="291"/>
                    <a:pt x="843" y="291"/>
                    <a:pt x="842" y="290"/>
                  </a:cubicBezTo>
                  <a:cubicBezTo>
                    <a:pt x="837" y="287"/>
                    <a:pt x="825" y="284"/>
                    <a:pt x="820" y="282"/>
                  </a:cubicBezTo>
                  <a:cubicBezTo>
                    <a:pt x="814" y="280"/>
                    <a:pt x="811" y="278"/>
                    <a:pt x="814" y="277"/>
                  </a:cubicBezTo>
                  <a:cubicBezTo>
                    <a:pt x="816" y="276"/>
                    <a:pt x="817" y="276"/>
                    <a:pt x="819" y="276"/>
                  </a:cubicBezTo>
                  <a:cubicBezTo>
                    <a:pt x="819" y="276"/>
                    <a:pt x="819" y="276"/>
                    <a:pt x="819" y="276"/>
                  </a:cubicBezTo>
                  <a:cubicBezTo>
                    <a:pt x="820" y="276"/>
                    <a:pt x="820" y="276"/>
                    <a:pt x="820" y="276"/>
                  </a:cubicBezTo>
                  <a:cubicBezTo>
                    <a:pt x="822" y="276"/>
                    <a:pt x="823" y="276"/>
                    <a:pt x="823" y="275"/>
                  </a:cubicBezTo>
                  <a:cubicBezTo>
                    <a:pt x="823" y="275"/>
                    <a:pt x="823" y="275"/>
                    <a:pt x="824" y="275"/>
                  </a:cubicBezTo>
                  <a:cubicBezTo>
                    <a:pt x="824" y="275"/>
                    <a:pt x="824" y="275"/>
                    <a:pt x="824" y="275"/>
                  </a:cubicBezTo>
                  <a:cubicBezTo>
                    <a:pt x="826" y="275"/>
                    <a:pt x="833" y="275"/>
                    <a:pt x="839" y="277"/>
                  </a:cubicBezTo>
                  <a:cubicBezTo>
                    <a:pt x="845" y="278"/>
                    <a:pt x="849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8" y="280"/>
                    <a:pt x="848" y="280"/>
                    <a:pt x="848" y="280"/>
                  </a:cubicBezTo>
                  <a:cubicBezTo>
                    <a:pt x="847" y="280"/>
                    <a:pt x="857" y="283"/>
                    <a:pt x="872" y="286"/>
                  </a:cubicBezTo>
                  <a:cubicBezTo>
                    <a:pt x="882" y="287"/>
                    <a:pt x="893" y="289"/>
                    <a:pt x="899" y="289"/>
                  </a:cubicBezTo>
                  <a:cubicBezTo>
                    <a:pt x="901" y="289"/>
                    <a:pt x="903" y="289"/>
                    <a:pt x="904" y="288"/>
                  </a:cubicBezTo>
                  <a:cubicBezTo>
                    <a:pt x="908" y="287"/>
                    <a:pt x="914" y="286"/>
                    <a:pt x="920" y="286"/>
                  </a:cubicBezTo>
                  <a:cubicBezTo>
                    <a:pt x="923" y="286"/>
                    <a:pt x="925" y="286"/>
                    <a:pt x="927" y="287"/>
                  </a:cubicBezTo>
                  <a:cubicBezTo>
                    <a:pt x="939" y="292"/>
                    <a:pt x="933" y="290"/>
                    <a:pt x="950" y="291"/>
                  </a:cubicBezTo>
                  <a:cubicBezTo>
                    <a:pt x="961" y="292"/>
                    <a:pt x="996" y="292"/>
                    <a:pt x="1022" y="292"/>
                  </a:cubicBezTo>
                  <a:cubicBezTo>
                    <a:pt x="1039" y="293"/>
                    <a:pt x="1052" y="294"/>
                    <a:pt x="1055" y="294"/>
                  </a:cubicBezTo>
                  <a:cubicBezTo>
                    <a:pt x="1055" y="294"/>
                    <a:pt x="1055" y="294"/>
                    <a:pt x="1056" y="294"/>
                  </a:cubicBezTo>
                  <a:cubicBezTo>
                    <a:pt x="1056" y="294"/>
                    <a:pt x="1056" y="294"/>
                    <a:pt x="1056" y="294"/>
                  </a:cubicBezTo>
                  <a:cubicBezTo>
                    <a:pt x="1057" y="294"/>
                    <a:pt x="1058" y="296"/>
                    <a:pt x="1066" y="298"/>
                  </a:cubicBezTo>
                  <a:cubicBezTo>
                    <a:pt x="1074" y="299"/>
                    <a:pt x="1077" y="300"/>
                    <a:pt x="1086" y="301"/>
                  </a:cubicBezTo>
                  <a:cubicBezTo>
                    <a:pt x="1088" y="301"/>
                    <a:pt x="1090" y="301"/>
                    <a:pt x="1092" y="301"/>
                  </a:cubicBezTo>
                  <a:cubicBezTo>
                    <a:pt x="1095" y="301"/>
                    <a:pt x="1098" y="301"/>
                    <a:pt x="1100" y="301"/>
                  </a:cubicBezTo>
                  <a:cubicBezTo>
                    <a:pt x="1102" y="301"/>
                    <a:pt x="1103" y="301"/>
                    <a:pt x="1104" y="301"/>
                  </a:cubicBezTo>
                  <a:cubicBezTo>
                    <a:pt x="1104" y="301"/>
                    <a:pt x="1104" y="301"/>
                    <a:pt x="1104" y="301"/>
                  </a:cubicBezTo>
                  <a:cubicBezTo>
                    <a:pt x="1105" y="301"/>
                    <a:pt x="1103" y="302"/>
                    <a:pt x="1097" y="303"/>
                  </a:cubicBezTo>
                  <a:cubicBezTo>
                    <a:pt x="1091" y="304"/>
                    <a:pt x="1093" y="306"/>
                    <a:pt x="1110" y="308"/>
                  </a:cubicBezTo>
                  <a:cubicBezTo>
                    <a:pt x="1112" y="308"/>
                    <a:pt x="1113" y="308"/>
                    <a:pt x="1115" y="308"/>
                  </a:cubicBezTo>
                  <a:cubicBezTo>
                    <a:pt x="1116" y="308"/>
                    <a:pt x="1116" y="308"/>
                    <a:pt x="1117" y="308"/>
                  </a:cubicBezTo>
                  <a:cubicBezTo>
                    <a:pt x="1132" y="308"/>
                    <a:pt x="1131" y="303"/>
                    <a:pt x="1133" y="303"/>
                  </a:cubicBezTo>
                  <a:cubicBezTo>
                    <a:pt x="1133" y="303"/>
                    <a:pt x="1133" y="303"/>
                    <a:pt x="1133" y="303"/>
                  </a:cubicBezTo>
                  <a:cubicBezTo>
                    <a:pt x="1135" y="303"/>
                    <a:pt x="1135" y="303"/>
                    <a:pt x="1133" y="304"/>
                  </a:cubicBezTo>
                  <a:cubicBezTo>
                    <a:pt x="1131" y="305"/>
                    <a:pt x="1131" y="309"/>
                    <a:pt x="1135" y="313"/>
                  </a:cubicBezTo>
                  <a:cubicBezTo>
                    <a:pt x="1140" y="320"/>
                    <a:pt x="1157" y="328"/>
                    <a:pt x="1166" y="333"/>
                  </a:cubicBezTo>
                  <a:cubicBezTo>
                    <a:pt x="1174" y="337"/>
                    <a:pt x="1186" y="342"/>
                    <a:pt x="1191" y="346"/>
                  </a:cubicBezTo>
                  <a:cubicBezTo>
                    <a:pt x="1196" y="351"/>
                    <a:pt x="1199" y="352"/>
                    <a:pt x="1203" y="352"/>
                  </a:cubicBezTo>
                  <a:cubicBezTo>
                    <a:pt x="1204" y="352"/>
                    <a:pt x="1204" y="352"/>
                    <a:pt x="1205" y="352"/>
                  </a:cubicBezTo>
                  <a:cubicBezTo>
                    <a:pt x="1219" y="351"/>
                    <a:pt x="1224" y="347"/>
                    <a:pt x="1230" y="346"/>
                  </a:cubicBezTo>
                  <a:cubicBezTo>
                    <a:pt x="1233" y="345"/>
                    <a:pt x="1237" y="345"/>
                    <a:pt x="1236" y="343"/>
                  </a:cubicBezTo>
                  <a:cubicBezTo>
                    <a:pt x="1234" y="338"/>
                    <a:pt x="1243" y="334"/>
                    <a:pt x="1237" y="329"/>
                  </a:cubicBezTo>
                  <a:cubicBezTo>
                    <a:pt x="1235" y="327"/>
                    <a:pt x="1256" y="323"/>
                    <a:pt x="1274" y="318"/>
                  </a:cubicBezTo>
                  <a:cubicBezTo>
                    <a:pt x="1287" y="315"/>
                    <a:pt x="1297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6" y="313"/>
                    <a:pt x="1296" y="313"/>
                    <a:pt x="1296" y="313"/>
                  </a:cubicBezTo>
                  <a:cubicBezTo>
                    <a:pt x="1295" y="313"/>
                    <a:pt x="1305" y="311"/>
                    <a:pt x="1314" y="309"/>
                  </a:cubicBezTo>
                  <a:cubicBezTo>
                    <a:pt x="1323" y="306"/>
                    <a:pt x="1327" y="303"/>
                    <a:pt x="1330" y="303"/>
                  </a:cubicBezTo>
                  <a:cubicBezTo>
                    <a:pt x="1330" y="303"/>
                    <a:pt x="1331" y="303"/>
                    <a:pt x="1331" y="303"/>
                  </a:cubicBezTo>
                  <a:cubicBezTo>
                    <a:pt x="1333" y="304"/>
                    <a:pt x="1337" y="304"/>
                    <a:pt x="1338" y="305"/>
                  </a:cubicBezTo>
                  <a:cubicBezTo>
                    <a:pt x="1338" y="305"/>
                    <a:pt x="1339" y="305"/>
                    <a:pt x="1340" y="305"/>
                  </a:cubicBezTo>
                  <a:cubicBezTo>
                    <a:pt x="1341" y="305"/>
                    <a:pt x="1342" y="305"/>
                    <a:pt x="1342" y="305"/>
                  </a:cubicBezTo>
                  <a:cubicBezTo>
                    <a:pt x="1342" y="304"/>
                    <a:pt x="1341" y="304"/>
                    <a:pt x="1342" y="304"/>
                  </a:cubicBezTo>
                  <a:cubicBezTo>
                    <a:pt x="1342" y="304"/>
                    <a:pt x="1342" y="304"/>
                    <a:pt x="1342" y="304"/>
                  </a:cubicBezTo>
                  <a:cubicBezTo>
                    <a:pt x="1342" y="304"/>
                    <a:pt x="1343" y="304"/>
                    <a:pt x="1344" y="304"/>
                  </a:cubicBezTo>
                  <a:cubicBezTo>
                    <a:pt x="1345" y="304"/>
                    <a:pt x="1346" y="304"/>
                    <a:pt x="1347" y="304"/>
                  </a:cubicBezTo>
                  <a:cubicBezTo>
                    <a:pt x="1348" y="304"/>
                    <a:pt x="1349" y="304"/>
                    <a:pt x="1349" y="304"/>
                  </a:cubicBezTo>
                  <a:cubicBezTo>
                    <a:pt x="1350" y="303"/>
                    <a:pt x="1351" y="302"/>
                    <a:pt x="1351" y="302"/>
                  </a:cubicBezTo>
                  <a:cubicBezTo>
                    <a:pt x="1351" y="302"/>
                    <a:pt x="1351" y="302"/>
                    <a:pt x="1351" y="303"/>
                  </a:cubicBezTo>
                  <a:cubicBezTo>
                    <a:pt x="1352" y="303"/>
                    <a:pt x="1352" y="303"/>
                    <a:pt x="1352" y="303"/>
                  </a:cubicBezTo>
                  <a:cubicBezTo>
                    <a:pt x="1353" y="303"/>
                    <a:pt x="1353" y="303"/>
                    <a:pt x="1353" y="303"/>
                  </a:cubicBezTo>
                  <a:cubicBezTo>
                    <a:pt x="1353" y="303"/>
                    <a:pt x="1354" y="303"/>
                    <a:pt x="1354" y="303"/>
                  </a:cubicBezTo>
                  <a:cubicBezTo>
                    <a:pt x="1355" y="303"/>
                    <a:pt x="1355" y="303"/>
                    <a:pt x="1355" y="304"/>
                  </a:cubicBezTo>
                  <a:cubicBezTo>
                    <a:pt x="1355" y="304"/>
                    <a:pt x="1355" y="304"/>
                    <a:pt x="1355" y="304"/>
                  </a:cubicBezTo>
                  <a:cubicBezTo>
                    <a:pt x="1356" y="304"/>
                    <a:pt x="1357" y="303"/>
                    <a:pt x="1357" y="303"/>
                  </a:cubicBezTo>
                  <a:cubicBezTo>
                    <a:pt x="1358" y="302"/>
                    <a:pt x="1357" y="302"/>
                    <a:pt x="1356" y="301"/>
                  </a:cubicBezTo>
                  <a:cubicBezTo>
                    <a:pt x="1356" y="301"/>
                    <a:pt x="1357" y="301"/>
                    <a:pt x="1357" y="300"/>
                  </a:cubicBezTo>
                  <a:cubicBezTo>
                    <a:pt x="1357" y="300"/>
                    <a:pt x="1358" y="300"/>
                    <a:pt x="1359" y="300"/>
                  </a:cubicBezTo>
                  <a:cubicBezTo>
                    <a:pt x="1362" y="300"/>
                    <a:pt x="1367" y="300"/>
                    <a:pt x="1371" y="301"/>
                  </a:cubicBezTo>
                  <a:cubicBezTo>
                    <a:pt x="1378" y="303"/>
                    <a:pt x="1377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8" y="305"/>
                    <a:pt x="1378" y="305"/>
                  </a:cubicBezTo>
                  <a:cubicBezTo>
                    <a:pt x="1378" y="305"/>
                    <a:pt x="1379" y="306"/>
                    <a:pt x="1380" y="307"/>
                  </a:cubicBezTo>
                  <a:cubicBezTo>
                    <a:pt x="1381" y="307"/>
                    <a:pt x="1382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3" y="308"/>
                    <a:pt x="1383" y="308"/>
                  </a:cubicBezTo>
                  <a:cubicBezTo>
                    <a:pt x="1383" y="308"/>
                    <a:pt x="1385" y="308"/>
                    <a:pt x="1386" y="309"/>
                  </a:cubicBezTo>
                  <a:cubicBezTo>
                    <a:pt x="1388" y="309"/>
                    <a:pt x="1389" y="310"/>
                    <a:pt x="1390" y="310"/>
                  </a:cubicBezTo>
                  <a:cubicBezTo>
                    <a:pt x="1390" y="310"/>
                    <a:pt x="1390" y="310"/>
                    <a:pt x="1390" y="310"/>
                  </a:cubicBezTo>
                  <a:cubicBezTo>
                    <a:pt x="1389" y="310"/>
                    <a:pt x="1390" y="310"/>
                    <a:pt x="1390" y="310"/>
                  </a:cubicBezTo>
                  <a:cubicBezTo>
                    <a:pt x="1390" y="310"/>
                    <a:pt x="1391" y="310"/>
                    <a:pt x="1391" y="310"/>
                  </a:cubicBezTo>
                  <a:cubicBezTo>
                    <a:pt x="1393" y="310"/>
                    <a:pt x="1393" y="310"/>
                    <a:pt x="1392" y="310"/>
                  </a:cubicBezTo>
                  <a:cubicBezTo>
                    <a:pt x="1392" y="310"/>
                    <a:pt x="1396" y="310"/>
                    <a:pt x="1400" y="311"/>
                  </a:cubicBezTo>
                  <a:cubicBezTo>
                    <a:pt x="1403" y="312"/>
                    <a:pt x="1404" y="313"/>
                    <a:pt x="1403" y="313"/>
                  </a:cubicBezTo>
                  <a:cubicBezTo>
                    <a:pt x="1403" y="313"/>
                    <a:pt x="1403" y="313"/>
                    <a:pt x="1403" y="313"/>
                  </a:cubicBezTo>
                  <a:cubicBezTo>
                    <a:pt x="1402" y="313"/>
                    <a:pt x="1402" y="313"/>
                    <a:pt x="1402" y="313"/>
                  </a:cubicBezTo>
                  <a:cubicBezTo>
                    <a:pt x="1401" y="313"/>
                    <a:pt x="1401" y="313"/>
                    <a:pt x="1401" y="313"/>
                  </a:cubicBezTo>
                  <a:cubicBezTo>
                    <a:pt x="1402" y="313"/>
                    <a:pt x="1402" y="313"/>
                    <a:pt x="1401" y="313"/>
                  </a:cubicBezTo>
                  <a:cubicBezTo>
                    <a:pt x="1401" y="313"/>
                    <a:pt x="1400" y="313"/>
                    <a:pt x="1400" y="313"/>
                  </a:cubicBezTo>
                  <a:cubicBezTo>
                    <a:pt x="1399" y="313"/>
                    <a:pt x="1399" y="313"/>
                    <a:pt x="1399" y="313"/>
                  </a:cubicBezTo>
                  <a:cubicBezTo>
                    <a:pt x="1399" y="313"/>
                    <a:pt x="1400" y="313"/>
                    <a:pt x="1402" y="314"/>
                  </a:cubicBezTo>
                  <a:cubicBezTo>
                    <a:pt x="1403" y="314"/>
                    <a:pt x="1404" y="315"/>
                    <a:pt x="1405" y="315"/>
                  </a:cubicBezTo>
                  <a:cubicBezTo>
                    <a:pt x="1406" y="315"/>
                    <a:pt x="1406" y="314"/>
                    <a:pt x="1406" y="314"/>
                  </a:cubicBezTo>
                  <a:cubicBezTo>
                    <a:pt x="1406" y="314"/>
                    <a:pt x="1406" y="314"/>
                    <a:pt x="1406" y="314"/>
                  </a:cubicBezTo>
                  <a:cubicBezTo>
                    <a:pt x="1407" y="314"/>
                    <a:pt x="1414" y="316"/>
                    <a:pt x="1416" y="319"/>
                  </a:cubicBezTo>
                  <a:cubicBezTo>
                    <a:pt x="1418" y="322"/>
                    <a:pt x="1416" y="324"/>
                    <a:pt x="1417" y="324"/>
                  </a:cubicBezTo>
                  <a:cubicBezTo>
                    <a:pt x="1417" y="324"/>
                    <a:pt x="1417" y="324"/>
                    <a:pt x="1417" y="324"/>
                  </a:cubicBezTo>
                  <a:cubicBezTo>
                    <a:pt x="1418" y="324"/>
                    <a:pt x="1419" y="324"/>
                    <a:pt x="1419" y="324"/>
                  </a:cubicBezTo>
                  <a:cubicBezTo>
                    <a:pt x="1419" y="324"/>
                    <a:pt x="1419" y="324"/>
                    <a:pt x="1419" y="324"/>
                  </a:cubicBezTo>
                  <a:cubicBezTo>
                    <a:pt x="1418" y="325"/>
                    <a:pt x="1419" y="325"/>
                    <a:pt x="1422" y="325"/>
                  </a:cubicBezTo>
                  <a:cubicBezTo>
                    <a:pt x="1423" y="325"/>
                    <a:pt x="1425" y="325"/>
                    <a:pt x="1427" y="325"/>
                  </a:cubicBezTo>
                  <a:cubicBezTo>
                    <a:pt x="1430" y="325"/>
                    <a:pt x="1433" y="324"/>
                    <a:pt x="1436" y="324"/>
                  </a:cubicBezTo>
                  <a:cubicBezTo>
                    <a:pt x="1438" y="324"/>
                    <a:pt x="1440" y="324"/>
                    <a:pt x="1440" y="323"/>
                  </a:cubicBezTo>
                  <a:cubicBezTo>
                    <a:pt x="1441" y="323"/>
                    <a:pt x="1444" y="323"/>
                    <a:pt x="1445" y="322"/>
                  </a:cubicBezTo>
                  <a:cubicBezTo>
                    <a:pt x="1445" y="321"/>
                    <a:pt x="1446" y="321"/>
                    <a:pt x="1447" y="321"/>
                  </a:cubicBezTo>
                  <a:cubicBezTo>
                    <a:pt x="1448" y="321"/>
                    <a:pt x="1449" y="321"/>
                    <a:pt x="1451" y="321"/>
                  </a:cubicBezTo>
                  <a:cubicBezTo>
                    <a:pt x="1455" y="322"/>
                    <a:pt x="1459" y="325"/>
                    <a:pt x="1462" y="328"/>
                  </a:cubicBezTo>
                  <a:cubicBezTo>
                    <a:pt x="1465" y="331"/>
                    <a:pt x="1467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68" y="333"/>
                    <a:pt x="1468" y="333"/>
                  </a:cubicBezTo>
                  <a:cubicBezTo>
                    <a:pt x="1468" y="333"/>
                    <a:pt x="1474" y="336"/>
                    <a:pt x="1474" y="339"/>
                  </a:cubicBezTo>
                  <a:cubicBezTo>
                    <a:pt x="1475" y="343"/>
                    <a:pt x="1474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5"/>
                    <a:pt x="1475" y="345"/>
                  </a:cubicBezTo>
                  <a:cubicBezTo>
                    <a:pt x="1475" y="345"/>
                    <a:pt x="1475" y="347"/>
                    <a:pt x="1473" y="348"/>
                  </a:cubicBezTo>
                  <a:cubicBezTo>
                    <a:pt x="1472" y="350"/>
                    <a:pt x="1474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5" y="352"/>
                    <a:pt x="1475" y="352"/>
                    <a:pt x="1475" y="352"/>
                  </a:cubicBezTo>
                  <a:cubicBezTo>
                    <a:pt x="1476" y="352"/>
                    <a:pt x="1485" y="355"/>
                    <a:pt x="1492" y="359"/>
                  </a:cubicBezTo>
                  <a:cubicBezTo>
                    <a:pt x="1496" y="361"/>
                    <a:pt x="1500" y="363"/>
                    <a:pt x="1505" y="366"/>
                  </a:cubicBezTo>
                  <a:cubicBezTo>
                    <a:pt x="1509" y="368"/>
                    <a:pt x="1515" y="371"/>
                    <a:pt x="1523" y="372"/>
                  </a:cubicBezTo>
                  <a:cubicBezTo>
                    <a:pt x="1533" y="375"/>
                    <a:pt x="1544" y="375"/>
                    <a:pt x="1548" y="375"/>
                  </a:cubicBezTo>
                  <a:cubicBezTo>
                    <a:pt x="1548" y="375"/>
                    <a:pt x="1549" y="375"/>
                    <a:pt x="1549" y="375"/>
                  </a:cubicBezTo>
                  <a:cubicBezTo>
                    <a:pt x="1549" y="375"/>
                    <a:pt x="1549" y="375"/>
                    <a:pt x="1549" y="375"/>
                  </a:cubicBezTo>
                  <a:cubicBezTo>
                    <a:pt x="1550" y="375"/>
                    <a:pt x="1550" y="375"/>
                    <a:pt x="1550" y="375"/>
                  </a:cubicBezTo>
                  <a:cubicBezTo>
                    <a:pt x="1550" y="374"/>
                    <a:pt x="1549" y="371"/>
                    <a:pt x="1543" y="368"/>
                  </a:cubicBezTo>
                  <a:cubicBezTo>
                    <a:pt x="1538" y="365"/>
                    <a:pt x="1532" y="362"/>
                    <a:pt x="1524" y="360"/>
                  </a:cubicBezTo>
                  <a:cubicBezTo>
                    <a:pt x="1512" y="356"/>
                    <a:pt x="1501" y="354"/>
                    <a:pt x="1499" y="353"/>
                  </a:cubicBezTo>
                  <a:cubicBezTo>
                    <a:pt x="1498" y="352"/>
                    <a:pt x="1495" y="350"/>
                    <a:pt x="1492" y="350"/>
                  </a:cubicBezTo>
                  <a:cubicBezTo>
                    <a:pt x="1488" y="349"/>
                    <a:pt x="1482" y="345"/>
                    <a:pt x="1487" y="341"/>
                  </a:cubicBezTo>
                  <a:cubicBezTo>
                    <a:pt x="1491" y="338"/>
                    <a:pt x="1495" y="334"/>
                    <a:pt x="1499" y="334"/>
                  </a:cubicBezTo>
                  <a:cubicBezTo>
                    <a:pt x="1499" y="334"/>
                    <a:pt x="1500" y="334"/>
                    <a:pt x="1500" y="334"/>
                  </a:cubicBezTo>
                  <a:cubicBezTo>
                    <a:pt x="1504" y="335"/>
                    <a:pt x="1513" y="336"/>
                    <a:pt x="1522" y="338"/>
                  </a:cubicBezTo>
                  <a:cubicBezTo>
                    <a:pt x="1531" y="340"/>
                    <a:pt x="1535" y="343"/>
                    <a:pt x="1537" y="343"/>
                  </a:cubicBezTo>
                  <a:cubicBezTo>
                    <a:pt x="1537" y="343"/>
                    <a:pt x="1537" y="343"/>
                    <a:pt x="1537" y="343"/>
                  </a:cubicBezTo>
                  <a:cubicBezTo>
                    <a:pt x="1538" y="342"/>
                    <a:pt x="1538" y="342"/>
                    <a:pt x="1539" y="342"/>
                  </a:cubicBezTo>
                  <a:cubicBezTo>
                    <a:pt x="1539" y="342"/>
                    <a:pt x="1540" y="343"/>
                    <a:pt x="1540" y="343"/>
                  </a:cubicBezTo>
                  <a:cubicBezTo>
                    <a:pt x="1540" y="344"/>
                    <a:pt x="1545" y="344"/>
                    <a:pt x="1551" y="345"/>
                  </a:cubicBezTo>
                  <a:cubicBezTo>
                    <a:pt x="1557" y="345"/>
                    <a:pt x="1560" y="346"/>
                    <a:pt x="1558" y="347"/>
                  </a:cubicBezTo>
                  <a:cubicBezTo>
                    <a:pt x="1556" y="349"/>
                    <a:pt x="1558" y="350"/>
                    <a:pt x="1556" y="350"/>
                  </a:cubicBezTo>
                  <a:cubicBezTo>
                    <a:pt x="1556" y="350"/>
                    <a:pt x="1556" y="350"/>
                    <a:pt x="1556" y="350"/>
                  </a:cubicBezTo>
                  <a:cubicBezTo>
                    <a:pt x="1557" y="350"/>
                    <a:pt x="1561" y="350"/>
                    <a:pt x="1565" y="349"/>
                  </a:cubicBezTo>
                  <a:cubicBezTo>
                    <a:pt x="1570" y="348"/>
                    <a:pt x="1577" y="347"/>
                    <a:pt x="1576" y="347"/>
                  </a:cubicBezTo>
                  <a:cubicBezTo>
                    <a:pt x="1575" y="346"/>
                    <a:pt x="1575" y="346"/>
                    <a:pt x="1576" y="346"/>
                  </a:cubicBezTo>
                  <a:cubicBezTo>
                    <a:pt x="1576" y="346"/>
                    <a:pt x="1576" y="346"/>
                    <a:pt x="1577" y="346"/>
                  </a:cubicBezTo>
                  <a:cubicBezTo>
                    <a:pt x="1577" y="346"/>
                    <a:pt x="1577" y="346"/>
                    <a:pt x="1577" y="346"/>
                  </a:cubicBezTo>
                  <a:cubicBezTo>
                    <a:pt x="1578" y="346"/>
                    <a:pt x="1578" y="346"/>
                    <a:pt x="1577" y="345"/>
                  </a:cubicBezTo>
                  <a:cubicBezTo>
                    <a:pt x="1576" y="345"/>
                    <a:pt x="1577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8" y="345"/>
                    <a:pt x="1578" y="345"/>
                    <a:pt x="1578" y="345"/>
                  </a:cubicBezTo>
                  <a:cubicBezTo>
                    <a:pt x="1579" y="345"/>
                    <a:pt x="1578" y="344"/>
                    <a:pt x="1579" y="344"/>
                  </a:cubicBezTo>
                  <a:cubicBezTo>
                    <a:pt x="1579" y="344"/>
                    <a:pt x="1580" y="344"/>
                    <a:pt x="1580" y="344"/>
                  </a:cubicBezTo>
                  <a:cubicBezTo>
                    <a:pt x="1580" y="344"/>
                    <a:pt x="1581" y="344"/>
                    <a:pt x="1581" y="344"/>
                  </a:cubicBezTo>
                  <a:cubicBezTo>
                    <a:pt x="1582" y="344"/>
                    <a:pt x="1582" y="344"/>
                    <a:pt x="1583" y="344"/>
                  </a:cubicBezTo>
                  <a:cubicBezTo>
                    <a:pt x="1587" y="344"/>
                    <a:pt x="1595" y="344"/>
                    <a:pt x="1601" y="342"/>
                  </a:cubicBezTo>
                  <a:cubicBezTo>
                    <a:pt x="1609" y="339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1" y="336"/>
                    <a:pt x="1611" y="336"/>
                    <a:pt x="1611" y="336"/>
                  </a:cubicBezTo>
                  <a:cubicBezTo>
                    <a:pt x="1612" y="336"/>
                    <a:pt x="1609" y="333"/>
                    <a:pt x="1601" y="329"/>
                  </a:cubicBezTo>
                  <a:cubicBezTo>
                    <a:pt x="1596" y="326"/>
                    <a:pt x="1589" y="323"/>
                    <a:pt x="1581" y="320"/>
                  </a:cubicBezTo>
                  <a:cubicBezTo>
                    <a:pt x="1569" y="317"/>
                    <a:pt x="1556" y="313"/>
                    <a:pt x="1560" y="311"/>
                  </a:cubicBezTo>
                  <a:cubicBezTo>
                    <a:pt x="1564" y="309"/>
                    <a:pt x="1572" y="307"/>
                    <a:pt x="1578" y="305"/>
                  </a:cubicBezTo>
                  <a:cubicBezTo>
                    <a:pt x="1583" y="305"/>
                    <a:pt x="1589" y="304"/>
                    <a:pt x="1594" y="304"/>
                  </a:cubicBezTo>
                  <a:cubicBezTo>
                    <a:pt x="1595" y="304"/>
                    <a:pt x="1597" y="304"/>
                    <a:pt x="1598" y="304"/>
                  </a:cubicBezTo>
                  <a:cubicBezTo>
                    <a:pt x="1603" y="305"/>
                    <a:pt x="1604" y="306"/>
                    <a:pt x="1606" y="307"/>
                  </a:cubicBezTo>
                  <a:cubicBezTo>
                    <a:pt x="1607" y="308"/>
                    <a:pt x="1609" y="309"/>
                    <a:pt x="1611" y="309"/>
                  </a:cubicBezTo>
                  <a:cubicBezTo>
                    <a:pt x="1612" y="309"/>
                    <a:pt x="1612" y="309"/>
                    <a:pt x="1612" y="309"/>
                  </a:cubicBezTo>
                  <a:cubicBezTo>
                    <a:pt x="1614" y="308"/>
                    <a:pt x="1614" y="307"/>
                    <a:pt x="1614" y="306"/>
                  </a:cubicBezTo>
                  <a:cubicBezTo>
                    <a:pt x="1613" y="306"/>
                    <a:pt x="1613" y="305"/>
                    <a:pt x="1614" y="305"/>
                  </a:cubicBezTo>
                  <a:cubicBezTo>
                    <a:pt x="1614" y="305"/>
                    <a:pt x="1614" y="305"/>
                    <a:pt x="1614" y="305"/>
                  </a:cubicBezTo>
                  <a:cubicBezTo>
                    <a:pt x="1614" y="305"/>
                    <a:pt x="1615" y="305"/>
                    <a:pt x="1616" y="305"/>
                  </a:cubicBezTo>
                  <a:cubicBezTo>
                    <a:pt x="1616" y="305"/>
                    <a:pt x="1617" y="305"/>
                    <a:pt x="1618" y="305"/>
                  </a:cubicBezTo>
                  <a:cubicBezTo>
                    <a:pt x="1622" y="305"/>
                    <a:pt x="1629" y="305"/>
                    <a:pt x="1636" y="304"/>
                  </a:cubicBezTo>
                  <a:cubicBezTo>
                    <a:pt x="1646" y="302"/>
                    <a:pt x="1649" y="300"/>
                    <a:pt x="1652" y="300"/>
                  </a:cubicBezTo>
                  <a:cubicBezTo>
                    <a:pt x="1652" y="300"/>
                    <a:pt x="1652" y="300"/>
                    <a:pt x="1653" y="300"/>
                  </a:cubicBezTo>
                  <a:cubicBezTo>
                    <a:pt x="1655" y="300"/>
                    <a:pt x="1657" y="301"/>
                    <a:pt x="1656" y="301"/>
                  </a:cubicBezTo>
                  <a:cubicBezTo>
                    <a:pt x="1657" y="301"/>
                    <a:pt x="1665" y="300"/>
                    <a:pt x="1675" y="300"/>
                  </a:cubicBezTo>
                  <a:cubicBezTo>
                    <a:pt x="1686" y="299"/>
                    <a:pt x="1693" y="296"/>
                    <a:pt x="1698" y="295"/>
                  </a:cubicBezTo>
                  <a:cubicBezTo>
                    <a:pt x="1704" y="295"/>
                    <a:pt x="1705" y="293"/>
                    <a:pt x="1703" y="293"/>
                  </a:cubicBezTo>
                  <a:cubicBezTo>
                    <a:pt x="1701" y="293"/>
                    <a:pt x="1702" y="293"/>
                    <a:pt x="1705" y="293"/>
                  </a:cubicBezTo>
                  <a:cubicBezTo>
                    <a:pt x="1709" y="292"/>
                    <a:pt x="1711" y="292"/>
                    <a:pt x="1710" y="292"/>
                  </a:cubicBezTo>
                  <a:cubicBezTo>
                    <a:pt x="1710" y="292"/>
                    <a:pt x="1710" y="291"/>
                    <a:pt x="1710" y="291"/>
                  </a:cubicBezTo>
                  <a:cubicBezTo>
                    <a:pt x="1711" y="291"/>
                    <a:pt x="1711" y="291"/>
                    <a:pt x="1712" y="291"/>
                  </a:cubicBezTo>
                  <a:cubicBezTo>
                    <a:pt x="1712" y="291"/>
                    <a:pt x="1712" y="291"/>
                    <a:pt x="1712" y="291"/>
                  </a:cubicBezTo>
                  <a:cubicBezTo>
                    <a:pt x="1713" y="291"/>
                    <a:pt x="1713" y="291"/>
                    <a:pt x="1712" y="291"/>
                  </a:cubicBezTo>
                  <a:cubicBezTo>
                    <a:pt x="1711" y="290"/>
                    <a:pt x="1711" y="290"/>
                    <a:pt x="1712" y="290"/>
                  </a:cubicBezTo>
                  <a:cubicBezTo>
                    <a:pt x="1712" y="290"/>
                    <a:pt x="1712" y="290"/>
                    <a:pt x="1713" y="290"/>
                  </a:cubicBezTo>
                  <a:cubicBezTo>
                    <a:pt x="1713" y="290"/>
                    <a:pt x="1713" y="290"/>
                    <a:pt x="1714" y="290"/>
                  </a:cubicBezTo>
                  <a:cubicBezTo>
                    <a:pt x="1714" y="290"/>
                    <a:pt x="1715" y="290"/>
                    <a:pt x="1714" y="290"/>
                  </a:cubicBezTo>
                  <a:cubicBezTo>
                    <a:pt x="1713" y="289"/>
                    <a:pt x="1714" y="289"/>
                    <a:pt x="1714" y="289"/>
                  </a:cubicBezTo>
                  <a:cubicBezTo>
                    <a:pt x="1715" y="289"/>
                    <a:pt x="1715" y="289"/>
                    <a:pt x="1715" y="289"/>
                  </a:cubicBezTo>
                  <a:cubicBezTo>
                    <a:pt x="1716" y="289"/>
                    <a:pt x="1716" y="289"/>
                    <a:pt x="1717" y="289"/>
                  </a:cubicBezTo>
                  <a:cubicBezTo>
                    <a:pt x="1718" y="289"/>
                    <a:pt x="1718" y="290"/>
                    <a:pt x="1718" y="290"/>
                  </a:cubicBezTo>
                  <a:cubicBezTo>
                    <a:pt x="1718" y="290"/>
                    <a:pt x="1719" y="289"/>
                    <a:pt x="1719" y="289"/>
                  </a:cubicBezTo>
                  <a:cubicBezTo>
                    <a:pt x="1719" y="288"/>
                    <a:pt x="1720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8" y="287"/>
                    <a:pt x="1718" y="287"/>
                    <a:pt x="1718" y="287"/>
                  </a:cubicBezTo>
                  <a:cubicBezTo>
                    <a:pt x="1717" y="287"/>
                    <a:pt x="1717" y="287"/>
                    <a:pt x="1719" y="286"/>
                  </a:cubicBezTo>
                  <a:cubicBezTo>
                    <a:pt x="1721" y="286"/>
                    <a:pt x="1721" y="285"/>
                    <a:pt x="1719" y="285"/>
                  </a:cubicBezTo>
                  <a:cubicBezTo>
                    <a:pt x="1718" y="284"/>
                    <a:pt x="1719" y="283"/>
                    <a:pt x="1722" y="283"/>
                  </a:cubicBezTo>
                  <a:cubicBezTo>
                    <a:pt x="1725" y="283"/>
                    <a:pt x="1728" y="282"/>
                    <a:pt x="1727" y="282"/>
                  </a:cubicBezTo>
                  <a:cubicBezTo>
                    <a:pt x="1727" y="282"/>
                    <a:pt x="1727" y="282"/>
                    <a:pt x="1726" y="282"/>
                  </a:cubicBezTo>
                  <a:cubicBezTo>
                    <a:pt x="1726" y="282"/>
                    <a:pt x="1726" y="282"/>
                    <a:pt x="1726" y="282"/>
                  </a:cubicBezTo>
                  <a:cubicBezTo>
                    <a:pt x="1725" y="282"/>
                    <a:pt x="1729" y="281"/>
                    <a:pt x="1728" y="280"/>
                  </a:cubicBezTo>
                  <a:cubicBezTo>
                    <a:pt x="1728" y="279"/>
                    <a:pt x="1729" y="278"/>
                    <a:pt x="1732" y="278"/>
                  </a:cubicBezTo>
                  <a:cubicBezTo>
                    <a:pt x="1735" y="278"/>
                    <a:pt x="1737" y="278"/>
                    <a:pt x="1737" y="277"/>
                  </a:cubicBezTo>
                  <a:cubicBezTo>
                    <a:pt x="1738" y="277"/>
                    <a:pt x="1739" y="277"/>
                    <a:pt x="1737" y="277"/>
                  </a:cubicBezTo>
                  <a:cubicBezTo>
                    <a:pt x="1735" y="276"/>
                    <a:pt x="1735" y="276"/>
                    <a:pt x="1737" y="275"/>
                  </a:cubicBezTo>
                  <a:cubicBezTo>
                    <a:pt x="1738" y="275"/>
                    <a:pt x="1738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6" y="274"/>
                    <a:pt x="1736" y="274"/>
                    <a:pt x="1736" y="274"/>
                  </a:cubicBezTo>
                  <a:cubicBezTo>
                    <a:pt x="1735" y="274"/>
                    <a:pt x="1735" y="274"/>
                    <a:pt x="1737" y="274"/>
                  </a:cubicBezTo>
                  <a:cubicBezTo>
                    <a:pt x="1739" y="273"/>
                    <a:pt x="1742" y="273"/>
                    <a:pt x="1742" y="272"/>
                  </a:cubicBezTo>
                  <a:cubicBezTo>
                    <a:pt x="1741" y="272"/>
                    <a:pt x="1741" y="272"/>
                    <a:pt x="1740" y="272"/>
                  </a:cubicBezTo>
                  <a:cubicBezTo>
                    <a:pt x="1739" y="272"/>
                    <a:pt x="1738" y="272"/>
                    <a:pt x="1736" y="272"/>
                  </a:cubicBezTo>
                  <a:cubicBezTo>
                    <a:pt x="1736" y="272"/>
                    <a:pt x="1735" y="272"/>
                    <a:pt x="1735" y="272"/>
                  </a:cubicBezTo>
                  <a:cubicBezTo>
                    <a:pt x="1734" y="272"/>
                    <a:pt x="1735" y="272"/>
                    <a:pt x="1736" y="272"/>
                  </a:cubicBezTo>
                  <a:cubicBezTo>
                    <a:pt x="1739" y="271"/>
                    <a:pt x="1735" y="270"/>
                    <a:pt x="1728" y="269"/>
                  </a:cubicBezTo>
                  <a:cubicBezTo>
                    <a:pt x="1720" y="269"/>
                    <a:pt x="1721" y="269"/>
                    <a:pt x="1729" y="268"/>
                  </a:cubicBezTo>
                  <a:cubicBezTo>
                    <a:pt x="1733" y="267"/>
                    <a:pt x="1734" y="266"/>
                    <a:pt x="1726" y="264"/>
                  </a:cubicBezTo>
                  <a:cubicBezTo>
                    <a:pt x="1722" y="262"/>
                    <a:pt x="1716" y="262"/>
                    <a:pt x="1709" y="262"/>
                  </a:cubicBezTo>
                  <a:cubicBezTo>
                    <a:pt x="1702" y="261"/>
                    <a:pt x="1700" y="261"/>
                    <a:pt x="1705" y="261"/>
                  </a:cubicBezTo>
                  <a:cubicBezTo>
                    <a:pt x="1706" y="261"/>
                    <a:pt x="1709" y="261"/>
                    <a:pt x="1712" y="261"/>
                  </a:cubicBezTo>
                  <a:cubicBezTo>
                    <a:pt x="1713" y="261"/>
                    <a:pt x="1715" y="261"/>
                    <a:pt x="1716" y="261"/>
                  </a:cubicBezTo>
                  <a:cubicBezTo>
                    <a:pt x="1724" y="261"/>
                    <a:pt x="1722" y="260"/>
                    <a:pt x="1712" y="257"/>
                  </a:cubicBezTo>
                  <a:cubicBezTo>
                    <a:pt x="1707" y="255"/>
                    <a:pt x="1702" y="254"/>
                    <a:pt x="1698" y="252"/>
                  </a:cubicBezTo>
                  <a:cubicBezTo>
                    <a:pt x="1689" y="248"/>
                    <a:pt x="1699" y="245"/>
                    <a:pt x="1698" y="244"/>
                  </a:cubicBezTo>
                  <a:cubicBezTo>
                    <a:pt x="1697" y="244"/>
                    <a:pt x="1698" y="243"/>
                    <a:pt x="1701" y="243"/>
                  </a:cubicBezTo>
                  <a:cubicBezTo>
                    <a:pt x="1703" y="242"/>
                    <a:pt x="1709" y="241"/>
                    <a:pt x="1718" y="241"/>
                  </a:cubicBezTo>
                  <a:cubicBezTo>
                    <a:pt x="1727" y="240"/>
                    <a:pt x="1721" y="238"/>
                    <a:pt x="1714" y="237"/>
                  </a:cubicBezTo>
                  <a:cubicBezTo>
                    <a:pt x="1709" y="237"/>
                    <a:pt x="1705" y="236"/>
                    <a:pt x="1702" y="236"/>
                  </a:cubicBezTo>
                  <a:cubicBezTo>
                    <a:pt x="1702" y="236"/>
                    <a:pt x="1701" y="236"/>
                    <a:pt x="1701" y="236"/>
                  </a:cubicBezTo>
                  <a:cubicBezTo>
                    <a:pt x="1692" y="237"/>
                    <a:pt x="1689" y="240"/>
                    <a:pt x="1684" y="240"/>
                  </a:cubicBezTo>
                  <a:cubicBezTo>
                    <a:pt x="1684" y="240"/>
                    <a:pt x="1684" y="240"/>
                    <a:pt x="1684" y="240"/>
                  </a:cubicBezTo>
                  <a:cubicBezTo>
                    <a:pt x="1680" y="240"/>
                    <a:pt x="1672" y="238"/>
                    <a:pt x="1665" y="237"/>
                  </a:cubicBezTo>
                  <a:cubicBezTo>
                    <a:pt x="1657" y="234"/>
                    <a:pt x="1660" y="231"/>
                    <a:pt x="1664" y="230"/>
                  </a:cubicBezTo>
                  <a:cubicBezTo>
                    <a:pt x="1668" y="230"/>
                    <a:pt x="1675" y="228"/>
                    <a:pt x="1679" y="226"/>
                  </a:cubicBezTo>
                  <a:cubicBezTo>
                    <a:pt x="1682" y="225"/>
                    <a:pt x="1684" y="224"/>
                    <a:pt x="1687" y="223"/>
                  </a:cubicBezTo>
                  <a:cubicBezTo>
                    <a:pt x="1693" y="222"/>
                    <a:pt x="1697" y="222"/>
                    <a:pt x="1699" y="222"/>
                  </a:cubicBezTo>
                  <a:cubicBezTo>
                    <a:pt x="1703" y="222"/>
                    <a:pt x="1703" y="223"/>
                    <a:pt x="1703" y="224"/>
                  </a:cubicBezTo>
                  <a:cubicBezTo>
                    <a:pt x="1702" y="227"/>
                    <a:pt x="1704" y="229"/>
                    <a:pt x="1705" y="229"/>
                  </a:cubicBezTo>
                  <a:cubicBezTo>
                    <a:pt x="1705" y="229"/>
                    <a:pt x="1706" y="229"/>
                    <a:pt x="1706" y="229"/>
                  </a:cubicBezTo>
                  <a:cubicBezTo>
                    <a:pt x="1706" y="229"/>
                    <a:pt x="1706" y="229"/>
                    <a:pt x="1706" y="229"/>
                  </a:cubicBezTo>
                  <a:cubicBezTo>
                    <a:pt x="1707" y="229"/>
                    <a:pt x="1706" y="230"/>
                    <a:pt x="1704" y="230"/>
                  </a:cubicBezTo>
                  <a:cubicBezTo>
                    <a:pt x="1701" y="231"/>
                    <a:pt x="1699" y="232"/>
                    <a:pt x="1700" y="232"/>
                  </a:cubicBezTo>
                  <a:cubicBezTo>
                    <a:pt x="1700" y="232"/>
                    <a:pt x="1700" y="232"/>
                    <a:pt x="1700" y="232"/>
                  </a:cubicBezTo>
                  <a:cubicBezTo>
                    <a:pt x="1702" y="232"/>
                    <a:pt x="1709" y="231"/>
                    <a:pt x="1717" y="229"/>
                  </a:cubicBezTo>
                  <a:cubicBezTo>
                    <a:pt x="1725" y="227"/>
                    <a:pt x="1733" y="227"/>
                    <a:pt x="1736" y="227"/>
                  </a:cubicBezTo>
                  <a:cubicBezTo>
                    <a:pt x="1737" y="227"/>
                    <a:pt x="1738" y="227"/>
                    <a:pt x="1738" y="227"/>
                  </a:cubicBezTo>
                  <a:cubicBezTo>
                    <a:pt x="1738" y="227"/>
                    <a:pt x="1741" y="227"/>
                    <a:pt x="1743" y="227"/>
                  </a:cubicBezTo>
                  <a:cubicBezTo>
                    <a:pt x="1744" y="227"/>
                    <a:pt x="1745" y="227"/>
                    <a:pt x="1746" y="227"/>
                  </a:cubicBezTo>
                  <a:cubicBezTo>
                    <a:pt x="1746" y="227"/>
                    <a:pt x="1746" y="227"/>
                    <a:pt x="1746" y="227"/>
                  </a:cubicBezTo>
                  <a:cubicBezTo>
                    <a:pt x="1749" y="227"/>
                    <a:pt x="1748" y="228"/>
                    <a:pt x="1748" y="230"/>
                  </a:cubicBezTo>
                  <a:cubicBezTo>
                    <a:pt x="1748" y="232"/>
                    <a:pt x="1752" y="232"/>
                    <a:pt x="1751" y="233"/>
                  </a:cubicBezTo>
                  <a:cubicBezTo>
                    <a:pt x="1750" y="234"/>
                    <a:pt x="1749" y="235"/>
                    <a:pt x="1751" y="235"/>
                  </a:cubicBezTo>
                  <a:cubicBezTo>
                    <a:pt x="1751" y="235"/>
                    <a:pt x="1751" y="235"/>
                    <a:pt x="1751" y="235"/>
                  </a:cubicBezTo>
                  <a:cubicBezTo>
                    <a:pt x="1751" y="235"/>
                    <a:pt x="1751" y="235"/>
                    <a:pt x="1752" y="235"/>
                  </a:cubicBezTo>
                  <a:cubicBezTo>
                    <a:pt x="1753" y="235"/>
                    <a:pt x="1753" y="235"/>
                    <a:pt x="1752" y="236"/>
                  </a:cubicBezTo>
                  <a:cubicBezTo>
                    <a:pt x="1752" y="236"/>
                    <a:pt x="1752" y="236"/>
                    <a:pt x="1753" y="236"/>
                  </a:cubicBezTo>
                  <a:cubicBezTo>
                    <a:pt x="1754" y="236"/>
                    <a:pt x="1756" y="236"/>
                    <a:pt x="1757" y="236"/>
                  </a:cubicBezTo>
                  <a:cubicBezTo>
                    <a:pt x="1758" y="235"/>
                    <a:pt x="1760" y="235"/>
                    <a:pt x="1762" y="235"/>
                  </a:cubicBezTo>
                  <a:cubicBezTo>
                    <a:pt x="1763" y="235"/>
                    <a:pt x="1764" y="235"/>
                    <a:pt x="1764" y="235"/>
                  </a:cubicBezTo>
                  <a:cubicBezTo>
                    <a:pt x="1767" y="235"/>
                    <a:pt x="1772" y="236"/>
                    <a:pt x="1775" y="237"/>
                  </a:cubicBezTo>
                  <a:cubicBezTo>
                    <a:pt x="1778" y="239"/>
                    <a:pt x="1776" y="239"/>
                    <a:pt x="1774" y="240"/>
                  </a:cubicBezTo>
                  <a:cubicBezTo>
                    <a:pt x="1771" y="240"/>
                    <a:pt x="1779" y="242"/>
                    <a:pt x="1780" y="245"/>
                  </a:cubicBezTo>
                  <a:cubicBezTo>
                    <a:pt x="1781" y="247"/>
                    <a:pt x="1787" y="248"/>
                    <a:pt x="1794" y="248"/>
                  </a:cubicBezTo>
                  <a:cubicBezTo>
                    <a:pt x="1798" y="248"/>
                    <a:pt x="1801" y="248"/>
                    <a:pt x="1805" y="248"/>
                  </a:cubicBezTo>
                  <a:cubicBezTo>
                    <a:pt x="1817" y="246"/>
                    <a:pt x="1811" y="239"/>
                    <a:pt x="1800" y="236"/>
                  </a:cubicBezTo>
                  <a:cubicBezTo>
                    <a:pt x="1788" y="232"/>
                    <a:pt x="1774" y="229"/>
                    <a:pt x="1773" y="227"/>
                  </a:cubicBezTo>
                  <a:cubicBezTo>
                    <a:pt x="1773" y="225"/>
                    <a:pt x="1788" y="223"/>
                    <a:pt x="1791" y="221"/>
                  </a:cubicBezTo>
                  <a:cubicBezTo>
                    <a:pt x="1795" y="219"/>
                    <a:pt x="1787" y="217"/>
                    <a:pt x="1791" y="214"/>
                  </a:cubicBezTo>
                  <a:cubicBezTo>
                    <a:pt x="1794" y="212"/>
                    <a:pt x="1810" y="208"/>
                    <a:pt x="1815" y="207"/>
                  </a:cubicBezTo>
                  <a:cubicBezTo>
                    <a:pt x="1815" y="207"/>
                    <a:pt x="1816" y="207"/>
                    <a:pt x="1816" y="207"/>
                  </a:cubicBezTo>
                  <a:cubicBezTo>
                    <a:pt x="1818" y="207"/>
                    <a:pt x="1820" y="208"/>
                    <a:pt x="1824" y="208"/>
                  </a:cubicBezTo>
                  <a:cubicBezTo>
                    <a:pt x="1827" y="208"/>
                    <a:pt x="1830" y="209"/>
                    <a:pt x="1834" y="209"/>
                  </a:cubicBezTo>
                  <a:cubicBezTo>
                    <a:pt x="1834" y="209"/>
                    <a:pt x="1835" y="209"/>
                    <a:pt x="1836" y="209"/>
                  </a:cubicBezTo>
                  <a:cubicBezTo>
                    <a:pt x="1847" y="208"/>
                    <a:pt x="1855" y="202"/>
                    <a:pt x="1861" y="197"/>
                  </a:cubicBezTo>
                  <a:cubicBezTo>
                    <a:pt x="1870" y="191"/>
                    <a:pt x="1871" y="184"/>
                    <a:pt x="1871" y="177"/>
                  </a:cubicBezTo>
                  <a:cubicBezTo>
                    <a:pt x="1871" y="173"/>
                    <a:pt x="1862" y="167"/>
                    <a:pt x="1861" y="163"/>
                  </a:cubicBezTo>
                  <a:cubicBezTo>
                    <a:pt x="1861" y="160"/>
                    <a:pt x="1856" y="156"/>
                    <a:pt x="1853" y="153"/>
                  </a:cubicBezTo>
                  <a:cubicBezTo>
                    <a:pt x="1851" y="152"/>
                    <a:pt x="1849" y="151"/>
                    <a:pt x="1844" y="150"/>
                  </a:cubicBezTo>
                  <a:cubicBezTo>
                    <a:pt x="1839" y="149"/>
                    <a:pt x="1834" y="148"/>
                    <a:pt x="1828" y="147"/>
                  </a:cubicBezTo>
                  <a:cubicBezTo>
                    <a:pt x="1825" y="147"/>
                    <a:pt x="1823" y="147"/>
                    <a:pt x="1820" y="147"/>
                  </a:cubicBezTo>
                  <a:cubicBezTo>
                    <a:pt x="1814" y="147"/>
                    <a:pt x="1810" y="148"/>
                    <a:pt x="1810" y="149"/>
                  </a:cubicBezTo>
                  <a:cubicBezTo>
                    <a:pt x="1810" y="149"/>
                    <a:pt x="1811" y="150"/>
                    <a:pt x="1811" y="150"/>
                  </a:cubicBezTo>
                  <a:cubicBezTo>
                    <a:pt x="1811" y="150"/>
                    <a:pt x="1811" y="150"/>
                    <a:pt x="1810" y="150"/>
                  </a:cubicBezTo>
                  <a:cubicBezTo>
                    <a:pt x="1810" y="149"/>
                    <a:pt x="1810" y="149"/>
                    <a:pt x="1809" y="149"/>
                  </a:cubicBezTo>
                  <a:cubicBezTo>
                    <a:pt x="1808" y="149"/>
                    <a:pt x="1807" y="149"/>
                    <a:pt x="1805" y="150"/>
                  </a:cubicBezTo>
                  <a:cubicBezTo>
                    <a:pt x="1803" y="150"/>
                    <a:pt x="1802" y="150"/>
                    <a:pt x="1801" y="150"/>
                  </a:cubicBezTo>
                  <a:cubicBezTo>
                    <a:pt x="1801" y="150"/>
                    <a:pt x="1801" y="150"/>
                    <a:pt x="1801" y="150"/>
                  </a:cubicBezTo>
                  <a:cubicBezTo>
                    <a:pt x="1802" y="149"/>
                    <a:pt x="1802" y="149"/>
                    <a:pt x="1800" y="149"/>
                  </a:cubicBezTo>
                  <a:cubicBezTo>
                    <a:pt x="1799" y="149"/>
                    <a:pt x="1798" y="149"/>
                    <a:pt x="1797" y="149"/>
                  </a:cubicBezTo>
                  <a:cubicBezTo>
                    <a:pt x="1797" y="149"/>
                    <a:pt x="1796" y="149"/>
                    <a:pt x="1795" y="149"/>
                  </a:cubicBezTo>
                  <a:cubicBezTo>
                    <a:pt x="1792" y="149"/>
                    <a:pt x="1789" y="149"/>
                    <a:pt x="1787" y="148"/>
                  </a:cubicBezTo>
                  <a:cubicBezTo>
                    <a:pt x="1785" y="146"/>
                    <a:pt x="1766" y="146"/>
                    <a:pt x="1768" y="141"/>
                  </a:cubicBezTo>
                  <a:cubicBezTo>
                    <a:pt x="1771" y="137"/>
                    <a:pt x="1781" y="130"/>
                    <a:pt x="1787" y="129"/>
                  </a:cubicBezTo>
                  <a:cubicBezTo>
                    <a:pt x="1795" y="126"/>
                    <a:pt x="1794" y="121"/>
                    <a:pt x="1798" y="118"/>
                  </a:cubicBezTo>
                  <a:cubicBezTo>
                    <a:pt x="1802" y="115"/>
                    <a:pt x="1805" y="114"/>
                    <a:pt x="1811" y="113"/>
                  </a:cubicBezTo>
                  <a:cubicBezTo>
                    <a:pt x="1819" y="112"/>
                    <a:pt x="1827" y="111"/>
                    <a:pt x="1832" y="111"/>
                  </a:cubicBezTo>
                  <a:cubicBezTo>
                    <a:pt x="1834" y="111"/>
                    <a:pt x="1835" y="111"/>
                    <a:pt x="1836" y="111"/>
                  </a:cubicBezTo>
                  <a:cubicBezTo>
                    <a:pt x="1837" y="112"/>
                    <a:pt x="1838" y="112"/>
                    <a:pt x="1838" y="112"/>
                  </a:cubicBezTo>
                  <a:cubicBezTo>
                    <a:pt x="1839" y="112"/>
                    <a:pt x="1839" y="112"/>
                    <a:pt x="1839" y="112"/>
                  </a:cubicBezTo>
                  <a:cubicBezTo>
                    <a:pt x="1840" y="111"/>
                    <a:pt x="1841" y="111"/>
                    <a:pt x="1840" y="111"/>
                  </a:cubicBezTo>
                  <a:cubicBezTo>
                    <a:pt x="1839" y="111"/>
                    <a:pt x="1845" y="110"/>
                    <a:pt x="1854" y="110"/>
                  </a:cubicBezTo>
                  <a:cubicBezTo>
                    <a:pt x="1863" y="110"/>
                    <a:pt x="1869" y="109"/>
                    <a:pt x="1867" y="109"/>
                  </a:cubicBezTo>
                  <a:cubicBezTo>
                    <a:pt x="1866" y="108"/>
                    <a:pt x="1865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7" y="108"/>
                    <a:pt x="1867" y="108"/>
                    <a:pt x="1867" y="108"/>
                  </a:cubicBezTo>
                  <a:cubicBezTo>
                    <a:pt x="1868" y="108"/>
                    <a:pt x="1870" y="107"/>
                    <a:pt x="1874" y="107"/>
                  </a:cubicBezTo>
                  <a:cubicBezTo>
                    <a:pt x="1877" y="106"/>
                    <a:pt x="1881" y="106"/>
                    <a:pt x="1886" y="106"/>
                  </a:cubicBezTo>
                  <a:cubicBezTo>
                    <a:pt x="1887" y="106"/>
                    <a:pt x="1888" y="106"/>
                    <a:pt x="1889" y="106"/>
                  </a:cubicBezTo>
                  <a:cubicBezTo>
                    <a:pt x="1901" y="106"/>
                    <a:pt x="1907" y="107"/>
                    <a:pt x="1904" y="108"/>
                  </a:cubicBezTo>
                  <a:cubicBezTo>
                    <a:pt x="1901" y="109"/>
                    <a:pt x="1902" y="110"/>
                    <a:pt x="1907" y="110"/>
                  </a:cubicBezTo>
                  <a:cubicBezTo>
                    <a:pt x="1907" y="110"/>
                    <a:pt x="1907" y="110"/>
                    <a:pt x="1907" y="110"/>
                  </a:cubicBezTo>
                  <a:cubicBezTo>
                    <a:pt x="1911" y="110"/>
                    <a:pt x="1913" y="109"/>
                    <a:pt x="1914" y="109"/>
                  </a:cubicBezTo>
                  <a:cubicBezTo>
                    <a:pt x="1914" y="109"/>
                    <a:pt x="1914" y="109"/>
                    <a:pt x="1915" y="109"/>
                  </a:cubicBezTo>
                  <a:cubicBezTo>
                    <a:pt x="1915" y="109"/>
                    <a:pt x="1915" y="109"/>
                    <a:pt x="1915" y="109"/>
                  </a:cubicBezTo>
                  <a:cubicBezTo>
                    <a:pt x="1917" y="109"/>
                    <a:pt x="1918" y="108"/>
                    <a:pt x="1922" y="107"/>
                  </a:cubicBezTo>
                  <a:cubicBezTo>
                    <a:pt x="1923" y="107"/>
                    <a:pt x="1925" y="107"/>
                    <a:pt x="1927" y="107"/>
                  </a:cubicBezTo>
                  <a:cubicBezTo>
                    <a:pt x="1928" y="107"/>
                    <a:pt x="1928" y="107"/>
                    <a:pt x="1929" y="107"/>
                  </a:cubicBezTo>
                  <a:cubicBezTo>
                    <a:pt x="1929" y="107"/>
                    <a:pt x="1930" y="107"/>
                    <a:pt x="1931" y="107"/>
                  </a:cubicBezTo>
                  <a:cubicBezTo>
                    <a:pt x="1932" y="107"/>
                    <a:pt x="1933" y="107"/>
                    <a:pt x="1934" y="107"/>
                  </a:cubicBezTo>
                  <a:cubicBezTo>
                    <a:pt x="1936" y="106"/>
                    <a:pt x="1938" y="104"/>
                    <a:pt x="1933" y="104"/>
                  </a:cubicBezTo>
                  <a:cubicBezTo>
                    <a:pt x="1928" y="104"/>
                    <a:pt x="1922" y="100"/>
                    <a:pt x="1925" y="96"/>
                  </a:cubicBezTo>
                  <a:cubicBezTo>
                    <a:pt x="1927" y="93"/>
                    <a:pt x="1929" y="91"/>
                    <a:pt x="1933" y="88"/>
                  </a:cubicBezTo>
                  <a:cubicBezTo>
                    <a:pt x="1940" y="84"/>
                    <a:pt x="1958" y="86"/>
                    <a:pt x="1959" y="85"/>
                  </a:cubicBezTo>
                  <a:cubicBezTo>
                    <a:pt x="1959" y="85"/>
                    <a:pt x="1960" y="85"/>
                    <a:pt x="1961" y="85"/>
                  </a:cubicBezTo>
                  <a:cubicBezTo>
                    <a:pt x="1963" y="85"/>
                    <a:pt x="1965" y="85"/>
                    <a:pt x="1966" y="87"/>
                  </a:cubicBezTo>
                  <a:cubicBezTo>
                    <a:pt x="1967" y="89"/>
                    <a:pt x="1969" y="90"/>
                    <a:pt x="1970" y="90"/>
                  </a:cubicBezTo>
                  <a:cubicBezTo>
                    <a:pt x="1970" y="91"/>
                    <a:pt x="1971" y="91"/>
                    <a:pt x="1972" y="91"/>
                  </a:cubicBezTo>
                  <a:cubicBezTo>
                    <a:pt x="1973" y="91"/>
                    <a:pt x="1974" y="91"/>
                    <a:pt x="1974" y="91"/>
                  </a:cubicBezTo>
                  <a:cubicBezTo>
                    <a:pt x="1975" y="91"/>
                    <a:pt x="1975" y="90"/>
                    <a:pt x="1976" y="90"/>
                  </a:cubicBezTo>
                  <a:cubicBezTo>
                    <a:pt x="1977" y="90"/>
                    <a:pt x="1978" y="91"/>
                    <a:pt x="1978" y="91"/>
                  </a:cubicBezTo>
                  <a:cubicBezTo>
                    <a:pt x="1978" y="91"/>
                    <a:pt x="1978" y="91"/>
                    <a:pt x="1979" y="91"/>
                  </a:cubicBezTo>
                  <a:cubicBezTo>
                    <a:pt x="1980" y="91"/>
                    <a:pt x="1983" y="90"/>
                    <a:pt x="1984" y="88"/>
                  </a:cubicBezTo>
                  <a:cubicBezTo>
                    <a:pt x="1986" y="85"/>
                    <a:pt x="1987" y="81"/>
                    <a:pt x="1985" y="77"/>
                  </a:cubicBezTo>
                  <a:cubicBezTo>
                    <a:pt x="1985" y="76"/>
                    <a:pt x="1986" y="75"/>
                    <a:pt x="1987" y="75"/>
                  </a:cubicBezTo>
                  <a:cubicBezTo>
                    <a:pt x="1991" y="75"/>
                    <a:pt x="1997" y="78"/>
                    <a:pt x="1999" y="80"/>
                  </a:cubicBezTo>
                  <a:cubicBezTo>
                    <a:pt x="2003" y="83"/>
                    <a:pt x="2007" y="86"/>
                    <a:pt x="2009" y="87"/>
                  </a:cubicBezTo>
                  <a:cubicBezTo>
                    <a:pt x="2012" y="88"/>
                    <a:pt x="2002" y="91"/>
                    <a:pt x="1998" y="96"/>
                  </a:cubicBezTo>
                  <a:cubicBezTo>
                    <a:pt x="1996" y="98"/>
                    <a:pt x="1996" y="101"/>
                    <a:pt x="1996" y="104"/>
                  </a:cubicBezTo>
                  <a:cubicBezTo>
                    <a:pt x="1996" y="108"/>
                    <a:pt x="1993" y="113"/>
                    <a:pt x="1989" y="113"/>
                  </a:cubicBezTo>
                  <a:cubicBezTo>
                    <a:pt x="1985" y="114"/>
                    <a:pt x="1987" y="117"/>
                    <a:pt x="1987" y="121"/>
                  </a:cubicBezTo>
                  <a:cubicBezTo>
                    <a:pt x="1988" y="123"/>
                    <a:pt x="1987" y="126"/>
                    <a:pt x="1989" y="128"/>
                  </a:cubicBezTo>
                  <a:cubicBezTo>
                    <a:pt x="1992" y="130"/>
                    <a:pt x="2004" y="138"/>
                    <a:pt x="2017" y="143"/>
                  </a:cubicBezTo>
                  <a:cubicBezTo>
                    <a:pt x="2027" y="147"/>
                    <a:pt x="2040" y="148"/>
                    <a:pt x="2039" y="149"/>
                  </a:cubicBezTo>
                  <a:cubicBezTo>
                    <a:pt x="2037" y="149"/>
                    <a:pt x="2040" y="151"/>
                    <a:pt x="2045" y="153"/>
                  </a:cubicBezTo>
                  <a:cubicBezTo>
                    <a:pt x="2047" y="154"/>
                    <a:pt x="2049" y="155"/>
                    <a:pt x="2052" y="155"/>
                  </a:cubicBezTo>
                  <a:cubicBezTo>
                    <a:pt x="2056" y="155"/>
                    <a:pt x="2060" y="153"/>
                    <a:pt x="2061" y="151"/>
                  </a:cubicBezTo>
                  <a:cubicBezTo>
                    <a:pt x="2062" y="147"/>
                    <a:pt x="2059" y="144"/>
                    <a:pt x="2064" y="143"/>
                  </a:cubicBezTo>
                  <a:cubicBezTo>
                    <a:pt x="2069" y="143"/>
                    <a:pt x="2065" y="141"/>
                    <a:pt x="2063" y="138"/>
                  </a:cubicBezTo>
                  <a:cubicBezTo>
                    <a:pt x="2061" y="135"/>
                    <a:pt x="2076" y="131"/>
                    <a:pt x="2069" y="126"/>
                  </a:cubicBezTo>
                  <a:cubicBezTo>
                    <a:pt x="2069" y="126"/>
                    <a:pt x="2069" y="126"/>
                    <a:pt x="2068" y="126"/>
                  </a:cubicBezTo>
                  <a:cubicBezTo>
                    <a:pt x="2062" y="121"/>
                    <a:pt x="2071" y="123"/>
                    <a:pt x="2072" y="120"/>
                  </a:cubicBezTo>
                  <a:cubicBezTo>
                    <a:pt x="2074" y="118"/>
                    <a:pt x="2065" y="116"/>
                    <a:pt x="2063" y="116"/>
                  </a:cubicBezTo>
                  <a:cubicBezTo>
                    <a:pt x="2063" y="116"/>
                    <a:pt x="2062" y="116"/>
                    <a:pt x="2062" y="116"/>
                  </a:cubicBezTo>
                  <a:cubicBezTo>
                    <a:pt x="2062" y="116"/>
                    <a:pt x="2062" y="117"/>
                    <a:pt x="2062" y="117"/>
                  </a:cubicBezTo>
                  <a:cubicBezTo>
                    <a:pt x="2061" y="117"/>
                    <a:pt x="2057" y="115"/>
                    <a:pt x="2056" y="112"/>
                  </a:cubicBezTo>
                  <a:cubicBezTo>
                    <a:pt x="2056" y="111"/>
                    <a:pt x="2051" y="110"/>
                    <a:pt x="2048" y="110"/>
                  </a:cubicBezTo>
                  <a:cubicBezTo>
                    <a:pt x="2046" y="110"/>
                    <a:pt x="2044" y="110"/>
                    <a:pt x="2045" y="111"/>
                  </a:cubicBezTo>
                  <a:cubicBezTo>
                    <a:pt x="2045" y="111"/>
                    <a:pt x="2045" y="111"/>
                    <a:pt x="2044" y="111"/>
                  </a:cubicBezTo>
                  <a:cubicBezTo>
                    <a:pt x="2042" y="111"/>
                    <a:pt x="2036" y="110"/>
                    <a:pt x="2034" y="107"/>
                  </a:cubicBezTo>
                  <a:cubicBezTo>
                    <a:pt x="2032" y="104"/>
                    <a:pt x="2031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2" y="101"/>
                    <a:pt x="2032" y="101"/>
                    <a:pt x="2032" y="101"/>
                  </a:cubicBezTo>
                  <a:cubicBezTo>
                    <a:pt x="2033" y="101"/>
                    <a:pt x="2030" y="100"/>
                    <a:pt x="2028" y="98"/>
                  </a:cubicBezTo>
                  <a:cubicBezTo>
                    <a:pt x="2025" y="96"/>
                    <a:pt x="2030" y="94"/>
                    <a:pt x="2033" y="94"/>
                  </a:cubicBezTo>
                  <a:cubicBezTo>
                    <a:pt x="2037" y="94"/>
                    <a:pt x="2040" y="93"/>
                    <a:pt x="2042" y="92"/>
                  </a:cubicBezTo>
                  <a:cubicBezTo>
                    <a:pt x="2043" y="91"/>
                    <a:pt x="2045" y="91"/>
                    <a:pt x="2046" y="91"/>
                  </a:cubicBezTo>
                  <a:cubicBezTo>
                    <a:pt x="2048" y="91"/>
                    <a:pt x="2049" y="91"/>
                    <a:pt x="2050" y="92"/>
                  </a:cubicBezTo>
                  <a:cubicBezTo>
                    <a:pt x="2052" y="92"/>
                    <a:pt x="2053" y="93"/>
                    <a:pt x="2054" y="93"/>
                  </a:cubicBezTo>
                  <a:cubicBezTo>
                    <a:pt x="2055" y="93"/>
                    <a:pt x="2056" y="92"/>
                    <a:pt x="2056" y="92"/>
                  </a:cubicBezTo>
                  <a:cubicBezTo>
                    <a:pt x="2057" y="91"/>
                    <a:pt x="2064" y="87"/>
                    <a:pt x="2075" y="87"/>
                  </a:cubicBezTo>
                  <a:cubicBezTo>
                    <a:pt x="2076" y="87"/>
                    <a:pt x="2078" y="87"/>
                    <a:pt x="2079" y="88"/>
                  </a:cubicBezTo>
                  <a:cubicBezTo>
                    <a:pt x="2083" y="88"/>
                    <a:pt x="2085" y="88"/>
                    <a:pt x="2088" y="88"/>
                  </a:cubicBezTo>
                  <a:cubicBezTo>
                    <a:pt x="2095" y="88"/>
                    <a:pt x="2099" y="87"/>
                    <a:pt x="2100" y="84"/>
                  </a:cubicBezTo>
                  <a:cubicBezTo>
                    <a:pt x="2101" y="81"/>
                    <a:pt x="2105" y="78"/>
                    <a:pt x="2103" y="78"/>
                  </a:cubicBezTo>
                  <a:cubicBezTo>
                    <a:pt x="2102" y="78"/>
                    <a:pt x="2107" y="76"/>
                    <a:pt x="2112" y="74"/>
                  </a:cubicBezTo>
                  <a:cubicBezTo>
                    <a:pt x="2116" y="72"/>
                    <a:pt x="2121" y="69"/>
                    <a:pt x="2126" y="67"/>
                  </a:cubicBezTo>
                  <a:cubicBezTo>
                    <a:pt x="2130" y="66"/>
                    <a:pt x="2136" y="65"/>
                    <a:pt x="2142" y="65"/>
                  </a:cubicBezTo>
                  <a:cubicBezTo>
                    <a:pt x="2143" y="65"/>
                    <a:pt x="2144" y="65"/>
                    <a:pt x="2145" y="65"/>
                  </a:cubicBezTo>
                  <a:cubicBezTo>
                    <a:pt x="2145" y="65"/>
                    <a:pt x="2146" y="65"/>
                    <a:pt x="2146" y="65"/>
                  </a:cubicBezTo>
                  <a:cubicBezTo>
                    <a:pt x="2152" y="65"/>
                    <a:pt x="2155" y="63"/>
                    <a:pt x="2147" y="60"/>
                  </a:cubicBezTo>
                  <a:cubicBezTo>
                    <a:pt x="2141" y="58"/>
                    <a:pt x="2131" y="56"/>
                    <a:pt x="2127" y="56"/>
                  </a:cubicBezTo>
                  <a:cubicBezTo>
                    <a:pt x="2126" y="56"/>
                    <a:pt x="2126" y="57"/>
                    <a:pt x="2126" y="57"/>
                  </a:cubicBezTo>
                  <a:cubicBezTo>
                    <a:pt x="2125" y="57"/>
                    <a:pt x="2124" y="57"/>
                    <a:pt x="2124" y="57"/>
                  </a:cubicBezTo>
                  <a:cubicBezTo>
                    <a:pt x="2124" y="57"/>
                    <a:pt x="2124" y="57"/>
                    <a:pt x="2124" y="56"/>
                  </a:cubicBezTo>
                  <a:cubicBezTo>
                    <a:pt x="2125" y="56"/>
                    <a:pt x="2125" y="55"/>
                    <a:pt x="2123" y="54"/>
                  </a:cubicBezTo>
                  <a:cubicBezTo>
                    <a:pt x="2121" y="53"/>
                    <a:pt x="2119" y="53"/>
                    <a:pt x="2118" y="53"/>
                  </a:cubicBezTo>
                  <a:cubicBezTo>
                    <a:pt x="2118" y="53"/>
                    <a:pt x="2118" y="53"/>
                    <a:pt x="2118" y="53"/>
                  </a:cubicBezTo>
                  <a:cubicBezTo>
                    <a:pt x="2118" y="53"/>
                    <a:pt x="2118" y="53"/>
                    <a:pt x="2117" y="53"/>
                  </a:cubicBezTo>
                  <a:cubicBezTo>
                    <a:pt x="2117" y="53"/>
                    <a:pt x="2116" y="53"/>
                    <a:pt x="2115" y="53"/>
                  </a:cubicBezTo>
                  <a:cubicBezTo>
                    <a:pt x="2114" y="53"/>
                    <a:pt x="2112" y="52"/>
                    <a:pt x="2110" y="51"/>
                  </a:cubicBezTo>
                  <a:cubicBezTo>
                    <a:pt x="2107" y="51"/>
                    <a:pt x="2098" y="50"/>
                    <a:pt x="2090" y="49"/>
                  </a:cubicBezTo>
                  <a:cubicBezTo>
                    <a:pt x="2089" y="49"/>
                    <a:pt x="2088" y="49"/>
                    <a:pt x="2086" y="49"/>
                  </a:cubicBezTo>
                  <a:cubicBezTo>
                    <a:pt x="2084" y="49"/>
                    <a:pt x="2083" y="49"/>
                    <a:pt x="2081" y="49"/>
                  </a:cubicBezTo>
                  <a:cubicBezTo>
                    <a:pt x="2080" y="50"/>
                    <a:pt x="2079" y="50"/>
                    <a:pt x="2078" y="50"/>
                  </a:cubicBezTo>
                  <a:cubicBezTo>
                    <a:pt x="2077" y="50"/>
                    <a:pt x="2077" y="50"/>
                    <a:pt x="2076" y="50"/>
                  </a:cubicBezTo>
                  <a:cubicBezTo>
                    <a:pt x="2074" y="49"/>
                    <a:pt x="2075" y="48"/>
                    <a:pt x="2079" y="48"/>
                  </a:cubicBezTo>
                  <a:cubicBezTo>
                    <a:pt x="2082" y="47"/>
                    <a:pt x="2082" y="47"/>
                    <a:pt x="2078" y="47"/>
                  </a:cubicBezTo>
                  <a:cubicBezTo>
                    <a:pt x="2075" y="47"/>
                    <a:pt x="2076" y="46"/>
                    <a:pt x="2079" y="46"/>
                  </a:cubicBezTo>
                  <a:cubicBezTo>
                    <a:pt x="2081" y="46"/>
                    <a:pt x="2084" y="46"/>
                    <a:pt x="2087" y="47"/>
                  </a:cubicBezTo>
                  <a:cubicBezTo>
                    <a:pt x="2089" y="47"/>
                    <a:pt x="2090" y="47"/>
                    <a:pt x="2092" y="47"/>
                  </a:cubicBezTo>
                  <a:cubicBezTo>
                    <a:pt x="2101" y="47"/>
                    <a:pt x="2110" y="45"/>
                    <a:pt x="2110" y="42"/>
                  </a:cubicBezTo>
                  <a:cubicBezTo>
                    <a:pt x="2110" y="39"/>
                    <a:pt x="2104" y="37"/>
                    <a:pt x="2104" y="36"/>
                  </a:cubicBezTo>
                  <a:cubicBezTo>
                    <a:pt x="2103" y="36"/>
                    <a:pt x="2099" y="36"/>
                    <a:pt x="2095" y="35"/>
                  </a:cubicBezTo>
                  <a:cubicBezTo>
                    <a:pt x="2089" y="34"/>
                    <a:pt x="2085" y="33"/>
                    <a:pt x="2087" y="32"/>
                  </a:cubicBezTo>
                  <a:cubicBezTo>
                    <a:pt x="2089" y="32"/>
                    <a:pt x="2088" y="32"/>
                    <a:pt x="2085" y="31"/>
                  </a:cubicBezTo>
                  <a:cubicBezTo>
                    <a:pt x="2084" y="31"/>
                    <a:pt x="2085" y="30"/>
                    <a:pt x="2086" y="30"/>
                  </a:cubicBezTo>
                  <a:cubicBezTo>
                    <a:pt x="2087" y="30"/>
                    <a:pt x="2088" y="30"/>
                    <a:pt x="2088" y="31"/>
                  </a:cubicBezTo>
                  <a:cubicBezTo>
                    <a:pt x="2089" y="31"/>
                    <a:pt x="2089" y="31"/>
                    <a:pt x="2090" y="31"/>
                  </a:cubicBezTo>
                  <a:cubicBezTo>
                    <a:pt x="2091" y="31"/>
                    <a:pt x="2091" y="31"/>
                    <a:pt x="2091" y="30"/>
                  </a:cubicBezTo>
                  <a:cubicBezTo>
                    <a:pt x="2090" y="30"/>
                    <a:pt x="2091" y="30"/>
                    <a:pt x="2091" y="30"/>
                  </a:cubicBezTo>
                  <a:cubicBezTo>
                    <a:pt x="2091" y="30"/>
                    <a:pt x="2094" y="31"/>
                    <a:pt x="2098" y="32"/>
                  </a:cubicBezTo>
                  <a:cubicBezTo>
                    <a:pt x="2100" y="33"/>
                    <a:pt x="2104" y="33"/>
                    <a:pt x="2107" y="33"/>
                  </a:cubicBezTo>
                  <a:cubicBezTo>
                    <a:pt x="2110" y="33"/>
                    <a:pt x="2112" y="33"/>
                    <a:pt x="2113" y="32"/>
                  </a:cubicBezTo>
                  <a:cubicBezTo>
                    <a:pt x="2115" y="31"/>
                    <a:pt x="2115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6" y="30"/>
                    <a:pt x="2116" y="30"/>
                    <a:pt x="2116" y="30"/>
                  </a:cubicBezTo>
                  <a:cubicBezTo>
                    <a:pt x="2117" y="30"/>
                    <a:pt x="2118" y="30"/>
                    <a:pt x="2119" y="30"/>
                  </a:cubicBezTo>
                  <a:cubicBezTo>
                    <a:pt x="2121" y="30"/>
                    <a:pt x="2122" y="30"/>
                    <a:pt x="2124" y="30"/>
                  </a:cubicBezTo>
                  <a:cubicBezTo>
                    <a:pt x="2126" y="30"/>
                    <a:pt x="2129" y="30"/>
                    <a:pt x="2131" y="30"/>
                  </a:cubicBezTo>
                  <a:cubicBezTo>
                    <a:pt x="2137" y="32"/>
                    <a:pt x="2142" y="32"/>
                    <a:pt x="2145" y="32"/>
                  </a:cubicBezTo>
                  <a:cubicBezTo>
                    <a:pt x="2146" y="32"/>
                    <a:pt x="2146" y="32"/>
                    <a:pt x="2146" y="32"/>
                  </a:cubicBezTo>
                  <a:cubicBezTo>
                    <a:pt x="2147" y="32"/>
                    <a:pt x="2148" y="32"/>
                    <a:pt x="2149" y="32"/>
                  </a:cubicBezTo>
                  <a:cubicBezTo>
                    <a:pt x="2151" y="32"/>
                    <a:pt x="2154" y="32"/>
                    <a:pt x="2158" y="32"/>
                  </a:cubicBezTo>
                  <a:cubicBezTo>
                    <a:pt x="2158" y="32"/>
                    <a:pt x="2159" y="32"/>
                    <a:pt x="2159" y="32"/>
                  </a:cubicBezTo>
                  <a:cubicBezTo>
                    <a:pt x="2161" y="32"/>
                    <a:pt x="2163" y="32"/>
                    <a:pt x="2165" y="32"/>
                  </a:cubicBezTo>
                  <a:cubicBezTo>
                    <a:pt x="2167" y="31"/>
                    <a:pt x="2168" y="31"/>
                    <a:pt x="2169" y="31"/>
                  </a:cubicBezTo>
                  <a:cubicBezTo>
                    <a:pt x="2169" y="31"/>
                    <a:pt x="2170" y="31"/>
                    <a:pt x="2170" y="31"/>
                  </a:cubicBezTo>
                  <a:cubicBezTo>
                    <a:pt x="2170" y="31"/>
                    <a:pt x="2170" y="31"/>
                    <a:pt x="2171" y="31"/>
                  </a:cubicBezTo>
                  <a:cubicBezTo>
                    <a:pt x="2172" y="31"/>
                    <a:pt x="2174" y="30"/>
                    <a:pt x="2172" y="30"/>
                  </a:cubicBezTo>
                  <a:cubicBezTo>
                    <a:pt x="2169" y="30"/>
                    <a:pt x="2169" y="29"/>
                    <a:pt x="2171" y="29"/>
                  </a:cubicBezTo>
                  <a:cubicBezTo>
                    <a:pt x="2174" y="29"/>
                    <a:pt x="2172" y="28"/>
                    <a:pt x="2170" y="28"/>
                  </a:cubicBezTo>
                  <a:cubicBezTo>
                    <a:pt x="2169" y="28"/>
                    <a:pt x="2169" y="28"/>
                    <a:pt x="2169" y="28"/>
                  </a:cubicBezTo>
                  <a:cubicBezTo>
                    <a:pt x="2168" y="28"/>
                    <a:pt x="2168" y="28"/>
                    <a:pt x="2167" y="28"/>
                  </a:cubicBezTo>
                  <a:cubicBezTo>
                    <a:pt x="2166" y="28"/>
                    <a:pt x="2166" y="28"/>
                    <a:pt x="2165" y="28"/>
                  </a:cubicBezTo>
                  <a:cubicBezTo>
                    <a:pt x="2165" y="28"/>
                    <a:pt x="2164" y="28"/>
                    <a:pt x="2163" y="28"/>
                  </a:cubicBezTo>
                  <a:cubicBezTo>
                    <a:pt x="2162" y="28"/>
                    <a:pt x="2164" y="27"/>
                    <a:pt x="2162" y="25"/>
                  </a:cubicBezTo>
                  <a:cubicBezTo>
                    <a:pt x="2160" y="23"/>
                    <a:pt x="2155" y="22"/>
                    <a:pt x="2150" y="21"/>
                  </a:cubicBezTo>
                  <a:cubicBezTo>
                    <a:pt x="2146" y="21"/>
                    <a:pt x="2147" y="21"/>
                    <a:pt x="2152" y="20"/>
                  </a:cubicBezTo>
                  <a:cubicBezTo>
                    <a:pt x="2158" y="19"/>
                    <a:pt x="2152" y="17"/>
                    <a:pt x="2155" y="17"/>
                  </a:cubicBezTo>
                  <a:cubicBezTo>
                    <a:pt x="2158" y="17"/>
                    <a:pt x="2154" y="16"/>
                    <a:pt x="2152" y="14"/>
                  </a:cubicBezTo>
                  <a:cubicBezTo>
                    <a:pt x="2150" y="12"/>
                    <a:pt x="2151" y="11"/>
                    <a:pt x="2149" y="11"/>
                  </a:cubicBezTo>
                  <a:cubicBezTo>
                    <a:pt x="2149" y="11"/>
                    <a:pt x="2149" y="11"/>
                    <a:pt x="2149" y="11"/>
                  </a:cubicBezTo>
                  <a:cubicBezTo>
                    <a:pt x="2149" y="11"/>
                    <a:pt x="2149" y="11"/>
                    <a:pt x="2148" y="11"/>
                  </a:cubicBezTo>
                  <a:cubicBezTo>
                    <a:pt x="2146" y="11"/>
                    <a:pt x="2138" y="10"/>
                    <a:pt x="2129" y="10"/>
                  </a:cubicBezTo>
                  <a:cubicBezTo>
                    <a:pt x="2128" y="9"/>
                    <a:pt x="2126" y="9"/>
                    <a:pt x="2125" y="9"/>
                  </a:cubicBezTo>
                  <a:cubicBezTo>
                    <a:pt x="2117" y="9"/>
                    <a:pt x="2111" y="11"/>
                    <a:pt x="2111" y="11"/>
                  </a:cubicBezTo>
                  <a:cubicBezTo>
                    <a:pt x="2111" y="12"/>
                    <a:pt x="2111" y="12"/>
                    <a:pt x="2110" y="12"/>
                  </a:cubicBezTo>
                  <a:cubicBezTo>
                    <a:pt x="2110" y="12"/>
                    <a:pt x="2110" y="12"/>
                    <a:pt x="2109" y="12"/>
                  </a:cubicBezTo>
                  <a:cubicBezTo>
                    <a:pt x="2109" y="12"/>
                    <a:pt x="2108" y="12"/>
                    <a:pt x="2107" y="12"/>
                  </a:cubicBezTo>
                  <a:cubicBezTo>
                    <a:pt x="2106" y="12"/>
                    <a:pt x="2104" y="12"/>
                    <a:pt x="2103" y="12"/>
                  </a:cubicBezTo>
                  <a:cubicBezTo>
                    <a:pt x="2100" y="13"/>
                    <a:pt x="2105" y="14"/>
                    <a:pt x="2108" y="15"/>
                  </a:cubicBezTo>
                  <a:cubicBezTo>
                    <a:pt x="2111" y="16"/>
                    <a:pt x="2116" y="17"/>
                    <a:pt x="2118" y="18"/>
                  </a:cubicBezTo>
                  <a:cubicBezTo>
                    <a:pt x="2120" y="18"/>
                    <a:pt x="2120" y="18"/>
                    <a:pt x="2120" y="18"/>
                  </a:cubicBezTo>
                  <a:cubicBezTo>
                    <a:pt x="2120" y="18"/>
                    <a:pt x="2120" y="18"/>
                    <a:pt x="2119" y="18"/>
                  </a:cubicBezTo>
                  <a:cubicBezTo>
                    <a:pt x="2119" y="18"/>
                    <a:pt x="2118" y="18"/>
                    <a:pt x="2117" y="18"/>
                  </a:cubicBezTo>
                  <a:cubicBezTo>
                    <a:pt x="2117" y="18"/>
                    <a:pt x="2116" y="18"/>
                    <a:pt x="2116" y="18"/>
                  </a:cubicBezTo>
                  <a:cubicBezTo>
                    <a:pt x="2116" y="18"/>
                    <a:pt x="2116" y="18"/>
                    <a:pt x="2115" y="18"/>
                  </a:cubicBezTo>
                  <a:cubicBezTo>
                    <a:pt x="2112" y="18"/>
                    <a:pt x="2105" y="18"/>
                    <a:pt x="2099" y="16"/>
                  </a:cubicBezTo>
                  <a:cubicBezTo>
                    <a:pt x="2092" y="14"/>
                    <a:pt x="2087" y="12"/>
                    <a:pt x="2087" y="12"/>
                  </a:cubicBezTo>
                  <a:cubicBezTo>
                    <a:pt x="2087" y="12"/>
                    <a:pt x="2087" y="12"/>
                    <a:pt x="2087" y="12"/>
                  </a:cubicBezTo>
                  <a:cubicBezTo>
                    <a:pt x="2087" y="12"/>
                    <a:pt x="2086" y="12"/>
                    <a:pt x="2086" y="12"/>
                  </a:cubicBezTo>
                  <a:cubicBezTo>
                    <a:pt x="2085" y="12"/>
                    <a:pt x="2083" y="12"/>
                    <a:pt x="2080" y="11"/>
                  </a:cubicBezTo>
                  <a:cubicBezTo>
                    <a:pt x="2079" y="11"/>
                    <a:pt x="2078" y="11"/>
                    <a:pt x="2077" y="11"/>
                  </a:cubicBezTo>
                  <a:cubicBezTo>
                    <a:pt x="2075" y="11"/>
                    <a:pt x="2075" y="11"/>
                    <a:pt x="2076" y="11"/>
                  </a:cubicBezTo>
                  <a:cubicBezTo>
                    <a:pt x="2078" y="11"/>
                    <a:pt x="2078" y="12"/>
                    <a:pt x="2077" y="12"/>
                  </a:cubicBezTo>
                  <a:cubicBezTo>
                    <a:pt x="2076" y="12"/>
                    <a:pt x="2075" y="11"/>
                    <a:pt x="2073" y="11"/>
                  </a:cubicBezTo>
                  <a:cubicBezTo>
                    <a:pt x="2069" y="11"/>
                    <a:pt x="2051" y="11"/>
                    <a:pt x="2034" y="10"/>
                  </a:cubicBezTo>
                  <a:cubicBezTo>
                    <a:pt x="2019" y="10"/>
                    <a:pt x="2008" y="10"/>
                    <a:pt x="2007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6" y="10"/>
                    <a:pt x="2006" y="10"/>
                    <a:pt x="2006" y="10"/>
                  </a:cubicBezTo>
                  <a:cubicBezTo>
                    <a:pt x="2007" y="10"/>
                    <a:pt x="2007" y="10"/>
                    <a:pt x="2007" y="10"/>
                  </a:cubicBezTo>
                  <a:cubicBezTo>
                    <a:pt x="2006" y="10"/>
                    <a:pt x="1995" y="8"/>
                    <a:pt x="1979" y="8"/>
                  </a:cubicBezTo>
                  <a:cubicBezTo>
                    <a:pt x="1976" y="7"/>
                    <a:pt x="1972" y="7"/>
                    <a:pt x="1968" y="7"/>
                  </a:cubicBezTo>
                  <a:cubicBezTo>
                    <a:pt x="1955" y="7"/>
                    <a:pt x="1942" y="8"/>
                    <a:pt x="1928" y="9"/>
                  </a:cubicBezTo>
                  <a:cubicBezTo>
                    <a:pt x="1910" y="10"/>
                    <a:pt x="1898" y="11"/>
                    <a:pt x="1900" y="12"/>
                  </a:cubicBezTo>
                  <a:cubicBezTo>
                    <a:pt x="1903" y="14"/>
                    <a:pt x="1917" y="15"/>
                    <a:pt x="1924" y="18"/>
                  </a:cubicBezTo>
                  <a:cubicBezTo>
                    <a:pt x="1929" y="20"/>
                    <a:pt x="1927" y="22"/>
                    <a:pt x="1913" y="22"/>
                  </a:cubicBezTo>
                  <a:cubicBezTo>
                    <a:pt x="1913" y="22"/>
                    <a:pt x="1913" y="22"/>
                    <a:pt x="1913" y="22"/>
                  </a:cubicBezTo>
                  <a:cubicBezTo>
                    <a:pt x="1907" y="22"/>
                    <a:pt x="1898" y="20"/>
                    <a:pt x="1891" y="18"/>
                  </a:cubicBezTo>
                  <a:cubicBezTo>
                    <a:pt x="1887" y="17"/>
                    <a:pt x="1883" y="17"/>
                    <a:pt x="1879" y="17"/>
                  </a:cubicBezTo>
                  <a:cubicBezTo>
                    <a:pt x="1867" y="17"/>
                    <a:pt x="1853" y="19"/>
                    <a:pt x="1841" y="20"/>
                  </a:cubicBezTo>
                  <a:cubicBezTo>
                    <a:pt x="1839" y="20"/>
                    <a:pt x="1838" y="20"/>
                    <a:pt x="1836" y="21"/>
                  </a:cubicBezTo>
                  <a:cubicBezTo>
                    <a:pt x="1822" y="23"/>
                    <a:pt x="1828" y="27"/>
                    <a:pt x="1827" y="27"/>
                  </a:cubicBezTo>
                  <a:cubicBezTo>
                    <a:pt x="1827" y="27"/>
                    <a:pt x="1827" y="27"/>
                    <a:pt x="1826" y="27"/>
                  </a:cubicBezTo>
                  <a:cubicBezTo>
                    <a:pt x="1825" y="26"/>
                    <a:pt x="1824" y="26"/>
                    <a:pt x="1823" y="26"/>
                  </a:cubicBezTo>
                  <a:cubicBezTo>
                    <a:pt x="1822" y="26"/>
                    <a:pt x="1822" y="26"/>
                    <a:pt x="1823" y="27"/>
                  </a:cubicBezTo>
                  <a:cubicBezTo>
                    <a:pt x="1823" y="27"/>
                    <a:pt x="1823" y="27"/>
                    <a:pt x="1823" y="27"/>
                  </a:cubicBezTo>
                  <a:cubicBezTo>
                    <a:pt x="1823" y="27"/>
                    <a:pt x="1821" y="26"/>
                    <a:pt x="1818" y="26"/>
                  </a:cubicBezTo>
                  <a:cubicBezTo>
                    <a:pt x="1814" y="25"/>
                    <a:pt x="1812" y="24"/>
                    <a:pt x="1810" y="24"/>
                  </a:cubicBezTo>
                  <a:cubicBezTo>
                    <a:pt x="1810" y="24"/>
                    <a:pt x="1810" y="24"/>
                    <a:pt x="1810" y="24"/>
                  </a:cubicBezTo>
                  <a:cubicBezTo>
                    <a:pt x="1810" y="24"/>
                    <a:pt x="1810" y="24"/>
                    <a:pt x="1809" y="24"/>
                  </a:cubicBezTo>
                  <a:cubicBezTo>
                    <a:pt x="1809" y="24"/>
                    <a:pt x="1808" y="24"/>
                    <a:pt x="1807" y="24"/>
                  </a:cubicBezTo>
                  <a:cubicBezTo>
                    <a:pt x="1805" y="24"/>
                    <a:pt x="1804" y="24"/>
                    <a:pt x="1802" y="24"/>
                  </a:cubicBezTo>
                  <a:cubicBezTo>
                    <a:pt x="1802" y="24"/>
                    <a:pt x="1801" y="24"/>
                    <a:pt x="1801" y="24"/>
                  </a:cubicBezTo>
                  <a:cubicBezTo>
                    <a:pt x="1801" y="24"/>
                    <a:pt x="1801" y="24"/>
                    <a:pt x="1801" y="24"/>
                  </a:cubicBezTo>
                  <a:cubicBezTo>
                    <a:pt x="1795" y="24"/>
                    <a:pt x="1795" y="21"/>
                    <a:pt x="1780" y="18"/>
                  </a:cubicBezTo>
                  <a:cubicBezTo>
                    <a:pt x="1773" y="16"/>
                    <a:pt x="1763" y="16"/>
                    <a:pt x="1754" y="16"/>
                  </a:cubicBezTo>
                  <a:cubicBezTo>
                    <a:pt x="1751" y="16"/>
                    <a:pt x="1747" y="16"/>
                    <a:pt x="1744" y="16"/>
                  </a:cubicBezTo>
                  <a:cubicBezTo>
                    <a:pt x="1735" y="16"/>
                    <a:pt x="1726" y="18"/>
                    <a:pt x="1717" y="19"/>
                  </a:cubicBezTo>
                  <a:cubicBezTo>
                    <a:pt x="1712" y="20"/>
                    <a:pt x="1708" y="20"/>
                    <a:pt x="1705" y="20"/>
                  </a:cubicBezTo>
                  <a:cubicBezTo>
                    <a:pt x="1699" y="20"/>
                    <a:pt x="1695" y="19"/>
                    <a:pt x="1689" y="18"/>
                  </a:cubicBezTo>
                  <a:cubicBezTo>
                    <a:pt x="1687" y="18"/>
                    <a:pt x="1685" y="18"/>
                    <a:pt x="1684" y="18"/>
                  </a:cubicBezTo>
                  <a:cubicBezTo>
                    <a:pt x="1678" y="18"/>
                    <a:pt x="1673" y="19"/>
                    <a:pt x="1671" y="20"/>
                  </a:cubicBezTo>
                  <a:cubicBezTo>
                    <a:pt x="1671" y="20"/>
                    <a:pt x="1671" y="20"/>
                    <a:pt x="1671" y="20"/>
                  </a:cubicBezTo>
                  <a:cubicBezTo>
                    <a:pt x="1670" y="20"/>
                    <a:pt x="1670" y="19"/>
                    <a:pt x="1669" y="18"/>
                  </a:cubicBezTo>
                  <a:cubicBezTo>
                    <a:pt x="1668" y="18"/>
                    <a:pt x="1667" y="18"/>
                    <a:pt x="1667" y="18"/>
                  </a:cubicBezTo>
                  <a:cubicBezTo>
                    <a:pt x="1666" y="18"/>
                    <a:pt x="1665" y="18"/>
                    <a:pt x="1664" y="18"/>
                  </a:cubicBezTo>
                  <a:cubicBezTo>
                    <a:pt x="1663" y="18"/>
                    <a:pt x="1662" y="18"/>
                    <a:pt x="1661" y="18"/>
                  </a:cubicBezTo>
                  <a:cubicBezTo>
                    <a:pt x="1660" y="18"/>
                    <a:pt x="1660" y="18"/>
                    <a:pt x="1660" y="18"/>
                  </a:cubicBezTo>
                  <a:cubicBezTo>
                    <a:pt x="1659" y="17"/>
                    <a:pt x="1657" y="17"/>
                    <a:pt x="1654" y="17"/>
                  </a:cubicBezTo>
                  <a:cubicBezTo>
                    <a:pt x="1654" y="17"/>
                    <a:pt x="1653" y="17"/>
                    <a:pt x="1652" y="17"/>
                  </a:cubicBezTo>
                  <a:cubicBezTo>
                    <a:pt x="1651" y="17"/>
                    <a:pt x="1651" y="17"/>
                    <a:pt x="1650" y="17"/>
                  </a:cubicBezTo>
                  <a:cubicBezTo>
                    <a:pt x="1649" y="17"/>
                    <a:pt x="1648" y="17"/>
                    <a:pt x="1648" y="16"/>
                  </a:cubicBezTo>
                  <a:cubicBezTo>
                    <a:pt x="1648" y="16"/>
                    <a:pt x="1649" y="15"/>
                    <a:pt x="1650" y="15"/>
                  </a:cubicBezTo>
                  <a:cubicBezTo>
                    <a:pt x="1650" y="15"/>
                    <a:pt x="1651" y="15"/>
                    <a:pt x="1651" y="15"/>
                  </a:cubicBezTo>
                  <a:cubicBezTo>
                    <a:pt x="1651" y="15"/>
                    <a:pt x="1651" y="15"/>
                    <a:pt x="1651" y="15"/>
                  </a:cubicBezTo>
                  <a:cubicBezTo>
                    <a:pt x="1652" y="15"/>
                    <a:pt x="1649" y="13"/>
                    <a:pt x="1637" y="12"/>
                  </a:cubicBezTo>
                  <a:cubicBezTo>
                    <a:pt x="1636" y="12"/>
                    <a:pt x="1635" y="12"/>
                    <a:pt x="1634" y="12"/>
                  </a:cubicBezTo>
                  <a:cubicBezTo>
                    <a:pt x="1627" y="12"/>
                    <a:pt x="1621" y="13"/>
                    <a:pt x="1617" y="14"/>
                  </a:cubicBezTo>
                  <a:cubicBezTo>
                    <a:pt x="1614" y="15"/>
                    <a:pt x="1616" y="17"/>
                    <a:pt x="1616" y="19"/>
                  </a:cubicBezTo>
                  <a:cubicBezTo>
                    <a:pt x="1616" y="20"/>
                    <a:pt x="1616" y="20"/>
                    <a:pt x="1615" y="20"/>
                  </a:cubicBezTo>
                  <a:cubicBezTo>
                    <a:pt x="1613" y="20"/>
                    <a:pt x="1610" y="19"/>
                    <a:pt x="1609" y="18"/>
                  </a:cubicBezTo>
                  <a:cubicBezTo>
                    <a:pt x="1609" y="17"/>
                    <a:pt x="1608" y="16"/>
                    <a:pt x="1609" y="16"/>
                  </a:cubicBezTo>
                  <a:cubicBezTo>
                    <a:pt x="1610" y="16"/>
                    <a:pt x="1610" y="16"/>
                    <a:pt x="1610" y="16"/>
                  </a:cubicBezTo>
                  <a:cubicBezTo>
                    <a:pt x="1611" y="16"/>
                    <a:pt x="1612" y="16"/>
                    <a:pt x="1613" y="17"/>
                  </a:cubicBezTo>
                  <a:cubicBezTo>
                    <a:pt x="1613" y="17"/>
                    <a:pt x="1614" y="17"/>
                    <a:pt x="1614" y="17"/>
                  </a:cubicBezTo>
                  <a:cubicBezTo>
                    <a:pt x="1615" y="17"/>
                    <a:pt x="1615" y="17"/>
                    <a:pt x="1615" y="16"/>
                  </a:cubicBezTo>
                  <a:cubicBezTo>
                    <a:pt x="1615" y="16"/>
                    <a:pt x="1614" y="16"/>
                    <a:pt x="1611" y="16"/>
                  </a:cubicBezTo>
                  <a:cubicBezTo>
                    <a:pt x="1609" y="16"/>
                    <a:pt x="1606" y="16"/>
                    <a:pt x="1604" y="16"/>
                  </a:cubicBezTo>
                  <a:cubicBezTo>
                    <a:pt x="1600" y="17"/>
                    <a:pt x="1597" y="17"/>
                    <a:pt x="1595" y="17"/>
                  </a:cubicBezTo>
                  <a:cubicBezTo>
                    <a:pt x="1594" y="17"/>
                    <a:pt x="1593" y="17"/>
                    <a:pt x="1593" y="17"/>
                  </a:cubicBezTo>
                  <a:cubicBezTo>
                    <a:pt x="1593" y="16"/>
                    <a:pt x="1598" y="15"/>
                    <a:pt x="1604" y="15"/>
                  </a:cubicBezTo>
                  <a:cubicBezTo>
                    <a:pt x="1607" y="14"/>
                    <a:pt x="1603" y="14"/>
                    <a:pt x="1593" y="14"/>
                  </a:cubicBezTo>
                  <a:cubicBezTo>
                    <a:pt x="1589" y="14"/>
                    <a:pt x="1585" y="14"/>
                    <a:pt x="1580" y="14"/>
                  </a:cubicBezTo>
                  <a:cubicBezTo>
                    <a:pt x="1578" y="14"/>
                    <a:pt x="1576" y="14"/>
                    <a:pt x="1574" y="14"/>
                  </a:cubicBezTo>
                  <a:cubicBezTo>
                    <a:pt x="1556" y="15"/>
                    <a:pt x="1552" y="16"/>
                    <a:pt x="1550" y="19"/>
                  </a:cubicBezTo>
                  <a:cubicBezTo>
                    <a:pt x="1549" y="21"/>
                    <a:pt x="1552" y="21"/>
                    <a:pt x="1554" y="21"/>
                  </a:cubicBezTo>
                  <a:cubicBezTo>
                    <a:pt x="1554" y="21"/>
                    <a:pt x="1555" y="21"/>
                    <a:pt x="1555" y="21"/>
                  </a:cubicBezTo>
                  <a:cubicBezTo>
                    <a:pt x="1555" y="21"/>
                    <a:pt x="1555" y="21"/>
                    <a:pt x="1556" y="21"/>
                  </a:cubicBezTo>
                  <a:cubicBezTo>
                    <a:pt x="1556" y="21"/>
                    <a:pt x="1556" y="21"/>
                    <a:pt x="1556" y="21"/>
                  </a:cubicBezTo>
                  <a:cubicBezTo>
                    <a:pt x="1555" y="22"/>
                    <a:pt x="1552" y="22"/>
                    <a:pt x="1554" y="22"/>
                  </a:cubicBezTo>
                  <a:cubicBezTo>
                    <a:pt x="1556" y="23"/>
                    <a:pt x="1557" y="24"/>
                    <a:pt x="1561" y="25"/>
                  </a:cubicBezTo>
                  <a:cubicBezTo>
                    <a:pt x="1564" y="26"/>
                    <a:pt x="1564" y="28"/>
                    <a:pt x="1561" y="28"/>
                  </a:cubicBezTo>
                  <a:cubicBezTo>
                    <a:pt x="1561" y="28"/>
                    <a:pt x="1561" y="28"/>
                    <a:pt x="1560" y="28"/>
                  </a:cubicBezTo>
                  <a:cubicBezTo>
                    <a:pt x="1559" y="28"/>
                    <a:pt x="1558" y="27"/>
                    <a:pt x="1556" y="27"/>
                  </a:cubicBezTo>
                  <a:cubicBezTo>
                    <a:pt x="1553" y="27"/>
                    <a:pt x="1549" y="28"/>
                    <a:pt x="1551" y="29"/>
                  </a:cubicBezTo>
                  <a:cubicBezTo>
                    <a:pt x="1554" y="30"/>
                    <a:pt x="1558" y="31"/>
                    <a:pt x="1556" y="31"/>
                  </a:cubicBezTo>
                  <a:cubicBezTo>
                    <a:pt x="1554" y="31"/>
                    <a:pt x="1554" y="31"/>
                    <a:pt x="1555" y="31"/>
                  </a:cubicBezTo>
                  <a:cubicBezTo>
                    <a:pt x="1555" y="31"/>
                    <a:pt x="1555" y="31"/>
                    <a:pt x="1555" y="31"/>
                  </a:cubicBezTo>
                  <a:cubicBezTo>
                    <a:pt x="1554" y="31"/>
                    <a:pt x="1546" y="30"/>
                    <a:pt x="1534" y="29"/>
                  </a:cubicBezTo>
                  <a:cubicBezTo>
                    <a:pt x="1532" y="29"/>
                    <a:pt x="1531" y="29"/>
                    <a:pt x="1530" y="29"/>
                  </a:cubicBezTo>
                  <a:cubicBezTo>
                    <a:pt x="1525" y="29"/>
                    <a:pt x="1520" y="30"/>
                    <a:pt x="1516" y="31"/>
                  </a:cubicBezTo>
                  <a:cubicBezTo>
                    <a:pt x="1512" y="31"/>
                    <a:pt x="1508" y="32"/>
                    <a:pt x="1504" y="32"/>
                  </a:cubicBezTo>
                  <a:cubicBezTo>
                    <a:pt x="1504" y="32"/>
                    <a:pt x="1503" y="32"/>
                    <a:pt x="1502" y="32"/>
                  </a:cubicBezTo>
                  <a:cubicBezTo>
                    <a:pt x="1499" y="32"/>
                    <a:pt x="1497" y="32"/>
                    <a:pt x="1496" y="32"/>
                  </a:cubicBezTo>
                  <a:cubicBezTo>
                    <a:pt x="1491" y="32"/>
                    <a:pt x="1491" y="32"/>
                    <a:pt x="1494" y="35"/>
                  </a:cubicBezTo>
                  <a:cubicBezTo>
                    <a:pt x="1498" y="37"/>
                    <a:pt x="1497" y="40"/>
                    <a:pt x="1495" y="40"/>
                  </a:cubicBezTo>
                  <a:cubicBezTo>
                    <a:pt x="1495" y="40"/>
                    <a:pt x="1495" y="40"/>
                    <a:pt x="1495" y="40"/>
                  </a:cubicBezTo>
                  <a:cubicBezTo>
                    <a:pt x="1493" y="39"/>
                    <a:pt x="1484" y="39"/>
                    <a:pt x="1475" y="38"/>
                  </a:cubicBezTo>
                  <a:cubicBezTo>
                    <a:pt x="1465" y="36"/>
                    <a:pt x="1459" y="35"/>
                    <a:pt x="1461" y="34"/>
                  </a:cubicBezTo>
                  <a:cubicBezTo>
                    <a:pt x="1463" y="34"/>
                    <a:pt x="1463" y="34"/>
                    <a:pt x="1461" y="33"/>
                  </a:cubicBezTo>
                  <a:cubicBezTo>
                    <a:pt x="1460" y="33"/>
                    <a:pt x="1460" y="33"/>
                    <a:pt x="1460" y="33"/>
                  </a:cubicBezTo>
                  <a:cubicBezTo>
                    <a:pt x="1459" y="33"/>
                    <a:pt x="1458" y="34"/>
                    <a:pt x="1457" y="34"/>
                  </a:cubicBezTo>
                  <a:cubicBezTo>
                    <a:pt x="1456" y="34"/>
                    <a:pt x="1455" y="34"/>
                    <a:pt x="1453" y="34"/>
                  </a:cubicBezTo>
                  <a:cubicBezTo>
                    <a:pt x="1452" y="34"/>
                    <a:pt x="1451" y="34"/>
                    <a:pt x="1449" y="34"/>
                  </a:cubicBezTo>
                  <a:cubicBezTo>
                    <a:pt x="1442" y="33"/>
                    <a:pt x="1442" y="32"/>
                    <a:pt x="1447" y="32"/>
                  </a:cubicBezTo>
                  <a:cubicBezTo>
                    <a:pt x="1453" y="32"/>
                    <a:pt x="1453" y="30"/>
                    <a:pt x="1448" y="29"/>
                  </a:cubicBezTo>
                  <a:cubicBezTo>
                    <a:pt x="1443" y="29"/>
                    <a:pt x="1439" y="28"/>
                    <a:pt x="1440" y="27"/>
                  </a:cubicBezTo>
                  <a:cubicBezTo>
                    <a:pt x="1441" y="27"/>
                    <a:pt x="1441" y="27"/>
                    <a:pt x="1440" y="27"/>
                  </a:cubicBezTo>
                  <a:cubicBezTo>
                    <a:pt x="1439" y="27"/>
                    <a:pt x="1439" y="27"/>
                    <a:pt x="1439" y="27"/>
                  </a:cubicBezTo>
                  <a:cubicBezTo>
                    <a:pt x="1438" y="27"/>
                    <a:pt x="1438" y="27"/>
                    <a:pt x="1438" y="27"/>
                  </a:cubicBezTo>
                  <a:cubicBezTo>
                    <a:pt x="1437" y="27"/>
                    <a:pt x="1437" y="26"/>
                    <a:pt x="1438" y="26"/>
                  </a:cubicBezTo>
                  <a:cubicBezTo>
                    <a:pt x="1438" y="26"/>
                    <a:pt x="1434" y="25"/>
                    <a:pt x="1432" y="24"/>
                  </a:cubicBezTo>
                  <a:cubicBezTo>
                    <a:pt x="1431" y="24"/>
                    <a:pt x="1429" y="23"/>
                    <a:pt x="1428" y="23"/>
                  </a:cubicBezTo>
                  <a:cubicBezTo>
                    <a:pt x="1428" y="23"/>
                    <a:pt x="1428" y="23"/>
                    <a:pt x="1428" y="23"/>
                  </a:cubicBezTo>
                  <a:cubicBezTo>
                    <a:pt x="1427" y="23"/>
                    <a:pt x="1427" y="24"/>
                    <a:pt x="1427" y="24"/>
                  </a:cubicBezTo>
                  <a:cubicBezTo>
                    <a:pt x="1425" y="24"/>
                    <a:pt x="1424" y="23"/>
                    <a:pt x="1421" y="23"/>
                  </a:cubicBezTo>
                  <a:cubicBezTo>
                    <a:pt x="1418" y="22"/>
                    <a:pt x="1413" y="22"/>
                    <a:pt x="1409" y="22"/>
                  </a:cubicBezTo>
                  <a:cubicBezTo>
                    <a:pt x="1408" y="22"/>
                    <a:pt x="1407" y="22"/>
                    <a:pt x="1407" y="22"/>
                  </a:cubicBezTo>
                  <a:cubicBezTo>
                    <a:pt x="1404" y="22"/>
                    <a:pt x="1402" y="22"/>
                    <a:pt x="1402" y="22"/>
                  </a:cubicBezTo>
                  <a:cubicBezTo>
                    <a:pt x="1403" y="23"/>
                    <a:pt x="1401" y="23"/>
                    <a:pt x="1399" y="23"/>
                  </a:cubicBezTo>
                  <a:cubicBezTo>
                    <a:pt x="1399" y="23"/>
                    <a:pt x="1399" y="23"/>
                    <a:pt x="1398" y="23"/>
                  </a:cubicBezTo>
                  <a:cubicBezTo>
                    <a:pt x="1397" y="23"/>
                    <a:pt x="1396" y="23"/>
                    <a:pt x="1397" y="23"/>
                  </a:cubicBezTo>
                  <a:cubicBezTo>
                    <a:pt x="1398" y="22"/>
                    <a:pt x="1392" y="22"/>
                    <a:pt x="1385" y="22"/>
                  </a:cubicBezTo>
                  <a:cubicBezTo>
                    <a:pt x="1385" y="22"/>
                    <a:pt x="1384" y="22"/>
                    <a:pt x="1384" y="22"/>
                  </a:cubicBezTo>
                  <a:cubicBezTo>
                    <a:pt x="1378" y="22"/>
                    <a:pt x="1372" y="22"/>
                    <a:pt x="1372" y="22"/>
                  </a:cubicBezTo>
                  <a:cubicBezTo>
                    <a:pt x="1371" y="22"/>
                    <a:pt x="1370" y="24"/>
                    <a:pt x="1373" y="26"/>
                  </a:cubicBezTo>
                  <a:cubicBezTo>
                    <a:pt x="1376" y="28"/>
                    <a:pt x="1364" y="30"/>
                    <a:pt x="1346" y="31"/>
                  </a:cubicBezTo>
                  <a:cubicBezTo>
                    <a:pt x="1346" y="31"/>
                    <a:pt x="1345" y="31"/>
                    <a:pt x="1344" y="31"/>
                  </a:cubicBezTo>
                  <a:cubicBezTo>
                    <a:pt x="1336" y="31"/>
                    <a:pt x="1329" y="30"/>
                    <a:pt x="1323" y="29"/>
                  </a:cubicBezTo>
                  <a:cubicBezTo>
                    <a:pt x="1316" y="28"/>
                    <a:pt x="1310" y="27"/>
                    <a:pt x="1304" y="27"/>
                  </a:cubicBezTo>
                  <a:cubicBezTo>
                    <a:pt x="1302" y="27"/>
                    <a:pt x="1301" y="27"/>
                    <a:pt x="1300" y="28"/>
                  </a:cubicBezTo>
                  <a:cubicBezTo>
                    <a:pt x="1286" y="28"/>
                    <a:pt x="1277" y="31"/>
                    <a:pt x="1279" y="31"/>
                  </a:cubicBezTo>
                  <a:cubicBezTo>
                    <a:pt x="1282" y="32"/>
                    <a:pt x="1282" y="32"/>
                    <a:pt x="1280" y="32"/>
                  </a:cubicBezTo>
                  <a:cubicBezTo>
                    <a:pt x="1280" y="32"/>
                    <a:pt x="1280" y="32"/>
                    <a:pt x="1280" y="32"/>
                  </a:cubicBezTo>
                  <a:cubicBezTo>
                    <a:pt x="1278" y="32"/>
                    <a:pt x="1277" y="31"/>
                    <a:pt x="1273" y="30"/>
                  </a:cubicBezTo>
                  <a:cubicBezTo>
                    <a:pt x="1272" y="30"/>
                    <a:pt x="1271" y="30"/>
                    <a:pt x="1270" y="30"/>
                  </a:cubicBezTo>
                  <a:cubicBezTo>
                    <a:pt x="1269" y="30"/>
                    <a:pt x="1268" y="30"/>
                    <a:pt x="1267" y="30"/>
                  </a:cubicBezTo>
                  <a:cubicBezTo>
                    <a:pt x="1265" y="31"/>
                    <a:pt x="1263" y="31"/>
                    <a:pt x="1260" y="31"/>
                  </a:cubicBezTo>
                  <a:cubicBezTo>
                    <a:pt x="1260" y="31"/>
                    <a:pt x="1260" y="31"/>
                    <a:pt x="1259" y="31"/>
                  </a:cubicBezTo>
                  <a:cubicBezTo>
                    <a:pt x="1253" y="31"/>
                    <a:pt x="1247" y="30"/>
                    <a:pt x="1242" y="30"/>
                  </a:cubicBezTo>
                  <a:cubicBezTo>
                    <a:pt x="1240" y="30"/>
                    <a:pt x="1238" y="30"/>
                    <a:pt x="1237" y="31"/>
                  </a:cubicBezTo>
                  <a:cubicBezTo>
                    <a:pt x="1232" y="33"/>
                    <a:pt x="1245" y="32"/>
                    <a:pt x="1243" y="33"/>
                  </a:cubicBezTo>
                  <a:cubicBezTo>
                    <a:pt x="1241" y="34"/>
                    <a:pt x="1234" y="36"/>
                    <a:pt x="1225" y="38"/>
                  </a:cubicBezTo>
                  <a:cubicBezTo>
                    <a:pt x="1217" y="39"/>
                    <a:pt x="1221" y="42"/>
                    <a:pt x="1217" y="43"/>
                  </a:cubicBezTo>
                  <a:cubicBezTo>
                    <a:pt x="1217" y="43"/>
                    <a:pt x="1217" y="43"/>
                    <a:pt x="1216" y="43"/>
                  </a:cubicBezTo>
                  <a:cubicBezTo>
                    <a:pt x="1214" y="43"/>
                    <a:pt x="1217" y="40"/>
                    <a:pt x="1221" y="36"/>
                  </a:cubicBezTo>
                  <a:cubicBezTo>
                    <a:pt x="1221" y="36"/>
                    <a:pt x="1221" y="36"/>
                    <a:pt x="1221" y="35"/>
                  </a:cubicBezTo>
                  <a:cubicBezTo>
                    <a:pt x="1225" y="31"/>
                    <a:pt x="1226" y="27"/>
                    <a:pt x="1223" y="27"/>
                  </a:cubicBezTo>
                  <a:cubicBezTo>
                    <a:pt x="1221" y="27"/>
                    <a:pt x="1230" y="25"/>
                    <a:pt x="1234" y="20"/>
                  </a:cubicBezTo>
                  <a:cubicBezTo>
                    <a:pt x="1238" y="16"/>
                    <a:pt x="1225" y="14"/>
                    <a:pt x="1222" y="13"/>
                  </a:cubicBezTo>
                  <a:cubicBezTo>
                    <a:pt x="1221" y="13"/>
                    <a:pt x="1221" y="12"/>
                    <a:pt x="1223" y="12"/>
                  </a:cubicBezTo>
                  <a:cubicBezTo>
                    <a:pt x="1223" y="12"/>
                    <a:pt x="1224" y="12"/>
                    <a:pt x="1225" y="12"/>
                  </a:cubicBezTo>
                  <a:cubicBezTo>
                    <a:pt x="1226" y="12"/>
                    <a:pt x="1226" y="12"/>
                    <a:pt x="1226" y="12"/>
                  </a:cubicBezTo>
                  <a:cubicBezTo>
                    <a:pt x="1230" y="12"/>
                    <a:pt x="1229" y="11"/>
                    <a:pt x="1224" y="10"/>
                  </a:cubicBezTo>
                  <a:cubicBezTo>
                    <a:pt x="1220" y="9"/>
                    <a:pt x="1217" y="8"/>
                    <a:pt x="1215" y="8"/>
                  </a:cubicBezTo>
                  <a:cubicBezTo>
                    <a:pt x="1214" y="8"/>
                    <a:pt x="1214" y="9"/>
                    <a:pt x="1214" y="9"/>
                  </a:cubicBezTo>
                  <a:cubicBezTo>
                    <a:pt x="1214" y="9"/>
                    <a:pt x="1214" y="9"/>
                    <a:pt x="1214" y="9"/>
                  </a:cubicBezTo>
                  <a:cubicBezTo>
                    <a:pt x="1213" y="9"/>
                    <a:pt x="1211" y="8"/>
                    <a:pt x="1207" y="7"/>
                  </a:cubicBezTo>
                  <a:cubicBezTo>
                    <a:pt x="1203" y="6"/>
                    <a:pt x="1198" y="5"/>
                    <a:pt x="1189" y="5"/>
                  </a:cubicBezTo>
                  <a:cubicBezTo>
                    <a:pt x="1189" y="5"/>
                    <a:pt x="1189" y="5"/>
                    <a:pt x="1189" y="5"/>
                  </a:cubicBezTo>
                  <a:cubicBezTo>
                    <a:pt x="1188" y="5"/>
                    <a:pt x="1188" y="5"/>
                    <a:pt x="1187" y="5"/>
                  </a:cubicBezTo>
                  <a:cubicBezTo>
                    <a:pt x="1169" y="5"/>
                    <a:pt x="1163" y="9"/>
                    <a:pt x="1158" y="10"/>
                  </a:cubicBezTo>
                  <a:cubicBezTo>
                    <a:pt x="1158" y="11"/>
                    <a:pt x="1157" y="11"/>
                    <a:pt x="1156" y="11"/>
                  </a:cubicBezTo>
                  <a:cubicBezTo>
                    <a:pt x="1153" y="11"/>
                    <a:pt x="1152" y="8"/>
                    <a:pt x="1147" y="6"/>
                  </a:cubicBezTo>
                  <a:cubicBezTo>
                    <a:pt x="1145" y="5"/>
                    <a:pt x="1142" y="5"/>
                    <a:pt x="1139" y="5"/>
                  </a:cubicBezTo>
                  <a:cubicBezTo>
                    <a:pt x="1136" y="5"/>
                    <a:pt x="1134" y="5"/>
                    <a:pt x="1132" y="5"/>
                  </a:cubicBezTo>
                  <a:cubicBezTo>
                    <a:pt x="1130" y="5"/>
                    <a:pt x="1128" y="6"/>
                    <a:pt x="1128" y="6"/>
                  </a:cubicBezTo>
                  <a:cubicBezTo>
                    <a:pt x="1128" y="6"/>
                    <a:pt x="1128" y="6"/>
                    <a:pt x="1128" y="6"/>
                  </a:cubicBezTo>
                  <a:cubicBezTo>
                    <a:pt x="1128" y="5"/>
                    <a:pt x="1128" y="5"/>
                    <a:pt x="1127" y="5"/>
                  </a:cubicBezTo>
                  <a:cubicBezTo>
                    <a:pt x="1126" y="5"/>
                    <a:pt x="1124" y="5"/>
                    <a:pt x="1122" y="6"/>
                  </a:cubicBezTo>
                  <a:cubicBezTo>
                    <a:pt x="1122" y="6"/>
                    <a:pt x="1121" y="6"/>
                    <a:pt x="1121" y="6"/>
                  </a:cubicBezTo>
                  <a:cubicBezTo>
                    <a:pt x="1120" y="6"/>
                    <a:pt x="1126" y="4"/>
                    <a:pt x="1121" y="2"/>
                  </a:cubicBezTo>
                  <a:cubicBezTo>
                    <a:pt x="1119" y="1"/>
                    <a:pt x="1114" y="0"/>
                    <a:pt x="110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09" name="Freeform 279">
              <a:extLst>
                <a:ext uri="{FF2B5EF4-FFF2-40B4-BE49-F238E27FC236}">
                  <a16:creationId xmlns:a16="http://schemas.microsoft.com/office/drawing/2014/main" id="{FB2693ED-36DA-4698-90FD-B49EF9516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76725" y="4213225"/>
              <a:ext cx="1436688" cy="479425"/>
            </a:xfrm>
            <a:custGeom>
              <a:avLst/>
              <a:gdLst>
                <a:gd name="T0" fmla="*/ 334 w 530"/>
                <a:gd name="T1" fmla="*/ 6 h 176"/>
                <a:gd name="T2" fmla="*/ 317 w 530"/>
                <a:gd name="T3" fmla="*/ 13 h 176"/>
                <a:gd name="T4" fmla="*/ 287 w 530"/>
                <a:gd name="T5" fmla="*/ 22 h 176"/>
                <a:gd name="T6" fmla="*/ 239 w 530"/>
                <a:gd name="T7" fmla="*/ 19 h 176"/>
                <a:gd name="T8" fmla="*/ 208 w 530"/>
                <a:gd name="T9" fmla="*/ 11 h 176"/>
                <a:gd name="T10" fmla="*/ 169 w 530"/>
                <a:gd name="T11" fmla="*/ 17 h 176"/>
                <a:gd name="T12" fmla="*/ 117 w 530"/>
                <a:gd name="T13" fmla="*/ 21 h 176"/>
                <a:gd name="T14" fmla="*/ 74 w 530"/>
                <a:gd name="T15" fmla="*/ 39 h 176"/>
                <a:gd name="T16" fmla="*/ 18 w 530"/>
                <a:gd name="T17" fmla="*/ 49 h 176"/>
                <a:gd name="T18" fmla="*/ 31 w 530"/>
                <a:gd name="T19" fmla="*/ 54 h 176"/>
                <a:gd name="T20" fmla="*/ 8 w 530"/>
                <a:gd name="T21" fmla="*/ 63 h 176"/>
                <a:gd name="T22" fmla="*/ 38 w 530"/>
                <a:gd name="T23" fmla="*/ 66 h 176"/>
                <a:gd name="T24" fmla="*/ 76 w 530"/>
                <a:gd name="T25" fmla="*/ 68 h 176"/>
                <a:gd name="T26" fmla="*/ 94 w 530"/>
                <a:gd name="T27" fmla="*/ 99 h 176"/>
                <a:gd name="T28" fmla="*/ 94 w 530"/>
                <a:gd name="T29" fmla="*/ 107 h 176"/>
                <a:gd name="T30" fmla="*/ 116 w 530"/>
                <a:gd name="T31" fmla="*/ 106 h 176"/>
                <a:gd name="T32" fmla="*/ 118 w 530"/>
                <a:gd name="T33" fmla="*/ 110 h 176"/>
                <a:gd name="T34" fmla="*/ 106 w 530"/>
                <a:gd name="T35" fmla="*/ 112 h 176"/>
                <a:gd name="T36" fmla="*/ 119 w 530"/>
                <a:gd name="T37" fmla="*/ 124 h 176"/>
                <a:gd name="T38" fmla="*/ 97 w 530"/>
                <a:gd name="T39" fmla="*/ 128 h 176"/>
                <a:gd name="T40" fmla="*/ 87 w 530"/>
                <a:gd name="T41" fmla="*/ 129 h 176"/>
                <a:gd name="T42" fmla="*/ 106 w 530"/>
                <a:gd name="T43" fmla="*/ 131 h 176"/>
                <a:gd name="T44" fmla="*/ 73 w 530"/>
                <a:gd name="T45" fmla="*/ 135 h 176"/>
                <a:gd name="T46" fmla="*/ 73 w 530"/>
                <a:gd name="T47" fmla="*/ 140 h 176"/>
                <a:gd name="T48" fmla="*/ 77 w 530"/>
                <a:gd name="T49" fmla="*/ 145 h 176"/>
                <a:gd name="T50" fmla="*/ 82 w 530"/>
                <a:gd name="T51" fmla="*/ 151 h 176"/>
                <a:gd name="T52" fmla="*/ 91 w 530"/>
                <a:gd name="T53" fmla="*/ 151 h 176"/>
                <a:gd name="T54" fmla="*/ 81 w 530"/>
                <a:gd name="T55" fmla="*/ 155 h 176"/>
                <a:gd name="T56" fmla="*/ 85 w 530"/>
                <a:gd name="T57" fmla="*/ 158 h 176"/>
                <a:gd name="T58" fmla="*/ 95 w 530"/>
                <a:gd name="T59" fmla="*/ 165 h 176"/>
                <a:gd name="T60" fmla="*/ 113 w 530"/>
                <a:gd name="T61" fmla="*/ 172 h 176"/>
                <a:gd name="T62" fmla="*/ 131 w 530"/>
                <a:gd name="T63" fmla="*/ 172 h 176"/>
                <a:gd name="T64" fmla="*/ 135 w 530"/>
                <a:gd name="T65" fmla="*/ 175 h 176"/>
                <a:gd name="T66" fmla="*/ 151 w 530"/>
                <a:gd name="T67" fmla="*/ 175 h 176"/>
                <a:gd name="T68" fmla="*/ 159 w 530"/>
                <a:gd name="T69" fmla="*/ 170 h 176"/>
                <a:gd name="T70" fmla="*/ 169 w 530"/>
                <a:gd name="T71" fmla="*/ 164 h 176"/>
                <a:gd name="T72" fmla="*/ 178 w 530"/>
                <a:gd name="T73" fmla="*/ 160 h 176"/>
                <a:gd name="T74" fmla="*/ 183 w 530"/>
                <a:gd name="T75" fmla="*/ 157 h 176"/>
                <a:gd name="T76" fmla="*/ 229 w 530"/>
                <a:gd name="T77" fmla="*/ 144 h 176"/>
                <a:gd name="T78" fmla="*/ 263 w 530"/>
                <a:gd name="T79" fmla="*/ 143 h 176"/>
                <a:gd name="T80" fmla="*/ 373 w 530"/>
                <a:gd name="T81" fmla="*/ 129 h 176"/>
                <a:gd name="T82" fmla="*/ 361 w 530"/>
                <a:gd name="T83" fmla="*/ 122 h 176"/>
                <a:gd name="T84" fmla="*/ 358 w 530"/>
                <a:gd name="T85" fmla="*/ 112 h 176"/>
                <a:gd name="T86" fmla="*/ 401 w 530"/>
                <a:gd name="T87" fmla="*/ 119 h 176"/>
                <a:gd name="T88" fmla="*/ 409 w 530"/>
                <a:gd name="T89" fmla="*/ 112 h 176"/>
                <a:gd name="T90" fmla="*/ 378 w 530"/>
                <a:gd name="T91" fmla="*/ 106 h 176"/>
                <a:gd name="T92" fmla="*/ 377 w 530"/>
                <a:gd name="T93" fmla="*/ 103 h 176"/>
                <a:gd name="T94" fmla="*/ 378 w 530"/>
                <a:gd name="T95" fmla="*/ 99 h 176"/>
                <a:gd name="T96" fmla="*/ 405 w 530"/>
                <a:gd name="T97" fmla="*/ 97 h 176"/>
                <a:gd name="T98" fmla="*/ 421 w 530"/>
                <a:gd name="T99" fmla="*/ 91 h 176"/>
                <a:gd name="T100" fmla="*/ 421 w 530"/>
                <a:gd name="T101" fmla="*/ 83 h 176"/>
                <a:gd name="T102" fmla="*/ 434 w 530"/>
                <a:gd name="T103" fmla="*/ 78 h 176"/>
                <a:gd name="T104" fmla="*/ 454 w 530"/>
                <a:gd name="T105" fmla="*/ 69 h 176"/>
                <a:gd name="T106" fmla="*/ 462 w 530"/>
                <a:gd name="T107" fmla="*/ 44 h 176"/>
                <a:gd name="T108" fmla="*/ 474 w 530"/>
                <a:gd name="T109" fmla="*/ 42 h 176"/>
                <a:gd name="T110" fmla="*/ 501 w 530"/>
                <a:gd name="T111" fmla="*/ 26 h 176"/>
                <a:gd name="T112" fmla="*/ 457 w 530"/>
                <a:gd name="T113" fmla="*/ 28 h 176"/>
                <a:gd name="T114" fmla="*/ 377 w 530"/>
                <a:gd name="T115" fmla="*/ 23 h 176"/>
                <a:gd name="T116" fmla="*/ 452 w 530"/>
                <a:gd name="T117" fmla="*/ 12 h 176"/>
                <a:gd name="T118" fmla="*/ 444 w 530"/>
                <a:gd name="T119" fmla="*/ 9 h 176"/>
                <a:gd name="T120" fmla="*/ 363 w 530"/>
                <a:gd name="T121" fmla="*/ 10 h 176"/>
                <a:gd name="T122" fmla="*/ 369 w 530"/>
                <a:gd name="T12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530" h="176">
                  <a:moveTo>
                    <a:pt x="121" y="114"/>
                  </a:moveTo>
                  <a:cubicBezTo>
                    <a:pt x="121" y="114"/>
                    <a:pt x="121" y="114"/>
                    <a:pt x="120" y="114"/>
                  </a:cubicBezTo>
                  <a:cubicBezTo>
                    <a:pt x="120" y="114"/>
                    <a:pt x="120" y="114"/>
                    <a:pt x="119" y="114"/>
                  </a:cubicBezTo>
                  <a:cubicBezTo>
                    <a:pt x="120" y="114"/>
                    <a:pt x="121" y="114"/>
                    <a:pt x="121" y="114"/>
                  </a:cubicBezTo>
                  <a:moveTo>
                    <a:pt x="369" y="0"/>
                  </a:moveTo>
                  <a:cubicBezTo>
                    <a:pt x="361" y="0"/>
                    <a:pt x="355" y="0"/>
                    <a:pt x="353" y="1"/>
                  </a:cubicBezTo>
                  <a:cubicBezTo>
                    <a:pt x="348" y="2"/>
                    <a:pt x="342" y="3"/>
                    <a:pt x="340" y="5"/>
                  </a:cubicBezTo>
                  <a:cubicBezTo>
                    <a:pt x="339" y="6"/>
                    <a:pt x="340" y="6"/>
                    <a:pt x="340" y="6"/>
                  </a:cubicBezTo>
                  <a:cubicBezTo>
                    <a:pt x="340" y="6"/>
                    <a:pt x="340" y="6"/>
                    <a:pt x="339" y="6"/>
                  </a:cubicBezTo>
                  <a:cubicBezTo>
                    <a:pt x="337" y="6"/>
                    <a:pt x="335" y="6"/>
                    <a:pt x="334" y="6"/>
                  </a:cubicBezTo>
                  <a:cubicBezTo>
                    <a:pt x="333" y="6"/>
                    <a:pt x="332" y="6"/>
                    <a:pt x="332" y="7"/>
                  </a:cubicBezTo>
                  <a:cubicBezTo>
                    <a:pt x="332" y="7"/>
                    <a:pt x="332" y="7"/>
                    <a:pt x="331" y="7"/>
                  </a:cubicBezTo>
                  <a:cubicBezTo>
                    <a:pt x="331" y="7"/>
                    <a:pt x="330" y="7"/>
                    <a:pt x="329" y="6"/>
                  </a:cubicBezTo>
                  <a:cubicBezTo>
                    <a:pt x="328" y="5"/>
                    <a:pt x="322" y="5"/>
                    <a:pt x="321" y="4"/>
                  </a:cubicBezTo>
                  <a:cubicBezTo>
                    <a:pt x="319" y="3"/>
                    <a:pt x="315" y="3"/>
                    <a:pt x="316" y="3"/>
                  </a:cubicBezTo>
                  <a:cubicBezTo>
                    <a:pt x="316" y="3"/>
                    <a:pt x="316" y="3"/>
                    <a:pt x="316" y="3"/>
                  </a:cubicBezTo>
                  <a:cubicBezTo>
                    <a:pt x="316" y="3"/>
                    <a:pt x="314" y="3"/>
                    <a:pt x="310" y="4"/>
                  </a:cubicBezTo>
                  <a:cubicBezTo>
                    <a:pt x="305" y="4"/>
                    <a:pt x="296" y="6"/>
                    <a:pt x="303" y="7"/>
                  </a:cubicBezTo>
                  <a:cubicBezTo>
                    <a:pt x="305" y="8"/>
                    <a:pt x="310" y="8"/>
                    <a:pt x="313" y="9"/>
                  </a:cubicBezTo>
                  <a:cubicBezTo>
                    <a:pt x="316" y="10"/>
                    <a:pt x="316" y="12"/>
                    <a:pt x="317" y="13"/>
                  </a:cubicBezTo>
                  <a:cubicBezTo>
                    <a:pt x="318" y="14"/>
                    <a:pt x="318" y="14"/>
                    <a:pt x="318" y="14"/>
                  </a:cubicBezTo>
                  <a:cubicBezTo>
                    <a:pt x="317" y="14"/>
                    <a:pt x="315" y="13"/>
                    <a:pt x="309" y="11"/>
                  </a:cubicBezTo>
                  <a:cubicBezTo>
                    <a:pt x="306" y="10"/>
                    <a:pt x="302" y="9"/>
                    <a:pt x="298" y="9"/>
                  </a:cubicBezTo>
                  <a:cubicBezTo>
                    <a:pt x="296" y="9"/>
                    <a:pt x="293" y="10"/>
                    <a:pt x="291" y="10"/>
                  </a:cubicBezTo>
                  <a:cubicBezTo>
                    <a:pt x="289" y="10"/>
                    <a:pt x="287" y="10"/>
                    <a:pt x="286" y="10"/>
                  </a:cubicBezTo>
                  <a:cubicBezTo>
                    <a:pt x="286" y="10"/>
                    <a:pt x="285" y="10"/>
                    <a:pt x="285" y="10"/>
                  </a:cubicBezTo>
                  <a:cubicBezTo>
                    <a:pt x="285" y="10"/>
                    <a:pt x="284" y="10"/>
                    <a:pt x="284" y="10"/>
                  </a:cubicBezTo>
                  <a:cubicBezTo>
                    <a:pt x="280" y="10"/>
                    <a:pt x="276" y="13"/>
                    <a:pt x="280" y="17"/>
                  </a:cubicBezTo>
                  <a:cubicBezTo>
                    <a:pt x="283" y="20"/>
                    <a:pt x="289" y="22"/>
                    <a:pt x="288" y="22"/>
                  </a:cubicBezTo>
                  <a:cubicBezTo>
                    <a:pt x="287" y="22"/>
                    <a:pt x="287" y="22"/>
                    <a:pt x="287" y="22"/>
                  </a:cubicBezTo>
                  <a:cubicBezTo>
                    <a:pt x="285" y="22"/>
                    <a:pt x="279" y="22"/>
                    <a:pt x="273" y="21"/>
                  </a:cubicBezTo>
                  <a:cubicBezTo>
                    <a:pt x="273" y="22"/>
                    <a:pt x="273" y="22"/>
                    <a:pt x="273" y="22"/>
                  </a:cubicBezTo>
                  <a:cubicBezTo>
                    <a:pt x="273" y="22"/>
                    <a:pt x="271" y="21"/>
                    <a:pt x="270" y="21"/>
                  </a:cubicBezTo>
                  <a:cubicBezTo>
                    <a:pt x="270" y="21"/>
                    <a:pt x="270" y="21"/>
                    <a:pt x="270" y="21"/>
                  </a:cubicBezTo>
                  <a:cubicBezTo>
                    <a:pt x="268" y="20"/>
                    <a:pt x="266" y="20"/>
                    <a:pt x="265" y="19"/>
                  </a:cubicBezTo>
                  <a:cubicBezTo>
                    <a:pt x="263" y="17"/>
                    <a:pt x="262" y="14"/>
                    <a:pt x="260" y="13"/>
                  </a:cubicBezTo>
                  <a:cubicBezTo>
                    <a:pt x="257" y="11"/>
                    <a:pt x="255" y="10"/>
                    <a:pt x="253" y="10"/>
                  </a:cubicBezTo>
                  <a:cubicBezTo>
                    <a:pt x="251" y="10"/>
                    <a:pt x="249" y="11"/>
                    <a:pt x="248" y="13"/>
                  </a:cubicBezTo>
                  <a:cubicBezTo>
                    <a:pt x="245" y="16"/>
                    <a:pt x="243" y="19"/>
                    <a:pt x="239" y="19"/>
                  </a:cubicBezTo>
                  <a:cubicBezTo>
                    <a:pt x="239" y="19"/>
                    <a:pt x="239" y="19"/>
                    <a:pt x="239" y="19"/>
                  </a:cubicBezTo>
                  <a:cubicBezTo>
                    <a:pt x="237" y="19"/>
                    <a:pt x="236" y="19"/>
                    <a:pt x="235" y="19"/>
                  </a:cubicBezTo>
                  <a:cubicBezTo>
                    <a:pt x="234" y="19"/>
                    <a:pt x="233" y="19"/>
                    <a:pt x="234" y="19"/>
                  </a:cubicBezTo>
                  <a:cubicBezTo>
                    <a:pt x="234" y="19"/>
                    <a:pt x="234" y="19"/>
                    <a:pt x="233" y="19"/>
                  </a:cubicBezTo>
                  <a:cubicBezTo>
                    <a:pt x="233" y="19"/>
                    <a:pt x="230" y="19"/>
                    <a:pt x="227" y="18"/>
                  </a:cubicBezTo>
                  <a:cubicBezTo>
                    <a:pt x="226" y="17"/>
                    <a:pt x="225" y="17"/>
                    <a:pt x="223" y="17"/>
                  </a:cubicBezTo>
                  <a:cubicBezTo>
                    <a:pt x="220" y="17"/>
                    <a:pt x="217" y="17"/>
                    <a:pt x="215" y="18"/>
                  </a:cubicBezTo>
                  <a:cubicBezTo>
                    <a:pt x="214" y="19"/>
                    <a:pt x="213" y="19"/>
                    <a:pt x="213" y="19"/>
                  </a:cubicBezTo>
                  <a:cubicBezTo>
                    <a:pt x="211" y="19"/>
                    <a:pt x="213" y="17"/>
                    <a:pt x="217" y="14"/>
                  </a:cubicBezTo>
                  <a:cubicBezTo>
                    <a:pt x="221" y="12"/>
                    <a:pt x="214" y="11"/>
                    <a:pt x="210" y="11"/>
                  </a:cubicBezTo>
                  <a:cubicBezTo>
                    <a:pt x="209" y="11"/>
                    <a:pt x="208" y="11"/>
                    <a:pt x="208" y="11"/>
                  </a:cubicBezTo>
                  <a:cubicBezTo>
                    <a:pt x="208" y="11"/>
                    <a:pt x="208" y="11"/>
                    <a:pt x="207" y="11"/>
                  </a:cubicBezTo>
                  <a:cubicBezTo>
                    <a:pt x="206" y="11"/>
                    <a:pt x="204" y="11"/>
                    <a:pt x="202" y="11"/>
                  </a:cubicBezTo>
                  <a:cubicBezTo>
                    <a:pt x="202" y="11"/>
                    <a:pt x="201" y="11"/>
                    <a:pt x="201" y="11"/>
                  </a:cubicBezTo>
                  <a:cubicBezTo>
                    <a:pt x="200" y="11"/>
                    <a:pt x="199" y="11"/>
                    <a:pt x="198" y="11"/>
                  </a:cubicBezTo>
                  <a:cubicBezTo>
                    <a:pt x="197" y="11"/>
                    <a:pt x="196" y="11"/>
                    <a:pt x="195" y="11"/>
                  </a:cubicBezTo>
                  <a:cubicBezTo>
                    <a:pt x="192" y="11"/>
                    <a:pt x="189" y="11"/>
                    <a:pt x="185" y="11"/>
                  </a:cubicBezTo>
                  <a:cubicBezTo>
                    <a:pt x="182" y="11"/>
                    <a:pt x="180" y="11"/>
                    <a:pt x="178" y="11"/>
                  </a:cubicBezTo>
                  <a:cubicBezTo>
                    <a:pt x="175" y="11"/>
                    <a:pt x="172" y="11"/>
                    <a:pt x="170" y="11"/>
                  </a:cubicBezTo>
                  <a:cubicBezTo>
                    <a:pt x="167" y="12"/>
                    <a:pt x="168" y="14"/>
                    <a:pt x="169" y="15"/>
                  </a:cubicBezTo>
                  <a:cubicBezTo>
                    <a:pt x="169" y="17"/>
                    <a:pt x="169" y="17"/>
                    <a:pt x="169" y="17"/>
                  </a:cubicBezTo>
                  <a:cubicBezTo>
                    <a:pt x="168" y="17"/>
                    <a:pt x="168" y="17"/>
                    <a:pt x="167" y="16"/>
                  </a:cubicBezTo>
                  <a:cubicBezTo>
                    <a:pt x="165" y="14"/>
                    <a:pt x="163" y="13"/>
                    <a:pt x="162" y="13"/>
                  </a:cubicBezTo>
                  <a:cubicBezTo>
                    <a:pt x="160" y="13"/>
                    <a:pt x="159" y="12"/>
                    <a:pt x="158" y="12"/>
                  </a:cubicBezTo>
                  <a:cubicBezTo>
                    <a:pt x="147" y="12"/>
                    <a:pt x="151" y="18"/>
                    <a:pt x="147" y="19"/>
                  </a:cubicBezTo>
                  <a:cubicBezTo>
                    <a:pt x="140" y="20"/>
                    <a:pt x="134" y="20"/>
                    <a:pt x="129" y="20"/>
                  </a:cubicBezTo>
                  <a:cubicBezTo>
                    <a:pt x="123" y="21"/>
                    <a:pt x="122" y="22"/>
                    <a:pt x="122" y="22"/>
                  </a:cubicBezTo>
                  <a:cubicBezTo>
                    <a:pt x="122" y="23"/>
                    <a:pt x="122" y="23"/>
                    <a:pt x="122" y="23"/>
                  </a:cubicBezTo>
                  <a:cubicBezTo>
                    <a:pt x="122" y="23"/>
                    <a:pt x="122" y="23"/>
                    <a:pt x="122" y="22"/>
                  </a:cubicBezTo>
                  <a:cubicBezTo>
                    <a:pt x="122" y="22"/>
                    <a:pt x="122" y="22"/>
                    <a:pt x="122" y="22"/>
                  </a:cubicBezTo>
                  <a:cubicBezTo>
                    <a:pt x="121" y="22"/>
                    <a:pt x="119" y="21"/>
                    <a:pt x="117" y="21"/>
                  </a:cubicBezTo>
                  <a:cubicBezTo>
                    <a:pt x="115" y="21"/>
                    <a:pt x="114" y="21"/>
                    <a:pt x="112" y="22"/>
                  </a:cubicBezTo>
                  <a:cubicBezTo>
                    <a:pt x="107" y="23"/>
                    <a:pt x="82" y="24"/>
                    <a:pt x="84" y="28"/>
                  </a:cubicBezTo>
                  <a:cubicBezTo>
                    <a:pt x="85" y="30"/>
                    <a:pt x="89" y="31"/>
                    <a:pt x="93" y="31"/>
                  </a:cubicBezTo>
                  <a:cubicBezTo>
                    <a:pt x="95" y="31"/>
                    <a:pt x="98" y="30"/>
                    <a:pt x="100" y="30"/>
                  </a:cubicBezTo>
                  <a:cubicBezTo>
                    <a:pt x="101" y="30"/>
                    <a:pt x="103" y="30"/>
                    <a:pt x="103" y="30"/>
                  </a:cubicBezTo>
                  <a:cubicBezTo>
                    <a:pt x="103" y="30"/>
                    <a:pt x="103" y="30"/>
                    <a:pt x="103" y="30"/>
                  </a:cubicBezTo>
                  <a:cubicBezTo>
                    <a:pt x="100" y="31"/>
                    <a:pt x="98" y="31"/>
                    <a:pt x="99" y="31"/>
                  </a:cubicBezTo>
                  <a:cubicBezTo>
                    <a:pt x="101" y="32"/>
                    <a:pt x="96" y="33"/>
                    <a:pt x="91" y="36"/>
                  </a:cubicBezTo>
                  <a:cubicBezTo>
                    <a:pt x="88" y="37"/>
                    <a:pt x="85" y="38"/>
                    <a:pt x="79" y="39"/>
                  </a:cubicBezTo>
                  <a:cubicBezTo>
                    <a:pt x="77" y="39"/>
                    <a:pt x="76" y="39"/>
                    <a:pt x="74" y="39"/>
                  </a:cubicBezTo>
                  <a:cubicBezTo>
                    <a:pt x="70" y="39"/>
                    <a:pt x="66" y="39"/>
                    <a:pt x="62" y="38"/>
                  </a:cubicBezTo>
                  <a:cubicBezTo>
                    <a:pt x="60" y="38"/>
                    <a:pt x="59" y="38"/>
                    <a:pt x="57" y="38"/>
                  </a:cubicBezTo>
                  <a:cubicBezTo>
                    <a:pt x="48" y="38"/>
                    <a:pt x="34" y="40"/>
                    <a:pt x="24" y="40"/>
                  </a:cubicBezTo>
                  <a:cubicBezTo>
                    <a:pt x="12" y="41"/>
                    <a:pt x="4" y="43"/>
                    <a:pt x="5" y="43"/>
                  </a:cubicBezTo>
                  <a:cubicBezTo>
                    <a:pt x="7" y="43"/>
                    <a:pt x="6" y="43"/>
                    <a:pt x="3" y="44"/>
                  </a:cubicBezTo>
                  <a:cubicBezTo>
                    <a:pt x="1" y="44"/>
                    <a:pt x="2" y="45"/>
                    <a:pt x="6" y="46"/>
                  </a:cubicBezTo>
                  <a:cubicBezTo>
                    <a:pt x="8" y="47"/>
                    <a:pt x="11" y="48"/>
                    <a:pt x="14" y="48"/>
                  </a:cubicBezTo>
                  <a:cubicBezTo>
                    <a:pt x="14" y="48"/>
                    <a:pt x="15" y="48"/>
                    <a:pt x="15" y="48"/>
                  </a:cubicBezTo>
                  <a:cubicBezTo>
                    <a:pt x="15" y="48"/>
                    <a:pt x="16" y="48"/>
                    <a:pt x="16" y="48"/>
                  </a:cubicBezTo>
                  <a:cubicBezTo>
                    <a:pt x="18" y="48"/>
                    <a:pt x="19" y="49"/>
                    <a:pt x="18" y="49"/>
                  </a:cubicBezTo>
                  <a:cubicBezTo>
                    <a:pt x="15" y="49"/>
                    <a:pt x="15" y="50"/>
                    <a:pt x="18" y="50"/>
                  </a:cubicBezTo>
                  <a:cubicBezTo>
                    <a:pt x="20" y="50"/>
                    <a:pt x="21" y="50"/>
                    <a:pt x="18" y="50"/>
                  </a:cubicBezTo>
                  <a:cubicBezTo>
                    <a:pt x="16" y="51"/>
                    <a:pt x="18" y="51"/>
                    <a:pt x="22" y="51"/>
                  </a:cubicBezTo>
                  <a:cubicBezTo>
                    <a:pt x="22" y="51"/>
                    <a:pt x="23" y="51"/>
                    <a:pt x="24" y="51"/>
                  </a:cubicBezTo>
                  <a:cubicBezTo>
                    <a:pt x="25" y="51"/>
                    <a:pt x="26" y="51"/>
                    <a:pt x="28" y="51"/>
                  </a:cubicBezTo>
                  <a:cubicBezTo>
                    <a:pt x="29" y="51"/>
                    <a:pt x="31" y="51"/>
                    <a:pt x="32" y="51"/>
                  </a:cubicBezTo>
                  <a:cubicBezTo>
                    <a:pt x="35" y="51"/>
                    <a:pt x="38" y="51"/>
                    <a:pt x="40" y="52"/>
                  </a:cubicBezTo>
                  <a:cubicBezTo>
                    <a:pt x="47" y="53"/>
                    <a:pt x="41" y="54"/>
                    <a:pt x="35" y="54"/>
                  </a:cubicBezTo>
                  <a:cubicBezTo>
                    <a:pt x="35" y="54"/>
                    <a:pt x="34" y="54"/>
                    <a:pt x="33" y="54"/>
                  </a:cubicBezTo>
                  <a:cubicBezTo>
                    <a:pt x="32" y="54"/>
                    <a:pt x="32" y="54"/>
                    <a:pt x="31" y="54"/>
                  </a:cubicBezTo>
                  <a:cubicBezTo>
                    <a:pt x="26" y="54"/>
                    <a:pt x="26" y="54"/>
                    <a:pt x="31" y="55"/>
                  </a:cubicBezTo>
                  <a:cubicBezTo>
                    <a:pt x="33" y="55"/>
                    <a:pt x="33" y="55"/>
                    <a:pt x="33" y="55"/>
                  </a:cubicBezTo>
                  <a:cubicBezTo>
                    <a:pt x="32" y="55"/>
                    <a:pt x="26" y="55"/>
                    <a:pt x="18" y="54"/>
                  </a:cubicBezTo>
                  <a:cubicBezTo>
                    <a:pt x="17" y="54"/>
                    <a:pt x="15" y="54"/>
                    <a:pt x="14" y="54"/>
                  </a:cubicBezTo>
                  <a:cubicBezTo>
                    <a:pt x="5" y="54"/>
                    <a:pt x="0" y="56"/>
                    <a:pt x="0" y="57"/>
                  </a:cubicBezTo>
                  <a:cubicBezTo>
                    <a:pt x="0" y="57"/>
                    <a:pt x="1" y="57"/>
                    <a:pt x="3" y="57"/>
                  </a:cubicBezTo>
                  <a:cubicBezTo>
                    <a:pt x="4" y="57"/>
                    <a:pt x="5" y="57"/>
                    <a:pt x="6" y="57"/>
                  </a:cubicBezTo>
                  <a:cubicBezTo>
                    <a:pt x="7" y="57"/>
                    <a:pt x="7" y="57"/>
                    <a:pt x="7" y="57"/>
                  </a:cubicBezTo>
                  <a:cubicBezTo>
                    <a:pt x="8" y="57"/>
                    <a:pt x="5" y="58"/>
                    <a:pt x="8" y="59"/>
                  </a:cubicBezTo>
                  <a:cubicBezTo>
                    <a:pt x="11" y="60"/>
                    <a:pt x="2" y="61"/>
                    <a:pt x="8" y="63"/>
                  </a:cubicBezTo>
                  <a:cubicBezTo>
                    <a:pt x="11" y="65"/>
                    <a:pt x="17" y="66"/>
                    <a:pt x="21" y="66"/>
                  </a:cubicBezTo>
                  <a:cubicBezTo>
                    <a:pt x="23" y="66"/>
                    <a:pt x="24" y="66"/>
                    <a:pt x="25" y="66"/>
                  </a:cubicBezTo>
                  <a:cubicBezTo>
                    <a:pt x="26" y="65"/>
                    <a:pt x="27" y="65"/>
                    <a:pt x="28" y="65"/>
                  </a:cubicBezTo>
                  <a:cubicBezTo>
                    <a:pt x="28" y="65"/>
                    <a:pt x="28" y="65"/>
                    <a:pt x="28" y="65"/>
                  </a:cubicBezTo>
                  <a:cubicBezTo>
                    <a:pt x="29" y="65"/>
                    <a:pt x="30" y="65"/>
                    <a:pt x="31" y="65"/>
                  </a:cubicBezTo>
                  <a:cubicBezTo>
                    <a:pt x="32" y="65"/>
                    <a:pt x="32" y="65"/>
                    <a:pt x="33" y="65"/>
                  </a:cubicBezTo>
                  <a:cubicBezTo>
                    <a:pt x="33" y="65"/>
                    <a:pt x="34" y="65"/>
                    <a:pt x="34" y="65"/>
                  </a:cubicBezTo>
                  <a:cubicBezTo>
                    <a:pt x="36" y="65"/>
                    <a:pt x="36" y="65"/>
                    <a:pt x="36" y="66"/>
                  </a:cubicBezTo>
                  <a:cubicBezTo>
                    <a:pt x="35" y="66"/>
                    <a:pt x="36" y="66"/>
                    <a:pt x="36" y="66"/>
                  </a:cubicBezTo>
                  <a:cubicBezTo>
                    <a:pt x="37" y="66"/>
                    <a:pt x="37" y="66"/>
                    <a:pt x="38" y="66"/>
                  </a:cubicBezTo>
                  <a:cubicBezTo>
                    <a:pt x="38" y="66"/>
                    <a:pt x="39" y="66"/>
                    <a:pt x="40" y="66"/>
                  </a:cubicBezTo>
                  <a:cubicBezTo>
                    <a:pt x="41" y="66"/>
                    <a:pt x="42" y="66"/>
                    <a:pt x="44" y="66"/>
                  </a:cubicBezTo>
                  <a:cubicBezTo>
                    <a:pt x="44" y="66"/>
                    <a:pt x="44" y="66"/>
                    <a:pt x="45" y="66"/>
                  </a:cubicBezTo>
                  <a:cubicBezTo>
                    <a:pt x="45" y="66"/>
                    <a:pt x="46" y="66"/>
                    <a:pt x="46" y="66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48" y="66"/>
                    <a:pt x="49" y="66"/>
                    <a:pt x="48" y="66"/>
                  </a:cubicBezTo>
                  <a:cubicBezTo>
                    <a:pt x="48" y="66"/>
                    <a:pt x="49" y="66"/>
                    <a:pt x="50" y="66"/>
                  </a:cubicBezTo>
                  <a:cubicBezTo>
                    <a:pt x="51" y="66"/>
                    <a:pt x="52" y="66"/>
                    <a:pt x="53" y="66"/>
                  </a:cubicBezTo>
                  <a:cubicBezTo>
                    <a:pt x="54" y="66"/>
                    <a:pt x="55" y="66"/>
                    <a:pt x="57" y="66"/>
                  </a:cubicBezTo>
                  <a:cubicBezTo>
                    <a:pt x="62" y="66"/>
                    <a:pt x="68" y="67"/>
                    <a:pt x="76" y="68"/>
                  </a:cubicBezTo>
                  <a:cubicBezTo>
                    <a:pt x="85" y="69"/>
                    <a:pt x="93" y="71"/>
                    <a:pt x="96" y="73"/>
                  </a:cubicBezTo>
                  <a:cubicBezTo>
                    <a:pt x="97" y="73"/>
                    <a:pt x="96" y="74"/>
                    <a:pt x="95" y="74"/>
                  </a:cubicBezTo>
                  <a:cubicBezTo>
                    <a:pt x="94" y="75"/>
                    <a:pt x="94" y="76"/>
                    <a:pt x="95" y="77"/>
                  </a:cubicBezTo>
                  <a:cubicBezTo>
                    <a:pt x="96" y="78"/>
                    <a:pt x="99" y="80"/>
                    <a:pt x="100" y="83"/>
                  </a:cubicBezTo>
                  <a:cubicBezTo>
                    <a:pt x="101" y="84"/>
                    <a:pt x="96" y="85"/>
                    <a:pt x="96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7" y="85"/>
                    <a:pt x="97" y="85"/>
                    <a:pt x="97" y="85"/>
                  </a:cubicBezTo>
                  <a:cubicBezTo>
                    <a:pt x="99" y="85"/>
                    <a:pt x="101" y="87"/>
                    <a:pt x="101" y="89"/>
                  </a:cubicBezTo>
                  <a:cubicBezTo>
                    <a:pt x="102" y="92"/>
                    <a:pt x="106" y="95"/>
                    <a:pt x="102" y="97"/>
                  </a:cubicBezTo>
                  <a:cubicBezTo>
                    <a:pt x="99" y="99"/>
                    <a:pt x="92" y="99"/>
                    <a:pt x="94" y="99"/>
                  </a:cubicBezTo>
                  <a:cubicBezTo>
                    <a:pt x="94" y="99"/>
                    <a:pt x="94" y="99"/>
                    <a:pt x="94" y="99"/>
                  </a:cubicBezTo>
                  <a:cubicBezTo>
                    <a:pt x="94" y="99"/>
                    <a:pt x="94" y="99"/>
                    <a:pt x="95" y="99"/>
                  </a:cubicBezTo>
                  <a:cubicBezTo>
                    <a:pt x="96" y="99"/>
                    <a:pt x="98" y="99"/>
                    <a:pt x="98" y="99"/>
                  </a:cubicBezTo>
                  <a:cubicBezTo>
                    <a:pt x="98" y="99"/>
                    <a:pt x="97" y="100"/>
                    <a:pt x="94" y="101"/>
                  </a:cubicBezTo>
                  <a:cubicBezTo>
                    <a:pt x="91" y="101"/>
                    <a:pt x="92" y="102"/>
                    <a:pt x="95" y="102"/>
                  </a:cubicBezTo>
                  <a:cubicBezTo>
                    <a:pt x="95" y="102"/>
                    <a:pt x="95" y="102"/>
                    <a:pt x="95" y="102"/>
                  </a:cubicBezTo>
                  <a:cubicBezTo>
                    <a:pt x="96" y="102"/>
                    <a:pt x="96" y="102"/>
                    <a:pt x="97" y="102"/>
                  </a:cubicBezTo>
                  <a:cubicBezTo>
                    <a:pt x="98" y="102"/>
                    <a:pt x="96" y="102"/>
                    <a:pt x="90" y="103"/>
                  </a:cubicBezTo>
                  <a:cubicBezTo>
                    <a:pt x="85" y="104"/>
                    <a:pt x="89" y="107"/>
                    <a:pt x="93" y="107"/>
                  </a:cubicBezTo>
                  <a:cubicBezTo>
                    <a:pt x="93" y="107"/>
                    <a:pt x="94" y="107"/>
                    <a:pt x="94" y="107"/>
                  </a:cubicBezTo>
                  <a:cubicBezTo>
                    <a:pt x="99" y="106"/>
                    <a:pt x="102" y="105"/>
                    <a:pt x="102" y="105"/>
                  </a:cubicBezTo>
                  <a:cubicBezTo>
                    <a:pt x="102" y="104"/>
                    <a:pt x="105" y="103"/>
                    <a:pt x="106" y="102"/>
                  </a:cubicBezTo>
                  <a:cubicBezTo>
                    <a:pt x="107" y="102"/>
                    <a:pt x="107" y="102"/>
                    <a:pt x="107" y="101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3"/>
                    <a:pt x="108" y="104"/>
                    <a:pt x="110" y="104"/>
                  </a:cubicBezTo>
                  <a:cubicBezTo>
                    <a:pt x="110" y="104"/>
                    <a:pt x="111" y="104"/>
                    <a:pt x="112" y="104"/>
                  </a:cubicBezTo>
                  <a:cubicBezTo>
                    <a:pt x="113" y="103"/>
                    <a:pt x="114" y="103"/>
                    <a:pt x="114" y="103"/>
                  </a:cubicBezTo>
                  <a:cubicBezTo>
                    <a:pt x="115" y="103"/>
                    <a:pt x="114" y="103"/>
                    <a:pt x="114" y="104"/>
                  </a:cubicBezTo>
                  <a:cubicBezTo>
                    <a:pt x="112" y="104"/>
                    <a:pt x="113" y="105"/>
                    <a:pt x="117" y="105"/>
                  </a:cubicBezTo>
                  <a:cubicBezTo>
                    <a:pt x="120" y="105"/>
                    <a:pt x="120" y="106"/>
                    <a:pt x="116" y="106"/>
                  </a:cubicBezTo>
                  <a:cubicBezTo>
                    <a:pt x="113" y="107"/>
                    <a:pt x="112" y="107"/>
                    <a:pt x="116" y="107"/>
                  </a:cubicBezTo>
                  <a:cubicBezTo>
                    <a:pt x="119" y="107"/>
                    <a:pt x="119" y="107"/>
                    <a:pt x="116" y="108"/>
                  </a:cubicBezTo>
                  <a:cubicBezTo>
                    <a:pt x="114" y="109"/>
                    <a:pt x="113" y="109"/>
                    <a:pt x="115" y="109"/>
                  </a:cubicBezTo>
                  <a:cubicBezTo>
                    <a:pt x="115" y="109"/>
                    <a:pt x="116" y="109"/>
                    <a:pt x="116" y="109"/>
                  </a:cubicBezTo>
                  <a:cubicBezTo>
                    <a:pt x="117" y="109"/>
                    <a:pt x="117" y="109"/>
                    <a:pt x="118" y="109"/>
                  </a:cubicBezTo>
                  <a:cubicBezTo>
                    <a:pt x="120" y="109"/>
                    <a:pt x="120" y="109"/>
                    <a:pt x="118" y="109"/>
                  </a:cubicBezTo>
                  <a:cubicBezTo>
                    <a:pt x="116" y="109"/>
                    <a:pt x="117" y="109"/>
                    <a:pt x="120" y="110"/>
                  </a:cubicBezTo>
                  <a:cubicBezTo>
                    <a:pt x="122" y="110"/>
                    <a:pt x="122" y="110"/>
                    <a:pt x="120" y="110"/>
                  </a:cubicBezTo>
                  <a:cubicBezTo>
                    <a:pt x="120" y="110"/>
                    <a:pt x="120" y="110"/>
                    <a:pt x="119" y="110"/>
                  </a:cubicBezTo>
                  <a:cubicBezTo>
                    <a:pt x="119" y="110"/>
                    <a:pt x="119" y="110"/>
                    <a:pt x="118" y="110"/>
                  </a:cubicBezTo>
                  <a:cubicBezTo>
                    <a:pt x="117" y="110"/>
                    <a:pt x="117" y="111"/>
                    <a:pt x="118" y="111"/>
                  </a:cubicBezTo>
                  <a:cubicBezTo>
                    <a:pt x="120" y="112"/>
                    <a:pt x="120" y="112"/>
                    <a:pt x="119" y="112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9" y="112"/>
                    <a:pt x="118" y="112"/>
                    <a:pt x="118" y="112"/>
                  </a:cubicBezTo>
                  <a:cubicBezTo>
                    <a:pt x="118" y="112"/>
                    <a:pt x="118" y="112"/>
                    <a:pt x="120" y="113"/>
                  </a:cubicBezTo>
                  <a:cubicBezTo>
                    <a:pt x="121" y="113"/>
                    <a:pt x="122" y="114"/>
                    <a:pt x="121" y="114"/>
                  </a:cubicBezTo>
                  <a:cubicBezTo>
                    <a:pt x="121" y="114"/>
                    <a:pt x="121" y="114"/>
                    <a:pt x="121" y="114"/>
                  </a:cubicBezTo>
                  <a:cubicBezTo>
                    <a:pt x="120" y="114"/>
                    <a:pt x="120" y="114"/>
                    <a:pt x="120" y="114"/>
                  </a:cubicBezTo>
                  <a:cubicBezTo>
                    <a:pt x="119" y="114"/>
                    <a:pt x="119" y="114"/>
                    <a:pt x="119" y="114"/>
                  </a:cubicBezTo>
                  <a:cubicBezTo>
                    <a:pt x="117" y="114"/>
                    <a:pt x="112" y="113"/>
                    <a:pt x="106" y="112"/>
                  </a:cubicBezTo>
                  <a:cubicBezTo>
                    <a:pt x="101" y="111"/>
                    <a:pt x="96" y="111"/>
                    <a:pt x="92" y="111"/>
                  </a:cubicBezTo>
                  <a:cubicBezTo>
                    <a:pt x="89" y="111"/>
                    <a:pt x="87" y="111"/>
                    <a:pt x="86" y="112"/>
                  </a:cubicBezTo>
                  <a:cubicBezTo>
                    <a:pt x="84" y="113"/>
                    <a:pt x="92" y="115"/>
                    <a:pt x="102" y="116"/>
                  </a:cubicBezTo>
                  <a:cubicBezTo>
                    <a:pt x="114" y="117"/>
                    <a:pt x="125" y="118"/>
                    <a:pt x="122" y="119"/>
                  </a:cubicBezTo>
                  <a:cubicBezTo>
                    <a:pt x="120" y="120"/>
                    <a:pt x="118" y="120"/>
                    <a:pt x="120" y="120"/>
                  </a:cubicBezTo>
                  <a:cubicBezTo>
                    <a:pt x="121" y="120"/>
                    <a:pt x="120" y="121"/>
                    <a:pt x="117" y="121"/>
                  </a:cubicBezTo>
                  <a:cubicBezTo>
                    <a:pt x="114" y="122"/>
                    <a:pt x="115" y="122"/>
                    <a:pt x="117" y="122"/>
                  </a:cubicBezTo>
                  <a:cubicBezTo>
                    <a:pt x="119" y="123"/>
                    <a:pt x="120" y="123"/>
                    <a:pt x="119" y="123"/>
                  </a:cubicBezTo>
                  <a:cubicBezTo>
                    <a:pt x="117" y="123"/>
                    <a:pt x="118" y="123"/>
                    <a:pt x="119" y="124"/>
                  </a:cubicBezTo>
                  <a:cubicBezTo>
                    <a:pt x="119" y="124"/>
                    <a:pt x="120" y="124"/>
                    <a:pt x="119" y="124"/>
                  </a:cubicBezTo>
                  <a:cubicBezTo>
                    <a:pt x="119" y="124"/>
                    <a:pt x="118" y="124"/>
                    <a:pt x="116" y="123"/>
                  </a:cubicBezTo>
                  <a:cubicBezTo>
                    <a:pt x="115" y="123"/>
                    <a:pt x="113" y="123"/>
                    <a:pt x="113" y="123"/>
                  </a:cubicBezTo>
                  <a:cubicBezTo>
                    <a:pt x="111" y="123"/>
                    <a:pt x="110" y="123"/>
                    <a:pt x="110" y="124"/>
                  </a:cubicBezTo>
                  <a:cubicBezTo>
                    <a:pt x="109" y="124"/>
                    <a:pt x="109" y="125"/>
                    <a:pt x="110" y="125"/>
                  </a:cubicBezTo>
                  <a:cubicBezTo>
                    <a:pt x="110" y="125"/>
                    <a:pt x="110" y="125"/>
                    <a:pt x="110" y="125"/>
                  </a:cubicBezTo>
                  <a:cubicBezTo>
                    <a:pt x="109" y="125"/>
                    <a:pt x="106" y="126"/>
                    <a:pt x="101" y="126"/>
                  </a:cubicBezTo>
                  <a:cubicBezTo>
                    <a:pt x="96" y="127"/>
                    <a:pt x="92" y="127"/>
                    <a:pt x="91" y="127"/>
                  </a:cubicBezTo>
                  <a:cubicBezTo>
                    <a:pt x="91" y="127"/>
                    <a:pt x="91" y="127"/>
                    <a:pt x="91" y="127"/>
                  </a:cubicBezTo>
                  <a:cubicBezTo>
                    <a:pt x="92" y="127"/>
                    <a:pt x="93" y="128"/>
                    <a:pt x="97" y="128"/>
                  </a:cubicBezTo>
                  <a:cubicBezTo>
                    <a:pt x="97" y="128"/>
                    <a:pt x="97" y="128"/>
                    <a:pt x="97" y="128"/>
                  </a:cubicBezTo>
                  <a:cubicBezTo>
                    <a:pt x="100" y="128"/>
                    <a:pt x="102" y="128"/>
                    <a:pt x="102" y="128"/>
                  </a:cubicBezTo>
                  <a:cubicBezTo>
                    <a:pt x="101" y="127"/>
                    <a:pt x="102" y="127"/>
                    <a:pt x="104" y="127"/>
                  </a:cubicBezTo>
                  <a:cubicBezTo>
                    <a:pt x="104" y="127"/>
                    <a:pt x="105" y="127"/>
                    <a:pt x="105" y="127"/>
                  </a:cubicBezTo>
                  <a:cubicBezTo>
                    <a:pt x="106" y="127"/>
                    <a:pt x="107" y="128"/>
                    <a:pt x="108" y="129"/>
                  </a:cubicBezTo>
                  <a:cubicBezTo>
                    <a:pt x="109" y="130"/>
                    <a:pt x="108" y="130"/>
                    <a:pt x="105" y="130"/>
                  </a:cubicBezTo>
                  <a:cubicBezTo>
                    <a:pt x="104" y="130"/>
                    <a:pt x="102" y="130"/>
                    <a:pt x="100" y="130"/>
                  </a:cubicBezTo>
                  <a:cubicBezTo>
                    <a:pt x="96" y="129"/>
                    <a:pt x="92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1" y="129"/>
                    <a:pt x="91" y="129"/>
                    <a:pt x="91" y="129"/>
                  </a:cubicBezTo>
                  <a:cubicBezTo>
                    <a:pt x="90" y="129"/>
                    <a:pt x="89" y="129"/>
                    <a:pt x="87" y="129"/>
                  </a:cubicBezTo>
                  <a:cubicBezTo>
                    <a:pt x="87" y="128"/>
                    <a:pt x="86" y="128"/>
                    <a:pt x="86" y="128"/>
                  </a:cubicBezTo>
                  <a:cubicBezTo>
                    <a:pt x="85" y="128"/>
                    <a:pt x="86" y="129"/>
                    <a:pt x="88" y="129"/>
                  </a:cubicBezTo>
                  <a:cubicBezTo>
                    <a:pt x="91" y="130"/>
                    <a:pt x="88" y="130"/>
                    <a:pt x="83" y="130"/>
                  </a:cubicBezTo>
                  <a:cubicBezTo>
                    <a:pt x="78" y="131"/>
                    <a:pt x="81" y="131"/>
                    <a:pt x="88" y="131"/>
                  </a:cubicBezTo>
                  <a:cubicBezTo>
                    <a:pt x="88" y="131"/>
                    <a:pt x="89" y="131"/>
                    <a:pt x="89" y="131"/>
                  </a:cubicBezTo>
                  <a:cubicBezTo>
                    <a:pt x="92" y="131"/>
                    <a:pt x="95" y="131"/>
                    <a:pt x="97" y="131"/>
                  </a:cubicBezTo>
                  <a:cubicBezTo>
                    <a:pt x="100" y="131"/>
                    <a:pt x="102" y="131"/>
                    <a:pt x="102" y="131"/>
                  </a:cubicBezTo>
                  <a:cubicBezTo>
                    <a:pt x="103" y="131"/>
                    <a:pt x="103" y="131"/>
                    <a:pt x="103" y="131"/>
                  </a:cubicBezTo>
                  <a:cubicBezTo>
                    <a:pt x="104" y="131"/>
                    <a:pt x="104" y="131"/>
                    <a:pt x="103" y="131"/>
                  </a:cubicBezTo>
                  <a:cubicBezTo>
                    <a:pt x="103" y="131"/>
                    <a:pt x="104" y="131"/>
                    <a:pt x="106" y="131"/>
                  </a:cubicBezTo>
                  <a:cubicBezTo>
                    <a:pt x="106" y="131"/>
                    <a:pt x="107" y="131"/>
                    <a:pt x="107" y="131"/>
                  </a:cubicBezTo>
                  <a:cubicBezTo>
                    <a:pt x="107" y="131"/>
                    <a:pt x="107" y="131"/>
                    <a:pt x="107" y="131"/>
                  </a:cubicBezTo>
                  <a:cubicBezTo>
                    <a:pt x="110" y="131"/>
                    <a:pt x="110" y="132"/>
                    <a:pt x="107" y="132"/>
                  </a:cubicBezTo>
                  <a:cubicBezTo>
                    <a:pt x="105" y="132"/>
                    <a:pt x="105" y="133"/>
                    <a:pt x="107" y="133"/>
                  </a:cubicBezTo>
                  <a:cubicBezTo>
                    <a:pt x="108" y="133"/>
                    <a:pt x="108" y="133"/>
                    <a:pt x="108" y="133"/>
                  </a:cubicBezTo>
                  <a:cubicBezTo>
                    <a:pt x="107" y="133"/>
                    <a:pt x="100" y="133"/>
                    <a:pt x="91" y="132"/>
                  </a:cubicBezTo>
                  <a:cubicBezTo>
                    <a:pt x="90" y="132"/>
                    <a:pt x="88" y="132"/>
                    <a:pt x="87" y="132"/>
                  </a:cubicBezTo>
                  <a:cubicBezTo>
                    <a:pt x="78" y="132"/>
                    <a:pt x="78" y="134"/>
                    <a:pt x="83" y="134"/>
                  </a:cubicBezTo>
                  <a:cubicBezTo>
                    <a:pt x="88" y="135"/>
                    <a:pt x="88" y="135"/>
                    <a:pt x="82" y="135"/>
                  </a:cubicBezTo>
                  <a:cubicBezTo>
                    <a:pt x="77" y="135"/>
                    <a:pt x="72" y="135"/>
                    <a:pt x="73" y="135"/>
                  </a:cubicBezTo>
                  <a:cubicBezTo>
                    <a:pt x="74" y="135"/>
                    <a:pt x="74" y="136"/>
                    <a:pt x="73" y="136"/>
                  </a:cubicBezTo>
                  <a:cubicBezTo>
                    <a:pt x="71" y="136"/>
                    <a:pt x="73" y="136"/>
                    <a:pt x="77" y="136"/>
                  </a:cubicBezTo>
                  <a:cubicBezTo>
                    <a:pt x="81" y="136"/>
                    <a:pt x="84" y="137"/>
                    <a:pt x="84" y="137"/>
                  </a:cubicBezTo>
                  <a:cubicBezTo>
                    <a:pt x="84" y="137"/>
                    <a:pt x="83" y="137"/>
                    <a:pt x="81" y="138"/>
                  </a:cubicBezTo>
                  <a:cubicBezTo>
                    <a:pt x="79" y="138"/>
                    <a:pt x="79" y="138"/>
                    <a:pt x="80" y="138"/>
                  </a:cubicBezTo>
                  <a:cubicBezTo>
                    <a:pt x="81" y="138"/>
                    <a:pt x="80" y="138"/>
                    <a:pt x="77" y="138"/>
                  </a:cubicBezTo>
                  <a:cubicBezTo>
                    <a:pt x="77" y="138"/>
                    <a:pt x="77" y="138"/>
                    <a:pt x="77" y="138"/>
                  </a:cubicBezTo>
                  <a:cubicBezTo>
                    <a:pt x="77" y="138"/>
                    <a:pt x="77" y="138"/>
                    <a:pt x="76" y="138"/>
                  </a:cubicBezTo>
                  <a:cubicBezTo>
                    <a:pt x="75" y="138"/>
                    <a:pt x="74" y="138"/>
                    <a:pt x="76" y="139"/>
                  </a:cubicBezTo>
                  <a:cubicBezTo>
                    <a:pt x="78" y="139"/>
                    <a:pt x="77" y="139"/>
                    <a:pt x="73" y="140"/>
                  </a:cubicBezTo>
                  <a:cubicBezTo>
                    <a:pt x="71" y="140"/>
                    <a:pt x="72" y="140"/>
                    <a:pt x="75" y="140"/>
                  </a:cubicBezTo>
                  <a:cubicBezTo>
                    <a:pt x="77" y="140"/>
                    <a:pt x="80" y="140"/>
                    <a:pt x="84" y="139"/>
                  </a:cubicBezTo>
                  <a:cubicBezTo>
                    <a:pt x="87" y="139"/>
                    <a:pt x="89" y="139"/>
                    <a:pt x="90" y="139"/>
                  </a:cubicBezTo>
                  <a:cubicBezTo>
                    <a:pt x="91" y="139"/>
                    <a:pt x="90" y="139"/>
                    <a:pt x="85" y="140"/>
                  </a:cubicBezTo>
                  <a:cubicBezTo>
                    <a:pt x="77" y="141"/>
                    <a:pt x="73" y="142"/>
                    <a:pt x="78" y="142"/>
                  </a:cubicBezTo>
                  <a:cubicBezTo>
                    <a:pt x="78" y="142"/>
                    <a:pt x="78" y="142"/>
                    <a:pt x="78" y="142"/>
                  </a:cubicBezTo>
                  <a:cubicBezTo>
                    <a:pt x="78" y="142"/>
                    <a:pt x="79" y="142"/>
                    <a:pt x="79" y="142"/>
                  </a:cubicBezTo>
                  <a:cubicBezTo>
                    <a:pt x="83" y="142"/>
                    <a:pt x="83" y="142"/>
                    <a:pt x="79" y="142"/>
                  </a:cubicBezTo>
                  <a:cubicBezTo>
                    <a:pt x="75" y="143"/>
                    <a:pt x="73" y="144"/>
                    <a:pt x="74" y="144"/>
                  </a:cubicBezTo>
                  <a:cubicBezTo>
                    <a:pt x="74" y="145"/>
                    <a:pt x="75" y="145"/>
                    <a:pt x="77" y="145"/>
                  </a:cubicBezTo>
                  <a:cubicBezTo>
                    <a:pt x="79" y="145"/>
                    <a:pt x="82" y="144"/>
                    <a:pt x="85" y="144"/>
                  </a:cubicBezTo>
                  <a:cubicBezTo>
                    <a:pt x="87" y="144"/>
                    <a:pt x="88" y="144"/>
                    <a:pt x="89" y="144"/>
                  </a:cubicBezTo>
                  <a:cubicBezTo>
                    <a:pt x="89" y="144"/>
                    <a:pt x="88" y="144"/>
                    <a:pt x="84" y="145"/>
                  </a:cubicBezTo>
                  <a:cubicBezTo>
                    <a:pt x="78" y="145"/>
                    <a:pt x="75" y="147"/>
                    <a:pt x="76" y="148"/>
                  </a:cubicBezTo>
                  <a:cubicBezTo>
                    <a:pt x="76" y="148"/>
                    <a:pt x="79" y="148"/>
                    <a:pt x="81" y="148"/>
                  </a:cubicBezTo>
                  <a:cubicBezTo>
                    <a:pt x="81" y="148"/>
                    <a:pt x="82" y="148"/>
                    <a:pt x="82" y="148"/>
                  </a:cubicBezTo>
                  <a:cubicBezTo>
                    <a:pt x="82" y="148"/>
                    <a:pt x="83" y="148"/>
                    <a:pt x="83" y="148"/>
                  </a:cubicBezTo>
                  <a:cubicBezTo>
                    <a:pt x="83" y="148"/>
                    <a:pt x="81" y="149"/>
                    <a:pt x="78" y="150"/>
                  </a:cubicBezTo>
                  <a:cubicBezTo>
                    <a:pt x="76" y="151"/>
                    <a:pt x="78" y="151"/>
                    <a:pt x="80" y="151"/>
                  </a:cubicBezTo>
                  <a:cubicBezTo>
                    <a:pt x="81" y="151"/>
                    <a:pt x="82" y="151"/>
                    <a:pt x="82" y="151"/>
                  </a:cubicBezTo>
                  <a:cubicBezTo>
                    <a:pt x="85" y="151"/>
                    <a:pt x="86" y="150"/>
                    <a:pt x="87" y="150"/>
                  </a:cubicBezTo>
                  <a:cubicBezTo>
                    <a:pt x="87" y="150"/>
                    <a:pt x="87" y="150"/>
                    <a:pt x="87" y="150"/>
                  </a:cubicBezTo>
                  <a:cubicBezTo>
                    <a:pt x="87" y="150"/>
                    <a:pt x="87" y="150"/>
                    <a:pt x="88" y="150"/>
                  </a:cubicBezTo>
                  <a:cubicBezTo>
                    <a:pt x="89" y="150"/>
                    <a:pt x="91" y="150"/>
                    <a:pt x="92" y="150"/>
                  </a:cubicBezTo>
                  <a:cubicBezTo>
                    <a:pt x="93" y="150"/>
                    <a:pt x="94" y="150"/>
                    <a:pt x="94" y="150"/>
                  </a:cubicBezTo>
                  <a:cubicBezTo>
                    <a:pt x="96" y="150"/>
                    <a:pt x="96" y="150"/>
                    <a:pt x="97" y="151"/>
                  </a:cubicBezTo>
                  <a:cubicBezTo>
                    <a:pt x="97" y="151"/>
                    <a:pt x="97" y="151"/>
                    <a:pt x="97" y="151"/>
                  </a:cubicBezTo>
                  <a:cubicBezTo>
                    <a:pt x="97" y="151"/>
                    <a:pt x="96" y="151"/>
                    <a:pt x="96" y="151"/>
                  </a:cubicBezTo>
                  <a:cubicBezTo>
                    <a:pt x="94" y="151"/>
                    <a:pt x="93" y="151"/>
                    <a:pt x="92" y="151"/>
                  </a:cubicBezTo>
                  <a:cubicBezTo>
                    <a:pt x="91" y="151"/>
                    <a:pt x="91" y="151"/>
                    <a:pt x="91" y="151"/>
                  </a:cubicBezTo>
                  <a:cubicBezTo>
                    <a:pt x="90" y="151"/>
                    <a:pt x="90" y="151"/>
                    <a:pt x="92" y="152"/>
                  </a:cubicBezTo>
                  <a:cubicBezTo>
                    <a:pt x="93" y="152"/>
                    <a:pt x="91" y="152"/>
                    <a:pt x="87" y="153"/>
                  </a:cubicBezTo>
                  <a:cubicBezTo>
                    <a:pt x="84" y="153"/>
                    <a:pt x="83" y="153"/>
                    <a:pt x="85" y="153"/>
                  </a:cubicBezTo>
                  <a:cubicBezTo>
                    <a:pt x="86" y="153"/>
                    <a:pt x="86" y="153"/>
                    <a:pt x="87" y="153"/>
                  </a:cubicBezTo>
                  <a:cubicBezTo>
                    <a:pt x="88" y="153"/>
                    <a:pt x="89" y="153"/>
                    <a:pt x="89" y="153"/>
                  </a:cubicBezTo>
                  <a:cubicBezTo>
                    <a:pt x="91" y="153"/>
                    <a:pt x="90" y="153"/>
                    <a:pt x="87" y="153"/>
                  </a:cubicBezTo>
                  <a:cubicBezTo>
                    <a:pt x="82" y="154"/>
                    <a:pt x="79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1" y="155"/>
                    <a:pt x="81" y="155"/>
                    <a:pt x="81" y="155"/>
                  </a:cubicBezTo>
                  <a:cubicBezTo>
                    <a:pt x="83" y="155"/>
                    <a:pt x="83" y="155"/>
                    <a:pt x="81" y="155"/>
                  </a:cubicBezTo>
                  <a:cubicBezTo>
                    <a:pt x="79" y="155"/>
                    <a:pt x="81" y="156"/>
                    <a:pt x="84" y="156"/>
                  </a:cubicBezTo>
                  <a:cubicBezTo>
                    <a:pt x="84" y="156"/>
                    <a:pt x="85" y="156"/>
                    <a:pt x="85" y="156"/>
                  </a:cubicBezTo>
                  <a:cubicBezTo>
                    <a:pt x="85" y="156"/>
                    <a:pt x="85" y="156"/>
                    <a:pt x="86" y="156"/>
                  </a:cubicBezTo>
                  <a:cubicBezTo>
                    <a:pt x="88" y="156"/>
                    <a:pt x="89" y="156"/>
                    <a:pt x="87" y="156"/>
                  </a:cubicBezTo>
                  <a:cubicBezTo>
                    <a:pt x="85" y="156"/>
                    <a:pt x="84" y="156"/>
                    <a:pt x="85" y="156"/>
                  </a:cubicBezTo>
                  <a:cubicBezTo>
                    <a:pt x="86" y="156"/>
                    <a:pt x="85" y="157"/>
                    <a:pt x="84" y="157"/>
                  </a:cubicBezTo>
                  <a:cubicBezTo>
                    <a:pt x="82" y="157"/>
                    <a:pt x="82" y="157"/>
                    <a:pt x="85" y="157"/>
                  </a:cubicBezTo>
                  <a:cubicBezTo>
                    <a:pt x="87" y="157"/>
                    <a:pt x="87" y="157"/>
                    <a:pt x="85" y="158"/>
                  </a:cubicBezTo>
                  <a:cubicBezTo>
                    <a:pt x="83" y="158"/>
                    <a:pt x="83" y="158"/>
                    <a:pt x="84" y="158"/>
                  </a:cubicBezTo>
                  <a:cubicBezTo>
                    <a:pt x="84" y="158"/>
                    <a:pt x="84" y="158"/>
                    <a:pt x="85" y="158"/>
                  </a:cubicBezTo>
                  <a:cubicBezTo>
                    <a:pt x="85" y="158"/>
                    <a:pt x="85" y="158"/>
                    <a:pt x="85" y="158"/>
                  </a:cubicBezTo>
                  <a:cubicBezTo>
                    <a:pt x="87" y="158"/>
                    <a:pt x="87" y="159"/>
                    <a:pt x="85" y="159"/>
                  </a:cubicBezTo>
                  <a:cubicBezTo>
                    <a:pt x="83" y="159"/>
                    <a:pt x="87" y="160"/>
                    <a:pt x="88" y="160"/>
                  </a:cubicBezTo>
                  <a:cubicBezTo>
                    <a:pt x="88" y="160"/>
                    <a:pt x="89" y="160"/>
                    <a:pt x="89" y="160"/>
                  </a:cubicBezTo>
                  <a:cubicBezTo>
                    <a:pt x="89" y="160"/>
                    <a:pt x="89" y="160"/>
                    <a:pt x="89" y="160"/>
                  </a:cubicBezTo>
                  <a:cubicBezTo>
                    <a:pt x="90" y="160"/>
                    <a:pt x="90" y="161"/>
                    <a:pt x="89" y="161"/>
                  </a:cubicBezTo>
                  <a:cubicBezTo>
                    <a:pt x="88" y="162"/>
                    <a:pt x="90" y="163"/>
                    <a:pt x="90" y="164"/>
                  </a:cubicBezTo>
                  <a:cubicBezTo>
                    <a:pt x="90" y="165"/>
                    <a:pt x="91" y="165"/>
                    <a:pt x="93" y="165"/>
                  </a:cubicBezTo>
                  <a:cubicBezTo>
                    <a:pt x="93" y="165"/>
                    <a:pt x="94" y="165"/>
                    <a:pt x="94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6" y="165"/>
                    <a:pt x="96" y="165"/>
                    <a:pt x="95" y="166"/>
                  </a:cubicBezTo>
                  <a:cubicBezTo>
                    <a:pt x="93" y="166"/>
                    <a:pt x="92" y="166"/>
                    <a:pt x="93" y="166"/>
                  </a:cubicBezTo>
                  <a:cubicBezTo>
                    <a:pt x="94" y="166"/>
                    <a:pt x="94" y="166"/>
                    <a:pt x="94" y="166"/>
                  </a:cubicBezTo>
                  <a:cubicBezTo>
                    <a:pt x="95" y="166"/>
                    <a:pt x="95" y="166"/>
                    <a:pt x="95" y="166"/>
                  </a:cubicBezTo>
                  <a:cubicBezTo>
                    <a:pt x="97" y="166"/>
                    <a:pt x="96" y="167"/>
                    <a:pt x="94" y="167"/>
                  </a:cubicBezTo>
                  <a:cubicBezTo>
                    <a:pt x="92" y="168"/>
                    <a:pt x="93" y="168"/>
                    <a:pt x="96" y="168"/>
                  </a:cubicBezTo>
                  <a:cubicBezTo>
                    <a:pt x="99" y="168"/>
                    <a:pt x="100" y="168"/>
                    <a:pt x="99" y="168"/>
                  </a:cubicBezTo>
                  <a:cubicBezTo>
                    <a:pt x="97" y="169"/>
                    <a:pt x="98" y="169"/>
                    <a:pt x="98" y="169"/>
                  </a:cubicBezTo>
                  <a:cubicBezTo>
                    <a:pt x="99" y="170"/>
                    <a:pt x="102" y="170"/>
                    <a:pt x="105" y="170"/>
                  </a:cubicBezTo>
                  <a:cubicBezTo>
                    <a:pt x="108" y="171"/>
                    <a:pt x="110" y="172"/>
                    <a:pt x="113" y="172"/>
                  </a:cubicBezTo>
                  <a:cubicBezTo>
                    <a:pt x="114" y="172"/>
                    <a:pt x="115" y="172"/>
                    <a:pt x="117" y="172"/>
                  </a:cubicBezTo>
                  <a:cubicBezTo>
                    <a:pt x="121" y="171"/>
                    <a:pt x="125" y="171"/>
                    <a:pt x="126" y="171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7" y="171"/>
                    <a:pt x="127" y="172"/>
                    <a:pt x="128" y="172"/>
                  </a:cubicBezTo>
                  <a:cubicBezTo>
                    <a:pt x="128" y="172"/>
                    <a:pt x="129" y="171"/>
                    <a:pt x="130" y="171"/>
                  </a:cubicBezTo>
                  <a:cubicBezTo>
                    <a:pt x="131" y="171"/>
                    <a:pt x="132" y="171"/>
                    <a:pt x="133" y="171"/>
                  </a:cubicBezTo>
                  <a:cubicBezTo>
                    <a:pt x="133" y="171"/>
                    <a:pt x="133" y="171"/>
                    <a:pt x="132" y="172"/>
                  </a:cubicBezTo>
                  <a:cubicBezTo>
                    <a:pt x="130" y="172"/>
                    <a:pt x="129" y="173"/>
                    <a:pt x="130" y="173"/>
                  </a:cubicBezTo>
                  <a:cubicBezTo>
                    <a:pt x="130" y="173"/>
                    <a:pt x="130" y="172"/>
                    <a:pt x="130" y="172"/>
                  </a:cubicBezTo>
                  <a:cubicBezTo>
                    <a:pt x="131" y="172"/>
                    <a:pt x="131" y="172"/>
                    <a:pt x="131" y="172"/>
                  </a:cubicBezTo>
                  <a:cubicBezTo>
                    <a:pt x="132" y="172"/>
                    <a:pt x="131" y="173"/>
                    <a:pt x="129" y="173"/>
                  </a:cubicBezTo>
                  <a:cubicBezTo>
                    <a:pt x="126" y="174"/>
                    <a:pt x="126" y="174"/>
                    <a:pt x="128" y="174"/>
                  </a:cubicBezTo>
                  <a:cubicBezTo>
                    <a:pt x="129" y="174"/>
                    <a:pt x="130" y="174"/>
                    <a:pt x="130" y="174"/>
                  </a:cubicBezTo>
                  <a:cubicBezTo>
                    <a:pt x="130" y="174"/>
                    <a:pt x="131" y="174"/>
                    <a:pt x="131" y="174"/>
                  </a:cubicBezTo>
                  <a:cubicBezTo>
                    <a:pt x="131" y="174"/>
                    <a:pt x="131" y="174"/>
                    <a:pt x="132" y="174"/>
                  </a:cubicBezTo>
                  <a:cubicBezTo>
                    <a:pt x="132" y="174"/>
                    <a:pt x="132" y="174"/>
                    <a:pt x="132" y="174"/>
                  </a:cubicBezTo>
                  <a:cubicBezTo>
                    <a:pt x="131" y="175"/>
                    <a:pt x="132" y="175"/>
                    <a:pt x="133" y="175"/>
                  </a:cubicBezTo>
                  <a:cubicBezTo>
                    <a:pt x="133" y="175"/>
                    <a:pt x="134" y="175"/>
                    <a:pt x="134" y="175"/>
                  </a:cubicBezTo>
                  <a:cubicBezTo>
                    <a:pt x="135" y="174"/>
                    <a:pt x="135" y="174"/>
                    <a:pt x="135" y="174"/>
                  </a:cubicBezTo>
                  <a:cubicBezTo>
                    <a:pt x="136" y="174"/>
                    <a:pt x="136" y="175"/>
                    <a:pt x="135" y="175"/>
                  </a:cubicBezTo>
                  <a:cubicBezTo>
                    <a:pt x="134" y="176"/>
                    <a:pt x="134" y="176"/>
                    <a:pt x="134" y="176"/>
                  </a:cubicBezTo>
                  <a:cubicBezTo>
                    <a:pt x="135" y="176"/>
                    <a:pt x="135" y="176"/>
                    <a:pt x="136" y="176"/>
                  </a:cubicBezTo>
                  <a:cubicBezTo>
                    <a:pt x="137" y="175"/>
                    <a:pt x="137" y="175"/>
                    <a:pt x="137" y="175"/>
                  </a:cubicBezTo>
                  <a:cubicBezTo>
                    <a:pt x="138" y="175"/>
                    <a:pt x="138" y="175"/>
                    <a:pt x="137" y="176"/>
                  </a:cubicBezTo>
                  <a:cubicBezTo>
                    <a:pt x="136" y="176"/>
                    <a:pt x="137" y="176"/>
                    <a:pt x="137" y="176"/>
                  </a:cubicBezTo>
                  <a:cubicBezTo>
                    <a:pt x="138" y="176"/>
                    <a:pt x="139" y="176"/>
                    <a:pt x="140" y="176"/>
                  </a:cubicBezTo>
                  <a:cubicBezTo>
                    <a:pt x="141" y="176"/>
                    <a:pt x="142" y="176"/>
                    <a:pt x="144" y="176"/>
                  </a:cubicBezTo>
                  <a:cubicBezTo>
                    <a:pt x="146" y="176"/>
                    <a:pt x="147" y="176"/>
                    <a:pt x="149" y="176"/>
                  </a:cubicBezTo>
                  <a:cubicBezTo>
                    <a:pt x="150" y="176"/>
                    <a:pt x="150" y="176"/>
                    <a:pt x="151" y="176"/>
                  </a:cubicBezTo>
                  <a:cubicBezTo>
                    <a:pt x="153" y="176"/>
                    <a:pt x="153" y="176"/>
                    <a:pt x="151" y="175"/>
                  </a:cubicBezTo>
                  <a:cubicBezTo>
                    <a:pt x="148" y="175"/>
                    <a:pt x="148" y="174"/>
                    <a:pt x="152" y="174"/>
                  </a:cubicBezTo>
                  <a:cubicBezTo>
                    <a:pt x="156" y="174"/>
                    <a:pt x="158" y="174"/>
                    <a:pt x="156" y="174"/>
                  </a:cubicBezTo>
                  <a:cubicBezTo>
                    <a:pt x="154" y="174"/>
                    <a:pt x="155" y="174"/>
                    <a:pt x="157" y="174"/>
                  </a:cubicBezTo>
                  <a:cubicBezTo>
                    <a:pt x="158" y="174"/>
                    <a:pt x="157" y="174"/>
                    <a:pt x="155" y="173"/>
                  </a:cubicBezTo>
                  <a:cubicBezTo>
                    <a:pt x="154" y="173"/>
                    <a:pt x="154" y="172"/>
                    <a:pt x="157" y="172"/>
                  </a:cubicBezTo>
                  <a:cubicBezTo>
                    <a:pt x="160" y="172"/>
                    <a:pt x="160" y="172"/>
                    <a:pt x="158" y="171"/>
                  </a:cubicBezTo>
                  <a:cubicBezTo>
                    <a:pt x="156" y="171"/>
                    <a:pt x="156" y="171"/>
                    <a:pt x="156" y="171"/>
                  </a:cubicBezTo>
                  <a:cubicBezTo>
                    <a:pt x="157" y="171"/>
                    <a:pt x="157" y="171"/>
                    <a:pt x="158" y="171"/>
                  </a:cubicBezTo>
                  <a:cubicBezTo>
                    <a:pt x="158" y="171"/>
                    <a:pt x="158" y="171"/>
                    <a:pt x="158" y="171"/>
                  </a:cubicBezTo>
                  <a:cubicBezTo>
                    <a:pt x="160" y="171"/>
                    <a:pt x="161" y="170"/>
                    <a:pt x="159" y="170"/>
                  </a:cubicBezTo>
                  <a:cubicBezTo>
                    <a:pt x="158" y="170"/>
                    <a:pt x="159" y="170"/>
                    <a:pt x="160" y="170"/>
                  </a:cubicBezTo>
                  <a:cubicBezTo>
                    <a:pt x="160" y="170"/>
                    <a:pt x="160" y="170"/>
                    <a:pt x="161" y="170"/>
                  </a:cubicBezTo>
                  <a:cubicBezTo>
                    <a:pt x="161" y="170"/>
                    <a:pt x="161" y="170"/>
                    <a:pt x="161" y="170"/>
                  </a:cubicBezTo>
                  <a:cubicBezTo>
                    <a:pt x="162" y="170"/>
                    <a:pt x="163" y="169"/>
                    <a:pt x="162" y="169"/>
                  </a:cubicBezTo>
                  <a:cubicBezTo>
                    <a:pt x="162" y="169"/>
                    <a:pt x="162" y="169"/>
                    <a:pt x="163" y="169"/>
                  </a:cubicBezTo>
                  <a:cubicBezTo>
                    <a:pt x="165" y="168"/>
                    <a:pt x="164" y="168"/>
                    <a:pt x="163" y="168"/>
                  </a:cubicBezTo>
                  <a:cubicBezTo>
                    <a:pt x="162" y="168"/>
                    <a:pt x="171" y="168"/>
                    <a:pt x="170" y="166"/>
                  </a:cubicBezTo>
                  <a:cubicBezTo>
                    <a:pt x="169" y="165"/>
                    <a:pt x="166" y="164"/>
                    <a:pt x="167" y="164"/>
                  </a:cubicBezTo>
                  <a:cubicBezTo>
                    <a:pt x="167" y="164"/>
                    <a:pt x="167" y="164"/>
                    <a:pt x="168" y="164"/>
                  </a:cubicBezTo>
                  <a:cubicBezTo>
                    <a:pt x="168" y="164"/>
                    <a:pt x="169" y="164"/>
                    <a:pt x="169" y="164"/>
                  </a:cubicBezTo>
                  <a:cubicBezTo>
                    <a:pt x="170" y="164"/>
                    <a:pt x="170" y="164"/>
                    <a:pt x="168" y="164"/>
                  </a:cubicBezTo>
                  <a:cubicBezTo>
                    <a:pt x="165" y="163"/>
                    <a:pt x="165" y="163"/>
                    <a:pt x="167" y="162"/>
                  </a:cubicBezTo>
                  <a:cubicBezTo>
                    <a:pt x="169" y="162"/>
                    <a:pt x="171" y="162"/>
                    <a:pt x="174" y="162"/>
                  </a:cubicBezTo>
                  <a:cubicBezTo>
                    <a:pt x="174" y="162"/>
                    <a:pt x="175" y="162"/>
                    <a:pt x="175" y="162"/>
                  </a:cubicBezTo>
                  <a:cubicBezTo>
                    <a:pt x="179" y="162"/>
                    <a:pt x="179" y="162"/>
                    <a:pt x="177" y="161"/>
                  </a:cubicBezTo>
                  <a:cubicBezTo>
                    <a:pt x="176" y="161"/>
                    <a:pt x="176" y="160"/>
                    <a:pt x="177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80" y="160"/>
                    <a:pt x="180" y="160"/>
                    <a:pt x="179" y="160"/>
                  </a:cubicBezTo>
                  <a:cubicBezTo>
                    <a:pt x="177" y="160"/>
                    <a:pt x="178" y="160"/>
                    <a:pt x="178" y="160"/>
                  </a:cubicBezTo>
                  <a:cubicBezTo>
                    <a:pt x="179" y="160"/>
                    <a:pt x="179" y="160"/>
                    <a:pt x="180" y="160"/>
                  </a:cubicBezTo>
                  <a:cubicBezTo>
                    <a:pt x="181" y="160"/>
                    <a:pt x="181" y="160"/>
                    <a:pt x="181" y="160"/>
                  </a:cubicBezTo>
                  <a:cubicBezTo>
                    <a:pt x="182" y="160"/>
                    <a:pt x="182" y="160"/>
                    <a:pt x="181" y="159"/>
                  </a:cubicBezTo>
                  <a:cubicBezTo>
                    <a:pt x="180" y="159"/>
                    <a:pt x="180" y="158"/>
                    <a:pt x="180" y="158"/>
                  </a:cubicBezTo>
                  <a:cubicBezTo>
                    <a:pt x="180" y="158"/>
                    <a:pt x="181" y="158"/>
                    <a:pt x="181" y="158"/>
                  </a:cubicBezTo>
                  <a:cubicBezTo>
                    <a:pt x="182" y="158"/>
                    <a:pt x="182" y="158"/>
                    <a:pt x="183" y="158"/>
                  </a:cubicBezTo>
                  <a:cubicBezTo>
                    <a:pt x="184" y="158"/>
                    <a:pt x="185" y="158"/>
                    <a:pt x="186" y="158"/>
                  </a:cubicBezTo>
                  <a:cubicBezTo>
                    <a:pt x="186" y="158"/>
                    <a:pt x="186" y="158"/>
                    <a:pt x="187" y="158"/>
                  </a:cubicBezTo>
                  <a:cubicBezTo>
                    <a:pt x="190" y="158"/>
                    <a:pt x="190" y="158"/>
                    <a:pt x="188" y="157"/>
                  </a:cubicBezTo>
                  <a:cubicBezTo>
                    <a:pt x="185" y="157"/>
                    <a:pt x="183" y="157"/>
                    <a:pt x="183" y="157"/>
                  </a:cubicBezTo>
                  <a:cubicBezTo>
                    <a:pt x="183" y="157"/>
                    <a:pt x="184" y="157"/>
                    <a:pt x="184" y="157"/>
                  </a:cubicBezTo>
                  <a:cubicBezTo>
                    <a:pt x="185" y="157"/>
                    <a:pt x="187" y="157"/>
                    <a:pt x="189" y="157"/>
                  </a:cubicBezTo>
                  <a:cubicBezTo>
                    <a:pt x="189" y="157"/>
                    <a:pt x="190" y="157"/>
                    <a:pt x="191" y="157"/>
                  </a:cubicBezTo>
                  <a:cubicBezTo>
                    <a:pt x="192" y="157"/>
                    <a:pt x="194" y="157"/>
                    <a:pt x="194" y="156"/>
                  </a:cubicBezTo>
                  <a:cubicBezTo>
                    <a:pt x="195" y="156"/>
                    <a:pt x="193" y="155"/>
                    <a:pt x="191" y="154"/>
                  </a:cubicBezTo>
                  <a:cubicBezTo>
                    <a:pt x="188" y="154"/>
                    <a:pt x="188" y="154"/>
                    <a:pt x="191" y="154"/>
                  </a:cubicBezTo>
                  <a:cubicBezTo>
                    <a:pt x="194" y="154"/>
                    <a:pt x="196" y="153"/>
                    <a:pt x="196" y="151"/>
                  </a:cubicBezTo>
                  <a:cubicBezTo>
                    <a:pt x="195" y="150"/>
                    <a:pt x="201" y="150"/>
                    <a:pt x="206" y="149"/>
                  </a:cubicBezTo>
                  <a:cubicBezTo>
                    <a:pt x="210" y="147"/>
                    <a:pt x="220" y="148"/>
                    <a:pt x="224" y="147"/>
                  </a:cubicBezTo>
                  <a:cubicBezTo>
                    <a:pt x="229" y="146"/>
                    <a:pt x="227" y="144"/>
                    <a:pt x="229" y="144"/>
                  </a:cubicBezTo>
                  <a:cubicBezTo>
                    <a:pt x="231" y="143"/>
                    <a:pt x="232" y="143"/>
                    <a:pt x="233" y="143"/>
                  </a:cubicBezTo>
                  <a:cubicBezTo>
                    <a:pt x="234" y="143"/>
                    <a:pt x="234" y="143"/>
                    <a:pt x="234" y="143"/>
                  </a:cubicBezTo>
                  <a:cubicBezTo>
                    <a:pt x="236" y="143"/>
                    <a:pt x="236" y="144"/>
                    <a:pt x="236" y="145"/>
                  </a:cubicBezTo>
                  <a:cubicBezTo>
                    <a:pt x="236" y="145"/>
                    <a:pt x="237" y="146"/>
                    <a:pt x="237" y="146"/>
                  </a:cubicBezTo>
                  <a:cubicBezTo>
                    <a:pt x="238" y="146"/>
                    <a:pt x="238" y="146"/>
                    <a:pt x="238" y="145"/>
                  </a:cubicBezTo>
                  <a:cubicBezTo>
                    <a:pt x="239" y="145"/>
                    <a:pt x="239" y="145"/>
                    <a:pt x="239" y="145"/>
                  </a:cubicBezTo>
                  <a:cubicBezTo>
                    <a:pt x="240" y="145"/>
                    <a:pt x="241" y="145"/>
                    <a:pt x="242" y="146"/>
                  </a:cubicBezTo>
                  <a:cubicBezTo>
                    <a:pt x="242" y="146"/>
                    <a:pt x="243" y="146"/>
                    <a:pt x="244" y="146"/>
                  </a:cubicBezTo>
                  <a:cubicBezTo>
                    <a:pt x="247" y="146"/>
                    <a:pt x="251" y="146"/>
                    <a:pt x="253" y="145"/>
                  </a:cubicBezTo>
                  <a:cubicBezTo>
                    <a:pt x="256" y="144"/>
                    <a:pt x="259" y="144"/>
                    <a:pt x="263" y="143"/>
                  </a:cubicBezTo>
                  <a:cubicBezTo>
                    <a:pt x="267" y="143"/>
                    <a:pt x="273" y="141"/>
                    <a:pt x="276" y="140"/>
                  </a:cubicBezTo>
                  <a:cubicBezTo>
                    <a:pt x="280" y="139"/>
                    <a:pt x="290" y="137"/>
                    <a:pt x="296" y="135"/>
                  </a:cubicBezTo>
                  <a:cubicBezTo>
                    <a:pt x="299" y="133"/>
                    <a:pt x="302" y="133"/>
                    <a:pt x="306" y="133"/>
                  </a:cubicBezTo>
                  <a:cubicBezTo>
                    <a:pt x="308" y="133"/>
                    <a:pt x="310" y="133"/>
                    <a:pt x="312" y="133"/>
                  </a:cubicBezTo>
                  <a:cubicBezTo>
                    <a:pt x="315" y="133"/>
                    <a:pt x="317" y="133"/>
                    <a:pt x="321" y="133"/>
                  </a:cubicBezTo>
                  <a:cubicBezTo>
                    <a:pt x="322" y="133"/>
                    <a:pt x="322" y="133"/>
                    <a:pt x="323" y="133"/>
                  </a:cubicBezTo>
                  <a:cubicBezTo>
                    <a:pt x="341" y="133"/>
                    <a:pt x="363" y="131"/>
                    <a:pt x="369" y="128"/>
                  </a:cubicBezTo>
                  <a:cubicBezTo>
                    <a:pt x="369" y="128"/>
                    <a:pt x="369" y="128"/>
                    <a:pt x="369" y="128"/>
                  </a:cubicBezTo>
                  <a:cubicBezTo>
                    <a:pt x="370" y="128"/>
                    <a:pt x="372" y="129"/>
                    <a:pt x="373" y="129"/>
                  </a:cubicBezTo>
                  <a:cubicBezTo>
                    <a:pt x="373" y="129"/>
                    <a:pt x="373" y="129"/>
                    <a:pt x="373" y="129"/>
                  </a:cubicBezTo>
                  <a:cubicBezTo>
                    <a:pt x="374" y="129"/>
                    <a:pt x="375" y="129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5" y="128"/>
                    <a:pt x="375" y="128"/>
                  </a:cubicBezTo>
                  <a:cubicBezTo>
                    <a:pt x="375" y="128"/>
                    <a:pt x="376" y="128"/>
                    <a:pt x="376" y="128"/>
                  </a:cubicBezTo>
                  <a:cubicBezTo>
                    <a:pt x="377" y="128"/>
                    <a:pt x="378" y="128"/>
                    <a:pt x="378" y="127"/>
                  </a:cubicBezTo>
                  <a:cubicBezTo>
                    <a:pt x="378" y="127"/>
                    <a:pt x="383" y="127"/>
                    <a:pt x="388" y="126"/>
                  </a:cubicBezTo>
                  <a:cubicBezTo>
                    <a:pt x="392" y="125"/>
                    <a:pt x="399" y="124"/>
                    <a:pt x="401" y="123"/>
                  </a:cubicBezTo>
                  <a:cubicBezTo>
                    <a:pt x="403" y="123"/>
                    <a:pt x="398" y="123"/>
                    <a:pt x="390" y="122"/>
                  </a:cubicBezTo>
                  <a:cubicBezTo>
                    <a:pt x="385" y="122"/>
                    <a:pt x="380" y="122"/>
                    <a:pt x="374" y="122"/>
                  </a:cubicBezTo>
                  <a:cubicBezTo>
                    <a:pt x="369" y="122"/>
                    <a:pt x="365" y="122"/>
                    <a:pt x="361" y="122"/>
                  </a:cubicBezTo>
                  <a:cubicBezTo>
                    <a:pt x="359" y="122"/>
                    <a:pt x="357" y="122"/>
                    <a:pt x="355" y="122"/>
                  </a:cubicBezTo>
                  <a:cubicBezTo>
                    <a:pt x="351" y="122"/>
                    <a:pt x="351" y="122"/>
                    <a:pt x="355" y="121"/>
                  </a:cubicBezTo>
                  <a:cubicBezTo>
                    <a:pt x="361" y="121"/>
                    <a:pt x="359" y="120"/>
                    <a:pt x="350" y="120"/>
                  </a:cubicBezTo>
                  <a:cubicBezTo>
                    <a:pt x="342" y="120"/>
                    <a:pt x="340" y="120"/>
                    <a:pt x="345" y="119"/>
                  </a:cubicBezTo>
                  <a:cubicBezTo>
                    <a:pt x="350" y="118"/>
                    <a:pt x="350" y="116"/>
                    <a:pt x="352" y="116"/>
                  </a:cubicBezTo>
                  <a:cubicBezTo>
                    <a:pt x="352" y="116"/>
                    <a:pt x="352" y="116"/>
                    <a:pt x="352" y="116"/>
                  </a:cubicBezTo>
                  <a:cubicBezTo>
                    <a:pt x="353" y="116"/>
                    <a:pt x="354" y="116"/>
                    <a:pt x="356" y="116"/>
                  </a:cubicBezTo>
                  <a:cubicBezTo>
                    <a:pt x="358" y="116"/>
                    <a:pt x="360" y="116"/>
                    <a:pt x="362" y="116"/>
                  </a:cubicBezTo>
                  <a:cubicBezTo>
                    <a:pt x="366" y="116"/>
                    <a:pt x="370" y="116"/>
                    <a:pt x="370" y="114"/>
                  </a:cubicBezTo>
                  <a:cubicBezTo>
                    <a:pt x="370" y="112"/>
                    <a:pt x="362" y="112"/>
                    <a:pt x="358" y="112"/>
                  </a:cubicBezTo>
                  <a:cubicBezTo>
                    <a:pt x="357" y="112"/>
                    <a:pt x="356" y="112"/>
                    <a:pt x="355" y="112"/>
                  </a:cubicBezTo>
                  <a:cubicBezTo>
                    <a:pt x="355" y="112"/>
                    <a:pt x="354" y="112"/>
                    <a:pt x="354" y="112"/>
                  </a:cubicBezTo>
                  <a:cubicBezTo>
                    <a:pt x="354" y="112"/>
                    <a:pt x="354" y="112"/>
                    <a:pt x="354" y="112"/>
                  </a:cubicBezTo>
                  <a:cubicBezTo>
                    <a:pt x="357" y="112"/>
                    <a:pt x="357" y="111"/>
                    <a:pt x="355" y="111"/>
                  </a:cubicBezTo>
                  <a:cubicBezTo>
                    <a:pt x="353" y="110"/>
                    <a:pt x="353" y="110"/>
                    <a:pt x="355" y="110"/>
                  </a:cubicBezTo>
                  <a:cubicBezTo>
                    <a:pt x="355" y="110"/>
                    <a:pt x="355" y="110"/>
                    <a:pt x="355" y="110"/>
                  </a:cubicBezTo>
                  <a:cubicBezTo>
                    <a:pt x="357" y="110"/>
                    <a:pt x="360" y="111"/>
                    <a:pt x="368" y="112"/>
                  </a:cubicBezTo>
                  <a:cubicBezTo>
                    <a:pt x="376" y="113"/>
                    <a:pt x="384" y="117"/>
                    <a:pt x="391" y="119"/>
                  </a:cubicBezTo>
                  <a:cubicBezTo>
                    <a:pt x="393" y="120"/>
                    <a:pt x="395" y="120"/>
                    <a:pt x="397" y="120"/>
                  </a:cubicBezTo>
                  <a:cubicBezTo>
                    <a:pt x="398" y="120"/>
                    <a:pt x="400" y="120"/>
                    <a:pt x="401" y="119"/>
                  </a:cubicBezTo>
                  <a:cubicBezTo>
                    <a:pt x="402" y="119"/>
                    <a:pt x="403" y="119"/>
                    <a:pt x="403" y="119"/>
                  </a:cubicBezTo>
                  <a:cubicBezTo>
                    <a:pt x="403" y="119"/>
                    <a:pt x="404" y="119"/>
                    <a:pt x="404" y="119"/>
                  </a:cubicBezTo>
                  <a:cubicBezTo>
                    <a:pt x="404" y="119"/>
                    <a:pt x="407" y="120"/>
                    <a:pt x="410" y="120"/>
                  </a:cubicBezTo>
                  <a:cubicBezTo>
                    <a:pt x="411" y="120"/>
                    <a:pt x="412" y="120"/>
                    <a:pt x="412" y="119"/>
                  </a:cubicBezTo>
                  <a:cubicBezTo>
                    <a:pt x="413" y="118"/>
                    <a:pt x="411" y="116"/>
                    <a:pt x="411" y="115"/>
                  </a:cubicBezTo>
                  <a:cubicBezTo>
                    <a:pt x="412" y="114"/>
                    <a:pt x="412" y="114"/>
                    <a:pt x="411" y="114"/>
                  </a:cubicBezTo>
                  <a:cubicBezTo>
                    <a:pt x="411" y="114"/>
                    <a:pt x="410" y="114"/>
                    <a:pt x="410" y="114"/>
                  </a:cubicBezTo>
                  <a:cubicBezTo>
                    <a:pt x="409" y="114"/>
                    <a:pt x="409" y="114"/>
                    <a:pt x="409" y="114"/>
                  </a:cubicBezTo>
                  <a:cubicBezTo>
                    <a:pt x="408" y="114"/>
                    <a:pt x="408" y="114"/>
                    <a:pt x="409" y="113"/>
                  </a:cubicBezTo>
                  <a:cubicBezTo>
                    <a:pt x="410" y="112"/>
                    <a:pt x="410" y="112"/>
                    <a:pt x="409" y="112"/>
                  </a:cubicBezTo>
                  <a:cubicBezTo>
                    <a:pt x="409" y="112"/>
                    <a:pt x="409" y="112"/>
                    <a:pt x="409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8" y="112"/>
                  </a:cubicBezTo>
                  <a:cubicBezTo>
                    <a:pt x="408" y="112"/>
                    <a:pt x="408" y="112"/>
                    <a:pt x="407" y="112"/>
                  </a:cubicBezTo>
                  <a:cubicBezTo>
                    <a:pt x="407" y="112"/>
                    <a:pt x="407" y="112"/>
                    <a:pt x="408" y="112"/>
                  </a:cubicBezTo>
                  <a:cubicBezTo>
                    <a:pt x="408" y="111"/>
                    <a:pt x="407" y="111"/>
                    <a:pt x="407" y="111"/>
                  </a:cubicBezTo>
                  <a:cubicBezTo>
                    <a:pt x="407" y="111"/>
                    <a:pt x="406" y="112"/>
                    <a:pt x="405" y="112"/>
                  </a:cubicBezTo>
                  <a:cubicBezTo>
                    <a:pt x="405" y="112"/>
                    <a:pt x="405" y="112"/>
                    <a:pt x="405" y="112"/>
                  </a:cubicBezTo>
                  <a:cubicBezTo>
                    <a:pt x="404" y="112"/>
                    <a:pt x="406" y="110"/>
                    <a:pt x="399" y="108"/>
                  </a:cubicBezTo>
                  <a:cubicBezTo>
                    <a:pt x="391" y="106"/>
                    <a:pt x="380" y="107"/>
                    <a:pt x="378" y="106"/>
                  </a:cubicBezTo>
                  <a:cubicBezTo>
                    <a:pt x="375" y="106"/>
                    <a:pt x="391" y="106"/>
                    <a:pt x="384" y="104"/>
                  </a:cubicBezTo>
                  <a:cubicBezTo>
                    <a:pt x="379" y="103"/>
                    <a:pt x="375" y="103"/>
                    <a:pt x="372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70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71" y="103"/>
                    <a:pt x="371" y="103"/>
                    <a:pt x="370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69" y="103"/>
                    <a:pt x="369" y="103"/>
                  </a:cubicBezTo>
                  <a:cubicBezTo>
                    <a:pt x="369" y="103"/>
                    <a:pt x="370" y="103"/>
                    <a:pt x="370" y="103"/>
                  </a:cubicBezTo>
                  <a:cubicBezTo>
                    <a:pt x="371" y="103"/>
                    <a:pt x="374" y="103"/>
                    <a:pt x="377" y="103"/>
                  </a:cubicBezTo>
                  <a:cubicBezTo>
                    <a:pt x="381" y="103"/>
                    <a:pt x="384" y="103"/>
                    <a:pt x="383" y="101"/>
                  </a:cubicBezTo>
                  <a:cubicBezTo>
                    <a:pt x="382" y="100"/>
                    <a:pt x="379" y="100"/>
                    <a:pt x="376" y="100"/>
                  </a:cubicBezTo>
                  <a:cubicBezTo>
                    <a:pt x="373" y="100"/>
                    <a:pt x="370" y="100"/>
                    <a:pt x="368" y="100"/>
                  </a:cubicBezTo>
                  <a:cubicBezTo>
                    <a:pt x="366" y="101"/>
                    <a:pt x="364" y="101"/>
                    <a:pt x="363" y="101"/>
                  </a:cubicBezTo>
                  <a:cubicBezTo>
                    <a:pt x="363" y="101"/>
                    <a:pt x="363" y="101"/>
                    <a:pt x="363" y="101"/>
                  </a:cubicBezTo>
                  <a:cubicBezTo>
                    <a:pt x="362" y="101"/>
                    <a:pt x="364" y="100"/>
                    <a:pt x="367" y="100"/>
                  </a:cubicBezTo>
                  <a:cubicBezTo>
                    <a:pt x="370" y="100"/>
                    <a:pt x="371" y="99"/>
                    <a:pt x="370" y="99"/>
                  </a:cubicBezTo>
                  <a:cubicBezTo>
                    <a:pt x="369" y="98"/>
                    <a:pt x="369" y="98"/>
                    <a:pt x="369" y="98"/>
                  </a:cubicBezTo>
                  <a:cubicBezTo>
                    <a:pt x="370" y="98"/>
                    <a:pt x="370" y="99"/>
                    <a:pt x="372" y="99"/>
                  </a:cubicBezTo>
                  <a:cubicBezTo>
                    <a:pt x="373" y="99"/>
                    <a:pt x="375" y="99"/>
                    <a:pt x="378" y="99"/>
                  </a:cubicBezTo>
                  <a:cubicBezTo>
                    <a:pt x="380" y="99"/>
                    <a:pt x="382" y="99"/>
                    <a:pt x="384" y="99"/>
                  </a:cubicBezTo>
                  <a:cubicBezTo>
                    <a:pt x="392" y="98"/>
                    <a:pt x="388" y="96"/>
                    <a:pt x="388" y="96"/>
                  </a:cubicBezTo>
                  <a:cubicBezTo>
                    <a:pt x="388" y="96"/>
                    <a:pt x="388" y="96"/>
                    <a:pt x="388" y="97"/>
                  </a:cubicBezTo>
                  <a:cubicBezTo>
                    <a:pt x="390" y="97"/>
                    <a:pt x="392" y="97"/>
                    <a:pt x="393" y="97"/>
                  </a:cubicBezTo>
                  <a:cubicBezTo>
                    <a:pt x="394" y="97"/>
                    <a:pt x="394" y="97"/>
                    <a:pt x="395" y="97"/>
                  </a:cubicBezTo>
                  <a:cubicBezTo>
                    <a:pt x="395" y="97"/>
                    <a:pt x="397" y="96"/>
                    <a:pt x="399" y="96"/>
                  </a:cubicBezTo>
                  <a:cubicBezTo>
                    <a:pt x="401" y="96"/>
                    <a:pt x="402" y="96"/>
                    <a:pt x="404" y="97"/>
                  </a:cubicBezTo>
                  <a:cubicBezTo>
                    <a:pt x="408" y="97"/>
                    <a:pt x="409" y="97"/>
                    <a:pt x="407" y="97"/>
                  </a:cubicBezTo>
                  <a:cubicBezTo>
                    <a:pt x="406" y="97"/>
                    <a:pt x="406" y="97"/>
                    <a:pt x="405" y="97"/>
                  </a:cubicBezTo>
                  <a:cubicBezTo>
                    <a:pt x="405" y="97"/>
                    <a:pt x="405" y="97"/>
                    <a:pt x="405" y="97"/>
                  </a:cubicBezTo>
                  <a:cubicBezTo>
                    <a:pt x="403" y="97"/>
                    <a:pt x="403" y="98"/>
                    <a:pt x="404" y="99"/>
                  </a:cubicBezTo>
                  <a:cubicBezTo>
                    <a:pt x="406" y="99"/>
                    <a:pt x="409" y="100"/>
                    <a:pt x="415" y="100"/>
                  </a:cubicBezTo>
                  <a:cubicBezTo>
                    <a:pt x="416" y="100"/>
                    <a:pt x="417" y="100"/>
                    <a:pt x="418" y="100"/>
                  </a:cubicBezTo>
                  <a:cubicBezTo>
                    <a:pt x="431" y="99"/>
                    <a:pt x="431" y="95"/>
                    <a:pt x="427" y="95"/>
                  </a:cubicBezTo>
                  <a:cubicBezTo>
                    <a:pt x="426" y="95"/>
                    <a:pt x="425" y="95"/>
                    <a:pt x="424" y="95"/>
                  </a:cubicBezTo>
                  <a:cubicBezTo>
                    <a:pt x="422" y="95"/>
                    <a:pt x="420" y="95"/>
                    <a:pt x="420" y="96"/>
                  </a:cubicBezTo>
                  <a:cubicBezTo>
                    <a:pt x="420" y="96"/>
                    <a:pt x="419" y="96"/>
                    <a:pt x="419" y="96"/>
                  </a:cubicBezTo>
                  <a:cubicBezTo>
                    <a:pt x="418" y="96"/>
                    <a:pt x="417" y="96"/>
                    <a:pt x="417" y="95"/>
                  </a:cubicBezTo>
                  <a:cubicBezTo>
                    <a:pt x="416" y="93"/>
                    <a:pt x="417" y="92"/>
                    <a:pt x="418" y="91"/>
                  </a:cubicBezTo>
                  <a:cubicBezTo>
                    <a:pt x="419" y="91"/>
                    <a:pt x="420" y="91"/>
                    <a:pt x="421" y="91"/>
                  </a:cubicBezTo>
                  <a:cubicBezTo>
                    <a:pt x="424" y="91"/>
                    <a:pt x="430" y="92"/>
                    <a:pt x="436" y="92"/>
                  </a:cubicBezTo>
                  <a:cubicBezTo>
                    <a:pt x="437" y="93"/>
                    <a:pt x="438" y="93"/>
                    <a:pt x="439" y="93"/>
                  </a:cubicBezTo>
                  <a:cubicBezTo>
                    <a:pt x="443" y="93"/>
                    <a:pt x="441" y="90"/>
                    <a:pt x="438" y="90"/>
                  </a:cubicBezTo>
                  <a:cubicBezTo>
                    <a:pt x="434" y="90"/>
                    <a:pt x="434" y="88"/>
                    <a:pt x="430" y="87"/>
                  </a:cubicBezTo>
                  <a:cubicBezTo>
                    <a:pt x="429" y="87"/>
                    <a:pt x="428" y="87"/>
                    <a:pt x="427" y="86"/>
                  </a:cubicBezTo>
                  <a:cubicBezTo>
                    <a:pt x="426" y="86"/>
                    <a:pt x="425" y="86"/>
                    <a:pt x="426" y="86"/>
                  </a:cubicBezTo>
                  <a:cubicBezTo>
                    <a:pt x="426" y="86"/>
                    <a:pt x="427" y="86"/>
                    <a:pt x="427" y="86"/>
                  </a:cubicBezTo>
                  <a:cubicBezTo>
                    <a:pt x="427" y="86"/>
                    <a:pt x="428" y="86"/>
                    <a:pt x="428" y="86"/>
                  </a:cubicBezTo>
                  <a:cubicBezTo>
                    <a:pt x="432" y="86"/>
                    <a:pt x="432" y="86"/>
                    <a:pt x="427" y="84"/>
                  </a:cubicBezTo>
                  <a:cubicBezTo>
                    <a:pt x="424" y="83"/>
                    <a:pt x="421" y="83"/>
                    <a:pt x="421" y="83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22" y="83"/>
                    <a:pt x="423" y="83"/>
                    <a:pt x="423" y="83"/>
                  </a:cubicBezTo>
                  <a:cubicBezTo>
                    <a:pt x="424" y="83"/>
                    <a:pt x="425" y="83"/>
                    <a:pt x="424" y="83"/>
                  </a:cubicBezTo>
                  <a:cubicBezTo>
                    <a:pt x="424" y="83"/>
                    <a:pt x="424" y="83"/>
                    <a:pt x="424" y="83"/>
                  </a:cubicBezTo>
                  <a:cubicBezTo>
                    <a:pt x="425" y="83"/>
                    <a:pt x="429" y="83"/>
                    <a:pt x="433" y="84"/>
                  </a:cubicBezTo>
                  <a:cubicBezTo>
                    <a:pt x="435" y="85"/>
                    <a:pt x="438" y="86"/>
                    <a:pt x="441" y="86"/>
                  </a:cubicBezTo>
                  <a:cubicBezTo>
                    <a:pt x="443" y="86"/>
                    <a:pt x="444" y="85"/>
                    <a:pt x="445" y="85"/>
                  </a:cubicBezTo>
                  <a:cubicBezTo>
                    <a:pt x="447" y="84"/>
                    <a:pt x="445" y="82"/>
                    <a:pt x="439" y="81"/>
                  </a:cubicBezTo>
                  <a:cubicBezTo>
                    <a:pt x="434" y="80"/>
                    <a:pt x="433" y="80"/>
                    <a:pt x="439" y="80"/>
                  </a:cubicBezTo>
                  <a:cubicBezTo>
                    <a:pt x="444" y="79"/>
                    <a:pt x="440" y="78"/>
                    <a:pt x="434" y="78"/>
                  </a:cubicBezTo>
                  <a:cubicBezTo>
                    <a:pt x="428" y="78"/>
                    <a:pt x="425" y="76"/>
                    <a:pt x="427" y="75"/>
                  </a:cubicBezTo>
                  <a:cubicBezTo>
                    <a:pt x="428" y="74"/>
                    <a:pt x="432" y="74"/>
                    <a:pt x="434" y="73"/>
                  </a:cubicBezTo>
                  <a:cubicBezTo>
                    <a:pt x="437" y="73"/>
                    <a:pt x="438" y="73"/>
                    <a:pt x="437" y="73"/>
                  </a:cubicBezTo>
                  <a:cubicBezTo>
                    <a:pt x="436" y="73"/>
                    <a:pt x="438" y="72"/>
                    <a:pt x="442" y="72"/>
                  </a:cubicBezTo>
                  <a:cubicBezTo>
                    <a:pt x="444" y="72"/>
                    <a:pt x="446" y="72"/>
                    <a:pt x="448" y="73"/>
                  </a:cubicBezTo>
                  <a:cubicBezTo>
                    <a:pt x="451" y="73"/>
                    <a:pt x="454" y="73"/>
                    <a:pt x="457" y="73"/>
                  </a:cubicBezTo>
                  <a:cubicBezTo>
                    <a:pt x="461" y="73"/>
                    <a:pt x="463" y="73"/>
                    <a:pt x="464" y="72"/>
                  </a:cubicBezTo>
                  <a:cubicBezTo>
                    <a:pt x="464" y="70"/>
                    <a:pt x="459" y="69"/>
                    <a:pt x="456" y="69"/>
                  </a:cubicBezTo>
                  <a:cubicBezTo>
                    <a:pt x="456" y="69"/>
                    <a:pt x="456" y="69"/>
                    <a:pt x="455" y="69"/>
                  </a:cubicBezTo>
                  <a:cubicBezTo>
                    <a:pt x="455" y="69"/>
                    <a:pt x="454" y="69"/>
                    <a:pt x="454" y="69"/>
                  </a:cubicBezTo>
                  <a:cubicBezTo>
                    <a:pt x="452" y="69"/>
                    <a:pt x="448" y="69"/>
                    <a:pt x="447" y="68"/>
                  </a:cubicBezTo>
                  <a:cubicBezTo>
                    <a:pt x="446" y="67"/>
                    <a:pt x="448" y="67"/>
                    <a:pt x="451" y="67"/>
                  </a:cubicBezTo>
                  <a:cubicBezTo>
                    <a:pt x="451" y="67"/>
                    <a:pt x="452" y="67"/>
                    <a:pt x="452" y="67"/>
                  </a:cubicBezTo>
                  <a:cubicBezTo>
                    <a:pt x="453" y="67"/>
                    <a:pt x="453" y="67"/>
                    <a:pt x="453" y="67"/>
                  </a:cubicBezTo>
                  <a:cubicBezTo>
                    <a:pt x="454" y="67"/>
                    <a:pt x="451" y="66"/>
                    <a:pt x="447" y="64"/>
                  </a:cubicBezTo>
                  <a:cubicBezTo>
                    <a:pt x="443" y="61"/>
                    <a:pt x="459" y="60"/>
                    <a:pt x="463" y="56"/>
                  </a:cubicBezTo>
                  <a:cubicBezTo>
                    <a:pt x="466" y="54"/>
                    <a:pt x="468" y="51"/>
                    <a:pt x="472" y="49"/>
                  </a:cubicBezTo>
                  <a:cubicBezTo>
                    <a:pt x="477" y="45"/>
                    <a:pt x="480" y="44"/>
                    <a:pt x="478" y="44"/>
                  </a:cubicBezTo>
                  <a:cubicBezTo>
                    <a:pt x="475" y="44"/>
                    <a:pt x="473" y="44"/>
                    <a:pt x="471" y="44"/>
                  </a:cubicBezTo>
                  <a:cubicBezTo>
                    <a:pt x="468" y="44"/>
                    <a:pt x="465" y="44"/>
                    <a:pt x="462" y="44"/>
                  </a:cubicBezTo>
                  <a:cubicBezTo>
                    <a:pt x="460" y="44"/>
                    <a:pt x="458" y="44"/>
                    <a:pt x="457" y="44"/>
                  </a:cubicBezTo>
                  <a:cubicBezTo>
                    <a:pt x="457" y="44"/>
                    <a:pt x="457" y="44"/>
                    <a:pt x="457" y="44"/>
                  </a:cubicBezTo>
                  <a:cubicBezTo>
                    <a:pt x="456" y="44"/>
                    <a:pt x="459" y="43"/>
                    <a:pt x="465" y="42"/>
                  </a:cubicBezTo>
                  <a:cubicBezTo>
                    <a:pt x="464" y="42"/>
                    <a:pt x="464" y="42"/>
                    <a:pt x="464" y="42"/>
                  </a:cubicBezTo>
                  <a:cubicBezTo>
                    <a:pt x="464" y="42"/>
                    <a:pt x="464" y="42"/>
                    <a:pt x="465" y="42"/>
                  </a:cubicBezTo>
                  <a:cubicBezTo>
                    <a:pt x="465" y="42"/>
                    <a:pt x="466" y="42"/>
                    <a:pt x="467" y="42"/>
                  </a:cubicBezTo>
                  <a:cubicBezTo>
                    <a:pt x="467" y="42"/>
                    <a:pt x="467" y="42"/>
                    <a:pt x="468" y="42"/>
                  </a:cubicBezTo>
                  <a:cubicBezTo>
                    <a:pt x="468" y="42"/>
                    <a:pt x="468" y="42"/>
                    <a:pt x="468" y="42"/>
                  </a:cubicBezTo>
                  <a:cubicBezTo>
                    <a:pt x="469" y="42"/>
                    <a:pt x="470" y="42"/>
                    <a:pt x="471" y="42"/>
                  </a:cubicBezTo>
                  <a:cubicBezTo>
                    <a:pt x="472" y="42"/>
                    <a:pt x="473" y="42"/>
                    <a:pt x="474" y="42"/>
                  </a:cubicBezTo>
                  <a:cubicBezTo>
                    <a:pt x="477" y="42"/>
                    <a:pt x="480" y="43"/>
                    <a:pt x="483" y="43"/>
                  </a:cubicBezTo>
                  <a:cubicBezTo>
                    <a:pt x="487" y="43"/>
                    <a:pt x="490" y="42"/>
                    <a:pt x="493" y="41"/>
                  </a:cubicBezTo>
                  <a:cubicBezTo>
                    <a:pt x="498" y="40"/>
                    <a:pt x="490" y="39"/>
                    <a:pt x="481" y="39"/>
                  </a:cubicBezTo>
                  <a:cubicBezTo>
                    <a:pt x="471" y="39"/>
                    <a:pt x="470" y="39"/>
                    <a:pt x="479" y="39"/>
                  </a:cubicBezTo>
                  <a:cubicBezTo>
                    <a:pt x="485" y="39"/>
                    <a:pt x="492" y="39"/>
                    <a:pt x="495" y="38"/>
                  </a:cubicBezTo>
                  <a:cubicBezTo>
                    <a:pt x="496" y="38"/>
                    <a:pt x="499" y="38"/>
                    <a:pt x="502" y="38"/>
                  </a:cubicBezTo>
                  <a:cubicBezTo>
                    <a:pt x="506" y="37"/>
                    <a:pt x="509" y="36"/>
                    <a:pt x="513" y="36"/>
                  </a:cubicBezTo>
                  <a:cubicBezTo>
                    <a:pt x="516" y="35"/>
                    <a:pt x="530" y="33"/>
                    <a:pt x="527" y="29"/>
                  </a:cubicBezTo>
                  <a:cubicBezTo>
                    <a:pt x="526" y="28"/>
                    <a:pt x="521" y="27"/>
                    <a:pt x="510" y="26"/>
                  </a:cubicBezTo>
                  <a:cubicBezTo>
                    <a:pt x="506" y="26"/>
                    <a:pt x="503" y="26"/>
                    <a:pt x="501" y="26"/>
                  </a:cubicBezTo>
                  <a:cubicBezTo>
                    <a:pt x="497" y="26"/>
                    <a:pt x="495" y="26"/>
                    <a:pt x="492" y="26"/>
                  </a:cubicBezTo>
                  <a:cubicBezTo>
                    <a:pt x="484" y="28"/>
                    <a:pt x="477" y="29"/>
                    <a:pt x="476" y="30"/>
                  </a:cubicBezTo>
                  <a:cubicBezTo>
                    <a:pt x="476" y="30"/>
                    <a:pt x="476" y="30"/>
                    <a:pt x="475" y="30"/>
                  </a:cubicBezTo>
                  <a:cubicBezTo>
                    <a:pt x="475" y="30"/>
                    <a:pt x="474" y="30"/>
                    <a:pt x="474" y="29"/>
                  </a:cubicBezTo>
                  <a:cubicBezTo>
                    <a:pt x="474" y="29"/>
                    <a:pt x="473" y="29"/>
                    <a:pt x="473" y="29"/>
                  </a:cubicBezTo>
                  <a:cubicBezTo>
                    <a:pt x="471" y="29"/>
                    <a:pt x="463" y="31"/>
                    <a:pt x="449" y="33"/>
                  </a:cubicBezTo>
                  <a:cubicBezTo>
                    <a:pt x="446" y="34"/>
                    <a:pt x="442" y="34"/>
                    <a:pt x="438" y="35"/>
                  </a:cubicBezTo>
                  <a:cubicBezTo>
                    <a:pt x="432" y="35"/>
                    <a:pt x="427" y="36"/>
                    <a:pt x="425" y="36"/>
                  </a:cubicBezTo>
                  <a:cubicBezTo>
                    <a:pt x="421" y="36"/>
                    <a:pt x="423" y="35"/>
                    <a:pt x="432" y="33"/>
                  </a:cubicBezTo>
                  <a:cubicBezTo>
                    <a:pt x="442" y="32"/>
                    <a:pt x="452" y="30"/>
                    <a:pt x="457" y="28"/>
                  </a:cubicBezTo>
                  <a:cubicBezTo>
                    <a:pt x="461" y="26"/>
                    <a:pt x="462" y="25"/>
                    <a:pt x="460" y="24"/>
                  </a:cubicBezTo>
                  <a:cubicBezTo>
                    <a:pt x="459" y="24"/>
                    <a:pt x="458" y="23"/>
                    <a:pt x="456" y="23"/>
                  </a:cubicBezTo>
                  <a:cubicBezTo>
                    <a:pt x="451" y="23"/>
                    <a:pt x="443" y="25"/>
                    <a:pt x="441" y="26"/>
                  </a:cubicBezTo>
                  <a:cubicBezTo>
                    <a:pt x="438" y="26"/>
                    <a:pt x="436" y="27"/>
                    <a:pt x="434" y="27"/>
                  </a:cubicBezTo>
                  <a:cubicBezTo>
                    <a:pt x="432" y="27"/>
                    <a:pt x="428" y="27"/>
                    <a:pt x="425" y="27"/>
                  </a:cubicBezTo>
                  <a:cubicBezTo>
                    <a:pt x="419" y="27"/>
                    <a:pt x="418" y="26"/>
                    <a:pt x="424" y="25"/>
                  </a:cubicBezTo>
                  <a:cubicBezTo>
                    <a:pt x="429" y="24"/>
                    <a:pt x="433" y="23"/>
                    <a:pt x="429" y="22"/>
                  </a:cubicBezTo>
                  <a:cubicBezTo>
                    <a:pt x="427" y="21"/>
                    <a:pt x="421" y="21"/>
                    <a:pt x="415" y="21"/>
                  </a:cubicBezTo>
                  <a:cubicBezTo>
                    <a:pt x="413" y="21"/>
                    <a:pt x="412" y="21"/>
                    <a:pt x="410" y="21"/>
                  </a:cubicBezTo>
                  <a:cubicBezTo>
                    <a:pt x="399" y="21"/>
                    <a:pt x="384" y="22"/>
                    <a:pt x="377" y="23"/>
                  </a:cubicBezTo>
                  <a:cubicBezTo>
                    <a:pt x="376" y="23"/>
                    <a:pt x="374" y="24"/>
                    <a:pt x="373" y="24"/>
                  </a:cubicBezTo>
                  <a:cubicBezTo>
                    <a:pt x="368" y="24"/>
                    <a:pt x="365" y="22"/>
                    <a:pt x="372" y="22"/>
                  </a:cubicBezTo>
                  <a:cubicBezTo>
                    <a:pt x="381" y="21"/>
                    <a:pt x="387" y="20"/>
                    <a:pt x="386" y="20"/>
                  </a:cubicBezTo>
                  <a:cubicBezTo>
                    <a:pt x="386" y="20"/>
                    <a:pt x="386" y="20"/>
                    <a:pt x="386" y="20"/>
                  </a:cubicBezTo>
                  <a:cubicBezTo>
                    <a:pt x="389" y="20"/>
                    <a:pt x="401" y="20"/>
                    <a:pt x="416" y="20"/>
                  </a:cubicBezTo>
                  <a:cubicBezTo>
                    <a:pt x="416" y="20"/>
                    <a:pt x="417" y="20"/>
                    <a:pt x="417" y="20"/>
                  </a:cubicBezTo>
                  <a:cubicBezTo>
                    <a:pt x="420" y="20"/>
                    <a:pt x="423" y="20"/>
                    <a:pt x="425" y="20"/>
                  </a:cubicBezTo>
                  <a:cubicBezTo>
                    <a:pt x="442" y="20"/>
                    <a:pt x="461" y="20"/>
                    <a:pt x="468" y="18"/>
                  </a:cubicBezTo>
                  <a:cubicBezTo>
                    <a:pt x="472" y="17"/>
                    <a:pt x="473" y="16"/>
                    <a:pt x="466" y="14"/>
                  </a:cubicBezTo>
                  <a:cubicBezTo>
                    <a:pt x="461" y="13"/>
                    <a:pt x="457" y="12"/>
                    <a:pt x="452" y="12"/>
                  </a:cubicBezTo>
                  <a:cubicBezTo>
                    <a:pt x="451" y="12"/>
                    <a:pt x="450" y="12"/>
                    <a:pt x="448" y="12"/>
                  </a:cubicBezTo>
                  <a:cubicBezTo>
                    <a:pt x="447" y="12"/>
                    <a:pt x="446" y="12"/>
                    <a:pt x="444" y="12"/>
                  </a:cubicBezTo>
                  <a:cubicBezTo>
                    <a:pt x="439" y="12"/>
                    <a:pt x="435" y="12"/>
                    <a:pt x="433" y="12"/>
                  </a:cubicBezTo>
                  <a:cubicBezTo>
                    <a:pt x="433" y="12"/>
                    <a:pt x="433" y="12"/>
                    <a:pt x="433" y="12"/>
                  </a:cubicBezTo>
                  <a:cubicBezTo>
                    <a:pt x="433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2" y="12"/>
                  </a:cubicBezTo>
                  <a:cubicBezTo>
                    <a:pt x="432" y="12"/>
                    <a:pt x="432" y="12"/>
                    <a:pt x="433" y="12"/>
                  </a:cubicBezTo>
                  <a:cubicBezTo>
                    <a:pt x="434" y="12"/>
                    <a:pt x="434" y="12"/>
                    <a:pt x="434" y="11"/>
                  </a:cubicBezTo>
                  <a:cubicBezTo>
                    <a:pt x="432" y="11"/>
                    <a:pt x="437" y="11"/>
                    <a:pt x="442" y="11"/>
                  </a:cubicBezTo>
                  <a:cubicBezTo>
                    <a:pt x="446" y="11"/>
                    <a:pt x="448" y="10"/>
                    <a:pt x="444" y="9"/>
                  </a:cubicBezTo>
                  <a:cubicBezTo>
                    <a:pt x="442" y="8"/>
                    <a:pt x="441" y="8"/>
                    <a:pt x="439" y="8"/>
                  </a:cubicBezTo>
                  <a:cubicBezTo>
                    <a:pt x="438" y="8"/>
                    <a:pt x="437" y="8"/>
                    <a:pt x="436" y="9"/>
                  </a:cubicBezTo>
                  <a:cubicBezTo>
                    <a:pt x="435" y="9"/>
                    <a:pt x="433" y="9"/>
                    <a:pt x="431" y="9"/>
                  </a:cubicBezTo>
                  <a:cubicBezTo>
                    <a:pt x="430" y="9"/>
                    <a:pt x="429" y="9"/>
                    <a:pt x="428" y="9"/>
                  </a:cubicBezTo>
                  <a:cubicBezTo>
                    <a:pt x="422" y="9"/>
                    <a:pt x="413" y="8"/>
                    <a:pt x="405" y="8"/>
                  </a:cubicBezTo>
                  <a:cubicBezTo>
                    <a:pt x="402" y="8"/>
                    <a:pt x="399" y="8"/>
                    <a:pt x="395" y="8"/>
                  </a:cubicBezTo>
                  <a:cubicBezTo>
                    <a:pt x="386" y="8"/>
                    <a:pt x="378" y="8"/>
                    <a:pt x="372" y="8"/>
                  </a:cubicBezTo>
                  <a:cubicBezTo>
                    <a:pt x="366" y="9"/>
                    <a:pt x="364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3" y="10"/>
                    <a:pt x="363" y="10"/>
                    <a:pt x="363" y="10"/>
                  </a:cubicBezTo>
                  <a:cubicBezTo>
                    <a:pt x="362" y="10"/>
                    <a:pt x="361" y="10"/>
                    <a:pt x="360" y="10"/>
                  </a:cubicBezTo>
                  <a:cubicBezTo>
                    <a:pt x="360" y="10"/>
                    <a:pt x="359" y="10"/>
                    <a:pt x="359" y="10"/>
                  </a:cubicBezTo>
                  <a:cubicBezTo>
                    <a:pt x="357" y="10"/>
                    <a:pt x="357" y="8"/>
                    <a:pt x="365" y="8"/>
                  </a:cubicBezTo>
                  <a:cubicBezTo>
                    <a:pt x="374" y="7"/>
                    <a:pt x="380" y="6"/>
                    <a:pt x="382" y="6"/>
                  </a:cubicBezTo>
                  <a:cubicBezTo>
                    <a:pt x="382" y="6"/>
                    <a:pt x="382" y="6"/>
                    <a:pt x="383" y="6"/>
                  </a:cubicBezTo>
                  <a:cubicBezTo>
                    <a:pt x="386" y="6"/>
                    <a:pt x="397" y="7"/>
                    <a:pt x="410" y="7"/>
                  </a:cubicBezTo>
                  <a:cubicBezTo>
                    <a:pt x="411" y="7"/>
                    <a:pt x="411" y="7"/>
                    <a:pt x="411" y="7"/>
                  </a:cubicBezTo>
                  <a:cubicBezTo>
                    <a:pt x="426" y="7"/>
                    <a:pt x="425" y="3"/>
                    <a:pt x="408" y="2"/>
                  </a:cubicBezTo>
                  <a:cubicBezTo>
                    <a:pt x="403" y="1"/>
                    <a:pt x="398" y="1"/>
                    <a:pt x="393" y="1"/>
                  </a:cubicBezTo>
                  <a:cubicBezTo>
                    <a:pt x="385" y="0"/>
                    <a:pt x="376" y="0"/>
                    <a:pt x="36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0" name="Freeform 280">
              <a:extLst>
                <a:ext uri="{FF2B5EF4-FFF2-40B4-BE49-F238E27FC236}">
                  <a16:creationId xmlns:a16="http://schemas.microsoft.com/office/drawing/2014/main" id="{6666F021-3E0F-46B7-B2DE-B84F26C28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7038" y="5329238"/>
              <a:ext cx="15875" cy="1587"/>
            </a:xfrm>
            <a:custGeom>
              <a:avLst/>
              <a:gdLst>
                <a:gd name="T0" fmla="*/ 6 w 6"/>
                <a:gd name="T1" fmla="*/ 0 h 1"/>
                <a:gd name="T2" fmla="*/ 1 w 6"/>
                <a:gd name="T3" fmla="*/ 1 h 1"/>
                <a:gd name="T4" fmla="*/ 1 w 6"/>
                <a:gd name="T5" fmla="*/ 1 h 1"/>
                <a:gd name="T6" fmla="*/ 3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3" y="1"/>
                    <a:pt x="1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1" name="Freeform 281">
              <a:extLst>
                <a:ext uri="{FF2B5EF4-FFF2-40B4-BE49-F238E27FC236}">
                  <a16:creationId xmlns:a16="http://schemas.microsoft.com/office/drawing/2014/main" id="{6950C109-F715-40EC-B1F2-C1366C196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6050" y="5067300"/>
              <a:ext cx="7938" cy="7937"/>
            </a:xfrm>
            <a:custGeom>
              <a:avLst/>
              <a:gdLst>
                <a:gd name="T0" fmla="*/ 3 w 3"/>
                <a:gd name="T1" fmla="*/ 0 h 3"/>
                <a:gd name="T2" fmla="*/ 1 w 3"/>
                <a:gd name="T3" fmla="*/ 2 h 3"/>
                <a:gd name="T4" fmla="*/ 1 w 3"/>
                <a:gd name="T5" fmla="*/ 3 h 3"/>
                <a:gd name="T6" fmla="*/ 1 w 3"/>
                <a:gd name="T7" fmla="*/ 2 h 3"/>
                <a:gd name="T8" fmla="*/ 3 w 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3" y="0"/>
                  </a:moveTo>
                  <a:cubicBezTo>
                    <a:pt x="2" y="1"/>
                    <a:pt x="1" y="2"/>
                    <a:pt x="1" y="2"/>
                  </a:cubicBezTo>
                  <a:cubicBezTo>
                    <a:pt x="0" y="3"/>
                    <a:pt x="0" y="3"/>
                    <a:pt x="1" y="3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2"/>
                    <a:pt x="2" y="1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2" name="Freeform 282">
              <a:extLst>
                <a:ext uri="{FF2B5EF4-FFF2-40B4-BE49-F238E27FC236}">
                  <a16:creationId xmlns:a16="http://schemas.microsoft.com/office/drawing/2014/main" id="{30B8E226-1072-4345-B0DF-1C7AC9B1A88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5613" y="5322888"/>
              <a:ext cx="9525" cy="3175"/>
            </a:xfrm>
            <a:custGeom>
              <a:avLst/>
              <a:gdLst>
                <a:gd name="T0" fmla="*/ 2 w 3"/>
                <a:gd name="T1" fmla="*/ 0 h 1"/>
                <a:gd name="T2" fmla="*/ 0 w 3"/>
                <a:gd name="T3" fmla="*/ 0 h 1"/>
                <a:gd name="T4" fmla="*/ 0 w 3"/>
                <a:gd name="T5" fmla="*/ 1 h 1"/>
                <a:gd name="T6" fmla="*/ 0 w 3"/>
                <a:gd name="T7" fmla="*/ 1 h 1"/>
                <a:gd name="T8" fmla="*/ 2 w 3"/>
                <a:gd name="T9" fmla="*/ 0 h 1"/>
                <a:gd name="T10" fmla="*/ 2 w 3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1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3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3" name="Freeform 283">
              <a:extLst>
                <a:ext uri="{FF2B5EF4-FFF2-40B4-BE49-F238E27FC236}">
                  <a16:creationId xmlns:a16="http://schemas.microsoft.com/office/drawing/2014/main" id="{311C1BE4-7A51-4CD9-8626-2E535DB55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1013" y="4354513"/>
              <a:ext cx="15875" cy="0"/>
            </a:xfrm>
            <a:custGeom>
              <a:avLst/>
              <a:gdLst>
                <a:gd name="T0" fmla="*/ 3 w 6"/>
                <a:gd name="T1" fmla="*/ 1 w 6"/>
                <a:gd name="T2" fmla="*/ 2 w 6"/>
                <a:gd name="T3" fmla="*/ 2 w 6"/>
                <a:gd name="T4" fmla="*/ 3 w 6"/>
                <a:gd name="T5" fmla="*/ 5 w 6"/>
                <a:gd name="T6" fmla="*/ 6 w 6"/>
                <a:gd name="T7" fmla="*/ 4 w 6"/>
                <a:gd name="T8" fmla="*/ 3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</a:cxnLst>
              <a:rect l="0" t="0" r="r" b="b"/>
              <a:pathLst>
                <a:path w="6">
                  <a:moveTo>
                    <a:pt x="3" y="0"/>
                  </a:moveTo>
                  <a:cubicBezTo>
                    <a:pt x="1" y="0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6" y="0"/>
                    <a:pt x="6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4" name="Freeform 284">
              <a:extLst>
                <a:ext uri="{FF2B5EF4-FFF2-40B4-BE49-F238E27FC236}">
                  <a16:creationId xmlns:a16="http://schemas.microsoft.com/office/drawing/2014/main" id="{9D872AD2-9137-4E14-A2DD-5F28C2C96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9438" y="5111750"/>
              <a:ext cx="325438" cy="31750"/>
            </a:xfrm>
            <a:custGeom>
              <a:avLst/>
              <a:gdLst>
                <a:gd name="T0" fmla="*/ 32 w 120"/>
                <a:gd name="T1" fmla="*/ 0 h 12"/>
                <a:gd name="T2" fmla="*/ 17 w 120"/>
                <a:gd name="T3" fmla="*/ 1 h 12"/>
                <a:gd name="T4" fmla="*/ 4 w 120"/>
                <a:gd name="T5" fmla="*/ 3 h 12"/>
                <a:gd name="T6" fmla="*/ 10 w 120"/>
                <a:gd name="T7" fmla="*/ 3 h 12"/>
                <a:gd name="T8" fmla="*/ 23 w 120"/>
                <a:gd name="T9" fmla="*/ 2 h 12"/>
                <a:gd name="T10" fmla="*/ 29 w 120"/>
                <a:gd name="T11" fmla="*/ 3 h 12"/>
                <a:gd name="T12" fmla="*/ 42 w 120"/>
                <a:gd name="T13" fmla="*/ 4 h 12"/>
                <a:gd name="T14" fmla="*/ 58 w 120"/>
                <a:gd name="T15" fmla="*/ 5 h 12"/>
                <a:gd name="T16" fmla="*/ 73 w 120"/>
                <a:gd name="T17" fmla="*/ 8 h 12"/>
                <a:gd name="T18" fmla="*/ 85 w 120"/>
                <a:gd name="T19" fmla="*/ 11 h 12"/>
                <a:gd name="T20" fmla="*/ 93 w 120"/>
                <a:gd name="T21" fmla="*/ 12 h 12"/>
                <a:gd name="T22" fmla="*/ 104 w 120"/>
                <a:gd name="T23" fmla="*/ 12 h 12"/>
                <a:gd name="T24" fmla="*/ 105 w 120"/>
                <a:gd name="T25" fmla="*/ 12 h 12"/>
                <a:gd name="T26" fmla="*/ 115 w 120"/>
                <a:gd name="T27" fmla="*/ 12 h 12"/>
                <a:gd name="T28" fmla="*/ 115 w 120"/>
                <a:gd name="T29" fmla="*/ 9 h 12"/>
                <a:gd name="T30" fmla="*/ 107 w 120"/>
                <a:gd name="T31" fmla="*/ 8 h 12"/>
                <a:gd name="T32" fmla="*/ 80 w 120"/>
                <a:gd name="T33" fmla="*/ 5 h 12"/>
                <a:gd name="T34" fmla="*/ 54 w 120"/>
                <a:gd name="T35" fmla="*/ 1 h 12"/>
                <a:gd name="T36" fmla="*/ 32 w 120"/>
                <a:gd name="T3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20" h="12">
                  <a:moveTo>
                    <a:pt x="32" y="0"/>
                  </a:moveTo>
                  <a:cubicBezTo>
                    <a:pt x="27" y="0"/>
                    <a:pt x="22" y="1"/>
                    <a:pt x="17" y="1"/>
                  </a:cubicBezTo>
                  <a:cubicBezTo>
                    <a:pt x="4" y="2"/>
                    <a:pt x="0" y="3"/>
                    <a:pt x="4" y="3"/>
                  </a:cubicBezTo>
                  <a:cubicBezTo>
                    <a:pt x="6" y="3"/>
                    <a:pt x="8" y="3"/>
                    <a:pt x="10" y="3"/>
                  </a:cubicBezTo>
                  <a:cubicBezTo>
                    <a:pt x="15" y="3"/>
                    <a:pt x="19" y="2"/>
                    <a:pt x="23" y="2"/>
                  </a:cubicBezTo>
                  <a:cubicBezTo>
                    <a:pt x="27" y="2"/>
                    <a:pt x="30" y="3"/>
                    <a:pt x="29" y="3"/>
                  </a:cubicBezTo>
                  <a:cubicBezTo>
                    <a:pt x="27" y="3"/>
                    <a:pt x="33" y="3"/>
                    <a:pt x="42" y="4"/>
                  </a:cubicBezTo>
                  <a:cubicBezTo>
                    <a:pt x="48" y="4"/>
                    <a:pt x="53" y="5"/>
                    <a:pt x="58" y="5"/>
                  </a:cubicBezTo>
                  <a:cubicBezTo>
                    <a:pt x="63" y="6"/>
                    <a:pt x="68" y="7"/>
                    <a:pt x="73" y="8"/>
                  </a:cubicBezTo>
                  <a:cubicBezTo>
                    <a:pt x="81" y="9"/>
                    <a:pt x="87" y="10"/>
                    <a:pt x="85" y="11"/>
                  </a:cubicBezTo>
                  <a:cubicBezTo>
                    <a:pt x="83" y="12"/>
                    <a:pt x="86" y="12"/>
                    <a:pt x="93" y="12"/>
                  </a:cubicBezTo>
                  <a:cubicBezTo>
                    <a:pt x="97" y="12"/>
                    <a:pt x="100" y="12"/>
                    <a:pt x="104" y="12"/>
                  </a:cubicBezTo>
                  <a:cubicBezTo>
                    <a:pt x="104" y="12"/>
                    <a:pt x="104" y="12"/>
                    <a:pt x="105" y="12"/>
                  </a:cubicBezTo>
                  <a:cubicBezTo>
                    <a:pt x="108" y="12"/>
                    <a:pt x="112" y="12"/>
                    <a:pt x="115" y="12"/>
                  </a:cubicBezTo>
                  <a:cubicBezTo>
                    <a:pt x="120" y="11"/>
                    <a:pt x="120" y="10"/>
                    <a:pt x="115" y="9"/>
                  </a:cubicBezTo>
                  <a:cubicBezTo>
                    <a:pt x="110" y="9"/>
                    <a:pt x="107" y="8"/>
                    <a:pt x="107" y="8"/>
                  </a:cubicBezTo>
                  <a:cubicBezTo>
                    <a:pt x="108" y="8"/>
                    <a:pt x="95" y="7"/>
                    <a:pt x="80" y="5"/>
                  </a:cubicBezTo>
                  <a:cubicBezTo>
                    <a:pt x="73" y="4"/>
                    <a:pt x="65" y="2"/>
                    <a:pt x="54" y="1"/>
                  </a:cubicBezTo>
                  <a:cubicBezTo>
                    <a:pt x="46" y="1"/>
                    <a:pt x="39" y="0"/>
                    <a:pt x="3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5" name="Freeform 285">
              <a:extLst>
                <a:ext uri="{FF2B5EF4-FFF2-40B4-BE49-F238E27FC236}">
                  <a16:creationId xmlns:a16="http://schemas.microsoft.com/office/drawing/2014/main" id="{93ED2F41-0A1C-4648-ADE5-2715EBD681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60763" y="4568825"/>
              <a:ext cx="9525" cy="6350"/>
            </a:xfrm>
            <a:custGeom>
              <a:avLst/>
              <a:gdLst>
                <a:gd name="T0" fmla="*/ 3 w 3"/>
                <a:gd name="T1" fmla="*/ 0 h 2"/>
                <a:gd name="T2" fmla="*/ 1 w 3"/>
                <a:gd name="T3" fmla="*/ 1 h 2"/>
                <a:gd name="T4" fmla="*/ 1 w 3"/>
                <a:gd name="T5" fmla="*/ 2 h 2"/>
                <a:gd name="T6" fmla="*/ 2 w 3"/>
                <a:gd name="T7" fmla="*/ 1 h 2"/>
                <a:gd name="T8" fmla="*/ 3 w 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2">
                  <a:moveTo>
                    <a:pt x="3" y="0"/>
                  </a:moveTo>
                  <a:cubicBezTo>
                    <a:pt x="2" y="0"/>
                    <a:pt x="1" y="1"/>
                    <a:pt x="1" y="1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3" y="1"/>
                    <a:pt x="2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6" name="Freeform 286">
              <a:extLst>
                <a:ext uri="{FF2B5EF4-FFF2-40B4-BE49-F238E27FC236}">
                  <a16:creationId xmlns:a16="http://schemas.microsoft.com/office/drawing/2014/main" id="{E77088FD-3B9D-43E4-B92F-7518AA258D3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" y="4487863"/>
              <a:ext cx="15875" cy="3175"/>
            </a:xfrm>
            <a:custGeom>
              <a:avLst/>
              <a:gdLst>
                <a:gd name="T0" fmla="*/ 6 w 6"/>
                <a:gd name="T1" fmla="*/ 0 h 1"/>
                <a:gd name="T2" fmla="*/ 0 w 6"/>
                <a:gd name="T3" fmla="*/ 1 h 1"/>
                <a:gd name="T4" fmla="*/ 1 w 6"/>
                <a:gd name="T5" fmla="*/ 1 h 1"/>
                <a:gd name="T6" fmla="*/ 2 w 6"/>
                <a:gd name="T7" fmla="*/ 1 h 1"/>
                <a:gd name="T8" fmla="*/ 6 w 6"/>
                <a:gd name="T9" fmla="*/ 0 h 1"/>
                <a:gd name="T10" fmla="*/ 6 w 6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cubicBezTo>
                    <a:pt x="5" y="0"/>
                    <a:pt x="2" y="0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7" name="Freeform 287">
              <a:extLst>
                <a:ext uri="{FF2B5EF4-FFF2-40B4-BE49-F238E27FC236}">
                  <a16:creationId xmlns:a16="http://schemas.microsoft.com/office/drawing/2014/main" id="{345BC2DF-FCE3-44A9-85E0-52601417F6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113" y="4618038"/>
              <a:ext cx="26988" cy="6350"/>
            </a:xfrm>
            <a:custGeom>
              <a:avLst/>
              <a:gdLst>
                <a:gd name="T0" fmla="*/ 4 w 10"/>
                <a:gd name="T1" fmla="*/ 0 h 2"/>
                <a:gd name="T2" fmla="*/ 3 w 10"/>
                <a:gd name="T3" fmla="*/ 2 h 2"/>
                <a:gd name="T4" fmla="*/ 4 w 10"/>
                <a:gd name="T5" fmla="*/ 2 h 2"/>
                <a:gd name="T6" fmla="*/ 10 w 10"/>
                <a:gd name="T7" fmla="*/ 1 h 2"/>
                <a:gd name="T8" fmla="*/ 5 w 10"/>
                <a:gd name="T9" fmla="*/ 0 h 2"/>
                <a:gd name="T10" fmla="*/ 4 w 10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2">
                  <a:moveTo>
                    <a:pt x="4" y="0"/>
                  </a:moveTo>
                  <a:cubicBezTo>
                    <a:pt x="1" y="0"/>
                    <a:pt x="0" y="1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6" y="2"/>
                    <a:pt x="7" y="2"/>
                    <a:pt x="10" y="1"/>
                  </a:cubicBezTo>
                  <a:cubicBezTo>
                    <a:pt x="8" y="1"/>
                    <a:pt x="6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8" name="Freeform 288">
              <a:extLst>
                <a:ext uri="{FF2B5EF4-FFF2-40B4-BE49-F238E27FC236}">
                  <a16:creationId xmlns:a16="http://schemas.microsoft.com/office/drawing/2014/main" id="{569CF575-55A7-4B72-9D91-38223CDA5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230313" y="4479925"/>
              <a:ext cx="12700" cy="3175"/>
            </a:xfrm>
            <a:custGeom>
              <a:avLst/>
              <a:gdLst>
                <a:gd name="T0" fmla="*/ 3 w 5"/>
                <a:gd name="T1" fmla="*/ 0 h 1"/>
                <a:gd name="T2" fmla="*/ 1 w 5"/>
                <a:gd name="T3" fmla="*/ 1 h 1"/>
                <a:gd name="T4" fmla="*/ 4 w 5"/>
                <a:gd name="T5" fmla="*/ 1 h 1"/>
                <a:gd name="T6" fmla="*/ 4 w 5"/>
                <a:gd name="T7" fmla="*/ 0 h 1"/>
                <a:gd name="T8" fmla="*/ 3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3" y="0"/>
                  </a:moveTo>
                  <a:cubicBezTo>
                    <a:pt x="2" y="0"/>
                    <a:pt x="0" y="1"/>
                    <a:pt x="1" y="1"/>
                  </a:cubicBezTo>
                  <a:cubicBezTo>
                    <a:pt x="2" y="1"/>
                    <a:pt x="4" y="1"/>
                    <a:pt x="4" y="1"/>
                  </a:cubicBezTo>
                  <a:cubicBezTo>
                    <a:pt x="3" y="1"/>
                    <a:pt x="5" y="1"/>
                    <a:pt x="4" y="0"/>
                  </a:cubicBezTo>
                  <a:cubicBezTo>
                    <a:pt x="4" y="0"/>
                    <a:pt x="4" y="0"/>
                    <a:pt x="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19" name="Freeform 289">
              <a:extLst>
                <a:ext uri="{FF2B5EF4-FFF2-40B4-BE49-F238E27FC236}">
                  <a16:creationId xmlns:a16="http://schemas.microsoft.com/office/drawing/2014/main" id="{F55B8CC2-793E-48F4-AFE9-9761C30CB05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67113" y="4922838"/>
              <a:ext cx="58738" cy="3175"/>
            </a:xfrm>
            <a:custGeom>
              <a:avLst/>
              <a:gdLst>
                <a:gd name="T0" fmla="*/ 19 w 22"/>
                <a:gd name="T1" fmla="*/ 0 h 1"/>
                <a:gd name="T2" fmla="*/ 8 w 22"/>
                <a:gd name="T3" fmla="*/ 0 h 1"/>
                <a:gd name="T4" fmla="*/ 2 w 22"/>
                <a:gd name="T5" fmla="*/ 1 h 1"/>
                <a:gd name="T6" fmla="*/ 1 w 22"/>
                <a:gd name="T7" fmla="*/ 1 h 1"/>
                <a:gd name="T8" fmla="*/ 0 w 22"/>
                <a:gd name="T9" fmla="*/ 1 h 1"/>
                <a:gd name="T10" fmla="*/ 1 w 22"/>
                <a:gd name="T11" fmla="*/ 1 h 1"/>
                <a:gd name="T12" fmla="*/ 11 w 22"/>
                <a:gd name="T13" fmla="*/ 1 h 1"/>
                <a:gd name="T14" fmla="*/ 20 w 22"/>
                <a:gd name="T15" fmla="*/ 0 h 1"/>
                <a:gd name="T16" fmla="*/ 19 w 22"/>
                <a:gd name="T17" fmla="*/ 0 h 1"/>
                <a:gd name="T18" fmla="*/ 19 w 22"/>
                <a:gd name="T19" fmla="*/ 0 h 1"/>
                <a:gd name="T20" fmla="*/ 19 w 22"/>
                <a:gd name="T21" fmla="*/ 0 h 1"/>
                <a:gd name="T22" fmla="*/ 19 w 22"/>
                <a:gd name="T23" fmla="*/ 0 h 1"/>
                <a:gd name="T24" fmla="*/ 19 w 22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" h="1">
                  <a:moveTo>
                    <a:pt x="19" y="0"/>
                  </a:moveTo>
                  <a:cubicBezTo>
                    <a:pt x="16" y="0"/>
                    <a:pt x="12" y="0"/>
                    <a:pt x="8" y="0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2" y="1"/>
                    <a:pt x="6" y="1"/>
                    <a:pt x="11" y="1"/>
                  </a:cubicBezTo>
                  <a:cubicBezTo>
                    <a:pt x="18" y="0"/>
                    <a:pt x="22" y="0"/>
                    <a:pt x="20" y="0"/>
                  </a:cubicBezTo>
                  <a:cubicBezTo>
                    <a:pt x="18" y="0"/>
                    <a:pt x="19" y="0"/>
                    <a:pt x="19" y="0"/>
                  </a:cubicBezTo>
                  <a:moveTo>
                    <a:pt x="19" y="0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0" name="Freeform 290">
              <a:extLst>
                <a:ext uri="{FF2B5EF4-FFF2-40B4-BE49-F238E27FC236}">
                  <a16:creationId xmlns:a16="http://schemas.microsoft.com/office/drawing/2014/main" id="{E24C5947-088F-4649-BE30-DC44DB3D2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2625" y="5353050"/>
              <a:ext cx="11113" cy="4762"/>
            </a:xfrm>
            <a:custGeom>
              <a:avLst/>
              <a:gdLst>
                <a:gd name="T0" fmla="*/ 4 w 4"/>
                <a:gd name="T1" fmla="*/ 0 h 2"/>
                <a:gd name="T2" fmla="*/ 1 w 4"/>
                <a:gd name="T3" fmla="*/ 1 h 2"/>
                <a:gd name="T4" fmla="*/ 2 w 4"/>
                <a:gd name="T5" fmla="*/ 2 h 2"/>
                <a:gd name="T6" fmla="*/ 3 w 4"/>
                <a:gd name="T7" fmla="*/ 1 h 2"/>
                <a:gd name="T8" fmla="*/ 4 w 4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">
                  <a:moveTo>
                    <a:pt x="4" y="0"/>
                  </a:move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1" name="Freeform 291">
              <a:extLst>
                <a:ext uri="{FF2B5EF4-FFF2-40B4-BE49-F238E27FC236}">
                  <a16:creationId xmlns:a16="http://schemas.microsoft.com/office/drawing/2014/main" id="{D7BD7204-8516-49D5-A44E-72AA774A96F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1700" y="4332288"/>
              <a:ext cx="3898900" cy="1554162"/>
            </a:xfrm>
            <a:custGeom>
              <a:avLst/>
              <a:gdLst>
                <a:gd name="T0" fmla="*/ 667 w 1438"/>
                <a:gd name="T1" fmla="*/ 267 h 571"/>
                <a:gd name="T2" fmla="*/ 228 w 1438"/>
                <a:gd name="T3" fmla="*/ 81 h 571"/>
                <a:gd name="T4" fmla="*/ 286 w 1438"/>
                <a:gd name="T5" fmla="*/ 5 h 571"/>
                <a:gd name="T6" fmla="*/ 184 w 1438"/>
                <a:gd name="T7" fmla="*/ 33 h 571"/>
                <a:gd name="T8" fmla="*/ 107 w 1438"/>
                <a:gd name="T9" fmla="*/ 40 h 571"/>
                <a:gd name="T10" fmla="*/ 54 w 1438"/>
                <a:gd name="T11" fmla="*/ 71 h 571"/>
                <a:gd name="T12" fmla="*/ 108 w 1438"/>
                <a:gd name="T13" fmla="*/ 94 h 571"/>
                <a:gd name="T14" fmla="*/ 47 w 1438"/>
                <a:gd name="T15" fmla="*/ 112 h 571"/>
                <a:gd name="T16" fmla="*/ 227 w 1438"/>
                <a:gd name="T17" fmla="*/ 81 h 571"/>
                <a:gd name="T18" fmla="*/ 245 w 1438"/>
                <a:gd name="T19" fmla="*/ 85 h 571"/>
                <a:gd name="T20" fmla="*/ 289 w 1438"/>
                <a:gd name="T21" fmla="*/ 95 h 571"/>
                <a:gd name="T22" fmla="*/ 353 w 1438"/>
                <a:gd name="T23" fmla="*/ 111 h 571"/>
                <a:gd name="T24" fmla="*/ 375 w 1438"/>
                <a:gd name="T25" fmla="*/ 131 h 571"/>
                <a:gd name="T26" fmla="*/ 388 w 1438"/>
                <a:gd name="T27" fmla="*/ 143 h 571"/>
                <a:gd name="T28" fmla="*/ 390 w 1438"/>
                <a:gd name="T29" fmla="*/ 153 h 571"/>
                <a:gd name="T30" fmla="*/ 410 w 1438"/>
                <a:gd name="T31" fmla="*/ 161 h 571"/>
                <a:gd name="T32" fmla="*/ 361 w 1438"/>
                <a:gd name="T33" fmla="*/ 216 h 571"/>
                <a:gd name="T34" fmla="*/ 469 w 1438"/>
                <a:gd name="T35" fmla="*/ 276 h 571"/>
                <a:gd name="T36" fmla="*/ 656 w 1438"/>
                <a:gd name="T37" fmla="*/ 312 h 571"/>
                <a:gd name="T38" fmla="*/ 810 w 1438"/>
                <a:gd name="T39" fmla="*/ 334 h 571"/>
                <a:gd name="T40" fmla="*/ 845 w 1438"/>
                <a:gd name="T41" fmla="*/ 384 h 571"/>
                <a:gd name="T42" fmla="*/ 995 w 1438"/>
                <a:gd name="T43" fmla="*/ 537 h 571"/>
                <a:gd name="T44" fmla="*/ 1018 w 1438"/>
                <a:gd name="T45" fmla="*/ 559 h 571"/>
                <a:gd name="T46" fmla="*/ 1034 w 1438"/>
                <a:gd name="T47" fmla="*/ 564 h 571"/>
                <a:gd name="T48" fmla="*/ 1050 w 1438"/>
                <a:gd name="T49" fmla="*/ 570 h 571"/>
                <a:gd name="T50" fmla="*/ 1174 w 1438"/>
                <a:gd name="T51" fmla="*/ 502 h 571"/>
                <a:gd name="T52" fmla="*/ 1363 w 1438"/>
                <a:gd name="T53" fmla="*/ 440 h 571"/>
                <a:gd name="T54" fmla="*/ 1315 w 1438"/>
                <a:gd name="T55" fmla="*/ 376 h 571"/>
                <a:gd name="T56" fmla="*/ 1225 w 1438"/>
                <a:gd name="T57" fmla="*/ 369 h 571"/>
                <a:gd name="T58" fmla="*/ 1123 w 1438"/>
                <a:gd name="T59" fmla="*/ 338 h 571"/>
                <a:gd name="T60" fmla="*/ 933 w 1438"/>
                <a:gd name="T61" fmla="*/ 329 h 571"/>
                <a:gd name="T62" fmla="*/ 818 w 1438"/>
                <a:gd name="T63" fmla="*/ 324 h 571"/>
                <a:gd name="T64" fmla="*/ 770 w 1438"/>
                <a:gd name="T65" fmla="*/ 292 h 571"/>
                <a:gd name="T66" fmla="*/ 657 w 1438"/>
                <a:gd name="T67" fmla="*/ 277 h 571"/>
                <a:gd name="T68" fmla="*/ 755 w 1438"/>
                <a:gd name="T69" fmla="*/ 263 h 571"/>
                <a:gd name="T70" fmla="*/ 813 w 1438"/>
                <a:gd name="T71" fmla="*/ 261 h 571"/>
                <a:gd name="T72" fmla="*/ 933 w 1438"/>
                <a:gd name="T73" fmla="*/ 242 h 571"/>
                <a:gd name="T74" fmla="*/ 942 w 1438"/>
                <a:gd name="T75" fmla="*/ 231 h 571"/>
                <a:gd name="T76" fmla="*/ 983 w 1438"/>
                <a:gd name="T77" fmla="*/ 218 h 571"/>
                <a:gd name="T78" fmla="*/ 1099 w 1438"/>
                <a:gd name="T79" fmla="*/ 199 h 571"/>
                <a:gd name="T80" fmla="*/ 1107 w 1438"/>
                <a:gd name="T81" fmla="*/ 187 h 571"/>
                <a:gd name="T82" fmla="*/ 1227 w 1438"/>
                <a:gd name="T83" fmla="*/ 168 h 571"/>
                <a:gd name="T84" fmla="*/ 1180 w 1438"/>
                <a:gd name="T85" fmla="*/ 162 h 571"/>
                <a:gd name="T86" fmla="*/ 1196 w 1438"/>
                <a:gd name="T87" fmla="*/ 156 h 571"/>
                <a:gd name="T88" fmla="*/ 1181 w 1438"/>
                <a:gd name="T89" fmla="*/ 147 h 571"/>
                <a:gd name="T90" fmla="*/ 1168 w 1438"/>
                <a:gd name="T91" fmla="*/ 135 h 571"/>
                <a:gd name="T92" fmla="*/ 1103 w 1438"/>
                <a:gd name="T93" fmla="*/ 133 h 571"/>
                <a:gd name="T94" fmla="*/ 1055 w 1438"/>
                <a:gd name="T95" fmla="*/ 113 h 571"/>
                <a:gd name="T96" fmla="*/ 987 w 1438"/>
                <a:gd name="T97" fmla="*/ 150 h 571"/>
                <a:gd name="T98" fmla="*/ 821 w 1438"/>
                <a:gd name="T99" fmla="*/ 129 h 571"/>
                <a:gd name="T100" fmla="*/ 873 w 1438"/>
                <a:gd name="T101" fmla="*/ 106 h 571"/>
                <a:gd name="T102" fmla="*/ 903 w 1438"/>
                <a:gd name="T103" fmla="*/ 100 h 571"/>
                <a:gd name="T104" fmla="*/ 977 w 1438"/>
                <a:gd name="T105" fmla="*/ 83 h 571"/>
                <a:gd name="T106" fmla="*/ 1033 w 1438"/>
                <a:gd name="T107" fmla="*/ 73 h 571"/>
                <a:gd name="T108" fmla="*/ 957 w 1438"/>
                <a:gd name="T109" fmla="*/ 68 h 571"/>
                <a:gd name="T110" fmla="*/ 925 w 1438"/>
                <a:gd name="T111" fmla="*/ 59 h 571"/>
                <a:gd name="T112" fmla="*/ 885 w 1438"/>
                <a:gd name="T113" fmla="*/ 74 h 571"/>
                <a:gd name="T114" fmla="*/ 868 w 1438"/>
                <a:gd name="T115" fmla="*/ 69 h 571"/>
                <a:gd name="T116" fmla="*/ 782 w 1438"/>
                <a:gd name="T117" fmla="*/ 60 h 571"/>
                <a:gd name="T118" fmla="*/ 694 w 1438"/>
                <a:gd name="T119" fmla="*/ 51 h 571"/>
                <a:gd name="T120" fmla="*/ 580 w 1438"/>
                <a:gd name="T121" fmla="*/ 34 h 571"/>
                <a:gd name="T122" fmla="*/ 509 w 1438"/>
                <a:gd name="T123" fmla="*/ 39 h 571"/>
                <a:gd name="T124" fmla="*/ 339 w 1438"/>
                <a:gd name="T125" fmla="*/ 5 h 5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438" h="571">
                  <a:moveTo>
                    <a:pt x="104" y="35"/>
                  </a:move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cubicBezTo>
                    <a:pt x="104" y="35"/>
                    <a:pt x="104" y="35"/>
                    <a:pt x="104" y="35"/>
                  </a:cubicBezTo>
                  <a:moveTo>
                    <a:pt x="738" y="305"/>
                  </a:moveTo>
                  <a:cubicBezTo>
                    <a:pt x="742" y="305"/>
                    <a:pt x="745" y="305"/>
                    <a:pt x="749" y="305"/>
                  </a:cubicBezTo>
                  <a:cubicBezTo>
                    <a:pt x="745" y="305"/>
                    <a:pt x="742" y="305"/>
                    <a:pt x="738" y="305"/>
                  </a:cubicBezTo>
                  <a:moveTo>
                    <a:pt x="733" y="305"/>
                  </a:moveTo>
                  <a:cubicBezTo>
                    <a:pt x="733" y="305"/>
                    <a:pt x="735" y="305"/>
                    <a:pt x="738" y="305"/>
                  </a:cubicBezTo>
                  <a:cubicBezTo>
                    <a:pt x="735" y="305"/>
                    <a:pt x="733" y="305"/>
                    <a:pt x="733" y="305"/>
                  </a:cubicBezTo>
                  <a:moveTo>
                    <a:pt x="667" y="267"/>
                  </a:moveTo>
                  <a:cubicBezTo>
                    <a:pt x="667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8" y="267"/>
                    <a:pt x="668" y="267"/>
                    <a:pt x="668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6" y="268"/>
                    <a:pt x="665" y="268"/>
                    <a:pt x="664" y="268"/>
                  </a:cubicBezTo>
                  <a:cubicBezTo>
                    <a:pt x="665" y="268"/>
                    <a:pt x="666" y="268"/>
                    <a:pt x="666" y="267"/>
                  </a:cubicBezTo>
                  <a:cubicBezTo>
                    <a:pt x="667" y="267"/>
                    <a:pt x="667" y="267"/>
                    <a:pt x="667" y="267"/>
                  </a:cubicBezTo>
                  <a:cubicBezTo>
                    <a:pt x="667" y="267"/>
                    <a:pt x="667" y="267"/>
                    <a:pt x="667" y="267"/>
                  </a:cubicBezTo>
                  <a:moveTo>
                    <a:pt x="802" y="259"/>
                  </a:move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cubicBezTo>
                    <a:pt x="802" y="259"/>
                    <a:pt x="802" y="259"/>
                    <a:pt x="802" y="259"/>
                  </a:cubicBezTo>
                  <a:moveTo>
                    <a:pt x="414" y="177"/>
                  </a:moveTo>
                  <a:cubicBezTo>
                    <a:pt x="414" y="177"/>
                    <a:pt x="414" y="177"/>
                    <a:pt x="415" y="177"/>
                  </a:cubicBezTo>
                  <a:cubicBezTo>
                    <a:pt x="414" y="177"/>
                    <a:pt x="414" y="177"/>
                    <a:pt x="414" y="177"/>
                  </a:cubicBezTo>
                  <a:cubicBezTo>
                    <a:pt x="414" y="177"/>
                    <a:pt x="414" y="177"/>
                    <a:pt x="414" y="177"/>
                  </a:cubicBezTo>
                  <a:moveTo>
                    <a:pt x="413" y="165"/>
                  </a:moveTo>
                  <a:cubicBezTo>
                    <a:pt x="413" y="165"/>
                    <a:pt x="414" y="165"/>
                    <a:pt x="414" y="165"/>
                  </a:cubicBezTo>
                  <a:cubicBezTo>
                    <a:pt x="414" y="165"/>
                    <a:pt x="414" y="165"/>
                    <a:pt x="415" y="165"/>
                  </a:cubicBezTo>
                  <a:cubicBezTo>
                    <a:pt x="415" y="165"/>
                    <a:pt x="415" y="165"/>
                    <a:pt x="415" y="165"/>
                  </a:cubicBezTo>
                  <a:cubicBezTo>
                    <a:pt x="414" y="165"/>
                    <a:pt x="414" y="165"/>
                    <a:pt x="413" y="165"/>
                  </a:cubicBezTo>
                  <a:moveTo>
                    <a:pt x="190" y="92"/>
                  </a:move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cubicBezTo>
                    <a:pt x="190" y="92"/>
                    <a:pt x="190" y="92"/>
                    <a:pt x="190" y="92"/>
                  </a:cubicBezTo>
                  <a:moveTo>
                    <a:pt x="228" y="81"/>
                  </a:moveTo>
                  <a:cubicBezTo>
                    <a:pt x="229" y="81"/>
                    <a:pt x="230" y="81"/>
                    <a:pt x="230" y="81"/>
                  </a:cubicBezTo>
                  <a:cubicBezTo>
                    <a:pt x="231" y="81"/>
                    <a:pt x="230" y="81"/>
                    <a:pt x="228" y="81"/>
                  </a:cubicBezTo>
                  <a:moveTo>
                    <a:pt x="60" y="73"/>
                  </a:moveTo>
                  <a:cubicBezTo>
                    <a:pt x="60" y="73"/>
                    <a:pt x="61" y="73"/>
                    <a:pt x="61" y="73"/>
                  </a:cubicBezTo>
                  <a:cubicBezTo>
                    <a:pt x="62" y="73"/>
                    <a:pt x="64" y="73"/>
                    <a:pt x="65" y="73"/>
                  </a:cubicBezTo>
                  <a:cubicBezTo>
                    <a:pt x="64" y="73"/>
                    <a:pt x="64" y="73"/>
                    <a:pt x="63" y="73"/>
                  </a:cubicBezTo>
                  <a:cubicBezTo>
                    <a:pt x="62" y="73"/>
                    <a:pt x="61" y="73"/>
                    <a:pt x="60" y="73"/>
                  </a:cubicBezTo>
                  <a:moveTo>
                    <a:pt x="65" y="73"/>
                  </a:moveTo>
                  <a:cubicBezTo>
                    <a:pt x="66" y="73"/>
                    <a:pt x="66" y="73"/>
                    <a:pt x="67" y="73"/>
                  </a:cubicBezTo>
                  <a:cubicBezTo>
                    <a:pt x="71" y="73"/>
                    <a:pt x="74" y="72"/>
                    <a:pt x="74" y="72"/>
                  </a:cubicBezTo>
                  <a:cubicBezTo>
                    <a:pt x="75" y="72"/>
                    <a:pt x="74" y="73"/>
                    <a:pt x="73" y="73"/>
                  </a:cubicBezTo>
                  <a:cubicBezTo>
                    <a:pt x="73" y="73"/>
                    <a:pt x="72" y="73"/>
                    <a:pt x="71" y="73"/>
                  </a:cubicBezTo>
                  <a:cubicBezTo>
                    <a:pt x="69" y="73"/>
                    <a:pt x="67" y="73"/>
                    <a:pt x="65" y="73"/>
                  </a:cubicBezTo>
                  <a:moveTo>
                    <a:pt x="333" y="0"/>
                  </a:moveTo>
                  <a:cubicBezTo>
                    <a:pt x="331" y="0"/>
                    <a:pt x="328" y="0"/>
                    <a:pt x="326" y="0"/>
                  </a:cubicBezTo>
                  <a:cubicBezTo>
                    <a:pt x="320" y="1"/>
                    <a:pt x="314" y="1"/>
                    <a:pt x="310" y="1"/>
                  </a:cubicBezTo>
                  <a:cubicBezTo>
                    <a:pt x="306" y="1"/>
                    <a:pt x="304" y="1"/>
                    <a:pt x="305" y="1"/>
                  </a:cubicBezTo>
                  <a:cubicBezTo>
                    <a:pt x="305" y="0"/>
                    <a:pt x="305" y="0"/>
                    <a:pt x="304" y="0"/>
                  </a:cubicBezTo>
                  <a:cubicBezTo>
                    <a:pt x="303" y="0"/>
                    <a:pt x="301" y="0"/>
                    <a:pt x="299" y="1"/>
                  </a:cubicBezTo>
                  <a:cubicBezTo>
                    <a:pt x="295" y="1"/>
                    <a:pt x="294" y="3"/>
                    <a:pt x="290" y="4"/>
                  </a:cubicBezTo>
                  <a:cubicBezTo>
                    <a:pt x="288" y="5"/>
                    <a:pt x="287" y="5"/>
                    <a:pt x="286" y="5"/>
                  </a:cubicBezTo>
                  <a:cubicBezTo>
                    <a:pt x="285" y="5"/>
                    <a:pt x="285" y="5"/>
                    <a:pt x="286" y="5"/>
                  </a:cubicBezTo>
                  <a:cubicBezTo>
                    <a:pt x="287" y="4"/>
                    <a:pt x="284" y="3"/>
                    <a:pt x="278" y="3"/>
                  </a:cubicBezTo>
                  <a:cubicBezTo>
                    <a:pt x="277" y="3"/>
                    <a:pt x="277" y="3"/>
                    <a:pt x="276" y="3"/>
                  </a:cubicBezTo>
                  <a:cubicBezTo>
                    <a:pt x="272" y="3"/>
                    <a:pt x="271" y="3"/>
                    <a:pt x="272" y="3"/>
                  </a:cubicBezTo>
                  <a:cubicBezTo>
                    <a:pt x="273" y="4"/>
                    <a:pt x="259" y="4"/>
                    <a:pt x="246" y="7"/>
                  </a:cubicBezTo>
                  <a:cubicBezTo>
                    <a:pt x="238" y="9"/>
                    <a:pt x="230" y="11"/>
                    <a:pt x="219" y="11"/>
                  </a:cubicBezTo>
                  <a:cubicBezTo>
                    <a:pt x="218" y="11"/>
                    <a:pt x="217" y="12"/>
                    <a:pt x="216" y="12"/>
                  </a:cubicBezTo>
                  <a:cubicBezTo>
                    <a:pt x="212" y="12"/>
                    <a:pt x="208" y="11"/>
                    <a:pt x="205" y="11"/>
                  </a:cubicBezTo>
                  <a:cubicBezTo>
                    <a:pt x="201" y="11"/>
                    <a:pt x="197" y="10"/>
                    <a:pt x="195" y="10"/>
                  </a:cubicBezTo>
                  <a:cubicBezTo>
                    <a:pt x="194" y="10"/>
                    <a:pt x="193" y="10"/>
                    <a:pt x="193" y="10"/>
                  </a:cubicBezTo>
                  <a:cubicBezTo>
                    <a:pt x="189" y="11"/>
                    <a:pt x="186" y="11"/>
                    <a:pt x="183" y="12"/>
                  </a:cubicBezTo>
                  <a:cubicBezTo>
                    <a:pt x="178" y="14"/>
                    <a:pt x="177" y="18"/>
                    <a:pt x="178" y="22"/>
                  </a:cubicBezTo>
                  <a:cubicBezTo>
                    <a:pt x="179" y="26"/>
                    <a:pt x="186" y="29"/>
                    <a:pt x="187" y="29"/>
                  </a:cubicBezTo>
                  <a:cubicBezTo>
                    <a:pt x="187" y="29"/>
                    <a:pt x="188" y="29"/>
                    <a:pt x="188" y="29"/>
                  </a:cubicBezTo>
                  <a:cubicBezTo>
                    <a:pt x="188" y="29"/>
                    <a:pt x="188" y="29"/>
                    <a:pt x="188" y="29"/>
                  </a:cubicBezTo>
                  <a:cubicBezTo>
                    <a:pt x="189" y="29"/>
                    <a:pt x="191" y="29"/>
                    <a:pt x="192" y="30"/>
                  </a:cubicBezTo>
                  <a:cubicBezTo>
                    <a:pt x="193" y="30"/>
                    <a:pt x="186" y="33"/>
                    <a:pt x="194" y="34"/>
                  </a:cubicBezTo>
                  <a:cubicBezTo>
                    <a:pt x="200" y="34"/>
                    <a:pt x="200" y="36"/>
                    <a:pt x="197" y="36"/>
                  </a:cubicBezTo>
                  <a:cubicBezTo>
                    <a:pt x="196" y="36"/>
                    <a:pt x="194" y="36"/>
                    <a:pt x="192" y="35"/>
                  </a:cubicBezTo>
                  <a:cubicBezTo>
                    <a:pt x="185" y="34"/>
                    <a:pt x="185" y="32"/>
                    <a:pt x="185" y="32"/>
                  </a:cubicBezTo>
                  <a:cubicBezTo>
                    <a:pt x="185" y="32"/>
                    <a:pt x="185" y="32"/>
                    <a:pt x="184" y="33"/>
                  </a:cubicBezTo>
                  <a:cubicBezTo>
                    <a:pt x="182" y="34"/>
                    <a:pt x="190" y="35"/>
                    <a:pt x="189" y="36"/>
                  </a:cubicBezTo>
                  <a:cubicBezTo>
                    <a:pt x="187" y="37"/>
                    <a:pt x="186" y="37"/>
                    <a:pt x="186" y="37"/>
                  </a:cubicBezTo>
                  <a:cubicBezTo>
                    <a:pt x="186" y="37"/>
                    <a:pt x="186" y="37"/>
                    <a:pt x="186" y="37"/>
                  </a:cubicBezTo>
                  <a:cubicBezTo>
                    <a:pt x="187" y="37"/>
                    <a:pt x="186" y="36"/>
                    <a:pt x="185" y="36"/>
                  </a:cubicBezTo>
                  <a:cubicBezTo>
                    <a:pt x="185" y="36"/>
                    <a:pt x="185" y="36"/>
                    <a:pt x="185" y="36"/>
                  </a:cubicBezTo>
                  <a:cubicBezTo>
                    <a:pt x="185" y="36"/>
                    <a:pt x="184" y="36"/>
                    <a:pt x="182" y="37"/>
                  </a:cubicBezTo>
                  <a:cubicBezTo>
                    <a:pt x="180" y="37"/>
                    <a:pt x="177" y="38"/>
                    <a:pt x="174" y="38"/>
                  </a:cubicBezTo>
                  <a:cubicBezTo>
                    <a:pt x="172" y="38"/>
                    <a:pt x="171" y="37"/>
                    <a:pt x="169" y="37"/>
                  </a:cubicBezTo>
                  <a:cubicBezTo>
                    <a:pt x="160" y="36"/>
                    <a:pt x="161" y="34"/>
                    <a:pt x="162" y="32"/>
                  </a:cubicBezTo>
                  <a:cubicBezTo>
                    <a:pt x="163" y="31"/>
                    <a:pt x="162" y="31"/>
                    <a:pt x="159" y="31"/>
                  </a:cubicBezTo>
                  <a:cubicBezTo>
                    <a:pt x="158" y="31"/>
                    <a:pt x="156" y="31"/>
                    <a:pt x="154" y="31"/>
                  </a:cubicBezTo>
                  <a:cubicBezTo>
                    <a:pt x="151" y="32"/>
                    <a:pt x="149" y="32"/>
                    <a:pt x="146" y="32"/>
                  </a:cubicBezTo>
                  <a:cubicBezTo>
                    <a:pt x="145" y="32"/>
                    <a:pt x="144" y="32"/>
                    <a:pt x="143" y="32"/>
                  </a:cubicBezTo>
                  <a:cubicBezTo>
                    <a:pt x="143" y="32"/>
                    <a:pt x="143" y="32"/>
                    <a:pt x="143" y="32"/>
                  </a:cubicBezTo>
                  <a:cubicBezTo>
                    <a:pt x="137" y="32"/>
                    <a:pt x="131" y="32"/>
                    <a:pt x="121" y="33"/>
                  </a:cubicBezTo>
                  <a:cubicBezTo>
                    <a:pt x="111" y="34"/>
                    <a:pt x="105" y="35"/>
                    <a:pt x="104" y="35"/>
                  </a:cubicBezTo>
                  <a:cubicBezTo>
                    <a:pt x="104" y="35"/>
                    <a:pt x="103" y="37"/>
                    <a:pt x="109" y="39"/>
                  </a:cubicBezTo>
                  <a:cubicBezTo>
                    <a:pt x="115" y="40"/>
                    <a:pt x="118" y="41"/>
                    <a:pt x="115" y="41"/>
                  </a:cubicBezTo>
                  <a:cubicBezTo>
                    <a:pt x="115" y="41"/>
                    <a:pt x="115" y="41"/>
                    <a:pt x="115" y="41"/>
                  </a:cubicBezTo>
                  <a:cubicBezTo>
                    <a:pt x="110" y="41"/>
                    <a:pt x="107" y="41"/>
                    <a:pt x="107" y="40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06" y="40"/>
                    <a:pt x="93" y="44"/>
                    <a:pt x="106" y="46"/>
                  </a:cubicBezTo>
                  <a:cubicBezTo>
                    <a:pt x="118" y="47"/>
                    <a:pt x="128" y="48"/>
                    <a:pt x="132" y="48"/>
                  </a:cubicBezTo>
                  <a:cubicBezTo>
                    <a:pt x="132" y="48"/>
                    <a:pt x="133" y="48"/>
                    <a:pt x="133" y="48"/>
                  </a:cubicBezTo>
                  <a:cubicBezTo>
                    <a:pt x="133" y="48"/>
                    <a:pt x="133" y="48"/>
                    <a:pt x="134" y="48"/>
                  </a:cubicBezTo>
                  <a:cubicBezTo>
                    <a:pt x="134" y="48"/>
                    <a:pt x="135" y="48"/>
                    <a:pt x="135" y="49"/>
                  </a:cubicBezTo>
                  <a:cubicBezTo>
                    <a:pt x="135" y="49"/>
                    <a:pt x="136" y="49"/>
                    <a:pt x="136" y="49"/>
                  </a:cubicBezTo>
                  <a:cubicBezTo>
                    <a:pt x="138" y="49"/>
                    <a:pt x="142" y="48"/>
                    <a:pt x="149" y="47"/>
                  </a:cubicBezTo>
                  <a:cubicBezTo>
                    <a:pt x="152" y="47"/>
                    <a:pt x="155" y="47"/>
                    <a:pt x="157" y="47"/>
                  </a:cubicBezTo>
                  <a:cubicBezTo>
                    <a:pt x="161" y="47"/>
                    <a:pt x="163" y="47"/>
                    <a:pt x="160" y="48"/>
                  </a:cubicBezTo>
                  <a:cubicBezTo>
                    <a:pt x="156" y="49"/>
                    <a:pt x="158" y="54"/>
                    <a:pt x="142" y="56"/>
                  </a:cubicBezTo>
                  <a:cubicBezTo>
                    <a:pt x="134" y="56"/>
                    <a:pt x="125" y="57"/>
                    <a:pt x="117" y="57"/>
                  </a:cubicBezTo>
                  <a:cubicBezTo>
                    <a:pt x="100" y="59"/>
                    <a:pt x="90" y="61"/>
                    <a:pt x="87" y="61"/>
                  </a:cubicBezTo>
                  <a:cubicBezTo>
                    <a:pt x="87" y="61"/>
                    <a:pt x="87" y="61"/>
                    <a:pt x="87" y="61"/>
                  </a:cubicBezTo>
                  <a:cubicBezTo>
                    <a:pt x="86" y="61"/>
                    <a:pt x="85" y="61"/>
                    <a:pt x="85" y="61"/>
                  </a:cubicBezTo>
                  <a:cubicBezTo>
                    <a:pt x="84" y="61"/>
                    <a:pt x="83" y="61"/>
                    <a:pt x="84" y="62"/>
                  </a:cubicBezTo>
                  <a:cubicBezTo>
                    <a:pt x="85" y="62"/>
                    <a:pt x="76" y="62"/>
                    <a:pt x="69" y="63"/>
                  </a:cubicBezTo>
                  <a:cubicBezTo>
                    <a:pt x="63" y="65"/>
                    <a:pt x="58" y="66"/>
                    <a:pt x="58" y="66"/>
                  </a:cubicBezTo>
                  <a:cubicBezTo>
                    <a:pt x="58" y="66"/>
                    <a:pt x="52" y="67"/>
                    <a:pt x="51" y="69"/>
                  </a:cubicBezTo>
                  <a:cubicBezTo>
                    <a:pt x="50" y="70"/>
                    <a:pt x="52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4" y="71"/>
                    <a:pt x="54" y="71"/>
                    <a:pt x="54" y="71"/>
                  </a:cubicBezTo>
                  <a:cubicBezTo>
                    <a:pt x="55" y="71"/>
                    <a:pt x="55" y="72"/>
                    <a:pt x="54" y="72"/>
                  </a:cubicBezTo>
                  <a:cubicBezTo>
                    <a:pt x="54" y="72"/>
                    <a:pt x="56" y="73"/>
                    <a:pt x="60" y="73"/>
                  </a:cubicBezTo>
                  <a:cubicBezTo>
                    <a:pt x="57" y="73"/>
                    <a:pt x="53" y="74"/>
                    <a:pt x="52" y="75"/>
                  </a:cubicBezTo>
                  <a:cubicBezTo>
                    <a:pt x="49" y="77"/>
                    <a:pt x="57" y="81"/>
                    <a:pt x="65" y="81"/>
                  </a:cubicBezTo>
                  <a:cubicBezTo>
                    <a:pt x="67" y="81"/>
                    <a:pt x="68" y="81"/>
                    <a:pt x="70" y="80"/>
                  </a:cubicBezTo>
                  <a:cubicBezTo>
                    <a:pt x="73" y="79"/>
                    <a:pt x="75" y="79"/>
                    <a:pt x="76" y="79"/>
                  </a:cubicBezTo>
                  <a:cubicBezTo>
                    <a:pt x="77" y="79"/>
                    <a:pt x="76" y="80"/>
                    <a:pt x="72" y="82"/>
                  </a:cubicBezTo>
                  <a:cubicBezTo>
                    <a:pt x="67" y="85"/>
                    <a:pt x="69" y="89"/>
                    <a:pt x="65" y="89"/>
                  </a:cubicBezTo>
                  <a:cubicBezTo>
                    <a:pt x="63" y="90"/>
                    <a:pt x="63" y="90"/>
                    <a:pt x="66" y="90"/>
                  </a:cubicBezTo>
                  <a:cubicBezTo>
                    <a:pt x="67" y="90"/>
                    <a:pt x="69" y="90"/>
                    <a:pt x="70" y="90"/>
                  </a:cubicBezTo>
                  <a:cubicBezTo>
                    <a:pt x="74" y="90"/>
                    <a:pt x="76" y="90"/>
                    <a:pt x="78" y="90"/>
                  </a:cubicBezTo>
                  <a:cubicBezTo>
                    <a:pt x="80" y="90"/>
                    <a:pt x="81" y="90"/>
                    <a:pt x="81" y="90"/>
                  </a:cubicBezTo>
                  <a:cubicBezTo>
                    <a:pt x="82" y="91"/>
                    <a:pt x="87" y="91"/>
                    <a:pt x="88" y="92"/>
                  </a:cubicBezTo>
                  <a:cubicBezTo>
                    <a:pt x="89" y="93"/>
                    <a:pt x="89" y="93"/>
                    <a:pt x="90" y="93"/>
                  </a:cubicBezTo>
                  <a:cubicBezTo>
                    <a:pt x="91" y="93"/>
                    <a:pt x="93" y="93"/>
                    <a:pt x="95" y="92"/>
                  </a:cubicBezTo>
                  <a:cubicBezTo>
                    <a:pt x="96" y="92"/>
                    <a:pt x="97" y="92"/>
                    <a:pt x="97" y="92"/>
                  </a:cubicBezTo>
                  <a:cubicBezTo>
                    <a:pt x="98" y="92"/>
                    <a:pt x="98" y="92"/>
                    <a:pt x="99" y="92"/>
                  </a:cubicBezTo>
                  <a:cubicBezTo>
                    <a:pt x="100" y="93"/>
                    <a:pt x="101" y="93"/>
                    <a:pt x="104" y="93"/>
                  </a:cubicBezTo>
                  <a:cubicBezTo>
                    <a:pt x="105" y="93"/>
                    <a:pt x="105" y="93"/>
                    <a:pt x="106" y="93"/>
                  </a:cubicBezTo>
                  <a:cubicBezTo>
                    <a:pt x="109" y="93"/>
                    <a:pt x="111" y="93"/>
                    <a:pt x="112" y="93"/>
                  </a:cubicBezTo>
                  <a:cubicBezTo>
                    <a:pt x="113" y="93"/>
                    <a:pt x="112" y="93"/>
                    <a:pt x="108" y="94"/>
                  </a:cubicBezTo>
                  <a:cubicBezTo>
                    <a:pt x="103" y="95"/>
                    <a:pt x="100" y="98"/>
                    <a:pt x="96" y="99"/>
                  </a:cubicBezTo>
                  <a:cubicBezTo>
                    <a:pt x="93" y="100"/>
                    <a:pt x="86" y="102"/>
                    <a:pt x="81" y="103"/>
                  </a:cubicBezTo>
                  <a:cubicBezTo>
                    <a:pt x="75" y="104"/>
                    <a:pt x="62" y="105"/>
                    <a:pt x="52" y="107"/>
                  </a:cubicBezTo>
                  <a:cubicBezTo>
                    <a:pt x="42" y="108"/>
                    <a:pt x="38" y="110"/>
                    <a:pt x="37" y="111"/>
                  </a:cubicBezTo>
                  <a:cubicBezTo>
                    <a:pt x="37" y="111"/>
                    <a:pt x="37" y="111"/>
                    <a:pt x="36" y="111"/>
                  </a:cubicBezTo>
                  <a:cubicBezTo>
                    <a:pt x="36" y="111"/>
                    <a:pt x="34" y="110"/>
                    <a:pt x="33" y="110"/>
                  </a:cubicBezTo>
                  <a:cubicBezTo>
                    <a:pt x="31" y="110"/>
                    <a:pt x="29" y="110"/>
                    <a:pt x="27" y="110"/>
                  </a:cubicBezTo>
                  <a:cubicBezTo>
                    <a:pt x="24" y="110"/>
                    <a:pt x="20" y="110"/>
                    <a:pt x="15" y="111"/>
                  </a:cubicBezTo>
                  <a:cubicBezTo>
                    <a:pt x="8" y="113"/>
                    <a:pt x="3" y="114"/>
                    <a:pt x="0" y="115"/>
                  </a:cubicBezTo>
                  <a:cubicBezTo>
                    <a:pt x="1" y="115"/>
                    <a:pt x="1" y="114"/>
                    <a:pt x="1" y="114"/>
                  </a:cubicBezTo>
                  <a:cubicBezTo>
                    <a:pt x="1" y="114"/>
                    <a:pt x="2" y="115"/>
                    <a:pt x="2" y="115"/>
                  </a:cubicBezTo>
                  <a:cubicBezTo>
                    <a:pt x="2" y="115"/>
                    <a:pt x="2" y="115"/>
                    <a:pt x="3" y="115"/>
                  </a:cubicBezTo>
                  <a:cubicBezTo>
                    <a:pt x="3" y="115"/>
                    <a:pt x="4" y="115"/>
                    <a:pt x="5" y="115"/>
                  </a:cubicBezTo>
                  <a:cubicBezTo>
                    <a:pt x="6" y="114"/>
                    <a:pt x="13" y="115"/>
                    <a:pt x="18" y="114"/>
                  </a:cubicBezTo>
                  <a:cubicBezTo>
                    <a:pt x="22" y="113"/>
                    <a:pt x="26" y="113"/>
                    <a:pt x="27" y="113"/>
                  </a:cubicBezTo>
                  <a:cubicBezTo>
                    <a:pt x="27" y="113"/>
                    <a:pt x="27" y="113"/>
                    <a:pt x="26" y="113"/>
                  </a:cubicBezTo>
                  <a:cubicBezTo>
                    <a:pt x="25" y="113"/>
                    <a:pt x="26" y="113"/>
                    <a:pt x="28" y="113"/>
                  </a:cubicBezTo>
                  <a:cubicBezTo>
                    <a:pt x="28" y="113"/>
                    <a:pt x="28" y="113"/>
                    <a:pt x="29" y="113"/>
                  </a:cubicBezTo>
                  <a:cubicBezTo>
                    <a:pt x="31" y="113"/>
                    <a:pt x="36" y="113"/>
                    <a:pt x="41" y="112"/>
                  </a:cubicBezTo>
                  <a:cubicBezTo>
                    <a:pt x="43" y="112"/>
                    <a:pt x="45" y="112"/>
                    <a:pt x="46" y="112"/>
                  </a:cubicBezTo>
                  <a:cubicBezTo>
                    <a:pt x="47" y="112"/>
                    <a:pt x="47" y="112"/>
                    <a:pt x="47" y="112"/>
                  </a:cubicBezTo>
                  <a:cubicBezTo>
                    <a:pt x="46" y="112"/>
                    <a:pt x="46" y="113"/>
                    <a:pt x="47" y="113"/>
                  </a:cubicBezTo>
                  <a:cubicBezTo>
                    <a:pt x="47" y="113"/>
                    <a:pt x="48" y="112"/>
                    <a:pt x="48" y="112"/>
                  </a:cubicBezTo>
                  <a:cubicBezTo>
                    <a:pt x="50" y="112"/>
                    <a:pt x="54" y="111"/>
                    <a:pt x="57" y="110"/>
                  </a:cubicBezTo>
                  <a:cubicBezTo>
                    <a:pt x="60" y="110"/>
                    <a:pt x="62" y="110"/>
                    <a:pt x="63" y="110"/>
                  </a:cubicBezTo>
                  <a:cubicBezTo>
                    <a:pt x="64" y="110"/>
                    <a:pt x="64" y="110"/>
                    <a:pt x="64" y="110"/>
                  </a:cubicBezTo>
                  <a:cubicBezTo>
                    <a:pt x="64" y="110"/>
                    <a:pt x="64" y="110"/>
                    <a:pt x="65" y="110"/>
                  </a:cubicBezTo>
                  <a:cubicBezTo>
                    <a:pt x="65" y="110"/>
                    <a:pt x="66" y="110"/>
                    <a:pt x="66" y="110"/>
                  </a:cubicBezTo>
                  <a:cubicBezTo>
                    <a:pt x="68" y="110"/>
                    <a:pt x="67" y="109"/>
                    <a:pt x="66" y="109"/>
                  </a:cubicBezTo>
                  <a:cubicBezTo>
                    <a:pt x="65" y="109"/>
                    <a:pt x="69" y="109"/>
                    <a:pt x="76" y="108"/>
                  </a:cubicBezTo>
                  <a:cubicBezTo>
                    <a:pt x="84" y="107"/>
                    <a:pt x="91" y="106"/>
                    <a:pt x="96" y="106"/>
                  </a:cubicBezTo>
                  <a:cubicBezTo>
                    <a:pt x="100" y="105"/>
                    <a:pt x="108" y="102"/>
                    <a:pt x="120" y="101"/>
                  </a:cubicBezTo>
                  <a:cubicBezTo>
                    <a:pt x="131" y="100"/>
                    <a:pt x="139" y="99"/>
                    <a:pt x="139" y="99"/>
                  </a:cubicBezTo>
                  <a:cubicBezTo>
                    <a:pt x="139" y="99"/>
                    <a:pt x="139" y="99"/>
                    <a:pt x="139" y="99"/>
                  </a:cubicBezTo>
                  <a:cubicBezTo>
                    <a:pt x="139" y="99"/>
                    <a:pt x="139" y="99"/>
                    <a:pt x="138" y="99"/>
                  </a:cubicBezTo>
                  <a:cubicBezTo>
                    <a:pt x="138" y="99"/>
                    <a:pt x="139" y="98"/>
                    <a:pt x="140" y="98"/>
                  </a:cubicBezTo>
                  <a:cubicBezTo>
                    <a:pt x="142" y="98"/>
                    <a:pt x="144" y="98"/>
                    <a:pt x="143" y="97"/>
                  </a:cubicBezTo>
                  <a:cubicBezTo>
                    <a:pt x="142" y="97"/>
                    <a:pt x="148" y="97"/>
                    <a:pt x="154" y="96"/>
                  </a:cubicBezTo>
                  <a:cubicBezTo>
                    <a:pt x="160" y="94"/>
                    <a:pt x="153" y="91"/>
                    <a:pt x="160" y="91"/>
                  </a:cubicBezTo>
                  <a:cubicBezTo>
                    <a:pt x="168" y="90"/>
                    <a:pt x="174" y="89"/>
                    <a:pt x="178" y="88"/>
                  </a:cubicBezTo>
                  <a:cubicBezTo>
                    <a:pt x="182" y="87"/>
                    <a:pt x="185" y="86"/>
                    <a:pt x="199" y="84"/>
                  </a:cubicBezTo>
                  <a:cubicBezTo>
                    <a:pt x="212" y="82"/>
                    <a:pt x="222" y="82"/>
                    <a:pt x="227" y="81"/>
                  </a:cubicBezTo>
                  <a:cubicBezTo>
                    <a:pt x="228" y="81"/>
                    <a:pt x="228" y="81"/>
                    <a:pt x="228" y="81"/>
                  </a:cubicBezTo>
                  <a:cubicBezTo>
                    <a:pt x="228" y="81"/>
                    <a:pt x="227" y="81"/>
                    <a:pt x="226" y="82"/>
                  </a:cubicBezTo>
                  <a:cubicBezTo>
                    <a:pt x="223" y="83"/>
                    <a:pt x="212" y="83"/>
                    <a:pt x="199" y="86"/>
                  </a:cubicBezTo>
                  <a:cubicBezTo>
                    <a:pt x="187" y="88"/>
                    <a:pt x="188" y="91"/>
                    <a:pt x="190" y="92"/>
                  </a:cubicBezTo>
                  <a:cubicBezTo>
                    <a:pt x="188" y="92"/>
                    <a:pt x="181" y="92"/>
                    <a:pt x="181" y="95"/>
                  </a:cubicBezTo>
                  <a:cubicBezTo>
                    <a:pt x="181" y="95"/>
                    <a:pt x="182" y="96"/>
                    <a:pt x="184" y="96"/>
                  </a:cubicBezTo>
                  <a:cubicBezTo>
                    <a:pt x="189" y="96"/>
                    <a:pt x="200" y="93"/>
                    <a:pt x="204" y="93"/>
                  </a:cubicBezTo>
                  <a:cubicBezTo>
                    <a:pt x="208" y="92"/>
                    <a:pt x="210" y="92"/>
                    <a:pt x="210" y="92"/>
                  </a:cubicBezTo>
                  <a:cubicBezTo>
                    <a:pt x="211" y="92"/>
                    <a:pt x="210" y="92"/>
                    <a:pt x="210" y="92"/>
                  </a:cubicBezTo>
                  <a:cubicBezTo>
                    <a:pt x="210" y="92"/>
                    <a:pt x="210" y="92"/>
                    <a:pt x="210" y="92"/>
                  </a:cubicBezTo>
                  <a:cubicBezTo>
                    <a:pt x="210" y="92"/>
                    <a:pt x="211" y="92"/>
                    <a:pt x="213" y="91"/>
                  </a:cubicBezTo>
                  <a:cubicBezTo>
                    <a:pt x="214" y="91"/>
                    <a:pt x="215" y="91"/>
                    <a:pt x="215" y="91"/>
                  </a:cubicBezTo>
                  <a:cubicBezTo>
                    <a:pt x="216" y="91"/>
                    <a:pt x="216" y="91"/>
                    <a:pt x="215" y="91"/>
                  </a:cubicBezTo>
                  <a:cubicBezTo>
                    <a:pt x="215" y="91"/>
                    <a:pt x="217" y="91"/>
                    <a:pt x="220" y="91"/>
                  </a:cubicBezTo>
                  <a:cubicBezTo>
                    <a:pt x="223" y="91"/>
                    <a:pt x="225" y="91"/>
                    <a:pt x="228" y="91"/>
                  </a:cubicBezTo>
                  <a:cubicBezTo>
                    <a:pt x="234" y="90"/>
                    <a:pt x="235" y="88"/>
                    <a:pt x="233" y="88"/>
                  </a:cubicBezTo>
                  <a:cubicBezTo>
                    <a:pt x="231" y="88"/>
                    <a:pt x="231" y="87"/>
                    <a:pt x="233" y="87"/>
                  </a:cubicBezTo>
                  <a:cubicBezTo>
                    <a:pt x="236" y="87"/>
                    <a:pt x="234" y="86"/>
                    <a:pt x="232" y="86"/>
                  </a:cubicBezTo>
                  <a:cubicBezTo>
                    <a:pt x="231" y="86"/>
                    <a:pt x="234" y="85"/>
                    <a:pt x="239" y="84"/>
                  </a:cubicBezTo>
                  <a:cubicBezTo>
                    <a:pt x="240" y="84"/>
                    <a:pt x="240" y="84"/>
                    <a:pt x="241" y="84"/>
                  </a:cubicBezTo>
                  <a:cubicBezTo>
                    <a:pt x="244" y="84"/>
                    <a:pt x="246" y="85"/>
                    <a:pt x="245" y="85"/>
                  </a:cubicBezTo>
                  <a:cubicBezTo>
                    <a:pt x="244" y="86"/>
                    <a:pt x="244" y="86"/>
                    <a:pt x="245" y="86"/>
                  </a:cubicBezTo>
                  <a:cubicBezTo>
                    <a:pt x="246" y="86"/>
                    <a:pt x="246" y="86"/>
                    <a:pt x="247" y="86"/>
                  </a:cubicBezTo>
                  <a:cubicBezTo>
                    <a:pt x="248" y="86"/>
                    <a:pt x="248" y="86"/>
                    <a:pt x="248" y="86"/>
                  </a:cubicBezTo>
                  <a:cubicBezTo>
                    <a:pt x="249" y="86"/>
                    <a:pt x="249" y="86"/>
                    <a:pt x="248" y="86"/>
                  </a:cubicBezTo>
                  <a:cubicBezTo>
                    <a:pt x="248" y="86"/>
                    <a:pt x="248" y="86"/>
                    <a:pt x="249" y="86"/>
                  </a:cubicBezTo>
                  <a:cubicBezTo>
                    <a:pt x="250" y="86"/>
                    <a:pt x="253" y="86"/>
                    <a:pt x="256" y="86"/>
                  </a:cubicBezTo>
                  <a:cubicBezTo>
                    <a:pt x="258" y="85"/>
                    <a:pt x="259" y="85"/>
                    <a:pt x="260" y="85"/>
                  </a:cubicBezTo>
                  <a:cubicBezTo>
                    <a:pt x="262" y="85"/>
                    <a:pt x="262" y="85"/>
                    <a:pt x="260" y="86"/>
                  </a:cubicBezTo>
                  <a:cubicBezTo>
                    <a:pt x="258" y="86"/>
                    <a:pt x="257" y="87"/>
                    <a:pt x="260" y="87"/>
                  </a:cubicBezTo>
                  <a:cubicBezTo>
                    <a:pt x="262" y="87"/>
                    <a:pt x="261" y="88"/>
                    <a:pt x="259" y="88"/>
                  </a:cubicBezTo>
                  <a:cubicBezTo>
                    <a:pt x="259" y="88"/>
                    <a:pt x="259" y="88"/>
                    <a:pt x="259" y="88"/>
                  </a:cubicBezTo>
                  <a:cubicBezTo>
                    <a:pt x="258" y="88"/>
                    <a:pt x="258" y="88"/>
                    <a:pt x="257" y="88"/>
                  </a:cubicBezTo>
                  <a:cubicBezTo>
                    <a:pt x="256" y="88"/>
                    <a:pt x="256" y="88"/>
                    <a:pt x="257" y="88"/>
                  </a:cubicBezTo>
                  <a:cubicBezTo>
                    <a:pt x="259" y="88"/>
                    <a:pt x="256" y="88"/>
                    <a:pt x="258" y="89"/>
                  </a:cubicBezTo>
                  <a:cubicBezTo>
                    <a:pt x="260" y="89"/>
                    <a:pt x="260" y="89"/>
                    <a:pt x="259" y="90"/>
                  </a:cubicBezTo>
                  <a:cubicBezTo>
                    <a:pt x="258" y="90"/>
                    <a:pt x="262" y="90"/>
                    <a:pt x="268" y="91"/>
                  </a:cubicBezTo>
                  <a:cubicBezTo>
                    <a:pt x="272" y="91"/>
                    <a:pt x="275" y="92"/>
                    <a:pt x="276" y="92"/>
                  </a:cubicBezTo>
                  <a:cubicBezTo>
                    <a:pt x="276" y="92"/>
                    <a:pt x="276" y="92"/>
                    <a:pt x="276" y="92"/>
                  </a:cubicBezTo>
                  <a:cubicBezTo>
                    <a:pt x="277" y="92"/>
                    <a:pt x="277" y="91"/>
                    <a:pt x="277" y="91"/>
                  </a:cubicBezTo>
                  <a:cubicBezTo>
                    <a:pt x="277" y="91"/>
                    <a:pt x="277" y="92"/>
                    <a:pt x="275" y="92"/>
                  </a:cubicBezTo>
                  <a:cubicBezTo>
                    <a:pt x="274" y="93"/>
                    <a:pt x="280" y="94"/>
                    <a:pt x="289" y="95"/>
                  </a:cubicBezTo>
                  <a:cubicBezTo>
                    <a:pt x="299" y="95"/>
                    <a:pt x="306" y="96"/>
                    <a:pt x="304" y="96"/>
                  </a:cubicBezTo>
                  <a:cubicBezTo>
                    <a:pt x="303" y="96"/>
                    <a:pt x="306" y="98"/>
                    <a:pt x="313" y="98"/>
                  </a:cubicBezTo>
                  <a:cubicBezTo>
                    <a:pt x="314" y="98"/>
                    <a:pt x="315" y="98"/>
                    <a:pt x="316" y="98"/>
                  </a:cubicBezTo>
                  <a:cubicBezTo>
                    <a:pt x="317" y="98"/>
                    <a:pt x="318" y="98"/>
                    <a:pt x="319" y="98"/>
                  </a:cubicBezTo>
                  <a:cubicBezTo>
                    <a:pt x="320" y="98"/>
                    <a:pt x="321" y="98"/>
                    <a:pt x="321" y="98"/>
                  </a:cubicBezTo>
                  <a:cubicBezTo>
                    <a:pt x="322" y="98"/>
                    <a:pt x="321" y="98"/>
                    <a:pt x="320" y="99"/>
                  </a:cubicBezTo>
                  <a:cubicBezTo>
                    <a:pt x="318" y="99"/>
                    <a:pt x="316" y="100"/>
                    <a:pt x="318" y="101"/>
                  </a:cubicBezTo>
                  <a:cubicBezTo>
                    <a:pt x="320" y="101"/>
                    <a:pt x="323" y="103"/>
                    <a:pt x="326" y="103"/>
                  </a:cubicBezTo>
                  <a:cubicBezTo>
                    <a:pt x="326" y="103"/>
                    <a:pt x="327" y="103"/>
                    <a:pt x="327" y="103"/>
                  </a:cubicBezTo>
                  <a:cubicBezTo>
                    <a:pt x="328" y="102"/>
                    <a:pt x="328" y="102"/>
                    <a:pt x="329" y="102"/>
                  </a:cubicBezTo>
                  <a:cubicBezTo>
                    <a:pt x="330" y="102"/>
                    <a:pt x="328" y="104"/>
                    <a:pt x="330" y="106"/>
                  </a:cubicBezTo>
                  <a:cubicBezTo>
                    <a:pt x="331" y="108"/>
                    <a:pt x="334" y="108"/>
                    <a:pt x="337" y="108"/>
                  </a:cubicBezTo>
                  <a:cubicBezTo>
                    <a:pt x="340" y="108"/>
                    <a:pt x="342" y="108"/>
                    <a:pt x="342" y="107"/>
                  </a:cubicBezTo>
                  <a:cubicBezTo>
                    <a:pt x="342" y="106"/>
                    <a:pt x="343" y="106"/>
                    <a:pt x="344" y="106"/>
                  </a:cubicBezTo>
                  <a:cubicBezTo>
                    <a:pt x="344" y="106"/>
                    <a:pt x="344" y="106"/>
                    <a:pt x="344" y="106"/>
                  </a:cubicBezTo>
                  <a:cubicBezTo>
                    <a:pt x="345" y="107"/>
                    <a:pt x="347" y="107"/>
                    <a:pt x="348" y="107"/>
                  </a:cubicBezTo>
                  <a:cubicBezTo>
                    <a:pt x="348" y="107"/>
                    <a:pt x="348" y="107"/>
                    <a:pt x="348" y="107"/>
                  </a:cubicBezTo>
                  <a:cubicBezTo>
                    <a:pt x="348" y="107"/>
                    <a:pt x="349" y="107"/>
                    <a:pt x="349" y="107"/>
                  </a:cubicBezTo>
                  <a:cubicBezTo>
                    <a:pt x="349" y="107"/>
                    <a:pt x="349" y="108"/>
                    <a:pt x="349" y="109"/>
                  </a:cubicBezTo>
                  <a:cubicBezTo>
                    <a:pt x="348" y="109"/>
                    <a:pt x="353" y="110"/>
                    <a:pt x="353" y="110"/>
                  </a:cubicBezTo>
                  <a:cubicBezTo>
                    <a:pt x="353" y="111"/>
                    <a:pt x="353" y="111"/>
                    <a:pt x="353" y="111"/>
                  </a:cubicBezTo>
                  <a:cubicBezTo>
                    <a:pt x="354" y="111"/>
                    <a:pt x="358" y="109"/>
                    <a:pt x="359" y="107"/>
                  </a:cubicBezTo>
                  <a:cubicBezTo>
                    <a:pt x="360" y="105"/>
                    <a:pt x="360" y="103"/>
                    <a:pt x="361" y="103"/>
                  </a:cubicBezTo>
                  <a:cubicBezTo>
                    <a:pt x="361" y="103"/>
                    <a:pt x="361" y="103"/>
                    <a:pt x="361" y="103"/>
                  </a:cubicBezTo>
                  <a:cubicBezTo>
                    <a:pt x="361" y="104"/>
                    <a:pt x="362" y="104"/>
                    <a:pt x="362" y="104"/>
                  </a:cubicBezTo>
                  <a:cubicBezTo>
                    <a:pt x="363" y="104"/>
                    <a:pt x="363" y="103"/>
                    <a:pt x="364" y="103"/>
                  </a:cubicBezTo>
                  <a:cubicBezTo>
                    <a:pt x="364" y="103"/>
                    <a:pt x="364" y="103"/>
                    <a:pt x="364" y="103"/>
                  </a:cubicBezTo>
                  <a:cubicBezTo>
                    <a:pt x="365" y="103"/>
                    <a:pt x="362" y="106"/>
                    <a:pt x="362" y="109"/>
                  </a:cubicBezTo>
                  <a:cubicBezTo>
                    <a:pt x="361" y="112"/>
                    <a:pt x="373" y="113"/>
                    <a:pt x="373" y="114"/>
                  </a:cubicBezTo>
                  <a:cubicBezTo>
                    <a:pt x="372" y="115"/>
                    <a:pt x="371" y="116"/>
                    <a:pt x="370" y="116"/>
                  </a:cubicBezTo>
                  <a:cubicBezTo>
                    <a:pt x="369" y="116"/>
                    <a:pt x="369" y="116"/>
                    <a:pt x="369" y="116"/>
                  </a:cubicBezTo>
                  <a:cubicBezTo>
                    <a:pt x="369" y="116"/>
                    <a:pt x="369" y="116"/>
                    <a:pt x="368" y="116"/>
                  </a:cubicBezTo>
                  <a:cubicBezTo>
                    <a:pt x="368" y="116"/>
                    <a:pt x="367" y="116"/>
                    <a:pt x="366" y="117"/>
                  </a:cubicBezTo>
                  <a:cubicBezTo>
                    <a:pt x="365" y="118"/>
                    <a:pt x="366" y="119"/>
                    <a:pt x="368" y="119"/>
                  </a:cubicBezTo>
                  <a:cubicBezTo>
                    <a:pt x="370" y="120"/>
                    <a:pt x="371" y="121"/>
                    <a:pt x="373" y="121"/>
                  </a:cubicBezTo>
                  <a:cubicBezTo>
                    <a:pt x="374" y="122"/>
                    <a:pt x="372" y="123"/>
                    <a:pt x="374" y="124"/>
                  </a:cubicBezTo>
                  <a:cubicBezTo>
                    <a:pt x="377" y="125"/>
                    <a:pt x="374" y="125"/>
                    <a:pt x="370" y="126"/>
                  </a:cubicBezTo>
                  <a:cubicBezTo>
                    <a:pt x="368" y="127"/>
                    <a:pt x="367" y="128"/>
                    <a:pt x="368" y="128"/>
                  </a:cubicBezTo>
                  <a:cubicBezTo>
                    <a:pt x="369" y="128"/>
                    <a:pt x="370" y="128"/>
                    <a:pt x="371" y="127"/>
                  </a:cubicBezTo>
                  <a:cubicBezTo>
                    <a:pt x="373" y="127"/>
                    <a:pt x="374" y="127"/>
                    <a:pt x="375" y="127"/>
                  </a:cubicBezTo>
                  <a:cubicBezTo>
                    <a:pt x="378" y="127"/>
                    <a:pt x="380" y="128"/>
                    <a:pt x="380" y="129"/>
                  </a:cubicBezTo>
                  <a:cubicBezTo>
                    <a:pt x="379" y="130"/>
                    <a:pt x="377" y="131"/>
                    <a:pt x="375" y="131"/>
                  </a:cubicBezTo>
                  <a:cubicBezTo>
                    <a:pt x="373" y="131"/>
                    <a:pt x="373" y="132"/>
                    <a:pt x="375" y="132"/>
                  </a:cubicBezTo>
                  <a:cubicBezTo>
                    <a:pt x="377" y="132"/>
                    <a:pt x="376" y="132"/>
                    <a:pt x="373" y="133"/>
                  </a:cubicBezTo>
                  <a:cubicBezTo>
                    <a:pt x="373" y="133"/>
                    <a:pt x="373" y="133"/>
                    <a:pt x="374" y="133"/>
                  </a:cubicBezTo>
                  <a:cubicBezTo>
                    <a:pt x="376" y="133"/>
                    <a:pt x="380" y="133"/>
                    <a:pt x="383" y="132"/>
                  </a:cubicBezTo>
                  <a:cubicBezTo>
                    <a:pt x="387" y="130"/>
                    <a:pt x="389" y="128"/>
                    <a:pt x="389" y="128"/>
                  </a:cubicBezTo>
                  <a:cubicBezTo>
                    <a:pt x="389" y="128"/>
                    <a:pt x="389" y="128"/>
                    <a:pt x="389" y="128"/>
                  </a:cubicBezTo>
                  <a:cubicBezTo>
                    <a:pt x="390" y="128"/>
                    <a:pt x="388" y="129"/>
                    <a:pt x="386" y="131"/>
                  </a:cubicBezTo>
                  <a:cubicBezTo>
                    <a:pt x="384" y="132"/>
                    <a:pt x="384" y="132"/>
                    <a:pt x="385" y="132"/>
                  </a:cubicBezTo>
                  <a:cubicBezTo>
                    <a:pt x="385" y="132"/>
                    <a:pt x="386" y="132"/>
                    <a:pt x="386" y="132"/>
                  </a:cubicBezTo>
                  <a:cubicBezTo>
                    <a:pt x="388" y="131"/>
                    <a:pt x="390" y="131"/>
                    <a:pt x="391" y="131"/>
                  </a:cubicBezTo>
                  <a:cubicBezTo>
                    <a:pt x="391" y="131"/>
                    <a:pt x="391" y="131"/>
                    <a:pt x="391" y="131"/>
                  </a:cubicBezTo>
                  <a:cubicBezTo>
                    <a:pt x="392" y="131"/>
                    <a:pt x="391" y="131"/>
                    <a:pt x="389" y="132"/>
                  </a:cubicBezTo>
                  <a:cubicBezTo>
                    <a:pt x="387" y="133"/>
                    <a:pt x="382" y="134"/>
                    <a:pt x="379" y="135"/>
                  </a:cubicBezTo>
                  <a:cubicBezTo>
                    <a:pt x="375" y="135"/>
                    <a:pt x="372" y="137"/>
                    <a:pt x="374" y="139"/>
                  </a:cubicBezTo>
                  <a:cubicBezTo>
                    <a:pt x="375" y="140"/>
                    <a:pt x="378" y="141"/>
                    <a:pt x="381" y="141"/>
                  </a:cubicBezTo>
                  <a:cubicBezTo>
                    <a:pt x="382" y="141"/>
                    <a:pt x="383" y="141"/>
                    <a:pt x="384" y="141"/>
                  </a:cubicBezTo>
                  <a:cubicBezTo>
                    <a:pt x="385" y="141"/>
                    <a:pt x="385" y="140"/>
                    <a:pt x="386" y="140"/>
                  </a:cubicBezTo>
                  <a:cubicBezTo>
                    <a:pt x="387" y="140"/>
                    <a:pt x="388" y="141"/>
                    <a:pt x="389" y="142"/>
                  </a:cubicBezTo>
                  <a:cubicBezTo>
                    <a:pt x="391" y="143"/>
                    <a:pt x="392" y="143"/>
                    <a:pt x="390" y="143"/>
                  </a:cubicBezTo>
                  <a:cubicBezTo>
                    <a:pt x="390" y="143"/>
                    <a:pt x="389" y="143"/>
                    <a:pt x="389" y="143"/>
                  </a:cubicBezTo>
                  <a:cubicBezTo>
                    <a:pt x="389" y="143"/>
                    <a:pt x="388" y="143"/>
                    <a:pt x="388" y="143"/>
                  </a:cubicBezTo>
                  <a:cubicBezTo>
                    <a:pt x="385" y="143"/>
                    <a:pt x="384" y="144"/>
                    <a:pt x="385" y="144"/>
                  </a:cubicBezTo>
                  <a:cubicBezTo>
                    <a:pt x="386" y="145"/>
                    <a:pt x="388" y="147"/>
                    <a:pt x="386" y="147"/>
                  </a:cubicBezTo>
                  <a:cubicBezTo>
                    <a:pt x="384" y="148"/>
                    <a:pt x="382" y="148"/>
                    <a:pt x="383" y="148"/>
                  </a:cubicBezTo>
                  <a:cubicBezTo>
                    <a:pt x="383" y="148"/>
                    <a:pt x="383" y="148"/>
                    <a:pt x="384" y="148"/>
                  </a:cubicBezTo>
                  <a:cubicBezTo>
                    <a:pt x="384" y="148"/>
                    <a:pt x="384" y="148"/>
                    <a:pt x="385" y="148"/>
                  </a:cubicBezTo>
                  <a:cubicBezTo>
                    <a:pt x="385" y="148"/>
                    <a:pt x="385" y="149"/>
                    <a:pt x="385" y="149"/>
                  </a:cubicBezTo>
                  <a:cubicBezTo>
                    <a:pt x="385" y="149"/>
                    <a:pt x="385" y="149"/>
                    <a:pt x="386" y="149"/>
                  </a:cubicBezTo>
                  <a:cubicBezTo>
                    <a:pt x="387" y="149"/>
                    <a:pt x="391" y="149"/>
                    <a:pt x="394" y="148"/>
                  </a:cubicBezTo>
                  <a:cubicBezTo>
                    <a:pt x="397" y="148"/>
                    <a:pt x="399" y="147"/>
                    <a:pt x="399" y="147"/>
                  </a:cubicBezTo>
                  <a:cubicBezTo>
                    <a:pt x="400" y="147"/>
                    <a:pt x="400" y="147"/>
                    <a:pt x="399" y="148"/>
                  </a:cubicBezTo>
                  <a:cubicBezTo>
                    <a:pt x="397" y="148"/>
                    <a:pt x="397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399" y="149"/>
                    <a:pt x="399" y="149"/>
                    <a:pt x="399" y="149"/>
                  </a:cubicBezTo>
                  <a:cubicBezTo>
                    <a:pt x="401" y="149"/>
                    <a:pt x="401" y="150"/>
                    <a:pt x="399" y="150"/>
                  </a:cubicBezTo>
                  <a:cubicBezTo>
                    <a:pt x="397" y="150"/>
                    <a:pt x="397" y="151"/>
                    <a:pt x="397" y="151"/>
                  </a:cubicBezTo>
                  <a:cubicBezTo>
                    <a:pt x="397" y="151"/>
                    <a:pt x="397" y="151"/>
                    <a:pt x="397" y="151"/>
                  </a:cubicBezTo>
                  <a:cubicBezTo>
                    <a:pt x="397" y="150"/>
                    <a:pt x="396" y="150"/>
                    <a:pt x="395" y="150"/>
                  </a:cubicBezTo>
                  <a:cubicBezTo>
                    <a:pt x="393" y="150"/>
                    <a:pt x="390" y="151"/>
                    <a:pt x="387" y="151"/>
                  </a:cubicBezTo>
                  <a:cubicBezTo>
                    <a:pt x="384" y="152"/>
                    <a:pt x="385" y="153"/>
                    <a:pt x="388" y="153"/>
                  </a:cubicBezTo>
                  <a:cubicBezTo>
                    <a:pt x="388" y="153"/>
                    <a:pt x="389" y="153"/>
                    <a:pt x="389" y="153"/>
                  </a:cubicBezTo>
                  <a:cubicBezTo>
                    <a:pt x="389" y="153"/>
                    <a:pt x="390" y="153"/>
                    <a:pt x="390" y="153"/>
                  </a:cubicBezTo>
                  <a:cubicBezTo>
                    <a:pt x="392" y="153"/>
                    <a:pt x="390" y="153"/>
                    <a:pt x="387" y="154"/>
                  </a:cubicBezTo>
                  <a:cubicBezTo>
                    <a:pt x="384" y="154"/>
                    <a:pt x="382" y="155"/>
                    <a:pt x="384" y="155"/>
                  </a:cubicBezTo>
                  <a:cubicBezTo>
                    <a:pt x="386" y="155"/>
                    <a:pt x="386" y="155"/>
                    <a:pt x="384" y="155"/>
                  </a:cubicBezTo>
                  <a:cubicBezTo>
                    <a:pt x="381" y="155"/>
                    <a:pt x="382" y="156"/>
                    <a:pt x="385" y="156"/>
                  </a:cubicBezTo>
                  <a:cubicBezTo>
                    <a:pt x="388" y="156"/>
                    <a:pt x="389" y="156"/>
                    <a:pt x="388" y="156"/>
                  </a:cubicBezTo>
                  <a:cubicBezTo>
                    <a:pt x="386" y="156"/>
                    <a:pt x="386" y="156"/>
                    <a:pt x="387" y="156"/>
                  </a:cubicBezTo>
                  <a:cubicBezTo>
                    <a:pt x="389" y="157"/>
                    <a:pt x="388" y="157"/>
                    <a:pt x="387" y="157"/>
                  </a:cubicBezTo>
                  <a:cubicBezTo>
                    <a:pt x="386" y="157"/>
                    <a:pt x="386" y="157"/>
                    <a:pt x="386" y="157"/>
                  </a:cubicBezTo>
                  <a:cubicBezTo>
                    <a:pt x="386" y="157"/>
                    <a:pt x="386" y="157"/>
                    <a:pt x="385" y="157"/>
                  </a:cubicBezTo>
                  <a:cubicBezTo>
                    <a:pt x="384" y="157"/>
                    <a:pt x="385" y="157"/>
                    <a:pt x="388" y="157"/>
                  </a:cubicBezTo>
                  <a:cubicBezTo>
                    <a:pt x="391" y="158"/>
                    <a:pt x="395" y="158"/>
                    <a:pt x="398" y="158"/>
                  </a:cubicBezTo>
                  <a:cubicBezTo>
                    <a:pt x="399" y="158"/>
                    <a:pt x="399" y="158"/>
                    <a:pt x="400" y="158"/>
                  </a:cubicBezTo>
                  <a:cubicBezTo>
                    <a:pt x="401" y="158"/>
                    <a:pt x="401" y="158"/>
                    <a:pt x="401" y="158"/>
                  </a:cubicBezTo>
                  <a:cubicBezTo>
                    <a:pt x="401" y="158"/>
                    <a:pt x="400" y="158"/>
                    <a:pt x="399" y="158"/>
                  </a:cubicBezTo>
                  <a:cubicBezTo>
                    <a:pt x="396" y="159"/>
                    <a:pt x="396" y="160"/>
                    <a:pt x="397" y="160"/>
                  </a:cubicBezTo>
                  <a:cubicBezTo>
                    <a:pt x="397" y="160"/>
                    <a:pt x="398" y="160"/>
                    <a:pt x="398" y="160"/>
                  </a:cubicBezTo>
                  <a:cubicBezTo>
                    <a:pt x="400" y="160"/>
                    <a:pt x="406" y="160"/>
                    <a:pt x="408" y="159"/>
                  </a:cubicBezTo>
                  <a:cubicBezTo>
                    <a:pt x="409" y="159"/>
                    <a:pt x="410" y="159"/>
                    <a:pt x="410" y="159"/>
                  </a:cubicBezTo>
                  <a:cubicBezTo>
                    <a:pt x="411" y="159"/>
                    <a:pt x="410" y="159"/>
                    <a:pt x="410" y="159"/>
                  </a:cubicBezTo>
                  <a:cubicBezTo>
                    <a:pt x="408" y="160"/>
                    <a:pt x="408" y="161"/>
                    <a:pt x="409" y="161"/>
                  </a:cubicBezTo>
                  <a:cubicBezTo>
                    <a:pt x="409" y="161"/>
                    <a:pt x="409" y="161"/>
                    <a:pt x="410" y="161"/>
                  </a:cubicBezTo>
                  <a:cubicBezTo>
                    <a:pt x="410" y="161"/>
                    <a:pt x="410" y="161"/>
                    <a:pt x="410" y="161"/>
                  </a:cubicBezTo>
                  <a:cubicBezTo>
                    <a:pt x="411" y="161"/>
                    <a:pt x="408" y="162"/>
                    <a:pt x="409" y="164"/>
                  </a:cubicBezTo>
                  <a:cubicBezTo>
                    <a:pt x="410" y="164"/>
                    <a:pt x="412" y="165"/>
                    <a:pt x="413" y="165"/>
                  </a:cubicBezTo>
                  <a:cubicBezTo>
                    <a:pt x="413" y="165"/>
                    <a:pt x="413" y="165"/>
                    <a:pt x="413" y="166"/>
                  </a:cubicBezTo>
                  <a:cubicBezTo>
                    <a:pt x="414" y="166"/>
                    <a:pt x="415" y="166"/>
                    <a:pt x="416" y="166"/>
                  </a:cubicBezTo>
                  <a:cubicBezTo>
                    <a:pt x="417" y="166"/>
                    <a:pt x="418" y="166"/>
                    <a:pt x="419" y="166"/>
                  </a:cubicBezTo>
                  <a:cubicBezTo>
                    <a:pt x="419" y="166"/>
                    <a:pt x="419" y="166"/>
                    <a:pt x="419" y="166"/>
                  </a:cubicBezTo>
                  <a:cubicBezTo>
                    <a:pt x="421" y="166"/>
                    <a:pt x="424" y="169"/>
                    <a:pt x="424" y="172"/>
                  </a:cubicBezTo>
                  <a:cubicBezTo>
                    <a:pt x="425" y="175"/>
                    <a:pt x="417" y="177"/>
                    <a:pt x="415" y="177"/>
                  </a:cubicBezTo>
                  <a:cubicBezTo>
                    <a:pt x="416" y="177"/>
                    <a:pt x="416" y="177"/>
                    <a:pt x="417" y="176"/>
                  </a:cubicBezTo>
                  <a:cubicBezTo>
                    <a:pt x="418" y="176"/>
                    <a:pt x="418" y="175"/>
                    <a:pt x="418" y="175"/>
                  </a:cubicBezTo>
                  <a:cubicBezTo>
                    <a:pt x="418" y="175"/>
                    <a:pt x="417" y="175"/>
                    <a:pt x="417" y="175"/>
                  </a:cubicBezTo>
                  <a:cubicBezTo>
                    <a:pt x="416" y="175"/>
                    <a:pt x="416" y="176"/>
                    <a:pt x="415" y="176"/>
                  </a:cubicBezTo>
                  <a:cubicBezTo>
                    <a:pt x="415" y="176"/>
                    <a:pt x="415" y="175"/>
                    <a:pt x="416" y="175"/>
                  </a:cubicBezTo>
                  <a:cubicBezTo>
                    <a:pt x="417" y="174"/>
                    <a:pt x="414" y="174"/>
                    <a:pt x="408" y="173"/>
                  </a:cubicBezTo>
                  <a:cubicBezTo>
                    <a:pt x="407" y="173"/>
                    <a:pt x="406" y="172"/>
                    <a:pt x="405" y="172"/>
                  </a:cubicBezTo>
                  <a:cubicBezTo>
                    <a:pt x="400" y="172"/>
                    <a:pt x="395" y="174"/>
                    <a:pt x="395" y="177"/>
                  </a:cubicBezTo>
                  <a:cubicBezTo>
                    <a:pt x="395" y="180"/>
                    <a:pt x="396" y="183"/>
                    <a:pt x="400" y="184"/>
                  </a:cubicBezTo>
                  <a:cubicBezTo>
                    <a:pt x="403" y="184"/>
                    <a:pt x="391" y="184"/>
                    <a:pt x="384" y="188"/>
                  </a:cubicBezTo>
                  <a:cubicBezTo>
                    <a:pt x="375" y="193"/>
                    <a:pt x="369" y="200"/>
                    <a:pt x="366" y="203"/>
                  </a:cubicBezTo>
                  <a:cubicBezTo>
                    <a:pt x="364" y="206"/>
                    <a:pt x="360" y="211"/>
                    <a:pt x="361" y="216"/>
                  </a:cubicBezTo>
                  <a:cubicBezTo>
                    <a:pt x="363" y="220"/>
                    <a:pt x="372" y="223"/>
                    <a:pt x="373" y="223"/>
                  </a:cubicBezTo>
                  <a:cubicBezTo>
                    <a:pt x="373" y="223"/>
                    <a:pt x="373" y="223"/>
                    <a:pt x="373" y="223"/>
                  </a:cubicBezTo>
                  <a:cubicBezTo>
                    <a:pt x="373" y="222"/>
                    <a:pt x="373" y="222"/>
                    <a:pt x="374" y="222"/>
                  </a:cubicBezTo>
                  <a:cubicBezTo>
                    <a:pt x="375" y="222"/>
                    <a:pt x="376" y="222"/>
                    <a:pt x="377" y="222"/>
                  </a:cubicBezTo>
                  <a:cubicBezTo>
                    <a:pt x="379" y="223"/>
                    <a:pt x="380" y="223"/>
                    <a:pt x="379" y="223"/>
                  </a:cubicBezTo>
                  <a:cubicBezTo>
                    <a:pt x="379" y="223"/>
                    <a:pt x="378" y="223"/>
                    <a:pt x="378" y="223"/>
                  </a:cubicBezTo>
                  <a:cubicBezTo>
                    <a:pt x="378" y="223"/>
                    <a:pt x="378" y="223"/>
                    <a:pt x="378" y="223"/>
                  </a:cubicBezTo>
                  <a:cubicBezTo>
                    <a:pt x="376" y="223"/>
                    <a:pt x="375" y="223"/>
                    <a:pt x="376" y="224"/>
                  </a:cubicBezTo>
                  <a:cubicBezTo>
                    <a:pt x="377" y="224"/>
                    <a:pt x="377" y="225"/>
                    <a:pt x="376" y="225"/>
                  </a:cubicBezTo>
                  <a:cubicBezTo>
                    <a:pt x="376" y="225"/>
                    <a:pt x="376" y="225"/>
                    <a:pt x="376" y="224"/>
                  </a:cubicBezTo>
                  <a:cubicBezTo>
                    <a:pt x="375" y="224"/>
                    <a:pt x="375" y="224"/>
                    <a:pt x="375" y="224"/>
                  </a:cubicBezTo>
                  <a:cubicBezTo>
                    <a:pt x="374" y="224"/>
                    <a:pt x="373" y="227"/>
                    <a:pt x="375" y="230"/>
                  </a:cubicBezTo>
                  <a:cubicBezTo>
                    <a:pt x="376" y="231"/>
                    <a:pt x="378" y="233"/>
                    <a:pt x="382" y="235"/>
                  </a:cubicBezTo>
                  <a:cubicBezTo>
                    <a:pt x="389" y="239"/>
                    <a:pt x="384" y="237"/>
                    <a:pt x="394" y="239"/>
                  </a:cubicBezTo>
                  <a:cubicBezTo>
                    <a:pt x="399" y="240"/>
                    <a:pt x="411" y="241"/>
                    <a:pt x="414" y="242"/>
                  </a:cubicBezTo>
                  <a:cubicBezTo>
                    <a:pt x="421" y="244"/>
                    <a:pt x="433" y="253"/>
                    <a:pt x="441" y="259"/>
                  </a:cubicBezTo>
                  <a:cubicBezTo>
                    <a:pt x="446" y="263"/>
                    <a:pt x="446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3" y="267"/>
                    <a:pt x="443" y="267"/>
                    <a:pt x="443" y="267"/>
                  </a:cubicBezTo>
                  <a:cubicBezTo>
                    <a:pt x="440" y="267"/>
                    <a:pt x="440" y="268"/>
                    <a:pt x="446" y="270"/>
                  </a:cubicBezTo>
                  <a:cubicBezTo>
                    <a:pt x="452" y="271"/>
                    <a:pt x="464" y="273"/>
                    <a:pt x="469" y="276"/>
                  </a:cubicBezTo>
                  <a:cubicBezTo>
                    <a:pt x="472" y="278"/>
                    <a:pt x="475" y="280"/>
                    <a:pt x="483" y="282"/>
                  </a:cubicBezTo>
                  <a:cubicBezTo>
                    <a:pt x="490" y="284"/>
                    <a:pt x="494" y="285"/>
                    <a:pt x="496" y="285"/>
                  </a:cubicBezTo>
                  <a:cubicBezTo>
                    <a:pt x="496" y="285"/>
                    <a:pt x="496" y="285"/>
                    <a:pt x="496" y="285"/>
                  </a:cubicBezTo>
                  <a:cubicBezTo>
                    <a:pt x="506" y="285"/>
                    <a:pt x="485" y="279"/>
                    <a:pt x="483" y="276"/>
                  </a:cubicBezTo>
                  <a:cubicBezTo>
                    <a:pt x="481" y="273"/>
                    <a:pt x="478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7" y="271"/>
                    <a:pt x="477" y="271"/>
                    <a:pt x="477" y="271"/>
                  </a:cubicBezTo>
                  <a:cubicBezTo>
                    <a:pt x="476" y="271"/>
                    <a:pt x="470" y="268"/>
                    <a:pt x="463" y="264"/>
                  </a:cubicBezTo>
                  <a:cubicBezTo>
                    <a:pt x="459" y="262"/>
                    <a:pt x="456" y="260"/>
                    <a:pt x="453" y="258"/>
                  </a:cubicBezTo>
                  <a:cubicBezTo>
                    <a:pt x="449" y="255"/>
                    <a:pt x="452" y="252"/>
                    <a:pt x="456" y="252"/>
                  </a:cubicBezTo>
                  <a:cubicBezTo>
                    <a:pt x="457" y="252"/>
                    <a:pt x="458" y="252"/>
                    <a:pt x="460" y="253"/>
                  </a:cubicBezTo>
                  <a:cubicBezTo>
                    <a:pt x="463" y="253"/>
                    <a:pt x="465" y="254"/>
                    <a:pt x="468" y="256"/>
                  </a:cubicBezTo>
                  <a:cubicBezTo>
                    <a:pt x="473" y="258"/>
                    <a:pt x="473" y="260"/>
                    <a:pt x="477" y="263"/>
                  </a:cubicBezTo>
                  <a:cubicBezTo>
                    <a:pt x="482" y="265"/>
                    <a:pt x="487" y="267"/>
                    <a:pt x="492" y="268"/>
                  </a:cubicBezTo>
                  <a:cubicBezTo>
                    <a:pt x="502" y="271"/>
                    <a:pt x="505" y="275"/>
                    <a:pt x="513" y="277"/>
                  </a:cubicBezTo>
                  <a:cubicBezTo>
                    <a:pt x="517" y="279"/>
                    <a:pt x="524" y="280"/>
                    <a:pt x="526" y="281"/>
                  </a:cubicBezTo>
                  <a:cubicBezTo>
                    <a:pt x="533" y="283"/>
                    <a:pt x="539" y="285"/>
                    <a:pt x="543" y="288"/>
                  </a:cubicBezTo>
                  <a:cubicBezTo>
                    <a:pt x="550" y="291"/>
                    <a:pt x="545" y="299"/>
                    <a:pt x="560" y="301"/>
                  </a:cubicBezTo>
                  <a:cubicBezTo>
                    <a:pt x="571" y="303"/>
                    <a:pt x="584" y="304"/>
                    <a:pt x="588" y="305"/>
                  </a:cubicBezTo>
                  <a:cubicBezTo>
                    <a:pt x="607" y="307"/>
                    <a:pt x="625" y="311"/>
                    <a:pt x="646" y="312"/>
                  </a:cubicBezTo>
                  <a:cubicBezTo>
                    <a:pt x="649" y="312"/>
                    <a:pt x="653" y="312"/>
                    <a:pt x="656" y="312"/>
                  </a:cubicBezTo>
                  <a:cubicBezTo>
                    <a:pt x="668" y="312"/>
                    <a:pt x="676" y="311"/>
                    <a:pt x="675" y="311"/>
                  </a:cubicBezTo>
                  <a:cubicBezTo>
                    <a:pt x="674" y="311"/>
                    <a:pt x="675" y="311"/>
                    <a:pt x="677" y="311"/>
                  </a:cubicBezTo>
                  <a:cubicBezTo>
                    <a:pt x="677" y="311"/>
                    <a:pt x="677" y="311"/>
                    <a:pt x="677" y="311"/>
                  </a:cubicBezTo>
                  <a:cubicBezTo>
                    <a:pt x="679" y="311"/>
                    <a:pt x="682" y="311"/>
                    <a:pt x="684" y="311"/>
                  </a:cubicBezTo>
                  <a:cubicBezTo>
                    <a:pt x="686" y="312"/>
                    <a:pt x="686" y="312"/>
                    <a:pt x="687" y="312"/>
                  </a:cubicBezTo>
                  <a:cubicBezTo>
                    <a:pt x="687" y="312"/>
                    <a:pt x="687" y="312"/>
                    <a:pt x="686" y="312"/>
                  </a:cubicBezTo>
                  <a:cubicBezTo>
                    <a:pt x="686" y="312"/>
                    <a:pt x="686" y="312"/>
                    <a:pt x="685" y="312"/>
                  </a:cubicBezTo>
                  <a:cubicBezTo>
                    <a:pt x="685" y="311"/>
                    <a:pt x="685" y="311"/>
                    <a:pt x="685" y="311"/>
                  </a:cubicBezTo>
                  <a:cubicBezTo>
                    <a:pt x="685" y="311"/>
                    <a:pt x="685" y="311"/>
                    <a:pt x="685" y="312"/>
                  </a:cubicBezTo>
                  <a:cubicBezTo>
                    <a:pt x="686" y="312"/>
                    <a:pt x="686" y="312"/>
                    <a:pt x="686" y="312"/>
                  </a:cubicBezTo>
                  <a:cubicBezTo>
                    <a:pt x="689" y="312"/>
                    <a:pt x="692" y="313"/>
                    <a:pt x="697" y="315"/>
                  </a:cubicBezTo>
                  <a:cubicBezTo>
                    <a:pt x="703" y="316"/>
                    <a:pt x="708" y="317"/>
                    <a:pt x="714" y="318"/>
                  </a:cubicBezTo>
                  <a:cubicBezTo>
                    <a:pt x="720" y="319"/>
                    <a:pt x="727" y="319"/>
                    <a:pt x="733" y="320"/>
                  </a:cubicBezTo>
                  <a:cubicBezTo>
                    <a:pt x="743" y="320"/>
                    <a:pt x="755" y="321"/>
                    <a:pt x="761" y="321"/>
                  </a:cubicBezTo>
                  <a:cubicBezTo>
                    <a:pt x="762" y="321"/>
                    <a:pt x="763" y="321"/>
                    <a:pt x="763" y="321"/>
                  </a:cubicBezTo>
                  <a:cubicBezTo>
                    <a:pt x="763" y="321"/>
                    <a:pt x="763" y="321"/>
                    <a:pt x="764" y="321"/>
                  </a:cubicBezTo>
                  <a:cubicBezTo>
                    <a:pt x="769" y="321"/>
                    <a:pt x="775" y="325"/>
                    <a:pt x="782" y="328"/>
                  </a:cubicBezTo>
                  <a:cubicBezTo>
                    <a:pt x="789" y="331"/>
                    <a:pt x="796" y="333"/>
                    <a:pt x="798" y="333"/>
                  </a:cubicBezTo>
                  <a:cubicBezTo>
                    <a:pt x="798" y="333"/>
                    <a:pt x="798" y="332"/>
                    <a:pt x="798" y="332"/>
                  </a:cubicBezTo>
                  <a:cubicBezTo>
                    <a:pt x="798" y="332"/>
                    <a:pt x="798" y="332"/>
                    <a:pt x="799" y="332"/>
                  </a:cubicBezTo>
                  <a:cubicBezTo>
                    <a:pt x="801" y="332"/>
                    <a:pt x="805" y="333"/>
                    <a:pt x="810" y="334"/>
                  </a:cubicBezTo>
                  <a:cubicBezTo>
                    <a:pt x="814" y="336"/>
                    <a:pt x="817" y="337"/>
                    <a:pt x="821" y="338"/>
                  </a:cubicBezTo>
                  <a:cubicBezTo>
                    <a:pt x="821" y="338"/>
                    <a:pt x="821" y="338"/>
                    <a:pt x="821" y="338"/>
                  </a:cubicBezTo>
                  <a:cubicBezTo>
                    <a:pt x="821" y="338"/>
                    <a:pt x="820" y="337"/>
                    <a:pt x="819" y="337"/>
                  </a:cubicBezTo>
                  <a:cubicBezTo>
                    <a:pt x="819" y="337"/>
                    <a:pt x="819" y="337"/>
                    <a:pt x="820" y="337"/>
                  </a:cubicBezTo>
                  <a:cubicBezTo>
                    <a:pt x="820" y="337"/>
                    <a:pt x="826" y="338"/>
                    <a:pt x="833" y="338"/>
                  </a:cubicBezTo>
                  <a:cubicBezTo>
                    <a:pt x="842" y="339"/>
                    <a:pt x="851" y="340"/>
                    <a:pt x="851" y="340"/>
                  </a:cubicBezTo>
                  <a:cubicBezTo>
                    <a:pt x="851" y="341"/>
                    <a:pt x="852" y="341"/>
                    <a:pt x="854" y="341"/>
                  </a:cubicBezTo>
                  <a:cubicBezTo>
                    <a:pt x="855" y="341"/>
                    <a:pt x="855" y="341"/>
                    <a:pt x="856" y="341"/>
                  </a:cubicBezTo>
                  <a:cubicBezTo>
                    <a:pt x="859" y="341"/>
                    <a:pt x="856" y="337"/>
                    <a:pt x="867" y="336"/>
                  </a:cubicBezTo>
                  <a:cubicBezTo>
                    <a:pt x="868" y="336"/>
                    <a:pt x="869" y="336"/>
                    <a:pt x="870" y="336"/>
                  </a:cubicBezTo>
                  <a:cubicBezTo>
                    <a:pt x="879" y="336"/>
                    <a:pt x="886" y="340"/>
                    <a:pt x="889" y="343"/>
                  </a:cubicBezTo>
                  <a:cubicBezTo>
                    <a:pt x="892" y="346"/>
                    <a:pt x="895" y="348"/>
                    <a:pt x="895" y="350"/>
                  </a:cubicBezTo>
                  <a:cubicBezTo>
                    <a:pt x="895" y="352"/>
                    <a:pt x="891" y="356"/>
                    <a:pt x="883" y="359"/>
                  </a:cubicBezTo>
                  <a:cubicBezTo>
                    <a:pt x="873" y="363"/>
                    <a:pt x="855" y="367"/>
                    <a:pt x="852" y="371"/>
                  </a:cubicBezTo>
                  <a:cubicBezTo>
                    <a:pt x="849" y="375"/>
                    <a:pt x="861" y="374"/>
                    <a:pt x="861" y="374"/>
                  </a:cubicBezTo>
                  <a:cubicBezTo>
                    <a:pt x="861" y="375"/>
                    <a:pt x="861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2" y="375"/>
                    <a:pt x="862" y="375"/>
                  </a:cubicBezTo>
                  <a:cubicBezTo>
                    <a:pt x="862" y="375"/>
                    <a:pt x="865" y="377"/>
                    <a:pt x="858" y="378"/>
                  </a:cubicBezTo>
                  <a:cubicBezTo>
                    <a:pt x="853" y="378"/>
                    <a:pt x="848" y="379"/>
                    <a:pt x="845" y="380"/>
                  </a:cubicBezTo>
                  <a:cubicBezTo>
                    <a:pt x="843" y="382"/>
                    <a:pt x="844" y="383"/>
                    <a:pt x="845" y="384"/>
                  </a:cubicBezTo>
                  <a:cubicBezTo>
                    <a:pt x="847" y="385"/>
                    <a:pt x="857" y="389"/>
                    <a:pt x="867" y="392"/>
                  </a:cubicBezTo>
                  <a:cubicBezTo>
                    <a:pt x="884" y="399"/>
                    <a:pt x="896" y="408"/>
                    <a:pt x="911" y="414"/>
                  </a:cubicBezTo>
                  <a:cubicBezTo>
                    <a:pt x="921" y="417"/>
                    <a:pt x="945" y="421"/>
                    <a:pt x="961" y="423"/>
                  </a:cubicBezTo>
                  <a:cubicBezTo>
                    <a:pt x="972" y="425"/>
                    <a:pt x="982" y="426"/>
                    <a:pt x="988" y="429"/>
                  </a:cubicBezTo>
                  <a:cubicBezTo>
                    <a:pt x="993" y="431"/>
                    <a:pt x="993" y="435"/>
                    <a:pt x="993" y="439"/>
                  </a:cubicBezTo>
                  <a:cubicBezTo>
                    <a:pt x="992" y="444"/>
                    <a:pt x="994" y="451"/>
                    <a:pt x="993" y="456"/>
                  </a:cubicBezTo>
                  <a:cubicBezTo>
                    <a:pt x="992" y="467"/>
                    <a:pt x="998" y="478"/>
                    <a:pt x="992" y="489"/>
                  </a:cubicBezTo>
                  <a:cubicBezTo>
                    <a:pt x="990" y="492"/>
                    <a:pt x="985" y="494"/>
                    <a:pt x="984" y="497"/>
                  </a:cubicBezTo>
                  <a:cubicBezTo>
                    <a:pt x="981" y="501"/>
                    <a:pt x="983" y="501"/>
                    <a:pt x="987" y="506"/>
                  </a:cubicBezTo>
                  <a:cubicBezTo>
                    <a:pt x="988" y="508"/>
                    <a:pt x="986" y="511"/>
                    <a:pt x="986" y="514"/>
                  </a:cubicBezTo>
                  <a:cubicBezTo>
                    <a:pt x="987" y="519"/>
                    <a:pt x="1006" y="518"/>
                    <a:pt x="1006" y="519"/>
                  </a:cubicBezTo>
                  <a:cubicBezTo>
                    <a:pt x="1006" y="520"/>
                    <a:pt x="1006" y="521"/>
                    <a:pt x="1005" y="521"/>
                  </a:cubicBezTo>
                  <a:cubicBezTo>
                    <a:pt x="1005" y="521"/>
                    <a:pt x="1005" y="521"/>
                    <a:pt x="1005" y="521"/>
                  </a:cubicBezTo>
                  <a:cubicBezTo>
                    <a:pt x="1005" y="521"/>
                    <a:pt x="1005" y="521"/>
                    <a:pt x="1004" y="521"/>
                  </a:cubicBezTo>
                  <a:cubicBezTo>
                    <a:pt x="1004" y="521"/>
                    <a:pt x="1003" y="524"/>
                    <a:pt x="1004" y="529"/>
                  </a:cubicBezTo>
                  <a:cubicBezTo>
                    <a:pt x="1005" y="529"/>
                    <a:pt x="1005" y="530"/>
                    <a:pt x="1005" y="531"/>
                  </a:cubicBezTo>
                  <a:cubicBezTo>
                    <a:pt x="1004" y="535"/>
                    <a:pt x="1000" y="538"/>
                    <a:pt x="999" y="538"/>
                  </a:cubicBezTo>
                  <a:cubicBezTo>
                    <a:pt x="999" y="538"/>
                    <a:pt x="999" y="538"/>
                    <a:pt x="999" y="538"/>
                  </a:cubicBezTo>
                  <a:cubicBezTo>
                    <a:pt x="1000" y="538"/>
                    <a:pt x="999" y="537"/>
                    <a:pt x="997" y="537"/>
                  </a:cubicBezTo>
                  <a:cubicBezTo>
                    <a:pt x="997" y="537"/>
                    <a:pt x="996" y="537"/>
                    <a:pt x="996" y="537"/>
                  </a:cubicBezTo>
                  <a:cubicBezTo>
                    <a:pt x="996" y="537"/>
                    <a:pt x="995" y="537"/>
                    <a:pt x="995" y="537"/>
                  </a:cubicBezTo>
                  <a:cubicBezTo>
                    <a:pt x="994" y="537"/>
                    <a:pt x="993" y="537"/>
                    <a:pt x="994" y="537"/>
                  </a:cubicBezTo>
                  <a:cubicBezTo>
                    <a:pt x="995" y="536"/>
                    <a:pt x="994" y="536"/>
                    <a:pt x="991" y="536"/>
                  </a:cubicBezTo>
                  <a:cubicBezTo>
                    <a:pt x="991" y="536"/>
                    <a:pt x="990" y="536"/>
                    <a:pt x="990" y="536"/>
                  </a:cubicBezTo>
                  <a:cubicBezTo>
                    <a:pt x="987" y="536"/>
                    <a:pt x="983" y="537"/>
                    <a:pt x="983" y="538"/>
                  </a:cubicBezTo>
                  <a:cubicBezTo>
                    <a:pt x="982" y="540"/>
                    <a:pt x="982" y="540"/>
                    <a:pt x="983" y="540"/>
                  </a:cubicBezTo>
                  <a:cubicBezTo>
                    <a:pt x="983" y="540"/>
                    <a:pt x="984" y="540"/>
                    <a:pt x="984" y="540"/>
                  </a:cubicBezTo>
                  <a:cubicBezTo>
                    <a:pt x="985" y="540"/>
                    <a:pt x="987" y="540"/>
                    <a:pt x="989" y="540"/>
                  </a:cubicBezTo>
                  <a:cubicBezTo>
                    <a:pt x="991" y="540"/>
                    <a:pt x="993" y="540"/>
                    <a:pt x="995" y="540"/>
                  </a:cubicBezTo>
                  <a:cubicBezTo>
                    <a:pt x="999" y="541"/>
                    <a:pt x="1000" y="542"/>
                    <a:pt x="1000" y="542"/>
                  </a:cubicBezTo>
                  <a:cubicBezTo>
                    <a:pt x="1001" y="543"/>
                    <a:pt x="1000" y="543"/>
                    <a:pt x="999" y="543"/>
                  </a:cubicBezTo>
                  <a:cubicBezTo>
                    <a:pt x="999" y="543"/>
                    <a:pt x="999" y="543"/>
                    <a:pt x="999" y="543"/>
                  </a:cubicBezTo>
                  <a:cubicBezTo>
                    <a:pt x="1000" y="544"/>
                    <a:pt x="1001" y="544"/>
                    <a:pt x="1003" y="544"/>
                  </a:cubicBezTo>
                  <a:cubicBezTo>
                    <a:pt x="1007" y="544"/>
                    <a:pt x="1010" y="544"/>
                    <a:pt x="1010" y="545"/>
                  </a:cubicBezTo>
                  <a:cubicBezTo>
                    <a:pt x="1010" y="545"/>
                    <a:pt x="1006" y="545"/>
                    <a:pt x="1002" y="545"/>
                  </a:cubicBezTo>
                  <a:cubicBezTo>
                    <a:pt x="999" y="546"/>
                    <a:pt x="1004" y="548"/>
                    <a:pt x="1004" y="550"/>
                  </a:cubicBezTo>
                  <a:cubicBezTo>
                    <a:pt x="1005" y="551"/>
                    <a:pt x="1008" y="552"/>
                    <a:pt x="1009" y="552"/>
                  </a:cubicBezTo>
                  <a:cubicBezTo>
                    <a:pt x="1010" y="552"/>
                    <a:pt x="1011" y="552"/>
                    <a:pt x="1011" y="552"/>
                  </a:cubicBezTo>
                  <a:cubicBezTo>
                    <a:pt x="1012" y="551"/>
                    <a:pt x="1012" y="551"/>
                    <a:pt x="1012" y="551"/>
                  </a:cubicBezTo>
                  <a:cubicBezTo>
                    <a:pt x="1013" y="551"/>
                    <a:pt x="1013" y="551"/>
                    <a:pt x="1013" y="551"/>
                  </a:cubicBezTo>
                  <a:cubicBezTo>
                    <a:pt x="1014" y="552"/>
                    <a:pt x="1006" y="554"/>
                    <a:pt x="1008" y="556"/>
                  </a:cubicBezTo>
                  <a:cubicBezTo>
                    <a:pt x="1011" y="558"/>
                    <a:pt x="1019" y="559"/>
                    <a:pt x="1018" y="559"/>
                  </a:cubicBezTo>
                  <a:cubicBezTo>
                    <a:pt x="1016" y="559"/>
                    <a:pt x="1016" y="560"/>
                    <a:pt x="1018" y="560"/>
                  </a:cubicBezTo>
                  <a:cubicBezTo>
                    <a:pt x="1021" y="560"/>
                    <a:pt x="1022" y="561"/>
                    <a:pt x="1022" y="561"/>
                  </a:cubicBezTo>
                  <a:cubicBezTo>
                    <a:pt x="1022" y="562"/>
                    <a:pt x="1022" y="562"/>
                    <a:pt x="1021" y="562"/>
                  </a:cubicBezTo>
                  <a:cubicBezTo>
                    <a:pt x="1019" y="562"/>
                    <a:pt x="1021" y="563"/>
                    <a:pt x="1023" y="563"/>
                  </a:cubicBezTo>
                  <a:cubicBezTo>
                    <a:pt x="1025" y="564"/>
                    <a:pt x="1026" y="564"/>
                    <a:pt x="1027" y="564"/>
                  </a:cubicBezTo>
                  <a:cubicBezTo>
                    <a:pt x="1027" y="564"/>
                    <a:pt x="1027" y="564"/>
                    <a:pt x="1027" y="563"/>
                  </a:cubicBezTo>
                  <a:cubicBezTo>
                    <a:pt x="1027" y="563"/>
                    <a:pt x="1027" y="563"/>
                    <a:pt x="1027" y="563"/>
                  </a:cubicBezTo>
                  <a:cubicBezTo>
                    <a:pt x="1028" y="563"/>
                    <a:pt x="1028" y="563"/>
                    <a:pt x="1029" y="563"/>
                  </a:cubicBezTo>
                  <a:cubicBezTo>
                    <a:pt x="1029" y="563"/>
                    <a:pt x="1030" y="564"/>
                    <a:pt x="1030" y="564"/>
                  </a:cubicBezTo>
                  <a:cubicBezTo>
                    <a:pt x="1031" y="564"/>
                    <a:pt x="1031" y="563"/>
                    <a:pt x="1032" y="563"/>
                  </a:cubicBezTo>
                  <a:cubicBezTo>
                    <a:pt x="1032" y="563"/>
                    <a:pt x="1032" y="563"/>
                    <a:pt x="1030" y="562"/>
                  </a:cubicBezTo>
                  <a:cubicBezTo>
                    <a:pt x="1030" y="562"/>
                    <a:pt x="1030" y="562"/>
                    <a:pt x="1031" y="562"/>
                  </a:cubicBezTo>
                  <a:cubicBezTo>
                    <a:pt x="1031" y="562"/>
                    <a:pt x="1032" y="562"/>
                    <a:pt x="1033" y="562"/>
                  </a:cubicBezTo>
                  <a:cubicBezTo>
                    <a:pt x="1033" y="562"/>
                    <a:pt x="1034" y="562"/>
                    <a:pt x="1034" y="562"/>
                  </a:cubicBezTo>
                  <a:cubicBezTo>
                    <a:pt x="1035" y="562"/>
                    <a:pt x="1036" y="562"/>
                    <a:pt x="1034" y="562"/>
                  </a:cubicBezTo>
                  <a:cubicBezTo>
                    <a:pt x="1033" y="562"/>
                    <a:pt x="1033" y="562"/>
                    <a:pt x="1033" y="562"/>
                  </a:cubicBezTo>
                  <a:cubicBezTo>
                    <a:pt x="1034" y="562"/>
                    <a:pt x="1036" y="562"/>
                    <a:pt x="1038" y="563"/>
                  </a:cubicBezTo>
                  <a:cubicBezTo>
                    <a:pt x="1039" y="564"/>
                    <a:pt x="1039" y="565"/>
                    <a:pt x="1038" y="565"/>
                  </a:cubicBezTo>
                  <a:cubicBezTo>
                    <a:pt x="1038" y="565"/>
                    <a:pt x="1037" y="565"/>
                    <a:pt x="1037" y="564"/>
                  </a:cubicBezTo>
                  <a:cubicBezTo>
                    <a:pt x="1037" y="564"/>
                    <a:pt x="1036" y="564"/>
                    <a:pt x="1035" y="564"/>
                  </a:cubicBezTo>
                  <a:cubicBezTo>
                    <a:pt x="1034" y="564"/>
                    <a:pt x="1034" y="564"/>
                    <a:pt x="1034" y="564"/>
                  </a:cubicBezTo>
                  <a:cubicBezTo>
                    <a:pt x="1035" y="565"/>
                    <a:pt x="1033" y="565"/>
                    <a:pt x="1032" y="565"/>
                  </a:cubicBezTo>
                  <a:cubicBezTo>
                    <a:pt x="1031" y="565"/>
                    <a:pt x="1030" y="565"/>
                    <a:pt x="1029" y="565"/>
                  </a:cubicBezTo>
                  <a:cubicBezTo>
                    <a:pt x="1029" y="565"/>
                    <a:pt x="1029" y="565"/>
                    <a:pt x="1028" y="565"/>
                  </a:cubicBezTo>
                  <a:cubicBezTo>
                    <a:pt x="1026" y="565"/>
                    <a:pt x="1025" y="566"/>
                    <a:pt x="1026" y="566"/>
                  </a:cubicBezTo>
                  <a:cubicBezTo>
                    <a:pt x="1027" y="567"/>
                    <a:pt x="1029" y="568"/>
                    <a:pt x="1030" y="568"/>
                  </a:cubicBezTo>
                  <a:cubicBezTo>
                    <a:pt x="1030" y="568"/>
                    <a:pt x="1030" y="568"/>
                    <a:pt x="1030" y="568"/>
                  </a:cubicBezTo>
                  <a:cubicBezTo>
                    <a:pt x="1030" y="568"/>
                    <a:pt x="1030" y="568"/>
                    <a:pt x="1031" y="568"/>
                  </a:cubicBezTo>
                  <a:cubicBezTo>
                    <a:pt x="1032" y="568"/>
                    <a:pt x="1033" y="568"/>
                    <a:pt x="1031" y="568"/>
                  </a:cubicBezTo>
                  <a:cubicBezTo>
                    <a:pt x="1030" y="568"/>
                    <a:pt x="1033" y="569"/>
                    <a:pt x="1036" y="569"/>
                  </a:cubicBezTo>
                  <a:cubicBezTo>
                    <a:pt x="1037" y="569"/>
                    <a:pt x="1037" y="569"/>
                    <a:pt x="1037" y="569"/>
                  </a:cubicBezTo>
                  <a:cubicBezTo>
                    <a:pt x="1040" y="569"/>
                    <a:pt x="1039" y="566"/>
                    <a:pt x="1044" y="566"/>
                  </a:cubicBezTo>
                  <a:cubicBezTo>
                    <a:pt x="1045" y="566"/>
                    <a:pt x="1045" y="566"/>
                    <a:pt x="1046" y="566"/>
                  </a:cubicBezTo>
                  <a:cubicBezTo>
                    <a:pt x="1049" y="566"/>
                    <a:pt x="1045" y="567"/>
                    <a:pt x="1041" y="568"/>
                  </a:cubicBezTo>
                  <a:cubicBezTo>
                    <a:pt x="1038" y="569"/>
                    <a:pt x="1040" y="570"/>
                    <a:pt x="1042" y="570"/>
                  </a:cubicBezTo>
                  <a:cubicBezTo>
                    <a:pt x="1045" y="570"/>
                    <a:pt x="1048" y="569"/>
                    <a:pt x="1050" y="569"/>
                  </a:cubicBezTo>
                  <a:cubicBezTo>
                    <a:pt x="1051" y="568"/>
                    <a:pt x="1053" y="568"/>
                    <a:pt x="1054" y="568"/>
                  </a:cubicBezTo>
                  <a:cubicBezTo>
                    <a:pt x="1056" y="568"/>
                    <a:pt x="1058" y="569"/>
                    <a:pt x="1056" y="570"/>
                  </a:cubicBezTo>
                  <a:cubicBezTo>
                    <a:pt x="1054" y="570"/>
                    <a:pt x="1053" y="571"/>
                    <a:pt x="1053" y="571"/>
                  </a:cubicBezTo>
                  <a:cubicBezTo>
                    <a:pt x="1052" y="571"/>
                    <a:pt x="1052" y="571"/>
                    <a:pt x="1053" y="571"/>
                  </a:cubicBezTo>
                  <a:cubicBezTo>
                    <a:pt x="1053" y="570"/>
                    <a:pt x="1052" y="570"/>
                    <a:pt x="1052" y="570"/>
                  </a:cubicBezTo>
                  <a:cubicBezTo>
                    <a:pt x="1051" y="570"/>
                    <a:pt x="1051" y="570"/>
                    <a:pt x="1050" y="570"/>
                  </a:cubicBezTo>
                  <a:cubicBezTo>
                    <a:pt x="1049" y="571"/>
                    <a:pt x="1052" y="571"/>
                    <a:pt x="1055" y="571"/>
                  </a:cubicBezTo>
                  <a:cubicBezTo>
                    <a:pt x="1059" y="571"/>
                    <a:pt x="1063" y="571"/>
                    <a:pt x="1066" y="568"/>
                  </a:cubicBezTo>
                  <a:cubicBezTo>
                    <a:pt x="1072" y="564"/>
                    <a:pt x="1079" y="563"/>
                    <a:pt x="1076" y="559"/>
                  </a:cubicBezTo>
                  <a:cubicBezTo>
                    <a:pt x="1072" y="556"/>
                    <a:pt x="1081" y="554"/>
                    <a:pt x="1084" y="553"/>
                  </a:cubicBezTo>
                  <a:cubicBezTo>
                    <a:pt x="1088" y="552"/>
                    <a:pt x="1089" y="549"/>
                    <a:pt x="1097" y="546"/>
                  </a:cubicBezTo>
                  <a:cubicBezTo>
                    <a:pt x="1102" y="544"/>
                    <a:pt x="1104" y="543"/>
                    <a:pt x="1098" y="540"/>
                  </a:cubicBezTo>
                  <a:cubicBezTo>
                    <a:pt x="1095" y="539"/>
                    <a:pt x="1076" y="539"/>
                    <a:pt x="1075" y="536"/>
                  </a:cubicBezTo>
                  <a:cubicBezTo>
                    <a:pt x="1075" y="534"/>
                    <a:pt x="1078" y="533"/>
                    <a:pt x="1082" y="532"/>
                  </a:cubicBezTo>
                  <a:cubicBezTo>
                    <a:pt x="1090" y="531"/>
                    <a:pt x="1096" y="529"/>
                    <a:pt x="1096" y="526"/>
                  </a:cubicBezTo>
                  <a:cubicBezTo>
                    <a:pt x="1097" y="523"/>
                    <a:pt x="1103" y="522"/>
                    <a:pt x="1101" y="522"/>
                  </a:cubicBezTo>
                  <a:cubicBezTo>
                    <a:pt x="1099" y="521"/>
                    <a:pt x="1105" y="522"/>
                    <a:pt x="1111" y="520"/>
                  </a:cubicBezTo>
                  <a:cubicBezTo>
                    <a:pt x="1116" y="519"/>
                    <a:pt x="1107" y="519"/>
                    <a:pt x="1106" y="519"/>
                  </a:cubicBezTo>
                  <a:cubicBezTo>
                    <a:pt x="1106" y="519"/>
                    <a:pt x="1106" y="519"/>
                    <a:pt x="1106" y="519"/>
                  </a:cubicBezTo>
                  <a:cubicBezTo>
                    <a:pt x="1107" y="519"/>
                    <a:pt x="1105" y="519"/>
                    <a:pt x="1104" y="519"/>
                  </a:cubicBezTo>
                  <a:cubicBezTo>
                    <a:pt x="1103" y="519"/>
                    <a:pt x="1103" y="519"/>
                    <a:pt x="1103" y="519"/>
                  </a:cubicBezTo>
                  <a:cubicBezTo>
                    <a:pt x="1102" y="519"/>
                    <a:pt x="1101" y="519"/>
                    <a:pt x="1102" y="519"/>
                  </a:cubicBezTo>
                  <a:cubicBezTo>
                    <a:pt x="1102" y="519"/>
                    <a:pt x="1096" y="518"/>
                    <a:pt x="1093" y="516"/>
                  </a:cubicBezTo>
                  <a:cubicBezTo>
                    <a:pt x="1090" y="514"/>
                    <a:pt x="1114" y="517"/>
                    <a:pt x="1122" y="512"/>
                  </a:cubicBezTo>
                  <a:cubicBezTo>
                    <a:pt x="1122" y="512"/>
                    <a:pt x="1122" y="512"/>
                    <a:pt x="1123" y="512"/>
                  </a:cubicBezTo>
                  <a:cubicBezTo>
                    <a:pt x="1129" y="508"/>
                    <a:pt x="1137" y="506"/>
                    <a:pt x="1155" y="505"/>
                  </a:cubicBezTo>
                  <a:cubicBezTo>
                    <a:pt x="1162" y="504"/>
                    <a:pt x="1169" y="503"/>
                    <a:pt x="1174" y="502"/>
                  </a:cubicBezTo>
                  <a:cubicBezTo>
                    <a:pt x="1187" y="499"/>
                    <a:pt x="1176" y="495"/>
                    <a:pt x="1178" y="493"/>
                  </a:cubicBezTo>
                  <a:cubicBezTo>
                    <a:pt x="1179" y="493"/>
                    <a:pt x="1182" y="491"/>
                    <a:pt x="1179" y="490"/>
                  </a:cubicBezTo>
                  <a:cubicBezTo>
                    <a:pt x="1172" y="488"/>
                    <a:pt x="1162" y="488"/>
                    <a:pt x="1159" y="485"/>
                  </a:cubicBezTo>
                  <a:cubicBezTo>
                    <a:pt x="1156" y="483"/>
                    <a:pt x="1159" y="475"/>
                    <a:pt x="1162" y="473"/>
                  </a:cubicBezTo>
                  <a:cubicBezTo>
                    <a:pt x="1165" y="472"/>
                    <a:pt x="1169" y="471"/>
                    <a:pt x="1175" y="471"/>
                  </a:cubicBezTo>
                  <a:cubicBezTo>
                    <a:pt x="1185" y="471"/>
                    <a:pt x="1197" y="473"/>
                    <a:pt x="1207" y="476"/>
                  </a:cubicBezTo>
                  <a:cubicBezTo>
                    <a:pt x="1214" y="478"/>
                    <a:pt x="1220" y="479"/>
                    <a:pt x="1226" y="479"/>
                  </a:cubicBezTo>
                  <a:cubicBezTo>
                    <a:pt x="1231" y="479"/>
                    <a:pt x="1235" y="479"/>
                    <a:pt x="1238" y="477"/>
                  </a:cubicBezTo>
                  <a:cubicBezTo>
                    <a:pt x="1242" y="474"/>
                    <a:pt x="1248" y="472"/>
                    <a:pt x="1250" y="472"/>
                  </a:cubicBezTo>
                  <a:cubicBezTo>
                    <a:pt x="1251" y="472"/>
                    <a:pt x="1251" y="472"/>
                    <a:pt x="1249" y="473"/>
                  </a:cubicBezTo>
                  <a:cubicBezTo>
                    <a:pt x="1247" y="474"/>
                    <a:pt x="1246" y="475"/>
                    <a:pt x="1248" y="475"/>
                  </a:cubicBezTo>
                  <a:cubicBezTo>
                    <a:pt x="1250" y="475"/>
                    <a:pt x="1254" y="474"/>
                    <a:pt x="1260" y="472"/>
                  </a:cubicBezTo>
                  <a:cubicBezTo>
                    <a:pt x="1267" y="469"/>
                    <a:pt x="1270" y="465"/>
                    <a:pt x="1272" y="461"/>
                  </a:cubicBezTo>
                  <a:cubicBezTo>
                    <a:pt x="1274" y="457"/>
                    <a:pt x="1284" y="451"/>
                    <a:pt x="1298" y="449"/>
                  </a:cubicBezTo>
                  <a:cubicBezTo>
                    <a:pt x="1311" y="447"/>
                    <a:pt x="1322" y="444"/>
                    <a:pt x="1320" y="444"/>
                  </a:cubicBezTo>
                  <a:cubicBezTo>
                    <a:pt x="1319" y="444"/>
                    <a:pt x="1321" y="443"/>
                    <a:pt x="1325" y="443"/>
                  </a:cubicBezTo>
                  <a:cubicBezTo>
                    <a:pt x="1326" y="443"/>
                    <a:pt x="1327" y="443"/>
                    <a:pt x="1328" y="443"/>
                  </a:cubicBezTo>
                  <a:cubicBezTo>
                    <a:pt x="1329" y="443"/>
                    <a:pt x="1329" y="443"/>
                    <a:pt x="1328" y="443"/>
                  </a:cubicBezTo>
                  <a:cubicBezTo>
                    <a:pt x="1327" y="443"/>
                    <a:pt x="1327" y="443"/>
                    <a:pt x="1327" y="443"/>
                  </a:cubicBezTo>
                  <a:cubicBezTo>
                    <a:pt x="1328" y="443"/>
                    <a:pt x="1329" y="443"/>
                    <a:pt x="1331" y="443"/>
                  </a:cubicBezTo>
                  <a:cubicBezTo>
                    <a:pt x="1335" y="443"/>
                    <a:pt x="1355" y="444"/>
                    <a:pt x="1363" y="440"/>
                  </a:cubicBezTo>
                  <a:cubicBezTo>
                    <a:pt x="1375" y="434"/>
                    <a:pt x="1382" y="424"/>
                    <a:pt x="1384" y="416"/>
                  </a:cubicBezTo>
                  <a:cubicBezTo>
                    <a:pt x="1386" y="412"/>
                    <a:pt x="1384" y="408"/>
                    <a:pt x="1384" y="408"/>
                  </a:cubicBezTo>
                  <a:cubicBezTo>
                    <a:pt x="1384" y="408"/>
                    <a:pt x="1385" y="408"/>
                    <a:pt x="1385" y="408"/>
                  </a:cubicBezTo>
                  <a:cubicBezTo>
                    <a:pt x="1385" y="408"/>
                    <a:pt x="1385" y="408"/>
                    <a:pt x="1386" y="408"/>
                  </a:cubicBezTo>
                  <a:cubicBezTo>
                    <a:pt x="1386" y="408"/>
                    <a:pt x="1387" y="408"/>
                    <a:pt x="1387" y="408"/>
                  </a:cubicBezTo>
                  <a:cubicBezTo>
                    <a:pt x="1388" y="408"/>
                    <a:pt x="1388" y="408"/>
                    <a:pt x="1388" y="408"/>
                  </a:cubicBezTo>
                  <a:cubicBezTo>
                    <a:pt x="1389" y="408"/>
                    <a:pt x="1390" y="408"/>
                    <a:pt x="1391" y="408"/>
                  </a:cubicBezTo>
                  <a:cubicBezTo>
                    <a:pt x="1392" y="408"/>
                    <a:pt x="1392" y="408"/>
                    <a:pt x="1392" y="408"/>
                  </a:cubicBezTo>
                  <a:cubicBezTo>
                    <a:pt x="1393" y="408"/>
                    <a:pt x="1393" y="409"/>
                    <a:pt x="1392" y="409"/>
                  </a:cubicBezTo>
                  <a:cubicBezTo>
                    <a:pt x="1392" y="409"/>
                    <a:pt x="1392" y="409"/>
                    <a:pt x="1392" y="409"/>
                  </a:cubicBezTo>
                  <a:cubicBezTo>
                    <a:pt x="1392" y="409"/>
                    <a:pt x="1403" y="407"/>
                    <a:pt x="1413" y="404"/>
                  </a:cubicBezTo>
                  <a:cubicBezTo>
                    <a:pt x="1426" y="399"/>
                    <a:pt x="1438" y="394"/>
                    <a:pt x="1438" y="391"/>
                  </a:cubicBezTo>
                  <a:cubicBezTo>
                    <a:pt x="1429" y="382"/>
                    <a:pt x="1417" y="385"/>
                    <a:pt x="1397" y="380"/>
                  </a:cubicBezTo>
                  <a:cubicBezTo>
                    <a:pt x="1390" y="378"/>
                    <a:pt x="1382" y="377"/>
                    <a:pt x="1375" y="376"/>
                  </a:cubicBezTo>
                  <a:cubicBezTo>
                    <a:pt x="1360" y="375"/>
                    <a:pt x="1341" y="374"/>
                    <a:pt x="1332" y="374"/>
                  </a:cubicBezTo>
                  <a:cubicBezTo>
                    <a:pt x="1331" y="374"/>
                    <a:pt x="1331" y="374"/>
                    <a:pt x="1331" y="374"/>
                  </a:cubicBezTo>
                  <a:cubicBezTo>
                    <a:pt x="1327" y="374"/>
                    <a:pt x="1324" y="374"/>
                    <a:pt x="1322" y="375"/>
                  </a:cubicBezTo>
                  <a:cubicBezTo>
                    <a:pt x="1320" y="375"/>
                    <a:pt x="1318" y="375"/>
                    <a:pt x="1318" y="375"/>
                  </a:cubicBezTo>
                  <a:cubicBezTo>
                    <a:pt x="1318" y="375"/>
                    <a:pt x="1318" y="375"/>
                    <a:pt x="1318" y="375"/>
                  </a:cubicBezTo>
                  <a:cubicBezTo>
                    <a:pt x="1318" y="375"/>
                    <a:pt x="1317" y="375"/>
                    <a:pt x="1317" y="375"/>
                  </a:cubicBezTo>
                  <a:cubicBezTo>
                    <a:pt x="1317" y="375"/>
                    <a:pt x="1316" y="376"/>
                    <a:pt x="1315" y="376"/>
                  </a:cubicBezTo>
                  <a:cubicBezTo>
                    <a:pt x="1315" y="376"/>
                    <a:pt x="1315" y="376"/>
                    <a:pt x="1315" y="376"/>
                  </a:cubicBezTo>
                  <a:cubicBezTo>
                    <a:pt x="1314" y="376"/>
                    <a:pt x="1315" y="373"/>
                    <a:pt x="1301" y="370"/>
                  </a:cubicBezTo>
                  <a:cubicBezTo>
                    <a:pt x="1295" y="369"/>
                    <a:pt x="1288" y="369"/>
                    <a:pt x="1281" y="369"/>
                  </a:cubicBezTo>
                  <a:cubicBezTo>
                    <a:pt x="1274" y="369"/>
                    <a:pt x="1267" y="369"/>
                    <a:pt x="1262" y="370"/>
                  </a:cubicBezTo>
                  <a:cubicBezTo>
                    <a:pt x="1253" y="372"/>
                    <a:pt x="1250" y="374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50" y="375"/>
                    <a:pt x="1249" y="375"/>
                    <a:pt x="1249" y="375"/>
                  </a:cubicBezTo>
                  <a:cubicBezTo>
                    <a:pt x="1249" y="375"/>
                    <a:pt x="1250" y="375"/>
                    <a:pt x="1250" y="375"/>
                  </a:cubicBezTo>
                  <a:cubicBezTo>
                    <a:pt x="1250" y="375"/>
                    <a:pt x="1250" y="375"/>
                    <a:pt x="1250" y="375"/>
                  </a:cubicBezTo>
                  <a:cubicBezTo>
                    <a:pt x="1249" y="373"/>
                    <a:pt x="1247" y="372"/>
                    <a:pt x="1243" y="372"/>
                  </a:cubicBezTo>
                  <a:cubicBezTo>
                    <a:pt x="1239" y="372"/>
                    <a:pt x="1244" y="372"/>
                    <a:pt x="1253" y="371"/>
                  </a:cubicBezTo>
                  <a:cubicBezTo>
                    <a:pt x="1259" y="371"/>
                    <a:pt x="1264" y="370"/>
                    <a:pt x="1263" y="368"/>
                  </a:cubicBezTo>
                  <a:cubicBezTo>
                    <a:pt x="1263" y="367"/>
                    <a:pt x="1257" y="366"/>
                    <a:pt x="1251" y="366"/>
                  </a:cubicBezTo>
                  <a:cubicBezTo>
                    <a:pt x="1251" y="366"/>
                    <a:pt x="1251" y="366"/>
                    <a:pt x="1251" y="366"/>
                  </a:cubicBezTo>
                  <a:cubicBezTo>
                    <a:pt x="1242" y="367"/>
                    <a:pt x="1237" y="368"/>
                    <a:pt x="1236" y="368"/>
                  </a:cubicBezTo>
                  <a:cubicBezTo>
                    <a:pt x="1234" y="369"/>
                    <a:pt x="1232" y="369"/>
                    <a:pt x="1229" y="370"/>
                  </a:cubicBezTo>
                  <a:cubicBezTo>
                    <a:pt x="1228" y="370"/>
                    <a:pt x="1227" y="370"/>
                    <a:pt x="1226" y="370"/>
                  </a:cubicBezTo>
                  <a:cubicBezTo>
                    <a:pt x="1225" y="370"/>
                    <a:pt x="1224" y="370"/>
                    <a:pt x="1225" y="370"/>
                  </a:cubicBezTo>
                  <a:cubicBezTo>
                    <a:pt x="1225" y="369"/>
                    <a:pt x="1226" y="369"/>
                    <a:pt x="1225" y="369"/>
                  </a:cubicBezTo>
                  <a:cubicBezTo>
                    <a:pt x="1225" y="369"/>
                    <a:pt x="1224" y="369"/>
                    <a:pt x="1223" y="370"/>
                  </a:cubicBezTo>
                  <a:cubicBezTo>
                    <a:pt x="1222" y="370"/>
                    <a:pt x="1222" y="370"/>
                    <a:pt x="1222" y="370"/>
                  </a:cubicBezTo>
                  <a:cubicBezTo>
                    <a:pt x="1221" y="370"/>
                    <a:pt x="1224" y="368"/>
                    <a:pt x="1232" y="366"/>
                  </a:cubicBezTo>
                  <a:cubicBezTo>
                    <a:pt x="1238" y="364"/>
                    <a:pt x="1244" y="363"/>
                    <a:pt x="1244" y="361"/>
                  </a:cubicBezTo>
                  <a:cubicBezTo>
                    <a:pt x="1244" y="361"/>
                    <a:pt x="1243" y="360"/>
                    <a:pt x="1241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40" y="359"/>
                    <a:pt x="1240" y="359"/>
                    <a:pt x="1240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9"/>
                    <a:pt x="1239" y="359"/>
                    <a:pt x="1239" y="359"/>
                  </a:cubicBezTo>
                  <a:cubicBezTo>
                    <a:pt x="1239" y="358"/>
                    <a:pt x="1239" y="358"/>
                    <a:pt x="1238" y="358"/>
                  </a:cubicBezTo>
                  <a:cubicBezTo>
                    <a:pt x="1238" y="358"/>
                    <a:pt x="1239" y="358"/>
                    <a:pt x="1239" y="358"/>
                  </a:cubicBezTo>
                  <a:cubicBezTo>
                    <a:pt x="1238" y="357"/>
                    <a:pt x="1236" y="357"/>
                    <a:pt x="1235" y="356"/>
                  </a:cubicBezTo>
                  <a:cubicBezTo>
                    <a:pt x="1230" y="354"/>
                    <a:pt x="1226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4" y="352"/>
                    <a:pt x="1224" y="352"/>
                    <a:pt x="1224" y="352"/>
                  </a:cubicBezTo>
                  <a:cubicBezTo>
                    <a:pt x="1222" y="352"/>
                    <a:pt x="1220" y="350"/>
                    <a:pt x="1211" y="348"/>
                  </a:cubicBezTo>
                  <a:cubicBezTo>
                    <a:pt x="1201" y="347"/>
                    <a:pt x="1186" y="345"/>
                    <a:pt x="1175" y="345"/>
                  </a:cubicBezTo>
                  <a:cubicBezTo>
                    <a:pt x="1175" y="345"/>
                    <a:pt x="1175" y="345"/>
                    <a:pt x="1174" y="345"/>
                  </a:cubicBezTo>
                  <a:cubicBezTo>
                    <a:pt x="1174" y="345"/>
                    <a:pt x="1173" y="345"/>
                    <a:pt x="1173" y="345"/>
                  </a:cubicBezTo>
                  <a:cubicBezTo>
                    <a:pt x="1162" y="345"/>
                    <a:pt x="1154" y="345"/>
                    <a:pt x="1148" y="344"/>
                  </a:cubicBezTo>
                  <a:cubicBezTo>
                    <a:pt x="1141" y="343"/>
                    <a:pt x="1137" y="340"/>
                    <a:pt x="1123" y="338"/>
                  </a:cubicBezTo>
                  <a:cubicBezTo>
                    <a:pt x="1109" y="336"/>
                    <a:pt x="1108" y="335"/>
                    <a:pt x="1101" y="334"/>
                  </a:cubicBezTo>
                  <a:cubicBezTo>
                    <a:pt x="1094" y="332"/>
                    <a:pt x="1084" y="332"/>
                    <a:pt x="1083" y="332"/>
                  </a:cubicBezTo>
                  <a:cubicBezTo>
                    <a:pt x="1081" y="331"/>
                    <a:pt x="1082" y="330"/>
                    <a:pt x="1086" y="330"/>
                  </a:cubicBezTo>
                  <a:cubicBezTo>
                    <a:pt x="1088" y="330"/>
                    <a:pt x="1087" y="330"/>
                    <a:pt x="1084" y="330"/>
                  </a:cubicBezTo>
                  <a:cubicBezTo>
                    <a:pt x="1081" y="330"/>
                    <a:pt x="1078" y="330"/>
                    <a:pt x="1075" y="330"/>
                  </a:cubicBezTo>
                  <a:cubicBezTo>
                    <a:pt x="1069" y="330"/>
                    <a:pt x="1063" y="331"/>
                    <a:pt x="1057" y="331"/>
                  </a:cubicBezTo>
                  <a:cubicBezTo>
                    <a:pt x="1055" y="331"/>
                    <a:pt x="1054" y="331"/>
                    <a:pt x="1052" y="331"/>
                  </a:cubicBezTo>
                  <a:cubicBezTo>
                    <a:pt x="1047" y="331"/>
                    <a:pt x="1043" y="331"/>
                    <a:pt x="1038" y="331"/>
                  </a:cubicBezTo>
                  <a:cubicBezTo>
                    <a:pt x="1028" y="331"/>
                    <a:pt x="1011" y="329"/>
                    <a:pt x="999" y="327"/>
                  </a:cubicBezTo>
                  <a:cubicBezTo>
                    <a:pt x="996" y="327"/>
                    <a:pt x="993" y="326"/>
                    <a:pt x="992" y="326"/>
                  </a:cubicBezTo>
                  <a:cubicBezTo>
                    <a:pt x="989" y="326"/>
                    <a:pt x="989" y="327"/>
                    <a:pt x="986" y="327"/>
                  </a:cubicBezTo>
                  <a:cubicBezTo>
                    <a:pt x="982" y="328"/>
                    <a:pt x="978" y="329"/>
                    <a:pt x="976" y="331"/>
                  </a:cubicBezTo>
                  <a:cubicBezTo>
                    <a:pt x="975" y="332"/>
                    <a:pt x="970" y="334"/>
                    <a:pt x="967" y="334"/>
                  </a:cubicBezTo>
                  <a:cubicBezTo>
                    <a:pt x="966" y="334"/>
                    <a:pt x="965" y="333"/>
                    <a:pt x="966" y="333"/>
                  </a:cubicBezTo>
                  <a:cubicBezTo>
                    <a:pt x="966" y="331"/>
                    <a:pt x="968" y="329"/>
                    <a:pt x="969" y="328"/>
                  </a:cubicBezTo>
                  <a:cubicBezTo>
                    <a:pt x="970" y="326"/>
                    <a:pt x="980" y="324"/>
                    <a:pt x="971" y="324"/>
                  </a:cubicBezTo>
                  <a:cubicBezTo>
                    <a:pt x="970" y="324"/>
                    <a:pt x="968" y="324"/>
                    <a:pt x="966" y="325"/>
                  </a:cubicBezTo>
                  <a:cubicBezTo>
                    <a:pt x="962" y="325"/>
                    <a:pt x="955" y="325"/>
                    <a:pt x="949" y="327"/>
                  </a:cubicBezTo>
                  <a:cubicBezTo>
                    <a:pt x="941" y="328"/>
                    <a:pt x="936" y="329"/>
                    <a:pt x="935" y="329"/>
                  </a:cubicBezTo>
                  <a:cubicBezTo>
                    <a:pt x="934" y="329"/>
                    <a:pt x="934" y="329"/>
                    <a:pt x="934" y="329"/>
                  </a:cubicBezTo>
                  <a:cubicBezTo>
                    <a:pt x="934" y="329"/>
                    <a:pt x="934" y="329"/>
                    <a:pt x="933" y="329"/>
                  </a:cubicBezTo>
                  <a:cubicBezTo>
                    <a:pt x="929" y="329"/>
                    <a:pt x="923" y="329"/>
                    <a:pt x="917" y="332"/>
                  </a:cubicBezTo>
                  <a:cubicBezTo>
                    <a:pt x="910" y="335"/>
                    <a:pt x="902" y="337"/>
                    <a:pt x="902" y="338"/>
                  </a:cubicBezTo>
                  <a:cubicBezTo>
                    <a:pt x="902" y="338"/>
                    <a:pt x="902" y="338"/>
                    <a:pt x="902" y="338"/>
                  </a:cubicBezTo>
                  <a:cubicBezTo>
                    <a:pt x="901" y="338"/>
                    <a:pt x="898" y="337"/>
                    <a:pt x="891" y="336"/>
                  </a:cubicBezTo>
                  <a:cubicBezTo>
                    <a:pt x="887" y="335"/>
                    <a:pt x="882" y="334"/>
                    <a:pt x="875" y="334"/>
                  </a:cubicBezTo>
                  <a:cubicBezTo>
                    <a:pt x="875" y="334"/>
                    <a:pt x="874" y="334"/>
                    <a:pt x="873" y="334"/>
                  </a:cubicBezTo>
                  <a:cubicBezTo>
                    <a:pt x="867" y="334"/>
                    <a:pt x="862" y="335"/>
                    <a:pt x="857" y="335"/>
                  </a:cubicBezTo>
                  <a:cubicBezTo>
                    <a:pt x="854" y="335"/>
                    <a:pt x="851" y="335"/>
                    <a:pt x="848" y="335"/>
                  </a:cubicBezTo>
                  <a:cubicBezTo>
                    <a:pt x="846" y="335"/>
                    <a:pt x="843" y="335"/>
                    <a:pt x="842" y="335"/>
                  </a:cubicBezTo>
                  <a:cubicBezTo>
                    <a:pt x="840" y="335"/>
                    <a:pt x="839" y="335"/>
                    <a:pt x="839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8" y="335"/>
                    <a:pt x="838" y="335"/>
                  </a:cubicBezTo>
                  <a:cubicBezTo>
                    <a:pt x="838" y="335"/>
                    <a:pt x="833" y="334"/>
                    <a:pt x="827" y="333"/>
                  </a:cubicBezTo>
                  <a:cubicBezTo>
                    <a:pt x="821" y="331"/>
                    <a:pt x="815" y="329"/>
                    <a:pt x="815" y="328"/>
                  </a:cubicBezTo>
                  <a:cubicBezTo>
                    <a:pt x="816" y="327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6" y="326"/>
                    <a:pt x="816" y="326"/>
                    <a:pt x="816" y="326"/>
                  </a:cubicBezTo>
                  <a:cubicBezTo>
                    <a:pt x="815" y="326"/>
                    <a:pt x="815" y="326"/>
                    <a:pt x="816" y="325"/>
                  </a:cubicBezTo>
                  <a:cubicBezTo>
                    <a:pt x="816" y="324"/>
                    <a:pt x="817" y="324"/>
                    <a:pt x="817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18" y="324"/>
                    <a:pt x="818" y="324"/>
                  </a:cubicBezTo>
                  <a:cubicBezTo>
                    <a:pt x="818" y="324"/>
                    <a:pt x="820" y="322"/>
                    <a:pt x="823" y="319"/>
                  </a:cubicBezTo>
                  <a:cubicBezTo>
                    <a:pt x="827" y="316"/>
                    <a:pt x="818" y="314"/>
                    <a:pt x="815" y="314"/>
                  </a:cubicBezTo>
                  <a:cubicBezTo>
                    <a:pt x="815" y="314"/>
                    <a:pt x="815" y="314"/>
                    <a:pt x="815" y="314"/>
                  </a:cubicBezTo>
                  <a:cubicBezTo>
                    <a:pt x="814" y="314"/>
                    <a:pt x="814" y="314"/>
                    <a:pt x="813" y="314"/>
                  </a:cubicBezTo>
                  <a:cubicBezTo>
                    <a:pt x="812" y="314"/>
                    <a:pt x="812" y="313"/>
                    <a:pt x="814" y="313"/>
                  </a:cubicBezTo>
                  <a:cubicBezTo>
                    <a:pt x="816" y="313"/>
                    <a:pt x="811" y="313"/>
                    <a:pt x="803" y="312"/>
                  </a:cubicBezTo>
                  <a:cubicBezTo>
                    <a:pt x="800" y="312"/>
                    <a:pt x="796" y="312"/>
                    <a:pt x="792" y="312"/>
                  </a:cubicBezTo>
                  <a:cubicBezTo>
                    <a:pt x="785" y="312"/>
                    <a:pt x="777" y="312"/>
                    <a:pt x="771" y="312"/>
                  </a:cubicBezTo>
                  <a:cubicBezTo>
                    <a:pt x="771" y="312"/>
                    <a:pt x="770" y="312"/>
                    <a:pt x="770" y="312"/>
                  </a:cubicBezTo>
                  <a:cubicBezTo>
                    <a:pt x="761" y="312"/>
                    <a:pt x="760" y="310"/>
                    <a:pt x="762" y="308"/>
                  </a:cubicBezTo>
                  <a:cubicBezTo>
                    <a:pt x="764" y="305"/>
                    <a:pt x="761" y="303"/>
                    <a:pt x="763" y="303"/>
                  </a:cubicBezTo>
                  <a:cubicBezTo>
                    <a:pt x="764" y="302"/>
                    <a:pt x="764" y="302"/>
                    <a:pt x="765" y="302"/>
                  </a:cubicBezTo>
                  <a:cubicBezTo>
                    <a:pt x="765" y="302"/>
                    <a:pt x="766" y="303"/>
                    <a:pt x="766" y="303"/>
                  </a:cubicBezTo>
                  <a:cubicBezTo>
                    <a:pt x="767" y="303"/>
                    <a:pt x="767" y="303"/>
                    <a:pt x="768" y="303"/>
                  </a:cubicBezTo>
                  <a:cubicBezTo>
                    <a:pt x="769" y="303"/>
                    <a:pt x="771" y="303"/>
                    <a:pt x="772" y="302"/>
                  </a:cubicBezTo>
                  <a:cubicBezTo>
                    <a:pt x="774" y="301"/>
                    <a:pt x="774" y="300"/>
                    <a:pt x="773" y="300"/>
                  </a:cubicBezTo>
                  <a:cubicBezTo>
                    <a:pt x="773" y="300"/>
                    <a:pt x="773" y="300"/>
                    <a:pt x="773" y="300"/>
                  </a:cubicBezTo>
                  <a:cubicBezTo>
                    <a:pt x="773" y="301"/>
                    <a:pt x="773" y="301"/>
                    <a:pt x="773" y="301"/>
                  </a:cubicBezTo>
                  <a:cubicBezTo>
                    <a:pt x="772" y="301"/>
                    <a:pt x="776" y="298"/>
                    <a:pt x="781" y="295"/>
                  </a:cubicBezTo>
                  <a:cubicBezTo>
                    <a:pt x="785" y="293"/>
                    <a:pt x="786" y="292"/>
                    <a:pt x="772" y="292"/>
                  </a:cubicBezTo>
                  <a:cubicBezTo>
                    <a:pt x="772" y="292"/>
                    <a:pt x="771" y="292"/>
                    <a:pt x="770" y="292"/>
                  </a:cubicBezTo>
                  <a:cubicBezTo>
                    <a:pt x="761" y="292"/>
                    <a:pt x="743" y="293"/>
                    <a:pt x="739" y="294"/>
                  </a:cubicBezTo>
                  <a:cubicBezTo>
                    <a:pt x="735" y="296"/>
                    <a:pt x="735" y="297"/>
                    <a:pt x="733" y="298"/>
                  </a:cubicBezTo>
                  <a:cubicBezTo>
                    <a:pt x="731" y="300"/>
                    <a:pt x="725" y="301"/>
                    <a:pt x="724" y="302"/>
                  </a:cubicBezTo>
                  <a:cubicBezTo>
                    <a:pt x="724" y="302"/>
                    <a:pt x="724" y="302"/>
                    <a:pt x="724" y="302"/>
                  </a:cubicBezTo>
                  <a:cubicBezTo>
                    <a:pt x="725" y="302"/>
                    <a:pt x="724" y="302"/>
                    <a:pt x="723" y="303"/>
                  </a:cubicBezTo>
                  <a:cubicBezTo>
                    <a:pt x="721" y="303"/>
                    <a:pt x="720" y="303"/>
                    <a:pt x="719" y="303"/>
                  </a:cubicBezTo>
                  <a:cubicBezTo>
                    <a:pt x="719" y="303"/>
                    <a:pt x="718" y="303"/>
                    <a:pt x="718" y="303"/>
                  </a:cubicBezTo>
                  <a:cubicBezTo>
                    <a:pt x="717" y="303"/>
                    <a:pt x="716" y="303"/>
                    <a:pt x="717" y="303"/>
                  </a:cubicBezTo>
                  <a:cubicBezTo>
                    <a:pt x="717" y="303"/>
                    <a:pt x="716" y="302"/>
                    <a:pt x="713" y="302"/>
                  </a:cubicBezTo>
                  <a:cubicBezTo>
                    <a:pt x="709" y="302"/>
                    <a:pt x="703" y="303"/>
                    <a:pt x="696" y="303"/>
                  </a:cubicBezTo>
                  <a:cubicBezTo>
                    <a:pt x="694" y="303"/>
                    <a:pt x="692" y="303"/>
                    <a:pt x="689" y="303"/>
                  </a:cubicBezTo>
                  <a:cubicBezTo>
                    <a:pt x="685" y="303"/>
                    <a:pt x="681" y="303"/>
                    <a:pt x="675" y="302"/>
                  </a:cubicBezTo>
                  <a:cubicBezTo>
                    <a:pt x="668" y="301"/>
                    <a:pt x="661" y="299"/>
                    <a:pt x="656" y="297"/>
                  </a:cubicBezTo>
                  <a:cubicBezTo>
                    <a:pt x="649" y="294"/>
                    <a:pt x="647" y="291"/>
                    <a:pt x="648" y="291"/>
                  </a:cubicBezTo>
                  <a:cubicBezTo>
                    <a:pt x="648" y="291"/>
                    <a:pt x="648" y="291"/>
                    <a:pt x="648" y="292"/>
                  </a:cubicBezTo>
                  <a:cubicBezTo>
                    <a:pt x="648" y="292"/>
                    <a:pt x="648" y="292"/>
                    <a:pt x="648" y="292"/>
                  </a:cubicBezTo>
                  <a:cubicBezTo>
                    <a:pt x="649" y="292"/>
                    <a:pt x="646" y="289"/>
                    <a:pt x="648" y="285"/>
                  </a:cubicBezTo>
                  <a:cubicBezTo>
                    <a:pt x="649" y="281"/>
                    <a:pt x="653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4" y="278"/>
                    <a:pt x="654" y="278"/>
                    <a:pt x="654" y="278"/>
                  </a:cubicBezTo>
                  <a:cubicBezTo>
                    <a:pt x="655" y="278"/>
                    <a:pt x="656" y="277"/>
                    <a:pt x="657" y="277"/>
                  </a:cubicBezTo>
                  <a:cubicBezTo>
                    <a:pt x="658" y="276"/>
                    <a:pt x="658" y="275"/>
                    <a:pt x="658" y="275"/>
                  </a:cubicBezTo>
                  <a:cubicBezTo>
                    <a:pt x="658" y="275"/>
                    <a:pt x="658" y="276"/>
                    <a:pt x="658" y="276"/>
                  </a:cubicBezTo>
                  <a:cubicBezTo>
                    <a:pt x="657" y="276"/>
                    <a:pt x="657" y="276"/>
                    <a:pt x="657" y="276"/>
                  </a:cubicBezTo>
                  <a:cubicBezTo>
                    <a:pt x="656" y="276"/>
                    <a:pt x="657" y="273"/>
                    <a:pt x="661" y="270"/>
                  </a:cubicBezTo>
                  <a:cubicBezTo>
                    <a:pt x="666" y="266"/>
                    <a:pt x="682" y="266"/>
                    <a:pt x="688" y="264"/>
                  </a:cubicBezTo>
                  <a:cubicBezTo>
                    <a:pt x="694" y="263"/>
                    <a:pt x="693" y="261"/>
                    <a:pt x="695" y="261"/>
                  </a:cubicBezTo>
                  <a:cubicBezTo>
                    <a:pt x="696" y="261"/>
                    <a:pt x="696" y="261"/>
                    <a:pt x="696" y="261"/>
                  </a:cubicBezTo>
                  <a:cubicBezTo>
                    <a:pt x="697" y="261"/>
                    <a:pt x="697" y="261"/>
                    <a:pt x="696" y="261"/>
                  </a:cubicBezTo>
                  <a:cubicBezTo>
                    <a:pt x="696" y="262"/>
                    <a:pt x="697" y="262"/>
                    <a:pt x="698" y="262"/>
                  </a:cubicBezTo>
                  <a:cubicBezTo>
                    <a:pt x="699" y="262"/>
                    <a:pt x="701" y="262"/>
                    <a:pt x="704" y="262"/>
                  </a:cubicBezTo>
                  <a:cubicBezTo>
                    <a:pt x="706" y="261"/>
                    <a:pt x="709" y="261"/>
                    <a:pt x="712" y="261"/>
                  </a:cubicBezTo>
                  <a:cubicBezTo>
                    <a:pt x="712" y="261"/>
                    <a:pt x="712" y="261"/>
                    <a:pt x="713" y="261"/>
                  </a:cubicBezTo>
                  <a:cubicBezTo>
                    <a:pt x="718" y="261"/>
                    <a:pt x="724" y="262"/>
                    <a:pt x="729" y="262"/>
                  </a:cubicBezTo>
                  <a:cubicBezTo>
                    <a:pt x="730" y="262"/>
                    <a:pt x="730" y="262"/>
                    <a:pt x="730" y="262"/>
                  </a:cubicBezTo>
                  <a:cubicBezTo>
                    <a:pt x="731" y="262"/>
                    <a:pt x="731" y="262"/>
                    <a:pt x="732" y="262"/>
                  </a:cubicBezTo>
                  <a:cubicBezTo>
                    <a:pt x="733" y="262"/>
                    <a:pt x="734" y="262"/>
                    <a:pt x="734" y="262"/>
                  </a:cubicBezTo>
                  <a:cubicBezTo>
                    <a:pt x="735" y="262"/>
                    <a:pt x="735" y="262"/>
                    <a:pt x="736" y="262"/>
                  </a:cubicBezTo>
                  <a:cubicBezTo>
                    <a:pt x="739" y="262"/>
                    <a:pt x="741" y="264"/>
                    <a:pt x="745" y="264"/>
                  </a:cubicBezTo>
                  <a:cubicBezTo>
                    <a:pt x="746" y="264"/>
                    <a:pt x="747" y="264"/>
                    <a:pt x="747" y="264"/>
                  </a:cubicBezTo>
                  <a:cubicBezTo>
                    <a:pt x="751" y="264"/>
                    <a:pt x="753" y="264"/>
                    <a:pt x="753" y="263"/>
                  </a:cubicBezTo>
                  <a:cubicBezTo>
                    <a:pt x="753" y="263"/>
                    <a:pt x="754" y="263"/>
                    <a:pt x="755" y="263"/>
                  </a:cubicBezTo>
                  <a:cubicBezTo>
                    <a:pt x="756" y="263"/>
                    <a:pt x="757" y="263"/>
                    <a:pt x="759" y="263"/>
                  </a:cubicBezTo>
                  <a:cubicBezTo>
                    <a:pt x="761" y="264"/>
                    <a:pt x="763" y="264"/>
                    <a:pt x="764" y="264"/>
                  </a:cubicBezTo>
                  <a:cubicBezTo>
                    <a:pt x="764" y="264"/>
                    <a:pt x="764" y="264"/>
                    <a:pt x="764" y="264"/>
                  </a:cubicBezTo>
                  <a:cubicBezTo>
                    <a:pt x="765" y="264"/>
                    <a:pt x="765" y="263"/>
                    <a:pt x="763" y="263"/>
                  </a:cubicBezTo>
                  <a:cubicBezTo>
                    <a:pt x="762" y="262"/>
                    <a:pt x="762" y="261"/>
                    <a:pt x="760" y="261"/>
                  </a:cubicBezTo>
                  <a:cubicBezTo>
                    <a:pt x="760" y="261"/>
                    <a:pt x="760" y="261"/>
                    <a:pt x="760" y="261"/>
                  </a:cubicBezTo>
                  <a:cubicBezTo>
                    <a:pt x="760" y="261"/>
                    <a:pt x="759" y="261"/>
                    <a:pt x="759" y="261"/>
                  </a:cubicBezTo>
                  <a:cubicBezTo>
                    <a:pt x="758" y="261"/>
                    <a:pt x="761" y="260"/>
                    <a:pt x="769" y="259"/>
                  </a:cubicBezTo>
                  <a:cubicBezTo>
                    <a:pt x="772" y="259"/>
                    <a:pt x="775" y="259"/>
                    <a:pt x="779" y="259"/>
                  </a:cubicBezTo>
                  <a:cubicBezTo>
                    <a:pt x="784" y="259"/>
                    <a:pt x="789" y="259"/>
                    <a:pt x="793" y="259"/>
                  </a:cubicBezTo>
                  <a:cubicBezTo>
                    <a:pt x="794" y="259"/>
                    <a:pt x="795" y="259"/>
                    <a:pt x="797" y="259"/>
                  </a:cubicBezTo>
                  <a:cubicBezTo>
                    <a:pt x="799" y="259"/>
                    <a:pt x="801" y="259"/>
                    <a:pt x="802" y="259"/>
                  </a:cubicBezTo>
                  <a:cubicBezTo>
                    <a:pt x="802" y="259"/>
                    <a:pt x="803" y="259"/>
                    <a:pt x="805" y="259"/>
                  </a:cubicBezTo>
                  <a:cubicBezTo>
                    <a:pt x="808" y="259"/>
                    <a:pt x="809" y="260"/>
                    <a:pt x="809" y="260"/>
                  </a:cubicBezTo>
                  <a:cubicBezTo>
                    <a:pt x="809" y="260"/>
                    <a:pt x="809" y="260"/>
                    <a:pt x="809" y="260"/>
                  </a:cubicBezTo>
                  <a:cubicBezTo>
                    <a:pt x="809" y="259"/>
                    <a:pt x="809" y="259"/>
                    <a:pt x="810" y="259"/>
                  </a:cubicBezTo>
                  <a:cubicBezTo>
                    <a:pt x="810" y="259"/>
                    <a:pt x="811" y="259"/>
                    <a:pt x="811" y="260"/>
                  </a:cubicBezTo>
                  <a:cubicBezTo>
                    <a:pt x="812" y="260"/>
                    <a:pt x="813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2" y="260"/>
                    <a:pt x="812" y="260"/>
                    <a:pt x="812" y="260"/>
                  </a:cubicBezTo>
                  <a:cubicBezTo>
                    <a:pt x="811" y="260"/>
                    <a:pt x="812" y="260"/>
                    <a:pt x="813" y="261"/>
                  </a:cubicBezTo>
                  <a:cubicBezTo>
                    <a:pt x="815" y="261"/>
                    <a:pt x="814" y="261"/>
                    <a:pt x="815" y="261"/>
                  </a:cubicBezTo>
                  <a:cubicBezTo>
                    <a:pt x="815" y="261"/>
                    <a:pt x="815" y="261"/>
                    <a:pt x="815" y="261"/>
                  </a:cubicBezTo>
                  <a:cubicBezTo>
                    <a:pt x="815" y="261"/>
                    <a:pt x="817" y="261"/>
                    <a:pt x="819" y="261"/>
                  </a:cubicBezTo>
                  <a:cubicBezTo>
                    <a:pt x="821" y="261"/>
                    <a:pt x="824" y="261"/>
                    <a:pt x="827" y="261"/>
                  </a:cubicBezTo>
                  <a:cubicBezTo>
                    <a:pt x="831" y="261"/>
                    <a:pt x="836" y="261"/>
                    <a:pt x="839" y="262"/>
                  </a:cubicBezTo>
                  <a:cubicBezTo>
                    <a:pt x="848" y="266"/>
                    <a:pt x="844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5" y="269"/>
                    <a:pt x="845" y="269"/>
                    <a:pt x="845" y="269"/>
                  </a:cubicBezTo>
                  <a:cubicBezTo>
                    <a:pt x="846" y="269"/>
                    <a:pt x="847" y="270"/>
                    <a:pt x="847" y="271"/>
                  </a:cubicBezTo>
                  <a:cubicBezTo>
                    <a:pt x="848" y="272"/>
                    <a:pt x="850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1" y="272"/>
                    <a:pt x="851" y="272"/>
                    <a:pt x="851" y="272"/>
                  </a:cubicBezTo>
                  <a:cubicBezTo>
                    <a:pt x="852" y="272"/>
                    <a:pt x="849" y="276"/>
                    <a:pt x="859" y="278"/>
                  </a:cubicBezTo>
                  <a:cubicBezTo>
                    <a:pt x="861" y="278"/>
                    <a:pt x="863" y="278"/>
                    <a:pt x="864" y="278"/>
                  </a:cubicBezTo>
                  <a:cubicBezTo>
                    <a:pt x="868" y="278"/>
                    <a:pt x="872" y="277"/>
                    <a:pt x="875" y="275"/>
                  </a:cubicBezTo>
                  <a:cubicBezTo>
                    <a:pt x="880" y="270"/>
                    <a:pt x="866" y="265"/>
                    <a:pt x="866" y="260"/>
                  </a:cubicBezTo>
                  <a:cubicBezTo>
                    <a:pt x="867" y="254"/>
                    <a:pt x="887" y="249"/>
                    <a:pt x="909" y="245"/>
                  </a:cubicBezTo>
                  <a:cubicBezTo>
                    <a:pt x="924" y="243"/>
                    <a:pt x="938" y="242"/>
                    <a:pt x="938" y="242"/>
                  </a:cubicBezTo>
                  <a:cubicBezTo>
                    <a:pt x="937" y="242"/>
                    <a:pt x="936" y="242"/>
                    <a:pt x="934" y="242"/>
                  </a:cubicBezTo>
                  <a:cubicBezTo>
                    <a:pt x="933" y="242"/>
                    <a:pt x="933" y="242"/>
                    <a:pt x="933" y="242"/>
                  </a:cubicBezTo>
                  <a:cubicBezTo>
                    <a:pt x="931" y="242"/>
                    <a:pt x="931" y="242"/>
                    <a:pt x="933" y="242"/>
                  </a:cubicBezTo>
                  <a:cubicBezTo>
                    <a:pt x="935" y="241"/>
                    <a:pt x="935" y="241"/>
                    <a:pt x="933" y="241"/>
                  </a:cubicBezTo>
                  <a:cubicBezTo>
                    <a:pt x="933" y="241"/>
                    <a:pt x="933" y="240"/>
                    <a:pt x="933" y="240"/>
                  </a:cubicBezTo>
                  <a:cubicBezTo>
                    <a:pt x="933" y="240"/>
                    <a:pt x="933" y="241"/>
                    <a:pt x="934" y="241"/>
                  </a:cubicBezTo>
                  <a:cubicBezTo>
                    <a:pt x="934" y="241"/>
                    <a:pt x="934" y="241"/>
                    <a:pt x="935" y="241"/>
                  </a:cubicBezTo>
                  <a:cubicBezTo>
                    <a:pt x="936" y="241"/>
                    <a:pt x="938" y="240"/>
                    <a:pt x="940" y="240"/>
                  </a:cubicBezTo>
                  <a:cubicBezTo>
                    <a:pt x="945" y="239"/>
                    <a:pt x="945" y="238"/>
                    <a:pt x="945" y="238"/>
                  </a:cubicBezTo>
                  <a:cubicBezTo>
                    <a:pt x="944" y="238"/>
                    <a:pt x="944" y="238"/>
                    <a:pt x="944" y="238"/>
                  </a:cubicBezTo>
                  <a:cubicBezTo>
                    <a:pt x="944" y="239"/>
                    <a:pt x="944" y="239"/>
                    <a:pt x="944" y="239"/>
                  </a:cubicBezTo>
                  <a:cubicBezTo>
                    <a:pt x="943" y="239"/>
                    <a:pt x="942" y="238"/>
                    <a:pt x="939" y="238"/>
                  </a:cubicBezTo>
                  <a:cubicBezTo>
                    <a:pt x="936" y="238"/>
                    <a:pt x="934" y="238"/>
                    <a:pt x="934" y="238"/>
                  </a:cubicBezTo>
                  <a:cubicBezTo>
                    <a:pt x="934" y="237"/>
                    <a:pt x="947" y="237"/>
                    <a:pt x="945" y="235"/>
                  </a:cubicBezTo>
                  <a:cubicBezTo>
                    <a:pt x="944" y="234"/>
                    <a:pt x="941" y="233"/>
                    <a:pt x="939" y="233"/>
                  </a:cubicBezTo>
                  <a:cubicBezTo>
                    <a:pt x="939" y="233"/>
                    <a:pt x="939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8" y="233"/>
                    <a:pt x="938" y="233"/>
                  </a:cubicBezTo>
                  <a:cubicBezTo>
                    <a:pt x="938" y="233"/>
                    <a:pt x="939" y="233"/>
                    <a:pt x="939" y="233"/>
                  </a:cubicBezTo>
                  <a:cubicBezTo>
                    <a:pt x="940" y="233"/>
                    <a:pt x="940" y="233"/>
                    <a:pt x="941" y="233"/>
                  </a:cubicBezTo>
                  <a:cubicBezTo>
                    <a:pt x="942" y="233"/>
                    <a:pt x="943" y="233"/>
                    <a:pt x="942" y="233"/>
                  </a:cubicBezTo>
                  <a:cubicBezTo>
                    <a:pt x="942" y="232"/>
                    <a:pt x="944" y="232"/>
                    <a:pt x="942" y="231"/>
                  </a:cubicBezTo>
                  <a:cubicBezTo>
                    <a:pt x="941" y="231"/>
                    <a:pt x="940" y="230"/>
                    <a:pt x="941" y="230"/>
                  </a:cubicBezTo>
                  <a:cubicBezTo>
                    <a:pt x="941" y="230"/>
                    <a:pt x="941" y="230"/>
                    <a:pt x="941" y="231"/>
                  </a:cubicBezTo>
                  <a:cubicBezTo>
                    <a:pt x="941" y="231"/>
                    <a:pt x="941" y="231"/>
                    <a:pt x="941" y="231"/>
                  </a:cubicBezTo>
                  <a:cubicBezTo>
                    <a:pt x="942" y="231"/>
                    <a:pt x="941" y="230"/>
                    <a:pt x="939" y="228"/>
                  </a:cubicBezTo>
                  <a:cubicBezTo>
                    <a:pt x="937" y="228"/>
                    <a:pt x="936" y="227"/>
                    <a:pt x="936" y="227"/>
                  </a:cubicBezTo>
                  <a:cubicBezTo>
                    <a:pt x="936" y="227"/>
                    <a:pt x="937" y="227"/>
                    <a:pt x="938" y="228"/>
                  </a:cubicBezTo>
                  <a:cubicBezTo>
                    <a:pt x="938" y="228"/>
                    <a:pt x="939" y="228"/>
                    <a:pt x="939" y="228"/>
                  </a:cubicBezTo>
                  <a:cubicBezTo>
                    <a:pt x="941" y="228"/>
                    <a:pt x="942" y="227"/>
                    <a:pt x="943" y="226"/>
                  </a:cubicBezTo>
                  <a:cubicBezTo>
                    <a:pt x="943" y="225"/>
                    <a:pt x="944" y="224"/>
                    <a:pt x="944" y="224"/>
                  </a:cubicBezTo>
                  <a:cubicBezTo>
                    <a:pt x="945" y="224"/>
                    <a:pt x="946" y="225"/>
                    <a:pt x="946" y="226"/>
                  </a:cubicBezTo>
                  <a:cubicBezTo>
                    <a:pt x="946" y="228"/>
                    <a:pt x="951" y="230"/>
                    <a:pt x="950" y="231"/>
                  </a:cubicBezTo>
                  <a:cubicBezTo>
                    <a:pt x="949" y="232"/>
                    <a:pt x="949" y="232"/>
                    <a:pt x="949" y="232"/>
                  </a:cubicBezTo>
                  <a:cubicBezTo>
                    <a:pt x="949" y="232"/>
                    <a:pt x="950" y="232"/>
                    <a:pt x="950" y="232"/>
                  </a:cubicBezTo>
                  <a:cubicBezTo>
                    <a:pt x="951" y="232"/>
                    <a:pt x="958" y="230"/>
                    <a:pt x="958" y="227"/>
                  </a:cubicBezTo>
                  <a:cubicBezTo>
                    <a:pt x="958" y="224"/>
                    <a:pt x="959" y="223"/>
                    <a:pt x="960" y="223"/>
                  </a:cubicBezTo>
                  <a:cubicBezTo>
                    <a:pt x="960" y="223"/>
                    <a:pt x="960" y="223"/>
                    <a:pt x="961" y="224"/>
                  </a:cubicBezTo>
                  <a:cubicBezTo>
                    <a:pt x="961" y="225"/>
                    <a:pt x="963" y="225"/>
                    <a:pt x="964" y="225"/>
                  </a:cubicBezTo>
                  <a:cubicBezTo>
                    <a:pt x="964" y="225"/>
                    <a:pt x="964" y="225"/>
                    <a:pt x="964" y="225"/>
                  </a:cubicBezTo>
                  <a:cubicBezTo>
                    <a:pt x="965" y="225"/>
                    <a:pt x="973" y="222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3" y="218"/>
                    <a:pt x="983" y="218"/>
                    <a:pt x="983" y="218"/>
                  </a:cubicBezTo>
                  <a:cubicBezTo>
                    <a:pt x="982" y="218"/>
                    <a:pt x="983" y="218"/>
                    <a:pt x="985" y="218"/>
                  </a:cubicBezTo>
                  <a:cubicBezTo>
                    <a:pt x="997" y="214"/>
                    <a:pt x="1014" y="215"/>
                    <a:pt x="1014" y="215"/>
                  </a:cubicBezTo>
                  <a:cubicBezTo>
                    <a:pt x="1014" y="214"/>
                    <a:pt x="1014" y="214"/>
                    <a:pt x="1015" y="214"/>
                  </a:cubicBezTo>
                  <a:cubicBezTo>
                    <a:pt x="1015" y="214"/>
                    <a:pt x="1016" y="214"/>
                    <a:pt x="1016" y="214"/>
                  </a:cubicBezTo>
                  <a:cubicBezTo>
                    <a:pt x="1017" y="215"/>
                    <a:pt x="1018" y="215"/>
                    <a:pt x="1018" y="215"/>
                  </a:cubicBezTo>
                  <a:cubicBezTo>
                    <a:pt x="1019" y="215"/>
                    <a:pt x="1019" y="215"/>
                    <a:pt x="1020" y="215"/>
                  </a:cubicBezTo>
                  <a:cubicBezTo>
                    <a:pt x="1021" y="214"/>
                    <a:pt x="1026" y="215"/>
                    <a:pt x="1028" y="214"/>
                  </a:cubicBezTo>
                  <a:cubicBezTo>
                    <a:pt x="1030" y="213"/>
                    <a:pt x="1030" y="213"/>
                    <a:pt x="1030" y="213"/>
                  </a:cubicBezTo>
                  <a:cubicBezTo>
                    <a:pt x="1030" y="213"/>
                    <a:pt x="1030" y="213"/>
                    <a:pt x="1029" y="213"/>
                  </a:cubicBezTo>
                  <a:cubicBezTo>
                    <a:pt x="1029" y="213"/>
                    <a:pt x="1029" y="213"/>
                    <a:pt x="1029" y="213"/>
                  </a:cubicBezTo>
                  <a:cubicBezTo>
                    <a:pt x="1027" y="213"/>
                    <a:pt x="1021" y="211"/>
                    <a:pt x="1027" y="208"/>
                  </a:cubicBezTo>
                  <a:cubicBezTo>
                    <a:pt x="1030" y="206"/>
                    <a:pt x="1037" y="205"/>
                    <a:pt x="1042" y="204"/>
                  </a:cubicBezTo>
                  <a:cubicBezTo>
                    <a:pt x="1044" y="204"/>
                    <a:pt x="1046" y="204"/>
                    <a:pt x="1049" y="203"/>
                  </a:cubicBezTo>
                  <a:cubicBezTo>
                    <a:pt x="1051" y="203"/>
                    <a:pt x="1052" y="202"/>
                    <a:pt x="1053" y="202"/>
                  </a:cubicBezTo>
                  <a:cubicBezTo>
                    <a:pt x="1053" y="202"/>
                    <a:pt x="1053" y="202"/>
                    <a:pt x="1053" y="203"/>
                  </a:cubicBezTo>
                  <a:cubicBezTo>
                    <a:pt x="1053" y="203"/>
                    <a:pt x="1055" y="203"/>
                    <a:pt x="1059" y="203"/>
                  </a:cubicBezTo>
                  <a:cubicBezTo>
                    <a:pt x="1061" y="203"/>
                    <a:pt x="1064" y="203"/>
                    <a:pt x="1068" y="203"/>
                  </a:cubicBezTo>
                  <a:cubicBezTo>
                    <a:pt x="1075" y="202"/>
                    <a:pt x="1079" y="201"/>
                    <a:pt x="1076" y="200"/>
                  </a:cubicBezTo>
                  <a:cubicBezTo>
                    <a:pt x="1074" y="200"/>
                    <a:pt x="1076" y="200"/>
                    <a:pt x="1081" y="200"/>
                  </a:cubicBezTo>
                  <a:cubicBezTo>
                    <a:pt x="1086" y="199"/>
                    <a:pt x="1094" y="200"/>
                    <a:pt x="1099" y="199"/>
                  </a:cubicBezTo>
                  <a:cubicBezTo>
                    <a:pt x="1104" y="198"/>
                    <a:pt x="1107" y="197"/>
                    <a:pt x="1108" y="197"/>
                  </a:cubicBezTo>
                  <a:cubicBezTo>
                    <a:pt x="1109" y="197"/>
                    <a:pt x="1107" y="198"/>
                    <a:pt x="1105" y="198"/>
                  </a:cubicBezTo>
                  <a:cubicBezTo>
                    <a:pt x="1103" y="199"/>
                    <a:pt x="1105" y="199"/>
                    <a:pt x="1110" y="199"/>
                  </a:cubicBezTo>
                  <a:cubicBezTo>
                    <a:pt x="1115" y="199"/>
                    <a:pt x="1117" y="199"/>
                    <a:pt x="1115" y="200"/>
                  </a:cubicBezTo>
                  <a:cubicBezTo>
                    <a:pt x="1112" y="200"/>
                    <a:pt x="1098" y="199"/>
                    <a:pt x="1088" y="202"/>
                  </a:cubicBezTo>
                  <a:cubicBezTo>
                    <a:pt x="1082" y="204"/>
                    <a:pt x="1081" y="206"/>
                    <a:pt x="1093" y="206"/>
                  </a:cubicBezTo>
                  <a:cubicBezTo>
                    <a:pt x="1094" y="206"/>
                    <a:pt x="1095" y="206"/>
                    <a:pt x="1095" y="206"/>
                  </a:cubicBezTo>
                  <a:cubicBezTo>
                    <a:pt x="1097" y="206"/>
                    <a:pt x="1102" y="205"/>
                    <a:pt x="1107" y="204"/>
                  </a:cubicBezTo>
                  <a:cubicBezTo>
                    <a:pt x="1112" y="203"/>
                    <a:pt x="1124" y="202"/>
                    <a:pt x="1133" y="201"/>
                  </a:cubicBezTo>
                  <a:cubicBezTo>
                    <a:pt x="1141" y="200"/>
                    <a:pt x="1148" y="200"/>
                    <a:pt x="1146" y="200"/>
                  </a:cubicBezTo>
                  <a:cubicBezTo>
                    <a:pt x="1144" y="200"/>
                    <a:pt x="1144" y="199"/>
                    <a:pt x="1145" y="199"/>
                  </a:cubicBezTo>
                  <a:cubicBezTo>
                    <a:pt x="1146" y="199"/>
                    <a:pt x="1144" y="199"/>
                    <a:pt x="1142" y="198"/>
                  </a:cubicBezTo>
                  <a:cubicBezTo>
                    <a:pt x="1141" y="198"/>
                    <a:pt x="1139" y="198"/>
                    <a:pt x="1136" y="198"/>
                  </a:cubicBezTo>
                  <a:cubicBezTo>
                    <a:pt x="1136" y="198"/>
                    <a:pt x="1135" y="198"/>
                    <a:pt x="1134" y="198"/>
                  </a:cubicBezTo>
                  <a:cubicBezTo>
                    <a:pt x="1134" y="198"/>
                    <a:pt x="1133" y="198"/>
                    <a:pt x="1133" y="198"/>
                  </a:cubicBezTo>
                  <a:cubicBezTo>
                    <a:pt x="1131" y="198"/>
                    <a:pt x="1128" y="198"/>
                    <a:pt x="1126" y="198"/>
                  </a:cubicBezTo>
                  <a:cubicBezTo>
                    <a:pt x="1119" y="198"/>
                    <a:pt x="1116" y="197"/>
                    <a:pt x="1117" y="197"/>
                  </a:cubicBezTo>
                  <a:cubicBezTo>
                    <a:pt x="1118" y="196"/>
                    <a:pt x="1113" y="196"/>
                    <a:pt x="1109" y="194"/>
                  </a:cubicBezTo>
                  <a:cubicBezTo>
                    <a:pt x="1105" y="193"/>
                    <a:pt x="1105" y="191"/>
                    <a:pt x="1107" y="190"/>
                  </a:cubicBezTo>
                  <a:cubicBezTo>
                    <a:pt x="1109" y="189"/>
                    <a:pt x="1106" y="189"/>
                    <a:pt x="1099" y="189"/>
                  </a:cubicBezTo>
                  <a:cubicBezTo>
                    <a:pt x="1093" y="188"/>
                    <a:pt x="1096" y="188"/>
                    <a:pt x="1107" y="187"/>
                  </a:cubicBezTo>
                  <a:cubicBezTo>
                    <a:pt x="1118" y="186"/>
                    <a:pt x="1113" y="184"/>
                    <a:pt x="1113" y="184"/>
                  </a:cubicBezTo>
                  <a:cubicBezTo>
                    <a:pt x="1113" y="184"/>
                    <a:pt x="1114" y="184"/>
                    <a:pt x="1114" y="184"/>
                  </a:cubicBezTo>
                  <a:cubicBezTo>
                    <a:pt x="1114" y="184"/>
                    <a:pt x="1115" y="184"/>
                    <a:pt x="1115" y="184"/>
                  </a:cubicBezTo>
                  <a:cubicBezTo>
                    <a:pt x="1115" y="184"/>
                    <a:pt x="1115" y="184"/>
                    <a:pt x="1115" y="184"/>
                  </a:cubicBezTo>
                  <a:cubicBezTo>
                    <a:pt x="1115" y="184"/>
                    <a:pt x="1114" y="184"/>
                    <a:pt x="1110" y="183"/>
                  </a:cubicBezTo>
                  <a:cubicBezTo>
                    <a:pt x="1107" y="183"/>
                    <a:pt x="1103" y="182"/>
                    <a:pt x="1097" y="182"/>
                  </a:cubicBezTo>
                  <a:cubicBezTo>
                    <a:pt x="1094" y="182"/>
                    <a:pt x="1090" y="182"/>
                    <a:pt x="1087" y="183"/>
                  </a:cubicBezTo>
                  <a:cubicBezTo>
                    <a:pt x="1075" y="184"/>
                    <a:pt x="1063" y="187"/>
                    <a:pt x="1052" y="189"/>
                  </a:cubicBezTo>
                  <a:cubicBezTo>
                    <a:pt x="1046" y="190"/>
                    <a:pt x="1042" y="191"/>
                    <a:pt x="1041" y="191"/>
                  </a:cubicBezTo>
                  <a:cubicBezTo>
                    <a:pt x="1039" y="191"/>
                    <a:pt x="1041" y="190"/>
                    <a:pt x="1048" y="188"/>
                  </a:cubicBezTo>
                  <a:cubicBezTo>
                    <a:pt x="1058" y="185"/>
                    <a:pt x="1067" y="182"/>
                    <a:pt x="1078" y="182"/>
                  </a:cubicBezTo>
                  <a:cubicBezTo>
                    <a:pt x="1090" y="182"/>
                    <a:pt x="1093" y="177"/>
                    <a:pt x="1100" y="177"/>
                  </a:cubicBezTo>
                  <a:cubicBezTo>
                    <a:pt x="1101" y="177"/>
                    <a:pt x="1103" y="177"/>
                    <a:pt x="1105" y="177"/>
                  </a:cubicBezTo>
                  <a:cubicBezTo>
                    <a:pt x="1113" y="177"/>
                    <a:pt x="1130" y="178"/>
                    <a:pt x="1136" y="178"/>
                  </a:cubicBezTo>
                  <a:cubicBezTo>
                    <a:pt x="1142" y="178"/>
                    <a:pt x="1153" y="179"/>
                    <a:pt x="1164" y="179"/>
                  </a:cubicBezTo>
                  <a:cubicBezTo>
                    <a:pt x="1175" y="179"/>
                    <a:pt x="1185" y="178"/>
                    <a:pt x="1189" y="176"/>
                  </a:cubicBezTo>
                  <a:cubicBezTo>
                    <a:pt x="1193" y="174"/>
                    <a:pt x="1202" y="174"/>
                    <a:pt x="1211" y="173"/>
                  </a:cubicBezTo>
                  <a:cubicBezTo>
                    <a:pt x="1225" y="172"/>
                    <a:pt x="1231" y="170"/>
                    <a:pt x="1229" y="170"/>
                  </a:cubicBezTo>
                  <a:cubicBezTo>
                    <a:pt x="1229" y="170"/>
                    <a:pt x="1229" y="170"/>
                    <a:pt x="1229" y="170"/>
                  </a:cubicBezTo>
                  <a:cubicBezTo>
                    <a:pt x="1227" y="170"/>
                    <a:pt x="1228" y="169"/>
                    <a:pt x="1229" y="169"/>
                  </a:cubicBezTo>
                  <a:cubicBezTo>
                    <a:pt x="1231" y="169"/>
                    <a:pt x="1230" y="169"/>
                    <a:pt x="1227" y="168"/>
                  </a:cubicBezTo>
                  <a:cubicBezTo>
                    <a:pt x="1225" y="168"/>
                    <a:pt x="1225" y="168"/>
                    <a:pt x="1228" y="167"/>
                  </a:cubicBezTo>
                  <a:cubicBezTo>
                    <a:pt x="1230" y="167"/>
                    <a:pt x="1229" y="166"/>
                    <a:pt x="1231" y="166"/>
                  </a:cubicBezTo>
                  <a:cubicBezTo>
                    <a:pt x="1233" y="166"/>
                    <a:pt x="1233" y="165"/>
                    <a:pt x="1232" y="165"/>
                  </a:cubicBezTo>
                  <a:cubicBezTo>
                    <a:pt x="1230" y="164"/>
                    <a:pt x="1230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1" y="164"/>
                    <a:pt x="1231" y="164"/>
                    <a:pt x="1231" y="164"/>
                  </a:cubicBezTo>
                  <a:cubicBezTo>
                    <a:pt x="1232" y="164"/>
                    <a:pt x="1231" y="164"/>
                    <a:pt x="1229" y="164"/>
                  </a:cubicBezTo>
                  <a:cubicBezTo>
                    <a:pt x="1228" y="163"/>
                    <a:pt x="1227" y="163"/>
                    <a:pt x="1225" y="163"/>
                  </a:cubicBezTo>
                  <a:cubicBezTo>
                    <a:pt x="1224" y="163"/>
                    <a:pt x="1223" y="163"/>
                    <a:pt x="1222" y="163"/>
                  </a:cubicBezTo>
                  <a:cubicBezTo>
                    <a:pt x="1221" y="164"/>
                    <a:pt x="1220" y="164"/>
                    <a:pt x="1219" y="164"/>
                  </a:cubicBezTo>
                  <a:cubicBezTo>
                    <a:pt x="1218" y="164"/>
                    <a:pt x="1217" y="164"/>
                    <a:pt x="1216" y="164"/>
                  </a:cubicBezTo>
                  <a:cubicBezTo>
                    <a:pt x="1215" y="163"/>
                    <a:pt x="1223" y="162"/>
                    <a:pt x="1218" y="161"/>
                  </a:cubicBezTo>
                  <a:cubicBezTo>
                    <a:pt x="1216" y="161"/>
                    <a:pt x="1214" y="161"/>
                    <a:pt x="1212" y="161"/>
                  </a:cubicBezTo>
                  <a:cubicBezTo>
                    <a:pt x="1210" y="161"/>
                    <a:pt x="1208" y="161"/>
                    <a:pt x="1209" y="161"/>
                  </a:cubicBezTo>
                  <a:cubicBezTo>
                    <a:pt x="1211" y="161"/>
                    <a:pt x="1204" y="161"/>
                    <a:pt x="1195" y="163"/>
                  </a:cubicBezTo>
                  <a:cubicBezTo>
                    <a:pt x="1188" y="164"/>
                    <a:pt x="1181" y="164"/>
                    <a:pt x="1181" y="164"/>
                  </a:cubicBezTo>
                  <a:cubicBezTo>
                    <a:pt x="1181" y="164"/>
                    <a:pt x="1181" y="164"/>
                    <a:pt x="1181" y="164"/>
                  </a:cubicBezTo>
                  <a:cubicBezTo>
                    <a:pt x="1183" y="164"/>
                    <a:pt x="1182" y="163"/>
                    <a:pt x="1180" y="163"/>
                  </a:cubicBezTo>
                  <a:cubicBezTo>
                    <a:pt x="1178" y="163"/>
                    <a:pt x="1177" y="162"/>
                    <a:pt x="1177" y="162"/>
                  </a:cubicBezTo>
                  <a:cubicBezTo>
                    <a:pt x="1177" y="162"/>
                    <a:pt x="1177" y="162"/>
                    <a:pt x="1177" y="162"/>
                  </a:cubicBezTo>
                  <a:cubicBezTo>
                    <a:pt x="1178" y="162"/>
                    <a:pt x="1179" y="162"/>
                    <a:pt x="1180" y="162"/>
                  </a:cubicBezTo>
                  <a:cubicBezTo>
                    <a:pt x="1181" y="163"/>
                    <a:pt x="1182" y="163"/>
                    <a:pt x="1184" y="163"/>
                  </a:cubicBezTo>
                  <a:cubicBezTo>
                    <a:pt x="1186" y="163"/>
                    <a:pt x="1190" y="162"/>
                    <a:pt x="1194" y="162"/>
                  </a:cubicBezTo>
                  <a:cubicBezTo>
                    <a:pt x="1199" y="161"/>
                    <a:pt x="1201" y="161"/>
                    <a:pt x="1198" y="161"/>
                  </a:cubicBezTo>
                  <a:cubicBezTo>
                    <a:pt x="1198" y="161"/>
                    <a:pt x="1198" y="161"/>
                    <a:pt x="1198" y="161"/>
                  </a:cubicBezTo>
                  <a:cubicBezTo>
                    <a:pt x="1198" y="161"/>
                    <a:pt x="1197" y="161"/>
                    <a:pt x="1197" y="161"/>
                  </a:cubicBezTo>
                  <a:cubicBezTo>
                    <a:pt x="1195" y="161"/>
                    <a:pt x="1198" y="161"/>
                    <a:pt x="1206" y="160"/>
                  </a:cubicBezTo>
                  <a:cubicBezTo>
                    <a:pt x="1213" y="159"/>
                    <a:pt x="1218" y="159"/>
                    <a:pt x="1216" y="158"/>
                  </a:cubicBezTo>
                  <a:cubicBezTo>
                    <a:pt x="1213" y="158"/>
                    <a:pt x="1213" y="158"/>
                    <a:pt x="1214" y="158"/>
                  </a:cubicBezTo>
                  <a:cubicBezTo>
                    <a:pt x="1215" y="157"/>
                    <a:pt x="1212" y="157"/>
                    <a:pt x="1209" y="157"/>
                  </a:cubicBezTo>
                  <a:cubicBezTo>
                    <a:pt x="1209" y="157"/>
                    <a:pt x="1209" y="157"/>
                    <a:pt x="1209" y="157"/>
                  </a:cubicBezTo>
                  <a:cubicBezTo>
                    <a:pt x="1208" y="157"/>
                    <a:pt x="1208" y="157"/>
                    <a:pt x="1208" y="157"/>
                  </a:cubicBezTo>
                  <a:cubicBezTo>
                    <a:pt x="1205" y="157"/>
                    <a:pt x="1203" y="157"/>
                    <a:pt x="1203" y="156"/>
                  </a:cubicBezTo>
                  <a:cubicBezTo>
                    <a:pt x="1204" y="156"/>
                    <a:pt x="1203" y="156"/>
                    <a:pt x="1202" y="156"/>
                  </a:cubicBezTo>
                  <a:cubicBezTo>
                    <a:pt x="1202" y="156"/>
                    <a:pt x="1202" y="156"/>
                    <a:pt x="1202" y="156"/>
                  </a:cubicBezTo>
                  <a:cubicBezTo>
                    <a:pt x="1202" y="156"/>
                    <a:pt x="1201" y="156"/>
                    <a:pt x="1201" y="156"/>
                  </a:cubicBezTo>
                  <a:cubicBezTo>
                    <a:pt x="1201" y="156"/>
                    <a:pt x="1200" y="156"/>
                    <a:pt x="1201" y="156"/>
                  </a:cubicBezTo>
                  <a:cubicBezTo>
                    <a:pt x="1201" y="156"/>
                    <a:pt x="1201" y="156"/>
                    <a:pt x="1201" y="156"/>
                  </a:cubicBezTo>
                  <a:cubicBezTo>
                    <a:pt x="1200" y="156"/>
                    <a:pt x="1199" y="156"/>
                    <a:pt x="1197" y="156"/>
                  </a:cubicBezTo>
                  <a:cubicBezTo>
                    <a:pt x="1196" y="156"/>
                    <a:pt x="1195" y="156"/>
                    <a:pt x="1195" y="156"/>
                  </a:cubicBezTo>
                  <a:cubicBezTo>
                    <a:pt x="1194" y="156"/>
                    <a:pt x="1194" y="156"/>
                    <a:pt x="1195" y="156"/>
                  </a:cubicBezTo>
                  <a:cubicBezTo>
                    <a:pt x="1197" y="156"/>
                    <a:pt x="1197" y="156"/>
                    <a:pt x="1196" y="156"/>
                  </a:cubicBezTo>
                  <a:cubicBezTo>
                    <a:pt x="1196" y="156"/>
                    <a:pt x="1196" y="156"/>
                    <a:pt x="1195" y="156"/>
                  </a:cubicBezTo>
                  <a:cubicBezTo>
                    <a:pt x="1195" y="156"/>
                    <a:pt x="1195" y="156"/>
                    <a:pt x="1195" y="156"/>
                  </a:cubicBezTo>
                  <a:cubicBezTo>
                    <a:pt x="1194" y="156"/>
                    <a:pt x="1194" y="155"/>
                    <a:pt x="1194" y="155"/>
                  </a:cubicBezTo>
                  <a:cubicBezTo>
                    <a:pt x="1195" y="155"/>
                    <a:pt x="1195" y="155"/>
                    <a:pt x="1194" y="155"/>
                  </a:cubicBezTo>
                  <a:cubicBezTo>
                    <a:pt x="1194" y="155"/>
                    <a:pt x="1193" y="155"/>
                    <a:pt x="1191" y="155"/>
                  </a:cubicBezTo>
                  <a:cubicBezTo>
                    <a:pt x="1190" y="156"/>
                    <a:pt x="1189" y="156"/>
                    <a:pt x="1189" y="156"/>
                  </a:cubicBezTo>
                  <a:cubicBezTo>
                    <a:pt x="1188" y="156"/>
                    <a:pt x="1188" y="156"/>
                    <a:pt x="1189" y="156"/>
                  </a:cubicBezTo>
                  <a:cubicBezTo>
                    <a:pt x="1189" y="155"/>
                    <a:pt x="1189" y="155"/>
                    <a:pt x="1188" y="155"/>
                  </a:cubicBezTo>
                  <a:cubicBezTo>
                    <a:pt x="1188" y="155"/>
                    <a:pt x="1187" y="155"/>
                    <a:pt x="1185" y="156"/>
                  </a:cubicBezTo>
                  <a:cubicBezTo>
                    <a:pt x="1184" y="156"/>
                    <a:pt x="1184" y="156"/>
                    <a:pt x="1184" y="156"/>
                  </a:cubicBezTo>
                  <a:cubicBezTo>
                    <a:pt x="1182" y="156"/>
                    <a:pt x="1183" y="155"/>
                    <a:pt x="1185" y="154"/>
                  </a:cubicBezTo>
                  <a:cubicBezTo>
                    <a:pt x="1188" y="154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8" y="153"/>
                  </a:cubicBezTo>
                  <a:cubicBezTo>
                    <a:pt x="1188" y="153"/>
                    <a:pt x="1188" y="153"/>
                    <a:pt x="1187" y="153"/>
                  </a:cubicBezTo>
                  <a:cubicBezTo>
                    <a:pt x="1187" y="153"/>
                    <a:pt x="1185" y="152"/>
                    <a:pt x="1180" y="151"/>
                  </a:cubicBezTo>
                  <a:cubicBezTo>
                    <a:pt x="1174" y="150"/>
                    <a:pt x="1170" y="150"/>
                    <a:pt x="1172" y="150"/>
                  </a:cubicBezTo>
                  <a:cubicBezTo>
                    <a:pt x="1174" y="150"/>
                    <a:pt x="1174" y="149"/>
                    <a:pt x="1172" y="149"/>
                  </a:cubicBezTo>
                  <a:cubicBezTo>
                    <a:pt x="1170" y="148"/>
                    <a:pt x="1171" y="148"/>
                    <a:pt x="1173" y="148"/>
                  </a:cubicBezTo>
                  <a:cubicBezTo>
                    <a:pt x="1173" y="148"/>
                    <a:pt x="1173" y="148"/>
                    <a:pt x="1174" y="148"/>
                  </a:cubicBezTo>
                  <a:cubicBezTo>
                    <a:pt x="1174" y="148"/>
                    <a:pt x="1174" y="148"/>
                    <a:pt x="1174" y="148"/>
                  </a:cubicBezTo>
                  <a:cubicBezTo>
                    <a:pt x="1177" y="148"/>
                    <a:pt x="1179" y="147"/>
                    <a:pt x="1181" y="147"/>
                  </a:cubicBezTo>
                  <a:cubicBezTo>
                    <a:pt x="1182" y="146"/>
                    <a:pt x="1183" y="145"/>
                    <a:pt x="1181" y="145"/>
                  </a:cubicBezTo>
                  <a:cubicBezTo>
                    <a:pt x="1180" y="145"/>
                    <a:pt x="1178" y="145"/>
                    <a:pt x="1178" y="145"/>
                  </a:cubicBezTo>
                  <a:cubicBezTo>
                    <a:pt x="1177" y="145"/>
                    <a:pt x="1178" y="144"/>
                    <a:pt x="1176" y="144"/>
                  </a:cubicBezTo>
                  <a:cubicBezTo>
                    <a:pt x="1174" y="143"/>
                    <a:pt x="1176" y="143"/>
                    <a:pt x="1178" y="142"/>
                  </a:cubicBezTo>
                  <a:cubicBezTo>
                    <a:pt x="1180" y="141"/>
                    <a:pt x="1172" y="141"/>
                    <a:pt x="1173" y="141"/>
                  </a:cubicBezTo>
                  <a:cubicBezTo>
                    <a:pt x="1175" y="140"/>
                    <a:pt x="1174" y="140"/>
                    <a:pt x="1172" y="140"/>
                  </a:cubicBezTo>
                  <a:cubicBezTo>
                    <a:pt x="1172" y="140"/>
                    <a:pt x="1171" y="140"/>
                    <a:pt x="1171" y="140"/>
                  </a:cubicBezTo>
                  <a:cubicBezTo>
                    <a:pt x="1170" y="140"/>
                    <a:pt x="1170" y="140"/>
                    <a:pt x="1170" y="140"/>
                  </a:cubicBezTo>
                  <a:cubicBezTo>
                    <a:pt x="1168" y="140"/>
                    <a:pt x="1168" y="140"/>
                    <a:pt x="1170" y="139"/>
                  </a:cubicBezTo>
                  <a:cubicBezTo>
                    <a:pt x="1172" y="139"/>
                    <a:pt x="1173" y="138"/>
                    <a:pt x="1171" y="138"/>
                  </a:cubicBezTo>
                  <a:cubicBezTo>
                    <a:pt x="1170" y="138"/>
                    <a:pt x="1170" y="138"/>
                    <a:pt x="1170" y="138"/>
                  </a:cubicBezTo>
                  <a:cubicBezTo>
                    <a:pt x="1168" y="138"/>
                    <a:pt x="1168" y="138"/>
                    <a:pt x="1167" y="138"/>
                  </a:cubicBezTo>
                  <a:cubicBezTo>
                    <a:pt x="1166" y="138"/>
                    <a:pt x="1165" y="138"/>
                    <a:pt x="1165" y="138"/>
                  </a:cubicBezTo>
                  <a:cubicBezTo>
                    <a:pt x="1165" y="138"/>
                    <a:pt x="1167" y="138"/>
                    <a:pt x="1169" y="137"/>
                  </a:cubicBezTo>
                  <a:cubicBezTo>
                    <a:pt x="1171" y="137"/>
                    <a:pt x="1173" y="136"/>
                    <a:pt x="1172" y="136"/>
                  </a:cubicBezTo>
                  <a:cubicBezTo>
                    <a:pt x="1172" y="136"/>
                    <a:pt x="1172" y="136"/>
                    <a:pt x="1172" y="136"/>
                  </a:cubicBezTo>
                  <a:cubicBezTo>
                    <a:pt x="1172" y="136"/>
                    <a:pt x="1171" y="136"/>
                    <a:pt x="1171" y="136"/>
                  </a:cubicBezTo>
                  <a:cubicBezTo>
                    <a:pt x="1170" y="136"/>
                    <a:pt x="1171" y="136"/>
                    <a:pt x="1171" y="136"/>
                  </a:cubicBezTo>
                  <a:cubicBezTo>
                    <a:pt x="1172" y="135"/>
                    <a:pt x="1170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8" y="135"/>
                    <a:pt x="1168" y="135"/>
                    <a:pt x="1168" y="135"/>
                  </a:cubicBezTo>
                  <a:cubicBezTo>
                    <a:pt x="1165" y="135"/>
                    <a:pt x="1164" y="135"/>
                    <a:pt x="1167" y="134"/>
                  </a:cubicBezTo>
                  <a:cubicBezTo>
                    <a:pt x="1169" y="134"/>
                    <a:pt x="1170" y="134"/>
                    <a:pt x="1169" y="133"/>
                  </a:cubicBezTo>
                  <a:cubicBezTo>
                    <a:pt x="1168" y="133"/>
                    <a:pt x="1168" y="133"/>
                    <a:pt x="1166" y="133"/>
                  </a:cubicBezTo>
                  <a:cubicBezTo>
                    <a:pt x="1164" y="133"/>
                    <a:pt x="1166" y="131"/>
                    <a:pt x="1165" y="129"/>
                  </a:cubicBezTo>
                  <a:cubicBezTo>
                    <a:pt x="1165" y="128"/>
                    <a:pt x="1163" y="128"/>
                    <a:pt x="1161" y="128"/>
                  </a:cubicBezTo>
                  <a:cubicBezTo>
                    <a:pt x="1159" y="128"/>
                    <a:pt x="1157" y="128"/>
                    <a:pt x="1155" y="129"/>
                  </a:cubicBezTo>
                  <a:cubicBezTo>
                    <a:pt x="1150" y="131"/>
                    <a:pt x="1146" y="133"/>
                    <a:pt x="1143" y="134"/>
                  </a:cubicBezTo>
                  <a:cubicBezTo>
                    <a:pt x="1140" y="135"/>
                    <a:pt x="1138" y="136"/>
                    <a:pt x="1138" y="136"/>
                  </a:cubicBezTo>
                  <a:cubicBezTo>
                    <a:pt x="1138" y="136"/>
                    <a:pt x="1137" y="136"/>
                    <a:pt x="1137" y="136"/>
                  </a:cubicBezTo>
                  <a:cubicBezTo>
                    <a:pt x="1137" y="136"/>
                    <a:pt x="1137" y="136"/>
                    <a:pt x="1136" y="136"/>
                  </a:cubicBezTo>
                  <a:cubicBezTo>
                    <a:pt x="1134" y="136"/>
                    <a:pt x="1130" y="136"/>
                    <a:pt x="1125" y="137"/>
                  </a:cubicBezTo>
                  <a:cubicBezTo>
                    <a:pt x="1122" y="138"/>
                    <a:pt x="1119" y="138"/>
                    <a:pt x="1117" y="138"/>
                  </a:cubicBezTo>
                  <a:cubicBezTo>
                    <a:pt x="1116" y="138"/>
                    <a:pt x="1116" y="138"/>
                    <a:pt x="1116" y="138"/>
                  </a:cubicBezTo>
                  <a:cubicBezTo>
                    <a:pt x="1116" y="137"/>
                    <a:pt x="1115" y="137"/>
                    <a:pt x="1115" y="137"/>
                  </a:cubicBezTo>
                  <a:cubicBezTo>
                    <a:pt x="1114" y="137"/>
                    <a:pt x="1113" y="137"/>
                    <a:pt x="1112" y="138"/>
                  </a:cubicBezTo>
                  <a:cubicBezTo>
                    <a:pt x="1111" y="138"/>
                    <a:pt x="1110" y="138"/>
                    <a:pt x="1110" y="138"/>
                  </a:cubicBezTo>
                  <a:cubicBezTo>
                    <a:pt x="1110" y="138"/>
                    <a:pt x="1111" y="137"/>
                    <a:pt x="1111" y="136"/>
                  </a:cubicBezTo>
                  <a:cubicBezTo>
                    <a:pt x="1110" y="134"/>
                    <a:pt x="1105" y="133"/>
                    <a:pt x="1104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3" y="133"/>
                  </a:cubicBezTo>
                  <a:cubicBezTo>
                    <a:pt x="1103" y="133"/>
                    <a:pt x="1103" y="133"/>
                    <a:pt x="1104" y="133"/>
                  </a:cubicBezTo>
                  <a:cubicBezTo>
                    <a:pt x="1105" y="133"/>
                    <a:pt x="1106" y="132"/>
                    <a:pt x="1104" y="129"/>
                  </a:cubicBezTo>
                  <a:cubicBezTo>
                    <a:pt x="1102" y="128"/>
                    <a:pt x="1098" y="127"/>
                    <a:pt x="1098" y="127"/>
                  </a:cubicBezTo>
                  <a:cubicBezTo>
                    <a:pt x="1098" y="127"/>
                    <a:pt x="1098" y="127"/>
                    <a:pt x="1099" y="127"/>
                  </a:cubicBezTo>
                  <a:cubicBezTo>
                    <a:pt x="1099" y="127"/>
                    <a:pt x="1099" y="127"/>
                    <a:pt x="1099" y="127"/>
                  </a:cubicBezTo>
                  <a:cubicBezTo>
                    <a:pt x="1103" y="127"/>
                    <a:pt x="1108" y="126"/>
                    <a:pt x="1110" y="124"/>
                  </a:cubicBezTo>
                  <a:cubicBezTo>
                    <a:pt x="1112" y="123"/>
                    <a:pt x="1112" y="122"/>
                    <a:pt x="1111" y="122"/>
                  </a:cubicBezTo>
                  <a:cubicBezTo>
                    <a:pt x="1111" y="122"/>
                    <a:pt x="1111" y="122"/>
                    <a:pt x="1110" y="122"/>
                  </a:cubicBezTo>
                  <a:cubicBezTo>
                    <a:pt x="1110" y="122"/>
                    <a:pt x="1110" y="123"/>
                    <a:pt x="1109" y="123"/>
                  </a:cubicBezTo>
                  <a:cubicBezTo>
                    <a:pt x="1108" y="123"/>
                    <a:pt x="1105" y="122"/>
                    <a:pt x="1100" y="121"/>
                  </a:cubicBezTo>
                  <a:cubicBezTo>
                    <a:pt x="1095" y="120"/>
                    <a:pt x="1091" y="120"/>
                    <a:pt x="1089" y="120"/>
                  </a:cubicBezTo>
                  <a:cubicBezTo>
                    <a:pt x="1088" y="120"/>
                    <a:pt x="1088" y="119"/>
                    <a:pt x="1090" y="119"/>
                  </a:cubicBezTo>
                  <a:cubicBezTo>
                    <a:pt x="1091" y="119"/>
                    <a:pt x="1091" y="119"/>
                    <a:pt x="1089" y="119"/>
                  </a:cubicBezTo>
                  <a:cubicBezTo>
                    <a:pt x="1088" y="118"/>
                    <a:pt x="1087" y="117"/>
                    <a:pt x="1086" y="117"/>
                  </a:cubicBezTo>
                  <a:cubicBezTo>
                    <a:pt x="1084" y="117"/>
                    <a:pt x="1085" y="115"/>
                    <a:pt x="1078" y="113"/>
                  </a:cubicBezTo>
                  <a:cubicBezTo>
                    <a:pt x="1076" y="113"/>
                    <a:pt x="1074" y="113"/>
                    <a:pt x="1071" y="113"/>
                  </a:cubicBezTo>
                  <a:cubicBezTo>
                    <a:pt x="1069" y="113"/>
                    <a:pt x="1066" y="113"/>
                    <a:pt x="1064" y="113"/>
                  </a:cubicBezTo>
                  <a:cubicBezTo>
                    <a:pt x="1062" y="113"/>
                    <a:pt x="1060" y="113"/>
                    <a:pt x="1059" y="113"/>
                  </a:cubicBezTo>
                  <a:cubicBezTo>
                    <a:pt x="1058" y="113"/>
                    <a:pt x="1058" y="113"/>
                    <a:pt x="1058" y="113"/>
                  </a:cubicBezTo>
                  <a:cubicBezTo>
                    <a:pt x="1057" y="113"/>
                    <a:pt x="1056" y="113"/>
                    <a:pt x="1055" y="113"/>
                  </a:cubicBezTo>
                  <a:cubicBezTo>
                    <a:pt x="1055" y="113"/>
                    <a:pt x="1054" y="113"/>
                    <a:pt x="1054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3" y="113"/>
                    <a:pt x="1053" y="113"/>
                    <a:pt x="1053" y="113"/>
                  </a:cubicBezTo>
                  <a:cubicBezTo>
                    <a:pt x="1054" y="113"/>
                    <a:pt x="1045" y="111"/>
                    <a:pt x="1038" y="111"/>
                  </a:cubicBezTo>
                  <a:cubicBezTo>
                    <a:pt x="1034" y="111"/>
                    <a:pt x="1030" y="112"/>
                    <a:pt x="1028" y="113"/>
                  </a:cubicBezTo>
                  <a:cubicBezTo>
                    <a:pt x="1022" y="118"/>
                    <a:pt x="1018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0" y="121"/>
                    <a:pt x="1020" y="121"/>
                    <a:pt x="1020" y="121"/>
                  </a:cubicBezTo>
                  <a:cubicBezTo>
                    <a:pt x="1022" y="121"/>
                    <a:pt x="1022" y="121"/>
                    <a:pt x="1021" y="122"/>
                  </a:cubicBezTo>
                  <a:cubicBezTo>
                    <a:pt x="1019" y="122"/>
                    <a:pt x="1022" y="124"/>
                    <a:pt x="1021" y="125"/>
                  </a:cubicBezTo>
                  <a:cubicBezTo>
                    <a:pt x="1020" y="127"/>
                    <a:pt x="1018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6" y="128"/>
                    <a:pt x="1016" y="128"/>
                    <a:pt x="1016" y="128"/>
                  </a:cubicBezTo>
                  <a:cubicBezTo>
                    <a:pt x="1014" y="128"/>
                    <a:pt x="1010" y="129"/>
                    <a:pt x="1006" y="131"/>
                  </a:cubicBezTo>
                  <a:cubicBezTo>
                    <a:pt x="1004" y="132"/>
                    <a:pt x="1002" y="133"/>
                    <a:pt x="1002" y="134"/>
                  </a:cubicBezTo>
                  <a:cubicBezTo>
                    <a:pt x="1001" y="136"/>
                    <a:pt x="1005" y="138"/>
                    <a:pt x="1007" y="140"/>
                  </a:cubicBezTo>
                  <a:cubicBezTo>
                    <a:pt x="1011" y="143"/>
                    <a:pt x="1008" y="145"/>
                    <a:pt x="1008" y="145"/>
                  </a:cubicBezTo>
                  <a:cubicBezTo>
                    <a:pt x="1008" y="145"/>
                    <a:pt x="1008" y="145"/>
                    <a:pt x="1008" y="145"/>
                  </a:cubicBezTo>
                  <a:cubicBezTo>
                    <a:pt x="1008" y="145"/>
                    <a:pt x="1009" y="145"/>
                    <a:pt x="1009" y="145"/>
                  </a:cubicBezTo>
                  <a:cubicBezTo>
                    <a:pt x="1009" y="145"/>
                    <a:pt x="1009" y="145"/>
                    <a:pt x="1010" y="146"/>
                  </a:cubicBezTo>
                  <a:cubicBezTo>
                    <a:pt x="1010" y="146"/>
                    <a:pt x="1001" y="148"/>
                    <a:pt x="987" y="150"/>
                  </a:cubicBezTo>
                  <a:cubicBezTo>
                    <a:pt x="974" y="152"/>
                    <a:pt x="966" y="157"/>
                    <a:pt x="962" y="161"/>
                  </a:cubicBezTo>
                  <a:cubicBezTo>
                    <a:pt x="962" y="162"/>
                    <a:pt x="961" y="163"/>
                    <a:pt x="960" y="164"/>
                  </a:cubicBezTo>
                  <a:cubicBezTo>
                    <a:pt x="957" y="168"/>
                    <a:pt x="960" y="170"/>
                    <a:pt x="959" y="170"/>
                  </a:cubicBezTo>
                  <a:cubicBezTo>
                    <a:pt x="958" y="170"/>
                    <a:pt x="958" y="170"/>
                    <a:pt x="958" y="170"/>
                  </a:cubicBezTo>
                  <a:cubicBezTo>
                    <a:pt x="956" y="169"/>
                    <a:pt x="954" y="169"/>
                    <a:pt x="952" y="169"/>
                  </a:cubicBezTo>
                  <a:cubicBezTo>
                    <a:pt x="952" y="169"/>
                    <a:pt x="951" y="169"/>
                    <a:pt x="950" y="169"/>
                  </a:cubicBezTo>
                  <a:cubicBezTo>
                    <a:pt x="949" y="170"/>
                    <a:pt x="944" y="171"/>
                    <a:pt x="940" y="171"/>
                  </a:cubicBezTo>
                  <a:cubicBezTo>
                    <a:pt x="940" y="171"/>
                    <a:pt x="940" y="171"/>
                    <a:pt x="940" y="171"/>
                  </a:cubicBezTo>
                  <a:cubicBezTo>
                    <a:pt x="936" y="171"/>
                    <a:pt x="937" y="168"/>
                    <a:pt x="933" y="165"/>
                  </a:cubicBezTo>
                  <a:cubicBezTo>
                    <a:pt x="931" y="163"/>
                    <a:pt x="927" y="160"/>
                    <a:pt x="928" y="158"/>
                  </a:cubicBezTo>
                  <a:cubicBezTo>
                    <a:pt x="928" y="157"/>
                    <a:pt x="938" y="151"/>
                    <a:pt x="937" y="151"/>
                  </a:cubicBezTo>
                  <a:cubicBezTo>
                    <a:pt x="936" y="150"/>
                    <a:pt x="934" y="150"/>
                    <a:pt x="932" y="150"/>
                  </a:cubicBezTo>
                  <a:cubicBezTo>
                    <a:pt x="931" y="150"/>
                    <a:pt x="931" y="150"/>
                    <a:pt x="930" y="150"/>
                  </a:cubicBezTo>
                  <a:cubicBezTo>
                    <a:pt x="929" y="150"/>
                    <a:pt x="928" y="150"/>
                    <a:pt x="927" y="150"/>
                  </a:cubicBezTo>
                  <a:cubicBezTo>
                    <a:pt x="925" y="150"/>
                    <a:pt x="923" y="150"/>
                    <a:pt x="920" y="150"/>
                  </a:cubicBezTo>
                  <a:cubicBezTo>
                    <a:pt x="910" y="148"/>
                    <a:pt x="886" y="147"/>
                    <a:pt x="881" y="144"/>
                  </a:cubicBezTo>
                  <a:cubicBezTo>
                    <a:pt x="874" y="139"/>
                    <a:pt x="864" y="138"/>
                    <a:pt x="852" y="138"/>
                  </a:cubicBezTo>
                  <a:cubicBezTo>
                    <a:pt x="834" y="138"/>
                    <a:pt x="830" y="137"/>
                    <a:pt x="834" y="135"/>
                  </a:cubicBezTo>
                  <a:cubicBezTo>
                    <a:pt x="836" y="133"/>
                    <a:pt x="836" y="131"/>
                    <a:pt x="833" y="130"/>
                  </a:cubicBezTo>
                  <a:cubicBezTo>
                    <a:pt x="831" y="128"/>
                    <a:pt x="829" y="128"/>
                    <a:pt x="827" y="128"/>
                  </a:cubicBezTo>
                  <a:cubicBezTo>
                    <a:pt x="825" y="128"/>
                    <a:pt x="823" y="128"/>
                    <a:pt x="821" y="129"/>
                  </a:cubicBezTo>
                  <a:cubicBezTo>
                    <a:pt x="819" y="129"/>
                    <a:pt x="818" y="129"/>
                    <a:pt x="818" y="130"/>
                  </a:cubicBezTo>
                  <a:cubicBezTo>
                    <a:pt x="818" y="130"/>
                    <a:pt x="817" y="130"/>
                    <a:pt x="817" y="130"/>
                  </a:cubicBezTo>
                  <a:cubicBezTo>
                    <a:pt x="817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6" y="130"/>
                  </a:cubicBezTo>
                  <a:cubicBezTo>
                    <a:pt x="816" y="130"/>
                    <a:pt x="816" y="130"/>
                    <a:pt x="818" y="130"/>
                  </a:cubicBezTo>
                  <a:cubicBezTo>
                    <a:pt x="818" y="129"/>
                    <a:pt x="818" y="129"/>
                    <a:pt x="819" y="129"/>
                  </a:cubicBezTo>
                  <a:cubicBezTo>
                    <a:pt x="822" y="127"/>
                    <a:pt x="821" y="123"/>
                    <a:pt x="825" y="121"/>
                  </a:cubicBezTo>
                  <a:cubicBezTo>
                    <a:pt x="829" y="118"/>
                    <a:pt x="838" y="115"/>
                    <a:pt x="845" y="113"/>
                  </a:cubicBezTo>
                  <a:cubicBezTo>
                    <a:pt x="851" y="111"/>
                    <a:pt x="853" y="109"/>
                    <a:pt x="854" y="109"/>
                  </a:cubicBezTo>
                  <a:cubicBezTo>
                    <a:pt x="854" y="109"/>
                    <a:pt x="854" y="109"/>
                    <a:pt x="855" y="109"/>
                  </a:cubicBezTo>
                  <a:cubicBezTo>
                    <a:pt x="856" y="109"/>
                    <a:pt x="856" y="109"/>
                    <a:pt x="857" y="109"/>
                  </a:cubicBezTo>
                  <a:cubicBezTo>
                    <a:pt x="857" y="109"/>
                    <a:pt x="858" y="109"/>
                    <a:pt x="858" y="109"/>
                  </a:cubicBezTo>
                  <a:cubicBezTo>
                    <a:pt x="860" y="109"/>
                    <a:pt x="862" y="109"/>
                    <a:pt x="863" y="108"/>
                  </a:cubicBezTo>
                  <a:cubicBezTo>
                    <a:pt x="865" y="108"/>
                    <a:pt x="867" y="108"/>
                    <a:pt x="868" y="108"/>
                  </a:cubicBezTo>
                  <a:cubicBezTo>
                    <a:pt x="868" y="108"/>
                    <a:pt x="868" y="108"/>
                    <a:pt x="868" y="108"/>
                  </a:cubicBezTo>
                  <a:cubicBezTo>
                    <a:pt x="868" y="108"/>
                    <a:pt x="869" y="108"/>
                    <a:pt x="869" y="108"/>
                  </a:cubicBezTo>
                  <a:cubicBezTo>
                    <a:pt x="869" y="108"/>
                    <a:pt x="869" y="108"/>
                    <a:pt x="870" y="107"/>
                  </a:cubicBezTo>
                  <a:cubicBezTo>
                    <a:pt x="870" y="107"/>
                    <a:pt x="870" y="106"/>
                    <a:pt x="871" y="106"/>
                  </a:cubicBezTo>
                  <a:cubicBezTo>
                    <a:pt x="871" y="106"/>
                    <a:pt x="871" y="107"/>
                    <a:pt x="872" y="107"/>
                  </a:cubicBezTo>
                  <a:cubicBezTo>
                    <a:pt x="872" y="107"/>
                    <a:pt x="872" y="107"/>
                    <a:pt x="872" y="107"/>
                  </a:cubicBezTo>
                  <a:cubicBezTo>
                    <a:pt x="873" y="107"/>
                    <a:pt x="874" y="106"/>
                    <a:pt x="873" y="106"/>
                  </a:cubicBezTo>
                  <a:cubicBezTo>
                    <a:pt x="871" y="106"/>
                    <a:pt x="872" y="106"/>
                    <a:pt x="872" y="105"/>
                  </a:cubicBezTo>
                  <a:cubicBezTo>
                    <a:pt x="872" y="105"/>
                    <a:pt x="872" y="105"/>
                    <a:pt x="873" y="105"/>
                  </a:cubicBezTo>
                  <a:cubicBezTo>
                    <a:pt x="873" y="105"/>
                    <a:pt x="874" y="105"/>
                    <a:pt x="875" y="106"/>
                  </a:cubicBezTo>
                  <a:cubicBezTo>
                    <a:pt x="875" y="106"/>
                    <a:pt x="875" y="106"/>
                    <a:pt x="875" y="106"/>
                  </a:cubicBezTo>
                  <a:cubicBezTo>
                    <a:pt x="877" y="106"/>
                    <a:pt x="877" y="105"/>
                    <a:pt x="875" y="103"/>
                  </a:cubicBezTo>
                  <a:cubicBezTo>
                    <a:pt x="875" y="103"/>
                    <a:pt x="875" y="103"/>
                    <a:pt x="875" y="103"/>
                  </a:cubicBezTo>
                  <a:cubicBezTo>
                    <a:pt x="875" y="103"/>
                    <a:pt x="877" y="104"/>
                    <a:pt x="878" y="104"/>
                  </a:cubicBezTo>
                  <a:cubicBezTo>
                    <a:pt x="880" y="104"/>
                    <a:pt x="882" y="105"/>
                    <a:pt x="884" y="105"/>
                  </a:cubicBezTo>
                  <a:cubicBezTo>
                    <a:pt x="887" y="105"/>
                    <a:pt x="889" y="104"/>
                    <a:pt x="891" y="103"/>
                  </a:cubicBezTo>
                  <a:cubicBezTo>
                    <a:pt x="899" y="100"/>
                    <a:pt x="880" y="100"/>
                    <a:pt x="880" y="100"/>
                  </a:cubicBezTo>
                  <a:cubicBezTo>
                    <a:pt x="879" y="100"/>
                    <a:pt x="881" y="99"/>
                    <a:pt x="883" y="99"/>
                  </a:cubicBezTo>
                  <a:cubicBezTo>
                    <a:pt x="885" y="99"/>
                    <a:pt x="884" y="98"/>
                    <a:pt x="881" y="98"/>
                  </a:cubicBezTo>
                  <a:cubicBezTo>
                    <a:pt x="879" y="97"/>
                    <a:pt x="877" y="97"/>
                    <a:pt x="876" y="97"/>
                  </a:cubicBezTo>
                  <a:cubicBezTo>
                    <a:pt x="876" y="97"/>
                    <a:pt x="876" y="97"/>
                    <a:pt x="876" y="97"/>
                  </a:cubicBezTo>
                  <a:cubicBezTo>
                    <a:pt x="876" y="97"/>
                    <a:pt x="876" y="97"/>
                    <a:pt x="875" y="97"/>
                  </a:cubicBezTo>
                  <a:cubicBezTo>
                    <a:pt x="875" y="97"/>
                    <a:pt x="874" y="97"/>
                    <a:pt x="873" y="97"/>
                  </a:cubicBezTo>
                  <a:cubicBezTo>
                    <a:pt x="872" y="96"/>
                    <a:pt x="874" y="96"/>
                    <a:pt x="875" y="96"/>
                  </a:cubicBezTo>
                  <a:cubicBezTo>
                    <a:pt x="875" y="96"/>
                    <a:pt x="875" y="96"/>
                    <a:pt x="875" y="96"/>
                  </a:cubicBezTo>
                  <a:cubicBezTo>
                    <a:pt x="876" y="96"/>
                    <a:pt x="881" y="97"/>
                    <a:pt x="887" y="98"/>
                  </a:cubicBezTo>
                  <a:cubicBezTo>
                    <a:pt x="893" y="99"/>
                    <a:pt x="899" y="100"/>
                    <a:pt x="902" y="100"/>
                  </a:cubicBezTo>
                  <a:cubicBezTo>
                    <a:pt x="902" y="100"/>
                    <a:pt x="903" y="100"/>
                    <a:pt x="903" y="100"/>
                  </a:cubicBezTo>
                  <a:cubicBezTo>
                    <a:pt x="903" y="100"/>
                    <a:pt x="903" y="99"/>
                    <a:pt x="904" y="99"/>
                  </a:cubicBezTo>
                  <a:cubicBezTo>
                    <a:pt x="904" y="99"/>
                    <a:pt x="904" y="99"/>
                    <a:pt x="904" y="100"/>
                  </a:cubicBezTo>
                  <a:cubicBezTo>
                    <a:pt x="904" y="100"/>
                    <a:pt x="905" y="100"/>
                    <a:pt x="905" y="100"/>
                  </a:cubicBezTo>
                  <a:cubicBezTo>
                    <a:pt x="906" y="100"/>
                    <a:pt x="908" y="99"/>
                    <a:pt x="908" y="98"/>
                  </a:cubicBezTo>
                  <a:cubicBezTo>
                    <a:pt x="909" y="98"/>
                    <a:pt x="910" y="97"/>
                    <a:pt x="911" y="97"/>
                  </a:cubicBezTo>
                  <a:cubicBezTo>
                    <a:pt x="911" y="97"/>
                    <a:pt x="911" y="97"/>
                    <a:pt x="911" y="97"/>
                  </a:cubicBezTo>
                  <a:cubicBezTo>
                    <a:pt x="911" y="98"/>
                    <a:pt x="911" y="98"/>
                    <a:pt x="912" y="98"/>
                  </a:cubicBezTo>
                  <a:cubicBezTo>
                    <a:pt x="912" y="98"/>
                    <a:pt x="912" y="97"/>
                    <a:pt x="913" y="97"/>
                  </a:cubicBezTo>
                  <a:cubicBezTo>
                    <a:pt x="913" y="97"/>
                    <a:pt x="914" y="97"/>
                    <a:pt x="914" y="97"/>
                  </a:cubicBezTo>
                  <a:cubicBezTo>
                    <a:pt x="915" y="97"/>
                    <a:pt x="916" y="97"/>
                    <a:pt x="916" y="97"/>
                  </a:cubicBezTo>
                  <a:cubicBezTo>
                    <a:pt x="916" y="98"/>
                    <a:pt x="919" y="98"/>
                    <a:pt x="924" y="98"/>
                  </a:cubicBezTo>
                  <a:cubicBezTo>
                    <a:pt x="927" y="98"/>
                    <a:pt x="932" y="98"/>
                    <a:pt x="937" y="97"/>
                  </a:cubicBezTo>
                  <a:cubicBezTo>
                    <a:pt x="944" y="96"/>
                    <a:pt x="950" y="95"/>
                    <a:pt x="950" y="93"/>
                  </a:cubicBezTo>
                  <a:cubicBezTo>
                    <a:pt x="951" y="92"/>
                    <a:pt x="944" y="91"/>
                    <a:pt x="938" y="90"/>
                  </a:cubicBezTo>
                  <a:cubicBezTo>
                    <a:pt x="929" y="89"/>
                    <a:pt x="927" y="86"/>
                    <a:pt x="923" y="85"/>
                  </a:cubicBezTo>
                  <a:cubicBezTo>
                    <a:pt x="921" y="85"/>
                    <a:pt x="921" y="85"/>
                    <a:pt x="923" y="85"/>
                  </a:cubicBezTo>
                  <a:cubicBezTo>
                    <a:pt x="925" y="85"/>
                    <a:pt x="929" y="86"/>
                    <a:pt x="934" y="87"/>
                  </a:cubicBezTo>
                  <a:cubicBezTo>
                    <a:pt x="939" y="88"/>
                    <a:pt x="941" y="90"/>
                    <a:pt x="949" y="91"/>
                  </a:cubicBezTo>
                  <a:cubicBezTo>
                    <a:pt x="950" y="91"/>
                    <a:pt x="951" y="91"/>
                    <a:pt x="952" y="91"/>
                  </a:cubicBezTo>
                  <a:cubicBezTo>
                    <a:pt x="959" y="91"/>
                    <a:pt x="964" y="90"/>
                    <a:pt x="968" y="88"/>
                  </a:cubicBezTo>
                  <a:cubicBezTo>
                    <a:pt x="974" y="86"/>
                    <a:pt x="974" y="83"/>
                    <a:pt x="977" y="83"/>
                  </a:cubicBezTo>
                  <a:cubicBezTo>
                    <a:pt x="977" y="83"/>
                    <a:pt x="977" y="83"/>
                    <a:pt x="977" y="83"/>
                  </a:cubicBezTo>
                  <a:cubicBezTo>
                    <a:pt x="981" y="83"/>
                    <a:pt x="984" y="83"/>
                    <a:pt x="984" y="84"/>
                  </a:cubicBezTo>
                  <a:cubicBezTo>
                    <a:pt x="985" y="84"/>
                    <a:pt x="985" y="84"/>
                    <a:pt x="985" y="84"/>
                  </a:cubicBezTo>
                  <a:cubicBezTo>
                    <a:pt x="984" y="85"/>
                    <a:pt x="986" y="85"/>
                    <a:pt x="988" y="85"/>
                  </a:cubicBezTo>
                  <a:cubicBezTo>
                    <a:pt x="989" y="85"/>
                    <a:pt x="989" y="85"/>
                    <a:pt x="990" y="85"/>
                  </a:cubicBezTo>
                  <a:cubicBezTo>
                    <a:pt x="990" y="85"/>
                    <a:pt x="991" y="85"/>
                    <a:pt x="991" y="85"/>
                  </a:cubicBezTo>
                  <a:cubicBezTo>
                    <a:pt x="991" y="85"/>
                    <a:pt x="991" y="85"/>
                    <a:pt x="991" y="85"/>
                  </a:cubicBezTo>
                  <a:cubicBezTo>
                    <a:pt x="992" y="85"/>
                    <a:pt x="993" y="85"/>
                    <a:pt x="995" y="85"/>
                  </a:cubicBezTo>
                  <a:cubicBezTo>
                    <a:pt x="995" y="85"/>
                    <a:pt x="995" y="85"/>
                    <a:pt x="996" y="85"/>
                  </a:cubicBezTo>
                  <a:cubicBezTo>
                    <a:pt x="998" y="85"/>
                    <a:pt x="1000" y="85"/>
                    <a:pt x="998" y="83"/>
                  </a:cubicBezTo>
                  <a:cubicBezTo>
                    <a:pt x="996" y="82"/>
                    <a:pt x="994" y="81"/>
                    <a:pt x="995" y="81"/>
                  </a:cubicBezTo>
                  <a:cubicBezTo>
                    <a:pt x="995" y="81"/>
                    <a:pt x="995" y="81"/>
                    <a:pt x="995" y="81"/>
                  </a:cubicBezTo>
                  <a:cubicBezTo>
                    <a:pt x="998" y="82"/>
                    <a:pt x="1000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1" y="82"/>
                    <a:pt x="1001" y="82"/>
                    <a:pt x="1001" y="82"/>
                  </a:cubicBezTo>
                  <a:cubicBezTo>
                    <a:pt x="1002" y="82"/>
                    <a:pt x="1001" y="83"/>
                    <a:pt x="1001" y="84"/>
                  </a:cubicBezTo>
                  <a:cubicBezTo>
                    <a:pt x="1001" y="85"/>
                    <a:pt x="1001" y="85"/>
                    <a:pt x="1005" y="85"/>
                  </a:cubicBezTo>
                  <a:cubicBezTo>
                    <a:pt x="1005" y="85"/>
                    <a:pt x="1006" y="85"/>
                    <a:pt x="1007" y="85"/>
                  </a:cubicBezTo>
                  <a:cubicBezTo>
                    <a:pt x="1011" y="85"/>
                    <a:pt x="1017" y="84"/>
                    <a:pt x="1022" y="83"/>
                  </a:cubicBezTo>
                  <a:cubicBezTo>
                    <a:pt x="1030" y="81"/>
                    <a:pt x="1032" y="80"/>
                    <a:pt x="1032" y="79"/>
                  </a:cubicBezTo>
                  <a:cubicBezTo>
                    <a:pt x="1033" y="76"/>
                    <a:pt x="1034" y="74"/>
                    <a:pt x="1033" y="73"/>
                  </a:cubicBezTo>
                  <a:cubicBezTo>
                    <a:pt x="1032" y="73"/>
                    <a:pt x="1031" y="72"/>
                    <a:pt x="1031" y="72"/>
                  </a:cubicBezTo>
                  <a:cubicBezTo>
                    <a:pt x="1031" y="72"/>
                    <a:pt x="1031" y="72"/>
                    <a:pt x="1032" y="72"/>
                  </a:cubicBezTo>
                  <a:cubicBezTo>
                    <a:pt x="1032" y="72"/>
                    <a:pt x="1033" y="72"/>
                    <a:pt x="1035" y="72"/>
                  </a:cubicBezTo>
                  <a:cubicBezTo>
                    <a:pt x="1036" y="72"/>
                    <a:pt x="1038" y="72"/>
                    <a:pt x="1040" y="72"/>
                  </a:cubicBezTo>
                  <a:cubicBezTo>
                    <a:pt x="1041" y="72"/>
                    <a:pt x="1042" y="72"/>
                    <a:pt x="1044" y="72"/>
                  </a:cubicBezTo>
                  <a:cubicBezTo>
                    <a:pt x="1051" y="72"/>
                    <a:pt x="1049" y="70"/>
                    <a:pt x="1051" y="68"/>
                  </a:cubicBezTo>
                  <a:cubicBezTo>
                    <a:pt x="1053" y="67"/>
                    <a:pt x="1044" y="66"/>
                    <a:pt x="1043" y="66"/>
                  </a:cubicBezTo>
                  <a:cubicBezTo>
                    <a:pt x="1041" y="65"/>
                    <a:pt x="1041" y="65"/>
                    <a:pt x="1041" y="65"/>
                  </a:cubicBezTo>
                  <a:cubicBezTo>
                    <a:pt x="1041" y="65"/>
                    <a:pt x="1041" y="65"/>
                    <a:pt x="1042" y="65"/>
                  </a:cubicBezTo>
                  <a:cubicBezTo>
                    <a:pt x="1042" y="65"/>
                    <a:pt x="1042" y="65"/>
                    <a:pt x="1042" y="65"/>
                  </a:cubicBezTo>
                  <a:cubicBezTo>
                    <a:pt x="1042" y="65"/>
                    <a:pt x="1038" y="64"/>
                    <a:pt x="1031" y="63"/>
                  </a:cubicBezTo>
                  <a:cubicBezTo>
                    <a:pt x="1029" y="62"/>
                    <a:pt x="1026" y="62"/>
                    <a:pt x="1024" y="62"/>
                  </a:cubicBezTo>
                  <a:cubicBezTo>
                    <a:pt x="1018" y="62"/>
                    <a:pt x="1014" y="63"/>
                    <a:pt x="1013" y="65"/>
                  </a:cubicBezTo>
                  <a:cubicBezTo>
                    <a:pt x="1013" y="66"/>
                    <a:pt x="1014" y="68"/>
                    <a:pt x="1012" y="68"/>
                  </a:cubicBezTo>
                  <a:cubicBezTo>
                    <a:pt x="1009" y="68"/>
                    <a:pt x="1008" y="68"/>
                    <a:pt x="1009" y="69"/>
                  </a:cubicBezTo>
                  <a:cubicBezTo>
                    <a:pt x="1011" y="69"/>
                    <a:pt x="999" y="70"/>
                    <a:pt x="990" y="73"/>
                  </a:cubicBezTo>
                  <a:cubicBezTo>
                    <a:pt x="986" y="74"/>
                    <a:pt x="982" y="75"/>
                    <a:pt x="978" y="75"/>
                  </a:cubicBezTo>
                  <a:cubicBezTo>
                    <a:pt x="972" y="75"/>
                    <a:pt x="968" y="74"/>
                    <a:pt x="971" y="71"/>
                  </a:cubicBezTo>
                  <a:cubicBezTo>
                    <a:pt x="976" y="68"/>
                    <a:pt x="971" y="66"/>
                    <a:pt x="967" y="66"/>
                  </a:cubicBezTo>
                  <a:cubicBezTo>
                    <a:pt x="965" y="66"/>
                    <a:pt x="963" y="66"/>
                    <a:pt x="962" y="67"/>
                  </a:cubicBezTo>
                  <a:cubicBezTo>
                    <a:pt x="960" y="68"/>
                    <a:pt x="958" y="68"/>
                    <a:pt x="957" y="68"/>
                  </a:cubicBezTo>
                  <a:cubicBezTo>
                    <a:pt x="955" y="68"/>
                    <a:pt x="954" y="67"/>
                    <a:pt x="954" y="66"/>
                  </a:cubicBezTo>
                  <a:cubicBezTo>
                    <a:pt x="955" y="64"/>
                    <a:pt x="954" y="62"/>
                    <a:pt x="957" y="62"/>
                  </a:cubicBezTo>
                  <a:cubicBezTo>
                    <a:pt x="959" y="61"/>
                    <a:pt x="960" y="61"/>
                    <a:pt x="958" y="61"/>
                  </a:cubicBezTo>
                  <a:cubicBezTo>
                    <a:pt x="956" y="61"/>
                    <a:pt x="951" y="60"/>
                    <a:pt x="948" y="60"/>
                  </a:cubicBezTo>
                  <a:cubicBezTo>
                    <a:pt x="944" y="60"/>
                    <a:pt x="943" y="59"/>
                    <a:pt x="946" y="58"/>
                  </a:cubicBezTo>
                  <a:cubicBezTo>
                    <a:pt x="949" y="57"/>
                    <a:pt x="952" y="56"/>
                    <a:pt x="950" y="56"/>
                  </a:cubicBezTo>
                  <a:cubicBezTo>
                    <a:pt x="949" y="56"/>
                    <a:pt x="949" y="56"/>
                    <a:pt x="951" y="56"/>
                  </a:cubicBezTo>
                  <a:cubicBezTo>
                    <a:pt x="952" y="55"/>
                    <a:pt x="952" y="55"/>
                    <a:pt x="953" y="55"/>
                  </a:cubicBezTo>
                  <a:cubicBezTo>
                    <a:pt x="954" y="55"/>
                    <a:pt x="955" y="55"/>
                    <a:pt x="956" y="56"/>
                  </a:cubicBezTo>
                  <a:cubicBezTo>
                    <a:pt x="956" y="56"/>
                    <a:pt x="956" y="56"/>
                    <a:pt x="956" y="56"/>
                  </a:cubicBezTo>
                  <a:cubicBezTo>
                    <a:pt x="957" y="56"/>
                    <a:pt x="959" y="52"/>
                    <a:pt x="958" y="47"/>
                  </a:cubicBezTo>
                  <a:cubicBezTo>
                    <a:pt x="957" y="46"/>
                    <a:pt x="957" y="45"/>
                    <a:pt x="956" y="44"/>
                  </a:cubicBezTo>
                  <a:cubicBezTo>
                    <a:pt x="955" y="42"/>
                    <a:pt x="951" y="42"/>
                    <a:pt x="948" y="42"/>
                  </a:cubicBezTo>
                  <a:cubicBezTo>
                    <a:pt x="942" y="42"/>
                    <a:pt x="936" y="43"/>
                    <a:pt x="937" y="43"/>
                  </a:cubicBezTo>
                  <a:cubicBezTo>
                    <a:pt x="939" y="43"/>
                    <a:pt x="939" y="44"/>
                    <a:pt x="937" y="44"/>
                  </a:cubicBezTo>
                  <a:cubicBezTo>
                    <a:pt x="936" y="45"/>
                    <a:pt x="935" y="45"/>
                    <a:pt x="935" y="45"/>
                  </a:cubicBezTo>
                  <a:cubicBezTo>
                    <a:pt x="934" y="45"/>
                    <a:pt x="934" y="45"/>
                    <a:pt x="934" y="45"/>
                  </a:cubicBezTo>
                  <a:cubicBezTo>
                    <a:pt x="934" y="44"/>
                    <a:pt x="933" y="44"/>
                    <a:pt x="932" y="44"/>
                  </a:cubicBezTo>
                  <a:cubicBezTo>
                    <a:pt x="930" y="44"/>
                    <a:pt x="925" y="45"/>
                    <a:pt x="921" y="46"/>
                  </a:cubicBezTo>
                  <a:cubicBezTo>
                    <a:pt x="917" y="48"/>
                    <a:pt x="913" y="51"/>
                    <a:pt x="910" y="54"/>
                  </a:cubicBezTo>
                  <a:cubicBezTo>
                    <a:pt x="908" y="57"/>
                    <a:pt x="923" y="58"/>
                    <a:pt x="925" y="59"/>
                  </a:cubicBezTo>
                  <a:cubicBezTo>
                    <a:pt x="928" y="60"/>
                    <a:pt x="931" y="60"/>
                    <a:pt x="929" y="61"/>
                  </a:cubicBezTo>
                  <a:cubicBezTo>
                    <a:pt x="928" y="61"/>
                    <a:pt x="927" y="61"/>
                    <a:pt x="927" y="61"/>
                  </a:cubicBezTo>
                  <a:cubicBezTo>
                    <a:pt x="926" y="61"/>
                    <a:pt x="926" y="61"/>
                    <a:pt x="926" y="61"/>
                  </a:cubicBezTo>
                  <a:cubicBezTo>
                    <a:pt x="927" y="61"/>
                    <a:pt x="926" y="61"/>
                    <a:pt x="926" y="61"/>
                  </a:cubicBezTo>
                  <a:cubicBezTo>
                    <a:pt x="925" y="61"/>
                    <a:pt x="923" y="61"/>
                    <a:pt x="920" y="62"/>
                  </a:cubicBezTo>
                  <a:cubicBezTo>
                    <a:pt x="916" y="63"/>
                    <a:pt x="916" y="64"/>
                    <a:pt x="918" y="64"/>
                  </a:cubicBezTo>
                  <a:cubicBezTo>
                    <a:pt x="919" y="64"/>
                    <a:pt x="919" y="63"/>
                    <a:pt x="919" y="63"/>
                  </a:cubicBezTo>
                  <a:cubicBezTo>
                    <a:pt x="919" y="63"/>
                    <a:pt x="919" y="63"/>
                    <a:pt x="919" y="63"/>
                  </a:cubicBezTo>
                  <a:cubicBezTo>
                    <a:pt x="922" y="63"/>
                    <a:pt x="921" y="67"/>
                    <a:pt x="906" y="69"/>
                  </a:cubicBezTo>
                  <a:cubicBezTo>
                    <a:pt x="892" y="71"/>
                    <a:pt x="890" y="75"/>
                    <a:pt x="892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3" y="75"/>
                    <a:pt x="893" y="75"/>
                    <a:pt x="893" y="75"/>
                  </a:cubicBezTo>
                  <a:cubicBezTo>
                    <a:pt x="894" y="75"/>
                    <a:pt x="893" y="75"/>
                    <a:pt x="889" y="76"/>
                  </a:cubicBezTo>
                  <a:cubicBezTo>
                    <a:pt x="884" y="76"/>
                    <a:pt x="878" y="77"/>
                    <a:pt x="877" y="77"/>
                  </a:cubicBezTo>
                  <a:cubicBezTo>
                    <a:pt x="877" y="78"/>
                    <a:pt x="876" y="78"/>
                    <a:pt x="876" y="78"/>
                  </a:cubicBezTo>
                  <a:cubicBezTo>
                    <a:pt x="875" y="78"/>
                    <a:pt x="875" y="77"/>
                    <a:pt x="875" y="77"/>
                  </a:cubicBezTo>
                  <a:cubicBezTo>
                    <a:pt x="875" y="76"/>
                    <a:pt x="877" y="76"/>
                    <a:pt x="881" y="76"/>
                  </a:cubicBezTo>
                  <a:cubicBezTo>
                    <a:pt x="885" y="75"/>
                    <a:pt x="886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5" y="75"/>
                    <a:pt x="885" y="75"/>
                    <a:pt x="885" y="75"/>
                  </a:cubicBezTo>
                  <a:cubicBezTo>
                    <a:pt x="884" y="75"/>
                    <a:pt x="884" y="74"/>
                    <a:pt x="885" y="74"/>
                  </a:cubicBezTo>
                  <a:cubicBezTo>
                    <a:pt x="886" y="74"/>
                    <a:pt x="886" y="74"/>
                    <a:pt x="885" y="74"/>
                  </a:cubicBezTo>
                  <a:cubicBezTo>
                    <a:pt x="884" y="74"/>
                    <a:pt x="884" y="74"/>
                    <a:pt x="883" y="74"/>
                  </a:cubicBezTo>
                  <a:cubicBezTo>
                    <a:pt x="883" y="74"/>
                    <a:pt x="882" y="74"/>
                    <a:pt x="882" y="74"/>
                  </a:cubicBezTo>
                  <a:cubicBezTo>
                    <a:pt x="881" y="74"/>
                    <a:pt x="880" y="74"/>
                    <a:pt x="881" y="73"/>
                  </a:cubicBezTo>
                  <a:cubicBezTo>
                    <a:pt x="883" y="73"/>
                    <a:pt x="881" y="71"/>
                    <a:pt x="886" y="70"/>
                  </a:cubicBezTo>
                  <a:cubicBezTo>
                    <a:pt x="890" y="69"/>
                    <a:pt x="891" y="68"/>
                    <a:pt x="889" y="68"/>
                  </a:cubicBezTo>
                  <a:cubicBezTo>
                    <a:pt x="889" y="68"/>
                    <a:pt x="889" y="68"/>
                    <a:pt x="888" y="68"/>
                  </a:cubicBezTo>
                  <a:cubicBezTo>
                    <a:pt x="887" y="68"/>
                    <a:pt x="885" y="68"/>
                    <a:pt x="885" y="68"/>
                  </a:cubicBezTo>
                  <a:cubicBezTo>
                    <a:pt x="884" y="68"/>
                    <a:pt x="884" y="68"/>
                    <a:pt x="885" y="68"/>
                  </a:cubicBezTo>
                  <a:cubicBezTo>
                    <a:pt x="886" y="68"/>
                    <a:pt x="885" y="67"/>
                    <a:pt x="883" y="66"/>
                  </a:cubicBezTo>
                  <a:cubicBezTo>
                    <a:pt x="880" y="66"/>
                    <a:pt x="879" y="65"/>
                    <a:pt x="879" y="65"/>
                  </a:cubicBezTo>
                  <a:cubicBezTo>
                    <a:pt x="879" y="65"/>
                    <a:pt x="878" y="65"/>
                    <a:pt x="877" y="65"/>
                  </a:cubicBezTo>
                  <a:cubicBezTo>
                    <a:pt x="876" y="65"/>
                    <a:pt x="876" y="65"/>
                    <a:pt x="875" y="65"/>
                  </a:cubicBezTo>
                  <a:cubicBezTo>
                    <a:pt x="874" y="65"/>
                    <a:pt x="873" y="65"/>
                    <a:pt x="872" y="65"/>
                  </a:cubicBezTo>
                  <a:cubicBezTo>
                    <a:pt x="871" y="65"/>
                    <a:pt x="871" y="65"/>
                    <a:pt x="870" y="65"/>
                  </a:cubicBezTo>
                  <a:cubicBezTo>
                    <a:pt x="870" y="65"/>
                    <a:pt x="870" y="65"/>
                    <a:pt x="870" y="65"/>
                  </a:cubicBezTo>
                  <a:cubicBezTo>
                    <a:pt x="869" y="65"/>
                    <a:pt x="867" y="65"/>
                    <a:pt x="867" y="66"/>
                  </a:cubicBezTo>
                  <a:cubicBezTo>
                    <a:pt x="867" y="66"/>
                    <a:pt x="867" y="67"/>
                    <a:pt x="867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6" y="67"/>
                    <a:pt x="866" y="67"/>
                  </a:cubicBezTo>
                  <a:cubicBezTo>
                    <a:pt x="866" y="67"/>
                    <a:pt x="867" y="67"/>
                    <a:pt x="868" y="69"/>
                  </a:cubicBezTo>
                  <a:cubicBezTo>
                    <a:pt x="869" y="69"/>
                    <a:pt x="869" y="70"/>
                    <a:pt x="868" y="70"/>
                  </a:cubicBezTo>
                  <a:cubicBezTo>
                    <a:pt x="868" y="70"/>
                    <a:pt x="867" y="70"/>
                    <a:pt x="866" y="69"/>
                  </a:cubicBezTo>
                  <a:cubicBezTo>
                    <a:pt x="864" y="68"/>
                    <a:pt x="863" y="68"/>
                    <a:pt x="863" y="68"/>
                  </a:cubicBezTo>
                  <a:cubicBezTo>
                    <a:pt x="862" y="68"/>
                    <a:pt x="862" y="68"/>
                    <a:pt x="862" y="68"/>
                  </a:cubicBezTo>
                  <a:cubicBezTo>
                    <a:pt x="863" y="69"/>
                    <a:pt x="857" y="69"/>
                    <a:pt x="849" y="69"/>
                  </a:cubicBezTo>
                  <a:cubicBezTo>
                    <a:pt x="848" y="69"/>
                    <a:pt x="846" y="69"/>
                    <a:pt x="844" y="69"/>
                  </a:cubicBezTo>
                  <a:cubicBezTo>
                    <a:pt x="837" y="69"/>
                    <a:pt x="829" y="69"/>
                    <a:pt x="825" y="68"/>
                  </a:cubicBezTo>
                  <a:cubicBezTo>
                    <a:pt x="820" y="68"/>
                    <a:pt x="818" y="67"/>
                    <a:pt x="814" y="66"/>
                  </a:cubicBezTo>
                  <a:cubicBezTo>
                    <a:pt x="809" y="64"/>
                    <a:pt x="803" y="59"/>
                    <a:pt x="789" y="57"/>
                  </a:cubicBezTo>
                  <a:cubicBezTo>
                    <a:pt x="787" y="56"/>
                    <a:pt x="784" y="56"/>
                    <a:pt x="782" y="56"/>
                  </a:cubicBezTo>
                  <a:cubicBezTo>
                    <a:pt x="777" y="56"/>
                    <a:pt x="773" y="57"/>
                    <a:pt x="770" y="58"/>
                  </a:cubicBezTo>
                  <a:cubicBezTo>
                    <a:pt x="767" y="58"/>
                    <a:pt x="765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6" y="59"/>
                    <a:pt x="766" y="59"/>
                    <a:pt x="766" y="59"/>
                  </a:cubicBezTo>
                  <a:cubicBezTo>
                    <a:pt x="767" y="59"/>
                    <a:pt x="765" y="60"/>
                    <a:pt x="768" y="61"/>
                  </a:cubicBezTo>
                  <a:cubicBezTo>
                    <a:pt x="768" y="61"/>
                    <a:pt x="769" y="61"/>
                    <a:pt x="769" y="61"/>
                  </a:cubicBezTo>
                  <a:cubicBezTo>
                    <a:pt x="771" y="61"/>
                    <a:pt x="773" y="60"/>
                    <a:pt x="772" y="60"/>
                  </a:cubicBezTo>
                  <a:cubicBezTo>
                    <a:pt x="771" y="60"/>
                    <a:pt x="774" y="60"/>
                    <a:pt x="777" y="60"/>
                  </a:cubicBezTo>
                  <a:cubicBezTo>
                    <a:pt x="778" y="60"/>
                    <a:pt x="780" y="60"/>
                    <a:pt x="780" y="60"/>
                  </a:cubicBezTo>
                  <a:cubicBezTo>
                    <a:pt x="781" y="60"/>
                    <a:pt x="781" y="60"/>
                    <a:pt x="781" y="60"/>
                  </a:cubicBezTo>
                  <a:cubicBezTo>
                    <a:pt x="782" y="60"/>
                    <a:pt x="782" y="60"/>
                    <a:pt x="782" y="60"/>
                  </a:cubicBezTo>
                  <a:cubicBezTo>
                    <a:pt x="784" y="60"/>
                    <a:pt x="787" y="59"/>
                    <a:pt x="790" y="59"/>
                  </a:cubicBezTo>
                  <a:cubicBezTo>
                    <a:pt x="791" y="59"/>
                    <a:pt x="792" y="59"/>
                    <a:pt x="792" y="59"/>
                  </a:cubicBezTo>
                  <a:cubicBezTo>
                    <a:pt x="794" y="59"/>
                    <a:pt x="792" y="59"/>
                    <a:pt x="789" y="60"/>
                  </a:cubicBezTo>
                  <a:cubicBezTo>
                    <a:pt x="786" y="61"/>
                    <a:pt x="772" y="61"/>
                    <a:pt x="765" y="64"/>
                  </a:cubicBezTo>
                  <a:cubicBezTo>
                    <a:pt x="758" y="67"/>
                    <a:pt x="758" y="71"/>
                    <a:pt x="757" y="71"/>
                  </a:cubicBezTo>
                  <a:cubicBezTo>
                    <a:pt x="757" y="71"/>
                    <a:pt x="757" y="71"/>
                    <a:pt x="757" y="71"/>
                  </a:cubicBezTo>
                  <a:cubicBezTo>
                    <a:pt x="756" y="71"/>
                    <a:pt x="755" y="70"/>
                    <a:pt x="756" y="70"/>
                  </a:cubicBezTo>
                  <a:cubicBezTo>
                    <a:pt x="756" y="70"/>
                    <a:pt x="756" y="70"/>
                    <a:pt x="756" y="70"/>
                  </a:cubicBezTo>
                  <a:cubicBezTo>
                    <a:pt x="756" y="70"/>
                    <a:pt x="752" y="71"/>
                    <a:pt x="751" y="72"/>
                  </a:cubicBezTo>
                  <a:cubicBezTo>
                    <a:pt x="751" y="73"/>
                    <a:pt x="751" y="73"/>
                    <a:pt x="750" y="73"/>
                  </a:cubicBezTo>
                  <a:cubicBezTo>
                    <a:pt x="750" y="73"/>
                    <a:pt x="749" y="72"/>
                    <a:pt x="748" y="70"/>
                  </a:cubicBezTo>
                  <a:cubicBezTo>
                    <a:pt x="747" y="67"/>
                    <a:pt x="749" y="65"/>
                    <a:pt x="749" y="65"/>
                  </a:cubicBezTo>
                  <a:cubicBezTo>
                    <a:pt x="749" y="65"/>
                    <a:pt x="749" y="65"/>
                    <a:pt x="749" y="65"/>
                  </a:cubicBezTo>
                  <a:cubicBezTo>
                    <a:pt x="749" y="65"/>
                    <a:pt x="748" y="65"/>
                    <a:pt x="748" y="65"/>
                  </a:cubicBezTo>
                  <a:cubicBezTo>
                    <a:pt x="747" y="65"/>
                    <a:pt x="746" y="65"/>
                    <a:pt x="745" y="64"/>
                  </a:cubicBezTo>
                  <a:cubicBezTo>
                    <a:pt x="744" y="62"/>
                    <a:pt x="729" y="62"/>
                    <a:pt x="712" y="62"/>
                  </a:cubicBezTo>
                  <a:cubicBezTo>
                    <a:pt x="694" y="62"/>
                    <a:pt x="686" y="58"/>
                    <a:pt x="688" y="57"/>
                  </a:cubicBezTo>
                  <a:cubicBezTo>
                    <a:pt x="690" y="57"/>
                    <a:pt x="710" y="58"/>
                    <a:pt x="708" y="54"/>
                  </a:cubicBezTo>
                  <a:cubicBezTo>
                    <a:pt x="707" y="52"/>
                    <a:pt x="700" y="51"/>
                    <a:pt x="696" y="51"/>
                  </a:cubicBezTo>
                  <a:cubicBezTo>
                    <a:pt x="695" y="51"/>
                    <a:pt x="695" y="51"/>
                    <a:pt x="695" y="51"/>
                  </a:cubicBezTo>
                  <a:cubicBezTo>
                    <a:pt x="695" y="51"/>
                    <a:pt x="695" y="51"/>
                    <a:pt x="694" y="51"/>
                  </a:cubicBezTo>
                  <a:cubicBezTo>
                    <a:pt x="693" y="51"/>
                    <a:pt x="686" y="50"/>
                    <a:pt x="677" y="48"/>
                  </a:cubicBezTo>
                  <a:cubicBezTo>
                    <a:pt x="670" y="46"/>
                    <a:pt x="664" y="45"/>
                    <a:pt x="658" y="43"/>
                  </a:cubicBezTo>
                  <a:cubicBezTo>
                    <a:pt x="651" y="42"/>
                    <a:pt x="653" y="40"/>
                    <a:pt x="642" y="39"/>
                  </a:cubicBezTo>
                  <a:cubicBezTo>
                    <a:pt x="641" y="39"/>
                    <a:pt x="641" y="39"/>
                    <a:pt x="640" y="39"/>
                  </a:cubicBezTo>
                  <a:cubicBezTo>
                    <a:pt x="637" y="39"/>
                    <a:pt x="635" y="40"/>
                    <a:pt x="631" y="41"/>
                  </a:cubicBezTo>
                  <a:cubicBezTo>
                    <a:pt x="630" y="41"/>
                    <a:pt x="629" y="42"/>
                    <a:pt x="628" y="42"/>
                  </a:cubicBezTo>
                  <a:cubicBezTo>
                    <a:pt x="626" y="42"/>
                    <a:pt x="625" y="40"/>
                    <a:pt x="627" y="39"/>
                  </a:cubicBezTo>
                  <a:cubicBezTo>
                    <a:pt x="630" y="38"/>
                    <a:pt x="628" y="37"/>
                    <a:pt x="625" y="37"/>
                  </a:cubicBezTo>
                  <a:cubicBezTo>
                    <a:pt x="625" y="37"/>
                    <a:pt x="625" y="37"/>
                    <a:pt x="624" y="37"/>
                  </a:cubicBezTo>
                  <a:cubicBezTo>
                    <a:pt x="621" y="37"/>
                    <a:pt x="619" y="38"/>
                    <a:pt x="620" y="38"/>
                  </a:cubicBezTo>
                  <a:cubicBezTo>
                    <a:pt x="621" y="38"/>
                    <a:pt x="617" y="39"/>
                    <a:pt x="614" y="39"/>
                  </a:cubicBezTo>
                  <a:cubicBezTo>
                    <a:pt x="612" y="40"/>
                    <a:pt x="610" y="40"/>
                    <a:pt x="611" y="40"/>
                  </a:cubicBezTo>
                  <a:cubicBezTo>
                    <a:pt x="613" y="41"/>
                    <a:pt x="613" y="41"/>
                    <a:pt x="612" y="41"/>
                  </a:cubicBezTo>
                  <a:cubicBezTo>
                    <a:pt x="612" y="41"/>
                    <a:pt x="612" y="41"/>
                    <a:pt x="612" y="41"/>
                  </a:cubicBezTo>
                  <a:cubicBezTo>
                    <a:pt x="610" y="41"/>
                    <a:pt x="604" y="39"/>
                    <a:pt x="605" y="35"/>
                  </a:cubicBezTo>
                  <a:cubicBezTo>
                    <a:pt x="606" y="33"/>
                    <a:pt x="605" y="31"/>
                    <a:pt x="604" y="31"/>
                  </a:cubicBezTo>
                  <a:cubicBezTo>
                    <a:pt x="604" y="31"/>
                    <a:pt x="603" y="31"/>
                    <a:pt x="603" y="31"/>
                  </a:cubicBezTo>
                  <a:cubicBezTo>
                    <a:pt x="601" y="32"/>
                    <a:pt x="597" y="33"/>
                    <a:pt x="591" y="34"/>
                  </a:cubicBezTo>
                  <a:cubicBezTo>
                    <a:pt x="587" y="34"/>
                    <a:pt x="584" y="35"/>
                    <a:pt x="583" y="35"/>
                  </a:cubicBezTo>
                  <a:cubicBezTo>
                    <a:pt x="582" y="35"/>
                    <a:pt x="582" y="34"/>
                    <a:pt x="583" y="34"/>
                  </a:cubicBezTo>
                  <a:cubicBezTo>
                    <a:pt x="583" y="34"/>
                    <a:pt x="582" y="34"/>
                    <a:pt x="580" y="34"/>
                  </a:cubicBezTo>
                  <a:cubicBezTo>
                    <a:pt x="577" y="34"/>
                    <a:pt x="573" y="34"/>
                    <a:pt x="568" y="35"/>
                  </a:cubicBezTo>
                  <a:cubicBezTo>
                    <a:pt x="561" y="36"/>
                    <a:pt x="557" y="36"/>
                    <a:pt x="556" y="36"/>
                  </a:cubicBezTo>
                  <a:cubicBezTo>
                    <a:pt x="555" y="36"/>
                    <a:pt x="555" y="36"/>
                    <a:pt x="555" y="36"/>
                  </a:cubicBezTo>
                  <a:cubicBezTo>
                    <a:pt x="556" y="36"/>
                    <a:pt x="554" y="36"/>
                    <a:pt x="552" y="36"/>
                  </a:cubicBezTo>
                  <a:cubicBezTo>
                    <a:pt x="550" y="36"/>
                    <a:pt x="546" y="36"/>
                    <a:pt x="541" y="37"/>
                  </a:cubicBezTo>
                  <a:cubicBezTo>
                    <a:pt x="534" y="38"/>
                    <a:pt x="528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6" y="39"/>
                    <a:pt x="526" y="39"/>
                  </a:cubicBezTo>
                  <a:cubicBezTo>
                    <a:pt x="526" y="39"/>
                    <a:pt x="525" y="39"/>
                    <a:pt x="525" y="39"/>
                  </a:cubicBezTo>
                  <a:cubicBezTo>
                    <a:pt x="525" y="39"/>
                    <a:pt x="524" y="39"/>
                    <a:pt x="524" y="39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40"/>
                    <a:pt x="524" y="40"/>
                    <a:pt x="524" y="40"/>
                  </a:cubicBezTo>
                  <a:cubicBezTo>
                    <a:pt x="524" y="39"/>
                    <a:pt x="523" y="39"/>
                    <a:pt x="523" y="39"/>
                  </a:cubicBezTo>
                  <a:cubicBezTo>
                    <a:pt x="523" y="39"/>
                    <a:pt x="524" y="39"/>
                    <a:pt x="525" y="39"/>
                  </a:cubicBezTo>
                  <a:cubicBezTo>
                    <a:pt x="528" y="38"/>
                    <a:pt x="533" y="36"/>
                    <a:pt x="546" y="35"/>
                  </a:cubicBezTo>
                  <a:cubicBezTo>
                    <a:pt x="549" y="35"/>
                    <a:pt x="552" y="35"/>
                    <a:pt x="555" y="35"/>
                  </a:cubicBezTo>
                  <a:cubicBezTo>
                    <a:pt x="571" y="34"/>
                    <a:pt x="571" y="32"/>
                    <a:pt x="562" y="32"/>
                  </a:cubicBezTo>
                  <a:cubicBezTo>
                    <a:pt x="561" y="32"/>
                    <a:pt x="560" y="32"/>
                    <a:pt x="559" y="32"/>
                  </a:cubicBezTo>
                  <a:cubicBezTo>
                    <a:pt x="552" y="32"/>
                    <a:pt x="545" y="32"/>
                    <a:pt x="539" y="33"/>
                  </a:cubicBezTo>
                  <a:cubicBezTo>
                    <a:pt x="535" y="33"/>
                    <a:pt x="522" y="35"/>
                    <a:pt x="518" y="36"/>
                  </a:cubicBezTo>
                  <a:cubicBezTo>
                    <a:pt x="513" y="37"/>
                    <a:pt x="511" y="38"/>
                    <a:pt x="509" y="39"/>
                  </a:cubicBezTo>
                  <a:cubicBezTo>
                    <a:pt x="509" y="40"/>
                    <a:pt x="508" y="40"/>
                    <a:pt x="507" y="40"/>
                  </a:cubicBezTo>
                  <a:cubicBezTo>
                    <a:pt x="505" y="40"/>
                    <a:pt x="504" y="40"/>
                    <a:pt x="502" y="39"/>
                  </a:cubicBezTo>
                  <a:cubicBezTo>
                    <a:pt x="502" y="39"/>
                    <a:pt x="501" y="39"/>
                    <a:pt x="501" y="39"/>
                  </a:cubicBezTo>
                  <a:cubicBezTo>
                    <a:pt x="500" y="39"/>
                    <a:pt x="499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8" y="38"/>
                    <a:pt x="498" y="38"/>
                    <a:pt x="498" y="38"/>
                  </a:cubicBezTo>
                  <a:cubicBezTo>
                    <a:pt x="496" y="37"/>
                    <a:pt x="493" y="36"/>
                    <a:pt x="490" y="35"/>
                  </a:cubicBezTo>
                  <a:cubicBezTo>
                    <a:pt x="477" y="29"/>
                    <a:pt x="455" y="24"/>
                    <a:pt x="446" y="22"/>
                  </a:cubicBezTo>
                  <a:cubicBezTo>
                    <a:pt x="439" y="21"/>
                    <a:pt x="426" y="19"/>
                    <a:pt x="414" y="17"/>
                  </a:cubicBezTo>
                  <a:cubicBezTo>
                    <a:pt x="398" y="15"/>
                    <a:pt x="400" y="13"/>
                    <a:pt x="389" y="12"/>
                  </a:cubicBezTo>
                  <a:cubicBezTo>
                    <a:pt x="386" y="12"/>
                    <a:pt x="384" y="12"/>
                    <a:pt x="382" y="12"/>
                  </a:cubicBezTo>
                  <a:cubicBezTo>
                    <a:pt x="380" y="12"/>
                    <a:pt x="378" y="12"/>
                    <a:pt x="376" y="12"/>
                  </a:cubicBezTo>
                  <a:cubicBezTo>
                    <a:pt x="375" y="12"/>
                    <a:pt x="374" y="12"/>
                    <a:pt x="373" y="12"/>
                  </a:cubicBezTo>
                  <a:cubicBezTo>
                    <a:pt x="372" y="12"/>
                    <a:pt x="372" y="12"/>
                    <a:pt x="372" y="12"/>
                  </a:cubicBezTo>
                  <a:cubicBezTo>
                    <a:pt x="372" y="11"/>
                    <a:pt x="372" y="9"/>
                    <a:pt x="368" y="8"/>
                  </a:cubicBezTo>
                  <a:cubicBezTo>
                    <a:pt x="365" y="8"/>
                    <a:pt x="369" y="6"/>
                    <a:pt x="363" y="5"/>
                  </a:cubicBezTo>
                  <a:cubicBezTo>
                    <a:pt x="356" y="5"/>
                    <a:pt x="352" y="5"/>
                    <a:pt x="353" y="4"/>
                  </a:cubicBezTo>
                  <a:cubicBezTo>
                    <a:pt x="353" y="3"/>
                    <a:pt x="352" y="3"/>
                    <a:pt x="350" y="3"/>
                  </a:cubicBezTo>
                  <a:cubicBezTo>
                    <a:pt x="349" y="3"/>
                    <a:pt x="347" y="3"/>
                    <a:pt x="345" y="3"/>
                  </a:cubicBezTo>
                  <a:cubicBezTo>
                    <a:pt x="342" y="4"/>
                    <a:pt x="340" y="5"/>
                    <a:pt x="339" y="5"/>
                  </a:cubicBezTo>
                  <a:cubicBezTo>
                    <a:pt x="339" y="5"/>
                    <a:pt x="339" y="5"/>
                    <a:pt x="339" y="5"/>
                  </a:cubicBezTo>
                  <a:cubicBezTo>
                    <a:pt x="339" y="5"/>
                    <a:pt x="339" y="4"/>
                    <a:pt x="338" y="4"/>
                  </a:cubicBezTo>
                  <a:cubicBezTo>
                    <a:pt x="338" y="4"/>
                    <a:pt x="338" y="4"/>
                    <a:pt x="337" y="4"/>
                  </a:cubicBezTo>
                  <a:cubicBezTo>
                    <a:pt x="337" y="5"/>
                    <a:pt x="337" y="5"/>
                    <a:pt x="336" y="5"/>
                  </a:cubicBezTo>
                  <a:cubicBezTo>
                    <a:pt x="335" y="5"/>
                    <a:pt x="334" y="4"/>
                    <a:pt x="334" y="4"/>
                  </a:cubicBezTo>
                  <a:cubicBezTo>
                    <a:pt x="334" y="4"/>
                    <a:pt x="339" y="3"/>
                    <a:pt x="345" y="2"/>
                  </a:cubicBezTo>
                  <a:cubicBezTo>
                    <a:pt x="349" y="1"/>
                    <a:pt x="342" y="0"/>
                    <a:pt x="33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2" name="Freeform 292">
              <a:extLst>
                <a:ext uri="{FF2B5EF4-FFF2-40B4-BE49-F238E27FC236}">
                  <a16:creationId xmlns:a16="http://schemas.microsoft.com/office/drawing/2014/main" id="{EAACF366-9BB5-4722-AC54-B406B89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850" y="5307013"/>
              <a:ext cx="4763" cy="3175"/>
            </a:xfrm>
            <a:custGeom>
              <a:avLst/>
              <a:gdLst>
                <a:gd name="T0" fmla="*/ 0 w 2"/>
                <a:gd name="T1" fmla="*/ 0 h 1"/>
                <a:gd name="T2" fmla="*/ 2 w 2"/>
                <a:gd name="T3" fmla="*/ 1 h 1"/>
                <a:gd name="T4" fmla="*/ 1 w 2"/>
                <a:gd name="T5" fmla="*/ 0 h 1"/>
                <a:gd name="T6" fmla="*/ 0 w 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2" y="1"/>
                    <a:pt x="2" y="1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3" name="Freeform 293">
              <a:extLst>
                <a:ext uri="{FF2B5EF4-FFF2-40B4-BE49-F238E27FC236}">
                  <a16:creationId xmlns:a16="http://schemas.microsoft.com/office/drawing/2014/main" id="{1B9F09C3-7440-4ED5-854B-1656A23CD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3675" y="4852988"/>
              <a:ext cx="3175" cy="1587"/>
            </a:xfrm>
            <a:custGeom>
              <a:avLst/>
              <a:gdLst>
                <a:gd name="T0" fmla="*/ 1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0 h 1"/>
                <a:gd name="T8" fmla="*/ 1 w 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0" y="1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4" name="Freeform 294">
              <a:extLst>
                <a:ext uri="{FF2B5EF4-FFF2-40B4-BE49-F238E27FC236}">
                  <a16:creationId xmlns:a16="http://schemas.microsoft.com/office/drawing/2014/main" id="{11152709-147A-4607-8C5D-4E8ABA23A20E}"/>
                </a:ext>
              </a:extLst>
            </p:cNvPr>
            <p:cNvSpPr>
              <a:spLocks/>
            </p:cNvSpPr>
            <p:nvPr/>
          </p:nvSpPr>
          <p:spPr bwMode="auto">
            <a:xfrm>
              <a:off x="3954463" y="4822825"/>
              <a:ext cx="61913" cy="11112"/>
            </a:xfrm>
            <a:custGeom>
              <a:avLst/>
              <a:gdLst>
                <a:gd name="T0" fmla="*/ 6 w 23"/>
                <a:gd name="T1" fmla="*/ 0 h 4"/>
                <a:gd name="T2" fmla="*/ 4 w 23"/>
                <a:gd name="T3" fmla="*/ 2 h 4"/>
                <a:gd name="T4" fmla="*/ 16 w 23"/>
                <a:gd name="T5" fmla="*/ 3 h 4"/>
                <a:gd name="T6" fmla="*/ 21 w 23"/>
                <a:gd name="T7" fmla="*/ 4 h 4"/>
                <a:gd name="T8" fmla="*/ 21 w 23"/>
                <a:gd name="T9" fmla="*/ 4 h 4"/>
                <a:gd name="T10" fmla="*/ 12 w 23"/>
                <a:gd name="T11" fmla="*/ 0 h 4"/>
                <a:gd name="T12" fmla="*/ 6 w 23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4">
                  <a:moveTo>
                    <a:pt x="6" y="0"/>
                  </a:moveTo>
                  <a:cubicBezTo>
                    <a:pt x="2" y="0"/>
                    <a:pt x="0" y="1"/>
                    <a:pt x="4" y="2"/>
                  </a:cubicBezTo>
                  <a:cubicBezTo>
                    <a:pt x="8" y="2"/>
                    <a:pt x="12" y="3"/>
                    <a:pt x="16" y="3"/>
                  </a:cubicBezTo>
                  <a:cubicBezTo>
                    <a:pt x="18" y="3"/>
                    <a:pt x="20" y="3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3" y="4"/>
                    <a:pt x="21" y="2"/>
                    <a:pt x="12" y="0"/>
                  </a:cubicBezTo>
                  <a:cubicBezTo>
                    <a:pt x="10" y="0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5" name="Freeform 295">
              <a:extLst>
                <a:ext uri="{FF2B5EF4-FFF2-40B4-BE49-F238E27FC236}">
                  <a16:creationId xmlns:a16="http://schemas.microsoft.com/office/drawing/2014/main" id="{BDD3079E-72C0-452F-BC2F-2C3D98266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6850" y="4860925"/>
              <a:ext cx="53975" cy="12700"/>
            </a:xfrm>
            <a:custGeom>
              <a:avLst/>
              <a:gdLst>
                <a:gd name="T0" fmla="*/ 12 w 20"/>
                <a:gd name="T1" fmla="*/ 0 h 5"/>
                <a:gd name="T2" fmla="*/ 5 w 20"/>
                <a:gd name="T3" fmla="*/ 1 h 5"/>
                <a:gd name="T4" fmla="*/ 0 w 20"/>
                <a:gd name="T5" fmla="*/ 4 h 5"/>
                <a:gd name="T6" fmla="*/ 7 w 20"/>
                <a:gd name="T7" fmla="*/ 5 h 5"/>
                <a:gd name="T8" fmla="*/ 11 w 20"/>
                <a:gd name="T9" fmla="*/ 5 h 5"/>
                <a:gd name="T10" fmla="*/ 20 w 20"/>
                <a:gd name="T11" fmla="*/ 3 h 5"/>
                <a:gd name="T12" fmla="*/ 18 w 20"/>
                <a:gd name="T13" fmla="*/ 3 h 5"/>
                <a:gd name="T14" fmla="*/ 17 w 20"/>
                <a:gd name="T15" fmla="*/ 3 h 5"/>
                <a:gd name="T16" fmla="*/ 16 w 20"/>
                <a:gd name="T17" fmla="*/ 3 h 5"/>
                <a:gd name="T18" fmla="*/ 14 w 20"/>
                <a:gd name="T19" fmla="*/ 2 h 5"/>
                <a:gd name="T20" fmla="*/ 13 w 20"/>
                <a:gd name="T21" fmla="*/ 0 h 5"/>
                <a:gd name="T22" fmla="*/ 12 w 20"/>
                <a:gd name="T2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0" h="5">
                  <a:moveTo>
                    <a:pt x="12" y="0"/>
                  </a:moveTo>
                  <a:cubicBezTo>
                    <a:pt x="10" y="0"/>
                    <a:pt x="7" y="0"/>
                    <a:pt x="5" y="1"/>
                  </a:cubicBezTo>
                  <a:cubicBezTo>
                    <a:pt x="2" y="2"/>
                    <a:pt x="0" y="3"/>
                    <a:pt x="0" y="4"/>
                  </a:cubicBezTo>
                  <a:cubicBezTo>
                    <a:pt x="2" y="5"/>
                    <a:pt x="4" y="5"/>
                    <a:pt x="7" y="5"/>
                  </a:cubicBezTo>
                  <a:cubicBezTo>
                    <a:pt x="8" y="5"/>
                    <a:pt x="9" y="5"/>
                    <a:pt x="11" y="5"/>
                  </a:cubicBezTo>
                  <a:cubicBezTo>
                    <a:pt x="17" y="4"/>
                    <a:pt x="20" y="3"/>
                    <a:pt x="20" y="3"/>
                  </a:cubicBezTo>
                  <a:cubicBezTo>
                    <a:pt x="20" y="3"/>
                    <a:pt x="19" y="3"/>
                    <a:pt x="18" y="3"/>
                  </a:cubicBezTo>
                  <a:cubicBezTo>
                    <a:pt x="18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3" y="2"/>
                    <a:pt x="12" y="1"/>
                    <a:pt x="13" y="0"/>
                  </a:cubicBezTo>
                  <a:cubicBezTo>
                    <a:pt x="13" y="0"/>
                    <a:pt x="13" y="0"/>
                    <a:pt x="1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6" name="Freeform 296">
              <a:extLst>
                <a:ext uri="{FF2B5EF4-FFF2-40B4-BE49-F238E27FC236}">
                  <a16:creationId xmlns:a16="http://schemas.microsoft.com/office/drawing/2014/main" id="{CB59CAE2-9148-4571-B740-764D4C403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3150" y="4635500"/>
              <a:ext cx="38100" cy="7937"/>
            </a:xfrm>
            <a:custGeom>
              <a:avLst/>
              <a:gdLst>
                <a:gd name="T0" fmla="*/ 8 w 14"/>
                <a:gd name="T1" fmla="*/ 0 h 3"/>
                <a:gd name="T2" fmla="*/ 2 w 14"/>
                <a:gd name="T3" fmla="*/ 1 h 3"/>
                <a:gd name="T4" fmla="*/ 6 w 14"/>
                <a:gd name="T5" fmla="*/ 3 h 3"/>
                <a:gd name="T6" fmla="*/ 10 w 14"/>
                <a:gd name="T7" fmla="*/ 3 h 3"/>
                <a:gd name="T8" fmla="*/ 14 w 14"/>
                <a:gd name="T9" fmla="*/ 1 h 3"/>
                <a:gd name="T10" fmla="*/ 8 w 14"/>
                <a:gd name="T1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3">
                  <a:moveTo>
                    <a:pt x="8" y="0"/>
                  </a:moveTo>
                  <a:cubicBezTo>
                    <a:pt x="6" y="0"/>
                    <a:pt x="3" y="0"/>
                    <a:pt x="2" y="1"/>
                  </a:cubicBezTo>
                  <a:cubicBezTo>
                    <a:pt x="0" y="2"/>
                    <a:pt x="3" y="3"/>
                    <a:pt x="6" y="3"/>
                  </a:cubicBezTo>
                  <a:cubicBezTo>
                    <a:pt x="7" y="3"/>
                    <a:pt x="9" y="3"/>
                    <a:pt x="10" y="3"/>
                  </a:cubicBezTo>
                  <a:cubicBezTo>
                    <a:pt x="11" y="2"/>
                    <a:pt x="13" y="1"/>
                    <a:pt x="14" y="1"/>
                  </a:cubicBezTo>
                  <a:cubicBezTo>
                    <a:pt x="12" y="0"/>
                    <a:pt x="10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7" name="Freeform 297">
              <a:extLst>
                <a:ext uri="{FF2B5EF4-FFF2-40B4-BE49-F238E27FC236}">
                  <a16:creationId xmlns:a16="http://schemas.microsoft.com/office/drawing/2014/main" id="{B51832B1-42E2-4573-A87F-C9A32CB8C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9538" y="4857750"/>
              <a:ext cx="65088" cy="7937"/>
            </a:xfrm>
            <a:custGeom>
              <a:avLst/>
              <a:gdLst>
                <a:gd name="T0" fmla="*/ 2 w 24"/>
                <a:gd name="T1" fmla="*/ 0 h 3"/>
                <a:gd name="T2" fmla="*/ 2 w 24"/>
                <a:gd name="T3" fmla="*/ 0 h 3"/>
                <a:gd name="T4" fmla="*/ 11 w 24"/>
                <a:gd name="T5" fmla="*/ 3 h 3"/>
                <a:gd name="T6" fmla="*/ 16 w 24"/>
                <a:gd name="T7" fmla="*/ 3 h 3"/>
                <a:gd name="T8" fmla="*/ 24 w 24"/>
                <a:gd name="T9" fmla="*/ 2 h 3"/>
                <a:gd name="T10" fmla="*/ 11 w 24"/>
                <a:gd name="T11" fmla="*/ 2 h 3"/>
                <a:gd name="T12" fmla="*/ 2 w 24"/>
                <a:gd name="T13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3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2"/>
                    <a:pt x="11" y="3"/>
                  </a:cubicBezTo>
                  <a:cubicBezTo>
                    <a:pt x="13" y="3"/>
                    <a:pt x="14" y="3"/>
                    <a:pt x="16" y="3"/>
                  </a:cubicBezTo>
                  <a:cubicBezTo>
                    <a:pt x="19" y="3"/>
                    <a:pt x="22" y="3"/>
                    <a:pt x="24" y="2"/>
                  </a:cubicBezTo>
                  <a:cubicBezTo>
                    <a:pt x="20" y="2"/>
                    <a:pt x="15" y="2"/>
                    <a:pt x="11" y="2"/>
                  </a:cubicBezTo>
                  <a:cubicBezTo>
                    <a:pt x="5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8" name="Freeform 298">
              <a:extLst>
                <a:ext uri="{FF2B5EF4-FFF2-40B4-BE49-F238E27FC236}">
                  <a16:creationId xmlns:a16="http://schemas.microsoft.com/office/drawing/2014/main" id="{CEC07C1E-0933-4E8A-8AFF-D1A93E265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460750" y="5143500"/>
              <a:ext cx="198438" cy="15875"/>
            </a:xfrm>
            <a:custGeom>
              <a:avLst/>
              <a:gdLst>
                <a:gd name="T0" fmla="*/ 31 w 73"/>
                <a:gd name="T1" fmla="*/ 0 h 6"/>
                <a:gd name="T2" fmla="*/ 17 w 73"/>
                <a:gd name="T3" fmla="*/ 2 h 6"/>
                <a:gd name="T4" fmla="*/ 8 w 73"/>
                <a:gd name="T5" fmla="*/ 5 h 6"/>
                <a:gd name="T6" fmla="*/ 8 w 73"/>
                <a:gd name="T7" fmla="*/ 5 h 6"/>
                <a:gd name="T8" fmla="*/ 8 w 73"/>
                <a:gd name="T9" fmla="*/ 5 h 6"/>
                <a:gd name="T10" fmla="*/ 13 w 73"/>
                <a:gd name="T11" fmla="*/ 6 h 6"/>
                <a:gd name="T12" fmla="*/ 16 w 73"/>
                <a:gd name="T13" fmla="*/ 6 h 6"/>
                <a:gd name="T14" fmla="*/ 49 w 73"/>
                <a:gd name="T15" fmla="*/ 5 h 6"/>
                <a:gd name="T16" fmla="*/ 73 w 73"/>
                <a:gd name="T17" fmla="*/ 5 h 6"/>
                <a:gd name="T18" fmla="*/ 62 w 73"/>
                <a:gd name="T19" fmla="*/ 3 h 6"/>
                <a:gd name="T20" fmla="*/ 57 w 73"/>
                <a:gd name="T21" fmla="*/ 2 h 6"/>
                <a:gd name="T22" fmla="*/ 36 w 73"/>
                <a:gd name="T23" fmla="*/ 0 h 6"/>
                <a:gd name="T24" fmla="*/ 31 w 73"/>
                <a:gd name="T2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3" h="6">
                  <a:moveTo>
                    <a:pt x="31" y="0"/>
                  </a:moveTo>
                  <a:cubicBezTo>
                    <a:pt x="19" y="0"/>
                    <a:pt x="13" y="1"/>
                    <a:pt x="17" y="2"/>
                  </a:cubicBezTo>
                  <a:cubicBezTo>
                    <a:pt x="20" y="3"/>
                    <a:pt x="16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0" y="5"/>
                    <a:pt x="2" y="6"/>
                    <a:pt x="13" y="6"/>
                  </a:cubicBezTo>
                  <a:cubicBezTo>
                    <a:pt x="14" y="6"/>
                    <a:pt x="15" y="6"/>
                    <a:pt x="16" y="6"/>
                  </a:cubicBezTo>
                  <a:cubicBezTo>
                    <a:pt x="26" y="6"/>
                    <a:pt x="37" y="5"/>
                    <a:pt x="49" y="5"/>
                  </a:cubicBezTo>
                  <a:cubicBezTo>
                    <a:pt x="57" y="5"/>
                    <a:pt x="65" y="5"/>
                    <a:pt x="73" y="5"/>
                  </a:cubicBezTo>
                  <a:cubicBezTo>
                    <a:pt x="69" y="4"/>
                    <a:pt x="66" y="3"/>
                    <a:pt x="62" y="3"/>
                  </a:cubicBezTo>
                  <a:cubicBezTo>
                    <a:pt x="56" y="2"/>
                    <a:pt x="53" y="2"/>
                    <a:pt x="57" y="2"/>
                  </a:cubicBezTo>
                  <a:cubicBezTo>
                    <a:pt x="60" y="2"/>
                    <a:pt x="52" y="0"/>
                    <a:pt x="36" y="0"/>
                  </a:cubicBezTo>
                  <a:cubicBezTo>
                    <a:pt x="34" y="0"/>
                    <a:pt x="33" y="0"/>
                    <a:pt x="31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29" name="Freeform 299">
              <a:extLst>
                <a:ext uri="{FF2B5EF4-FFF2-40B4-BE49-F238E27FC236}">
                  <a16:creationId xmlns:a16="http://schemas.microsoft.com/office/drawing/2014/main" id="{955CEB2A-B061-4583-BE58-2275DB990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17900" y="4624388"/>
              <a:ext cx="68263" cy="11112"/>
            </a:xfrm>
            <a:custGeom>
              <a:avLst/>
              <a:gdLst>
                <a:gd name="T0" fmla="*/ 15 w 25"/>
                <a:gd name="T1" fmla="*/ 0 h 4"/>
                <a:gd name="T2" fmla="*/ 8 w 25"/>
                <a:gd name="T3" fmla="*/ 1 h 4"/>
                <a:gd name="T4" fmla="*/ 9 w 25"/>
                <a:gd name="T5" fmla="*/ 4 h 4"/>
                <a:gd name="T6" fmla="*/ 11 w 25"/>
                <a:gd name="T7" fmla="*/ 4 h 4"/>
                <a:gd name="T8" fmla="*/ 21 w 25"/>
                <a:gd name="T9" fmla="*/ 2 h 4"/>
                <a:gd name="T10" fmla="*/ 24 w 25"/>
                <a:gd name="T11" fmla="*/ 1 h 4"/>
                <a:gd name="T12" fmla="*/ 15 w 25"/>
                <a:gd name="T13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4">
                  <a:moveTo>
                    <a:pt x="15" y="0"/>
                  </a:moveTo>
                  <a:cubicBezTo>
                    <a:pt x="13" y="0"/>
                    <a:pt x="11" y="0"/>
                    <a:pt x="8" y="1"/>
                  </a:cubicBezTo>
                  <a:cubicBezTo>
                    <a:pt x="0" y="2"/>
                    <a:pt x="5" y="4"/>
                    <a:pt x="9" y="4"/>
                  </a:cubicBezTo>
                  <a:cubicBezTo>
                    <a:pt x="10" y="4"/>
                    <a:pt x="11" y="4"/>
                    <a:pt x="11" y="4"/>
                  </a:cubicBezTo>
                  <a:cubicBezTo>
                    <a:pt x="15" y="3"/>
                    <a:pt x="18" y="3"/>
                    <a:pt x="21" y="2"/>
                  </a:cubicBezTo>
                  <a:cubicBezTo>
                    <a:pt x="22" y="2"/>
                    <a:pt x="23" y="1"/>
                    <a:pt x="24" y="1"/>
                  </a:cubicBezTo>
                  <a:cubicBezTo>
                    <a:pt x="25" y="1"/>
                    <a:pt x="21" y="0"/>
                    <a:pt x="1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0" name="Freeform 300">
              <a:extLst>
                <a:ext uri="{FF2B5EF4-FFF2-40B4-BE49-F238E27FC236}">
                  <a16:creationId xmlns:a16="http://schemas.microsoft.com/office/drawing/2014/main" id="{BB13014B-E287-4F73-BB66-0630D53A7A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925" y="4568825"/>
              <a:ext cx="17463" cy="6350"/>
            </a:xfrm>
            <a:custGeom>
              <a:avLst/>
              <a:gdLst>
                <a:gd name="T0" fmla="*/ 0 w 6"/>
                <a:gd name="T1" fmla="*/ 0 h 2"/>
                <a:gd name="T2" fmla="*/ 2 w 6"/>
                <a:gd name="T3" fmla="*/ 1 h 2"/>
                <a:gd name="T4" fmla="*/ 6 w 6"/>
                <a:gd name="T5" fmla="*/ 2 h 2"/>
                <a:gd name="T6" fmla="*/ 5 w 6"/>
                <a:gd name="T7" fmla="*/ 2 h 2"/>
                <a:gd name="T8" fmla="*/ 3 w 6"/>
                <a:gd name="T9" fmla="*/ 1 h 2"/>
                <a:gd name="T10" fmla="*/ 1 w 6"/>
                <a:gd name="T11" fmla="*/ 0 h 2"/>
                <a:gd name="T12" fmla="*/ 0 w 6"/>
                <a:gd name="T13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2" y="1"/>
                  </a:cubicBezTo>
                  <a:cubicBezTo>
                    <a:pt x="3" y="2"/>
                    <a:pt x="5" y="2"/>
                    <a:pt x="6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2" y="1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1" name="Freeform 301">
              <a:extLst>
                <a:ext uri="{FF2B5EF4-FFF2-40B4-BE49-F238E27FC236}">
                  <a16:creationId xmlns:a16="http://schemas.microsoft.com/office/drawing/2014/main" id="{AB0FB5CF-57C1-43E4-AA35-CAD39BDB4A86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5038" y="4575175"/>
              <a:ext cx="173038" cy="42862"/>
            </a:xfrm>
            <a:custGeom>
              <a:avLst/>
              <a:gdLst>
                <a:gd name="T0" fmla="*/ 26 w 64"/>
                <a:gd name="T1" fmla="*/ 0 h 16"/>
                <a:gd name="T2" fmla="*/ 8 w 64"/>
                <a:gd name="T3" fmla="*/ 5 h 16"/>
                <a:gd name="T4" fmla="*/ 5 w 64"/>
                <a:gd name="T5" fmla="*/ 14 h 16"/>
                <a:gd name="T6" fmla="*/ 10 w 64"/>
                <a:gd name="T7" fmla="*/ 16 h 16"/>
                <a:gd name="T8" fmla="*/ 12 w 64"/>
                <a:gd name="T9" fmla="*/ 16 h 16"/>
                <a:gd name="T10" fmla="*/ 26 w 64"/>
                <a:gd name="T11" fmla="*/ 13 h 16"/>
                <a:gd name="T12" fmla="*/ 38 w 64"/>
                <a:gd name="T13" fmla="*/ 11 h 16"/>
                <a:gd name="T14" fmla="*/ 38 w 64"/>
                <a:gd name="T15" fmla="*/ 11 h 16"/>
                <a:gd name="T16" fmla="*/ 41 w 64"/>
                <a:gd name="T17" fmla="*/ 12 h 16"/>
                <a:gd name="T18" fmla="*/ 42 w 64"/>
                <a:gd name="T19" fmla="*/ 12 h 16"/>
                <a:gd name="T20" fmla="*/ 42 w 64"/>
                <a:gd name="T21" fmla="*/ 12 h 16"/>
                <a:gd name="T22" fmla="*/ 47 w 64"/>
                <a:gd name="T23" fmla="*/ 14 h 16"/>
                <a:gd name="T24" fmla="*/ 54 w 64"/>
                <a:gd name="T25" fmla="*/ 15 h 16"/>
                <a:gd name="T26" fmla="*/ 54 w 64"/>
                <a:gd name="T27" fmla="*/ 15 h 16"/>
                <a:gd name="T28" fmla="*/ 64 w 64"/>
                <a:gd name="T29" fmla="*/ 13 h 16"/>
                <a:gd name="T30" fmla="*/ 64 w 64"/>
                <a:gd name="T31" fmla="*/ 12 h 16"/>
                <a:gd name="T32" fmla="*/ 56 w 64"/>
                <a:gd name="T33" fmla="*/ 12 h 16"/>
                <a:gd name="T34" fmla="*/ 48 w 64"/>
                <a:gd name="T35" fmla="*/ 6 h 16"/>
                <a:gd name="T36" fmla="*/ 31 w 64"/>
                <a:gd name="T37" fmla="*/ 2 h 16"/>
                <a:gd name="T38" fmla="*/ 30 w 64"/>
                <a:gd name="T39" fmla="*/ 2 h 16"/>
                <a:gd name="T40" fmla="*/ 30 w 64"/>
                <a:gd name="T41" fmla="*/ 2 h 16"/>
                <a:gd name="T42" fmla="*/ 28 w 64"/>
                <a:gd name="T43" fmla="*/ 1 h 16"/>
                <a:gd name="T44" fmla="*/ 26 w 64"/>
                <a:gd name="T45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4" h="16">
                  <a:moveTo>
                    <a:pt x="26" y="0"/>
                  </a:moveTo>
                  <a:cubicBezTo>
                    <a:pt x="22" y="0"/>
                    <a:pt x="14" y="2"/>
                    <a:pt x="8" y="5"/>
                  </a:cubicBezTo>
                  <a:cubicBezTo>
                    <a:pt x="0" y="9"/>
                    <a:pt x="5" y="12"/>
                    <a:pt x="5" y="14"/>
                  </a:cubicBezTo>
                  <a:cubicBezTo>
                    <a:pt x="5" y="15"/>
                    <a:pt x="5" y="16"/>
                    <a:pt x="10" y="16"/>
                  </a:cubicBezTo>
                  <a:cubicBezTo>
                    <a:pt x="11" y="16"/>
                    <a:pt x="11" y="16"/>
                    <a:pt x="12" y="16"/>
                  </a:cubicBezTo>
                  <a:cubicBezTo>
                    <a:pt x="17" y="15"/>
                    <a:pt x="22" y="14"/>
                    <a:pt x="26" y="13"/>
                  </a:cubicBezTo>
                  <a:cubicBezTo>
                    <a:pt x="32" y="12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7" y="11"/>
                    <a:pt x="38" y="12"/>
                    <a:pt x="41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2"/>
                    <a:pt x="45" y="13"/>
                    <a:pt x="47" y="14"/>
                  </a:cubicBezTo>
                  <a:cubicBezTo>
                    <a:pt x="48" y="14"/>
                    <a:pt x="50" y="15"/>
                    <a:pt x="54" y="15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8" y="15"/>
                    <a:pt x="62" y="14"/>
                    <a:pt x="64" y="13"/>
                  </a:cubicBezTo>
                  <a:cubicBezTo>
                    <a:pt x="64" y="13"/>
                    <a:pt x="64" y="13"/>
                    <a:pt x="64" y="12"/>
                  </a:cubicBezTo>
                  <a:cubicBezTo>
                    <a:pt x="64" y="12"/>
                    <a:pt x="59" y="12"/>
                    <a:pt x="56" y="12"/>
                  </a:cubicBezTo>
                  <a:cubicBezTo>
                    <a:pt x="52" y="12"/>
                    <a:pt x="56" y="9"/>
                    <a:pt x="48" y="6"/>
                  </a:cubicBezTo>
                  <a:cubicBezTo>
                    <a:pt x="41" y="4"/>
                    <a:pt x="33" y="2"/>
                    <a:pt x="31" y="2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29" y="2"/>
                    <a:pt x="29" y="2"/>
                    <a:pt x="28" y="1"/>
                  </a:cubicBezTo>
                  <a:cubicBezTo>
                    <a:pt x="28" y="1"/>
                    <a:pt x="27" y="0"/>
                    <a:pt x="2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2" name="Freeform 302">
              <a:extLst>
                <a:ext uri="{FF2B5EF4-FFF2-40B4-BE49-F238E27FC236}">
                  <a16:creationId xmlns:a16="http://schemas.microsoft.com/office/drawing/2014/main" id="{137C2BF4-DB09-4626-B206-8384A55C3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09238" y="4686300"/>
              <a:ext cx="219075" cy="122237"/>
            </a:xfrm>
            <a:custGeom>
              <a:avLst/>
              <a:gdLst>
                <a:gd name="T0" fmla="*/ 2 w 81"/>
                <a:gd name="T1" fmla="*/ 0 h 45"/>
                <a:gd name="T2" fmla="*/ 2 w 81"/>
                <a:gd name="T3" fmla="*/ 0 h 45"/>
                <a:gd name="T4" fmla="*/ 7 w 81"/>
                <a:gd name="T5" fmla="*/ 2 h 45"/>
                <a:gd name="T6" fmla="*/ 8 w 81"/>
                <a:gd name="T7" fmla="*/ 5 h 45"/>
                <a:gd name="T8" fmla="*/ 8 w 81"/>
                <a:gd name="T9" fmla="*/ 5 h 45"/>
                <a:gd name="T10" fmla="*/ 8 w 81"/>
                <a:gd name="T11" fmla="*/ 5 h 45"/>
                <a:gd name="T12" fmla="*/ 10 w 81"/>
                <a:gd name="T13" fmla="*/ 11 h 45"/>
                <a:gd name="T14" fmla="*/ 24 w 81"/>
                <a:gd name="T15" fmla="*/ 17 h 45"/>
                <a:gd name="T16" fmla="*/ 51 w 81"/>
                <a:gd name="T17" fmla="*/ 40 h 45"/>
                <a:gd name="T18" fmla="*/ 65 w 81"/>
                <a:gd name="T19" fmla="*/ 45 h 45"/>
                <a:gd name="T20" fmla="*/ 66 w 81"/>
                <a:gd name="T21" fmla="*/ 45 h 45"/>
                <a:gd name="T22" fmla="*/ 72 w 81"/>
                <a:gd name="T23" fmla="*/ 43 h 45"/>
                <a:gd name="T24" fmla="*/ 73 w 81"/>
                <a:gd name="T25" fmla="*/ 43 h 45"/>
                <a:gd name="T26" fmla="*/ 80 w 81"/>
                <a:gd name="T27" fmla="*/ 45 h 45"/>
                <a:gd name="T28" fmla="*/ 80 w 81"/>
                <a:gd name="T29" fmla="*/ 45 h 45"/>
                <a:gd name="T30" fmla="*/ 71 w 81"/>
                <a:gd name="T31" fmla="*/ 41 h 45"/>
                <a:gd name="T32" fmla="*/ 58 w 81"/>
                <a:gd name="T33" fmla="*/ 36 h 45"/>
                <a:gd name="T34" fmla="*/ 58 w 81"/>
                <a:gd name="T35" fmla="*/ 29 h 45"/>
                <a:gd name="T36" fmla="*/ 60 w 81"/>
                <a:gd name="T37" fmla="*/ 25 h 45"/>
                <a:gd name="T38" fmla="*/ 44 w 81"/>
                <a:gd name="T39" fmla="*/ 18 h 45"/>
                <a:gd name="T40" fmla="*/ 34 w 81"/>
                <a:gd name="T41" fmla="*/ 12 h 45"/>
                <a:gd name="T42" fmla="*/ 24 w 81"/>
                <a:gd name="T43" fmla="*/ 7 h 45"/>
                <a:gd name="T44" fmla="*/ 25 w 81"/>
                <a:gd name="T45" fmla="*/ 7 h 45"/>
                <a:gd name="T46" fmla="*/ 25 w 81"/>
                <a:gd name="T47" fmla="*/ 7 h 45"/>
                <a:gd name="T48" fmla="*/ 16 w 81"/>
                <a:gd name="T49" fmla="*/ 4 h 45"/>
                <a:gd name="T50" fmla="*/ 2 w 81"/>
                <a:gd name="T5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81" h="45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0" y="0"/>
                    <a:pt x="3" y="1"/>
                    <a:pt x="7" y="2"/>
                  </a:cubicBezTo>
                  <a:cubicBezTo>
                    <a:pt x="11" y="4"/>
                    <a:pt x="10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5"/>
                    <a:pt x="5" y="8"/>
                    <a:pt x="10" y="11"/>
                  </a:cubicBezTo>
                  <a:cubicBezTo>
                    <a:pt x="14" y="14"/>
                    <a:pt x="19" y="16"/>
                    <a:pt x="24" y="17"/>
                  </a:cubicBezTo>
                  <a:cubicBezTo>
                    <a:pt x="36" y="23"/>
                    <a:pt x="40" y="33"/>
                    <a:pt x="51" y="40"/>
                  </a:cubicBezTo>
                  <a:cubicBezTo>
                    <a:pt x="55" y="44"/>
                    <a:pt x="62" y="45"/>
                    <a:pt x="65" y="45"/>
                  </a:cubicBezTo>
                  <a:cubicBezTo>
                    <a:pt x="66" y="45"/>
                    <a:pt x="66" y="45"/>
                    <a:pt x="66" y="45"/>
                  </a:cubicBezTo>
                  <a:cubicBezTo>
                    <a:pt x="67" y="44"/>
                    <a:pt x="70" y="43"/>
                    <a:pt x="72" y="43"/>
                  </a:cubicBezTo>
                  <a:cubicBezTo>
                    <a:pt x="72" y="43"/>
                    <a:pt x="72" y="43"/>
                    <a:pt x="73" y="43"/>
                  </a:cubicBezTo>
                  <a:cubicBezTo>
                    <a:pt x="75" y="43"/>
                    <a:pt x="78" y="44"/>
                    <a:pt x="80" y="45"/>
                  </a:cubicBezTo>
                  <a:cubicBezTo>
                    <a:pt x="80" y="45"/>
                    <a:pt x="80" y="45"/>
                    <a:pt x="80" y="45"/>
                  </a:cubicBezTo>
                  <a:cubicBezTo>
                    <a:pt x="81" y="45"/>
                    <a:pt x="79" y="43"/>
                    <a:pt x="71" y="41"/>
                  </a:cubicBezTo>
                  <a:cubicBezTo>
                    <a:pt x="66" y="39"/>
                    <a:pt x="60" y="38"/>
                    <a:pt x="58" y="36"/>
                  </a:cubicBezTo>
                  <a:cubicBezTo>
                    <a:pt x="55" y="33"/>
                    <a:pt x="55" y="30"/>
                    <a:pt x="58" y="29"/>
                  </a:cubicBezTo>
                  <a:cubicBezTo>
                    <a:pt x="67" y="27"/>
                    <a:pt x="69" y="29"/>
                    <a:pt x="60" y="25"/>
                  </a:cubicBezTo>
                  <a:cubicBezTo>
                    <a:pt x="55" y="23"/>
                    <a:pt x="50" y="20"/>
                    <a:pt x="44" y="18"/>
                  </a:cubicBezTo>
                  <a:cubicBezTo>
                    <a:pt x="40" y="16"/>
                    <a:pt x="37" y="14"/>
                    <a:pt x="34" y="12"/>
                  </a:cubicBezTo>
                  <a:cubicBezTo>
                    <a:pt x="29" y="9"/>
                    <a:pt x="24" y="7"/>
                    <a:pt x="24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6" y="7"/>
                    <a:pt x="22" y="6"/>
                    <a:pt x="16" y="4"/>
                  </a:cubicBezTo>
                  <a:cubicBezTo>
                    <a:pt x="10" y="1"/>
                    <a:pt x="4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3" name="Freeform 303">
              <a:extLst>
                <a:ext uri="{FF2B5EF4-FFF2-40B4-BE49-F238E27FC236}">
                  <a16:creationId xmlns:a16="http://schemas.microsoft.com/office/drawing/2014/main" id="{E81ABA29-328B-4446-9E35-D2D1B55C2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2750" y="4822825"/>
              <a:ext cx="177800" cy="53975"/>
            </a:xfrm>
            <a:custGeom>
              <a:avLst/>
              <a:gdLst>
                <a:gd name="T0" fmla="*/ 8 w 66"/>
                <a:gd name="T1" fmla="*/ 0 h 20"/>
                <a:gd name="T2" fmla="*/ 5 w 66"/>
                <a:gd name="T3" fmla="*/ 0 h 20"/>
                <a:gd name="T4" fmla="*/ 11 w 66"/>
                <a:gd name="T5" fmla="*/ 7 h 20"/>
                <a:gd name="T6" fmla="*/ 3 w 66"/>
                <a:gd name="T7" fmla="*/ 16 h 20"/>
                <a:gd name="T8" fmla="*/ 14 w 66"/>
                <a:gd name="T9" fmla="*/ 20 h 20"/>
                <a:gd name="T10" fmla="*/ 16 w 66"/>
                <a:gd name="T11" fmla="*/ 19 h 20"/>
                <a:gd name="T12" fmla="*/ 19 w 66"/>
                <a:gd name="T13" fmla="*/ 15 h 20"/>
                <a:gd name="T14" fmla="*/ 52 w 66"/>
                <a:gd name="T15" fmla="*/ 12 h 20"/>
                <a:gd name="T16" fmla="*/ 66 w 66"/>
                <a:gd name="T17" fmla="*/ 9 h 20"/>
                <a:gd name="T18" fmla="*/ 66 w 66"/>
                <a:gd name="T19" fmla="*/ 9 h 20"/>
                <a:gd name="T20" fmla="*/ 64 w 66"/>
                <a:gd name="T21" fmla="*/ 9 h 20"/>
                <a:gd name="T22" fmla="*/ 58 w 66"/>
                <a:gd name="T23" fmla="*/ 7 h 20"/>
                <a:gd name="T24" fmla="*/ 58 w 66"/>
                <a:gd name="T25" fmla="*/ 5 h 20"/>
                <a:gd name="T26" fmla="*/ 49 w 66"/>
                <a:gd name="T27" fmla="*/ 6 h 20"/>
                <a:gd name="T28" fmla="*/ 26 w 66"/>
                <a:gd name="T29" fmla="*/ 3 h 20"/>
                <a:gd name="T30" fmla="*/ 8 w 66"/>
                <a:gd name="T31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6" h="20">
                  <a:moveTo>
                    <a:pt x="8" y="0"/>
                  </a:moveTo>
                  <a:cubicBezTo>
                    <a:pt x="7" y="0"/>
                    <a:pt x="6" y="0"/>
                    <a:pt x="5" y="0"/>
                  </a:cubicBezTo>
                  <a:cubicBezTo>
                    <a:pt x="1" y="1"/>
                    <a:pt x="7" y="4"/>
                    <a:pt x="11" y="7"/>
                  </a:cubicBezTo>
                  <a:cubicBezTo>
                    <a:pt x="17" y="11"/>
                    <a:pt x="0" y="14"/>
                    <a:pt x="3" y="16"/>
                  </a:cubicBezTo>
                  <a:cubicBezTo>
                    <a:pt x="5" y="18"/>
                    <a:pt x="10" y="20"/>
                    <a:pt x="14" y="20"/>
                  </a:cubicBezTo>
                  <a:cubicBezTo>
                    <a:pt x="15" y="20"/>
                    <a:pt x="16" y="20"/>
                    <a:pt x="16" y="19"/>
                  </a:cubicBezTo>
                  <a:cubicBezTo>
                    <a:pt x="20" y="19"/>
                    <a:pt x="4" y="15"/>
                    <a:pt x="19" y="15"/>
                  </a:cubicBezTo>
                  <a:cubicBezTo>
                    <a:pt x="34" y="15"/>
                    <a:pt x="41" y="14"/>
                    <a:pt x="52" y="12"/>
                  </a:cubicBezTo>
                  <a:cubicBezTo>
                    <a:pt x="61" y="10"/>
                    <a:pt x="66" y="9"/>
                    <a:pt x="66" y="9"/>
                  </a:cubicBezTo>
                  <a:cubicBezTo>
                    <a:pt x="66" y="9"/>
                    <a:pt x="66" y="9"/>
                    <a:pt x="66" y="9"/>
                  </a:cubicBezTo>
                  <a:cubicBezTo>
                    <a:pt x="65" y="9"/>
                    <a:pt x="65" y="9"/>
                    <a:pt x="64" y="9"/>
                  </a:cubicBezTo>
                  <a:cubicBezTo>
                    <a:pt x="62" y="9"/>
                    <a:pt x="59" y="8"/>
                    <a:pt x="58" y="7"/>
                  </a:cubicBezTo>
                  <a:cubicBezTo>
                    <a:pt x="58" y="7"/>
                    <a:pt x="57" y="6"/>
                    <a:pt x="58" y="5"/>
                  </a:cubicBezTo>
                  <a:cubicBezTo>
                    <a:pt x="55" y="6"/>
                    <a:pt x="52" y="6"/>
                    <a:pt x="49" y="6"/>
                  </a:cubicBezTo>
                  <a:cubicBezTo>
                    <a:pt x="42" y="6"/>
                    <a:pt x="34" y="5"/>
                    <a:pt x="26" y="3"/>
                  </a:cubicBezTo>
                  <a:cubicBezTo>
                    <a:pt x="19" y="2"/>
                    <a:pt x="12" y="0"/>
                    <a:pt x="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4" name="Freeform 304">
              <a:extLst>
                <a:ext uri="{FF2B5EF4-FFF2-40B4-BE49-F238E27FC236}">
                  <a16:creationId xmlns:a16="http://schemas.microsoft.com/office/drawing/2014/main" id="{77831FC0-7D31-4940-B0E2-B62C19BCAEC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4650" y="5334000"/>
              <a:ext cx="666750" cy="92075"/>
            </a:xfrm>
            <a:custGeom>
              <a:avLst/>
              <a:gdLst>
                <a:gd name="T0" fmla="*/ 10 w 246"/>
                <a:gd name="T1" fmla="*/ 0 h 34"/>
                <a:gd name="T2" fmla="*/ 19 w 246"/>
                <a:gd name="T3" fmla="*/ 8 h 34"/>
                <a:gd name="T4" fmla="*/ 26 w 246"/>
                <a:gd name="T5" fmla="*/ 12 h 34"/>
                <a:gd name="T6" fmla="*/ 33 w 246"/>
                <a:gd name="T7" fmla="*/ 11 h 34"/>
                <a:gd name="T8" fmla="*/ 42 w 246"/>
                <a:gd name="T9" fmla="*/ 12 h 34"/>
                <a:gd name="T10" fmla="*/ 44 w 246"/>
                <a:gd name="T11" fmla="*/ 12 h 34"/>
                <a:gd name="T12" fmla="*/ 62 w 246"/>
                <a:gd name="T13" fmla="*/ 15 h 34"/>
                <a:gd name="T14" fmla="*/ 89 w 246"/>
                <a:gd name="T15" fmla="*/ 19 h 34"/>
                <a:gd name="T16" fmla="*/ 97 w 246"/>
                <a:gd name="T17" fmla="*/ 23 h 34"/>
                <a:gd name="T18" fmla="*/ 96 w 246"/>
                <a:gd name="T19" fmla="*/ 25 h 34"/>
                <a:gd name="T20" fmla="*/ 103 w 246"/>
                <a:gd name="T21" fmla="*/ 26 h 34"/>
                <a:gd name="T22" fmla="*/ 122 w 246"/>
                <a:gd name="T23" fmla="*/ 29 h 34"/>
                <a:gd name="T24" fmla="*/ 143 w 246"/>
                <a:gd name="T25" fmla="*/ 31 h 34"/>
                <a:gd name="T26" fmla="*/ 142 w 246"/>
                <a:gd name="T27" fmla="*/ 27 h 34"/>
                <a:gd name="T28" fmla="*/ 136 w 246"/>
                <a:gd name="T29" fmla="*/ 26 h 34"/>
                <a:gd name="T30" fmla="*/ 147 w 246"/>
                <a:gd name="T31" fmla="*/ 27 h 34"/>
                <a:gd name="T32" fmla="*/ 153 w 246"/>
                <a:gd name="T33" fmla="*/ 25 h 34"/>
                <a:gd name="T34" fmla="*/ 155 w 246"/>
                <a:gd name="T35" fmla="*/ 26 h 34"/>
                <a:gd name="T36" fmla="*/ 158 w 246"/>
                <a:gd name="T37" fmla="*/ 24 h 34"/>
                <a:gd name="T38" fmla="*/ 164 w 246"/>
                <a:gd name="T39" fmla="*/ 24 h 34"/>
                <a:gd name="T40" fmla="*/ 165 w 246"/>
                <a:gd name="T41" fmla="*/ 24 h 34"/>
                <a:gd name="T42" fmla="*/ 170 w 246"/>
                <a:gd name="T43" fmla="*/ 24 h 34"/>
                <a:gd name="T44" fmla="*/ 207 w 246"/>
                <a:gd name="T45" fmla="*/ 33 h 34"/>
                <a:gd name="T46" fmla="*/ 240 w 246"/>
                <a:gd name="T47" fmla="*/ 34 h 34"/>
                <a:gd name="T48" fmla="*/ 244 w 246"/>
                <a:gd name="T49" fmla="*/ 34 h 34"/>
                <a:gd name="T50" fmla="*/ 244 w 246"/>
                <a:gd name="T51" fmla="*/ 34 h 34"/>
                <a:gd name="T52" fmla="*/ 235 w 246"/>
                <a:gd name="T53" fmla="*/ 32 h 34"/>
                <a:gd name="T54" fmla="*/ 229 w 246"/>
                <a:gd name="T55" fmla="*/ 30 h 34"/>
                <a:gd name="T56" fmla="*/ 209 w 246"/>
                <a:gd name="T57" fmla="*/ 20 h 34"/>
                <a:gd name="T58" fmla="*/ 179 w 246"/>
                <a:gd name="T59" fmla="*/ 13 h 34"/>
                <a:gd name="T60" fmla="*/ 82 w 246"/>
                <a:gd name="T61" fmla="*/ 4 h 34"/>
                <a:gd name="T62" fmla="*/ 59 w 246"/>
                <a:gd name="T63" fmla="*/ 8 h 34"/>
                <a:gd name="T64" fmla="*/ 45 w 246"/>
                <a:gd name="T65" fmla="*/ 9 h 34"/>
                <a:gd name="T66" fmla="*/ 42 w 246"/>
                <a:gd name="T67" fmla="*/ 8 h 34"/>
                <a:gd name="T68" fmla="*/ 38 w 246"/>
                <a:gd name="T69" fmla="*/ 4 h 34"/>
                <a:gd name="T70" fmla="*/ 16 w 246"/>
                <a:gd name="T7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6" h="34">
                  <a:moveTo>
                    <a:pt x="16" y="0"/>
                  </a:moveTo>
                  <a:cubicBezTo>
                    <a:pt x="14" y="0"/>
                    <a:pt x="12" y="0"/>
                    <a:pt x="10" y="0"/>
                  </a:cubicBezTo>
                  <a:cubicBezTo>
                    <a:pt x="0" y="1"/>
                    <a:pt x="6" y="4"/>
                    <a:pt x="16" y="5"/>
                  </a:cubicBezTo>
                  <a:cubicBezTo>
                    <a:pt x="26" y="6"/>
                    <a:pt x="25" y="7"/>
                    <a:pt x="19" y="8"/>
                  </a:cubicBezTo>
                  <a:cubicBezTo>
                    <a:pt x="13" y="8"/>
                    <a:pt x="13" y="11"/>
                    <a:pt x="22" y="12"/>
                  </a:cubicBezTo>
                  <a:cubicBezTo>
                    <a:pt x="24" y="12"/>
                    <a:pt x="25" y="12"/>
                    <a:pt x="26" y="12"/>
                  </a:cubicBezTo>
                  <a:cubicBezTo>
                    <a:pt x="28" y="12"/>
                    <a:pt x="30" y="12"/>
                    <a:pt x="30" y="11"/>
                  </a:cubicBezTo>
                  <a:cubicBezTo>
                    <a:pt x="31" y="11"/>
                    <a:pt x="32" y="11"/>
                    <a:pt x="33" y="11"/>
                  </a:cubicBezTo>
                  <a:cubicBezTo>
                    <a:pt x="33" y="11"/>
                    <a:pt x="34" y="11"/>
                    <a:pt x="35" y="11"/>
                  </a:cubicBezTo>
                  <a:cubicBezTo>
                    <a:pt x="37" y="12"/>
                    <a:pt x="40" y="12"/>
                    <a:pt x="42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2"/>
                  </a:cubicBezTo>
                  <a:cubicBezTo>
                    <a:pt x="42" y="12"/>
                    <a:pt x="51" y="14"/>
                    <a:pt x="62" y="15"/>
                  </a:cubicBezTo>
                  <a:cubicBezTo>
                    <a:pt x="74" y="15"/>
                    <a:pt x="81" y="16"/>
                    <a:pt x="83" y="16"/>
                  </a:cubicBezTo>
                  <a:cubicBezTo>
                    <a:pt x="85" y="16"/>
                    <a:pt x="86" y="18"/>
                    <a:pt x="89" y="19"/>
                  </a:cubicBezTo>
                  <a:cubicBezTo>
                    <a:pt x="93" y="21"/>
                    <a:pt x="95" y="22"/>
                    <a:pt x="94" y="22"/>
                  </a:cubicBezTo>
                  <a:cubicBezTo>
                    <a:pt x="93" y="22"/>
                    <a:pt x="95" y="22"/>
                    <a:pt x="97" y="23"/>
                  </a:cubicBezTo>
                  <a:cubicBezTo>
                    <a:pt x="99" y="23"/>
                    <a:pt x="100" y="23"/>
                    <a:pt x="98" y="23"/>
                  </a:cubicBezTo>
                  <a:cubicBezTo>
                    <a:pt x="96" y="23"/>
                    <a:pt x="95" y="24"/>
                    <a:pt x="96" y="25"/>
                  </a:cubicBezTo>
                  <a:cubicBezTo>
                    <a:pt x="96" y="25"/>
                    <a:pt x="98" y="26"/>
                    <a:pt x="102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3" y="26"/>
                    <a:pt x="103" y="26"/>
                    <a:pt x="103" y="26"/>
                  </a:cubicBezTo>
                  <a:cubicBezTo>
                    <a:pt x="108" y="26"/>
                    <a:pt x="112" y="28"/>
                    <a:pt x="122" y="29"/>
                  </a:cubicBezTo>
                  <a:cubicBezTo>
                    <a:pt x="127" y="30"/>
                    <a:pt x="133" y="31"/>
                    <a:pt x="138" y="31"/>
                  </a:cubicBezTo>
                  <a:cubicBezTo>
                    <a:pt x="140" y="31"/>
                    <a:pt x="141" y="31"/>
                    <a:pt x="143" y="31"/>
                  </a:cubicBezTo>
                  <a:cubicBezTo>
                    <a:pt x="155" y="30"/>
                    <a:pt x="151" y="29"/>
                    <a:pt x="145" y="27"/>
                  </a:cubicBezTo>
                  <a:cubicBezTo>
                    <a:pt x="144" y="27"/>
                    <a:pt x="143" y="27"/>
                    <a:pt x="142" y="27"/>
                  </a:cubicBezTo>
                  <a:cubicBezTo>
                    <a:pt x="141" y="27"/>
                    <a:pt x="141" y="27"/>
                    <a:pt x="141" y="27"/>
                  </a:cubicBezTo>
                  <a:cubicBezTo>
                    <a:pt x="137" y="26"/>
                    <a:pt x="136" y="26"/>
                    <a:pt x="136" y="26"/>
                  </a:cubicBezTo>
                  <a:cubicBezTo>
                    <a:pt x="137" y="26"/>
                    <a:pt x="139" y="26"/>
                    <a:pt x="142" y="27"/>
                  </a:cubicBezTo>
                  <a:cubicBezTo>
                    <a:pt x="144" y="27"/>
                    <a:pt x="145" y="27"/>
                    <a:pt x="147" y="27"/>
                  </a:cubicBezTo>
                  <a:cubicBezTo>
                    <a:pt x="151" y="27"/>
                    <a:pt x="154" y="26"/>
                    <a:pt x="153" y="26"/>
                  </a:cubicBezTo>
                  <a:cubicBezTo>
                    <a:pt x="151" y="26"/>
                    <a:pt x="151" y="25"/>
                    <a:pt x="153" y="25"/>
                  </a:cubicBezTo>
                  <a:cubicBezTo>
                    <a:pt x="153" y="25"/>
                    <a:pt x="153" y="26"/>
                    <a:pt x="154" y="26"/>
                  </a:cubicBezTo>
                  <a:cubicBezTo>
                    <a:pt x="155" y="26"/>
                    <a:pt x="155" y="26"/>
                    <a:pt x="155" y="26"/>
                  </a:cubicBezTo>
                  <a:cubicBezTo>
                    <a:pt x="157" y="26"/>
                    <a:pt x="157" y="25"/>
                    <a:pt x="157" y="25"/>
                  </a:cubicBezTo>
                  <a:cubicBezTo>
                    <a:pt x="156" y="24"/>
                    <a:pt x="157" y="24"/>
                    <a:pt x="158" y="24"/>
                  </a:cubicBezTo>
                  <a:cubicBezTo>
                    <a:pt x="159" y="24"/>
                    <a:pt x="159" y="24"/>
                    <a:pt x="159" y="24"/>
                  </a:cubicBezTo>
                  <a:cubicBezTo>
                    <a:pt x="161" y="24"/>
                    <a:pt x="164" y="24"/>
                    <a:pt x="164" y="24"/>
                  </a:cubicBezTo>
                  <a:cubicBezTo>
                    <a:pt x="165" y="25"/>
                    <a:pt x="165" y="25"/>
                    <a:pt x="165" y="25"/>
                  </a:cubicBezTo>
                  <a:cubicBezTo>
                    <a:pt x="165" y="25"/>
                    <a:pt x="166" y="24"/>
                    <a:pt x="165" y="24"/>
                  </a:cubicBezTo>
                  <a:cubicBezTo>
                    <a:pt x="165" y="24"/>
                    <a:pt x="166" y="24"/>
                    <a:pt x="167" y="24"/>
                  </a:cubicBezTo>
                  <a:cubicBezTo>
                    <a:pt x="168" y="24"/>
                    <a:pt x="169" y="24"/>
                    <a:pt x="170" y="24"/>
                  </a:cubicBezTo>
                  <a:cubicBezTo>
                    <a:pt x="173" y="24"/>
                    <a:pt x="183" y="26"/>
                    <a:pt x="191" y="29"/>
                  </a:cubicBezTo>
                  <a:cubicBezTo>
                    <a:pt x="196" y="30"/>
                    <a:pt x="201" y="32"/>
                    <a:pt x="207" y="33"/>
                  </a:cubicBezTo>
                  <a:cubicBezTo>
                    <a:pt x="212" y="34"/>
                    <a:pt x="219" y="34"/>
                    <a:pt x="225" y="34"/>
                  </a:cubicBezTo>
                  <a:cubicBezTo>
                    <a:pt x="231" y="34"/>
                    <a:pt x="237" y="34"/>
                    <a:pt x="240" y="34"/>
                  </a:cubicBezTo>
                  <a:cubicBezTo>
                    <a:pt x="243" y="34"/>
                    <a:pt x="244" y="34"/>
                    <a:pt x="243" y="34"/>
                  </a:cubicBezTo>
                  <a:cubicBezTo>
                    <a:pt x="242" y="34"/>
                    <a:pt x="242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4" y="34"/>
                    <a:pt x="244" y="34"/>
                    <a:pt x="244" y="34"/>
                  </a:cubicBezTo>
                  <a:cubicBezTo>
                    <a:pt x="246" y="34"/>
                    <a:pt x="244" y="33"/>
                    <a:pt x="240" y="33"/>
                  </a:cubicBezTo>
                  <a:cubicBezTo>
                    <a:pt x="236" y="33"/>
                    <a:pt x="234" y="32"/>
                    <a:pt x="235" y="32"/>
                  </a:cubicBezTo>
                  <a:cubicBezTo>
                    <a:pt x="237" y="32"/>
                    <a:pt x="234" y="32"/>
                    <a:pt x="231" y="31"/>
                  </a:cubicBezTo>
                  <a:cubicBezTo>
                    <a:pt x="229" y="31"/>
                    <a:pt x="230" y="30"/>
                    <a:pt x="229" y="30"/>
                  </a:cubicBezTo>
                  <a:cubicBezTo>
                    <a:pt x="223" y="29"/>
                    <a:pt x="217" y="28"/>
                    <a:pt x="212" y="26"/>
                  </a:cubicBezTo>
                  <a:cubicBezTo>
                    <a:pt x="204" y="24"/>
                    <a:pt x="213" y="21"/>
                    <a:pt x="209" y="20"/>
                  </a:cubicBezTo>
                  <a:cubicBezTo>
                    <a:pt x="208" y="19"/>
                    <a:pt x="204" y="19"/>
                    <a:pt x="198" y="18"/>
                  </a:cubicBezTo>
                  <a:cubicBezTo>
                    <a:pt x="184" y="17"/>
                    <a:pt x="190" y="15"/>
                    <a:pt x="179" y="13"/>
                  </a:cubicBezTo>
                  <a:cubicBezTo>
                    <a:pt x="166" y="11"/>
                    <a:pt x="145" y="9"/>
                    <a:pt x="127" y="7"/>
                  </a:cubicBezTo>
                  <a:cubicBezTo>
                    <a:pt x="116" y="7"/>
                    <a:pt x="97" y="4"/>
                    <a:pt x="82" y="4"/>
                  </a:cubicBezTo>
                  <a:cubicBezTo>
                    <a:pt x="80" y="4"/>
                    <a:pt x="77" y="4"/>
                    <a:pt x="75" y="4"/>
                  </a:cubicBezTo>
                  <a:cubicBezTo>
                    <a:pt x="70" y="5"/>
                    <a:pt x="65" y="7"/>
                    <a:pt x="59" y="8"/>
                  </a:cubicBezTo>
                  <a:cubicBezTo>
                    <a:pt x="57" y="9"/>
                    <a:pt x="54" y="9"/>
                    <a:pt x="52" y="9"/>
                  </a:cubicBezTo>
                  <a:cubicBezTo>
                    <a:pt x="50" y="9"/>
                    <a:pt x="47" y="9"/>
                    <a:pt x="45" y="9"/>
                  </a:cubicBezTo>
                  <a:cubicBezTo>
                    <a:pt x="43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2" y="8"/>
                    <a:pt x="42" y="8"/>
                    <a:pt x="42" y="8"/>
                  </a:cubicBezTo>
                  <a:cubicBezTo>
                    <a:pt x="41" y="8"/>
                    <a:pt x="39" y="6"/>
                    <a:pt x="38" y="4"/>
                  </a:cubicBezTo>
                  <a:cubicBezTo>
                    <a:pt x="37" y="3"/>
                    <a:pt x="36" y="2"/>
                    <a:pt x="28" y="1"/>
                  </a:cubicBezTo>
                  <a:cubicBezTo>
                    <a:pt x="23" y="0"/>
                    <a:pt x="19" y="0"/>
                    <a:pt x="1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5" name="Freeform 305">
              <a:extLst>
                <a:ext uri="{FF2B5EF4-FFF2-40B4-BE49-F238E27FC236}">
                  <a16:creationId xmlns:a16="http://schemas.microsoft.com/office/drawing/2014/main" id="{F714E752-1131-49E6-8E08-F6933F286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86975" y="5081588"/>
              <a:ext cx="58738" cy="34925"/>
            </a:xfrm>
            <a:custGeom>
              <a:avLst/>
              <a:gdLst>
                <a:gd name="T0" fmla="*/ 13 w 22"/>
                <a:gd name="T1" fmla="*/ 0 h 13"/>
                <a:gd name="T2" fmla="*/ 5 w 22"/>
                <a:gd name="T3" fmla="*/ 4 h 13"/>
                <a:gd name="T4" fmla="*/ 1 w 22"/>
                <a:gd name="T5" fmla="*/ 9 h 13"/>
                <a:gd name="T6" fmla="*/ 12 w 22"/>
                <a:gd name="T7" fmla="*/ 13 h 13"/>
                <a:gd name="T8" fmla="*/ 19 w 22"/>
                <a:gd name="T9" fmla="*/ 8 h 13"/>
                <a:gd name="T10" fmla="*/ 20 w 22"/>
                <a:gd name="T11" fmla="*/ 3 h 13"/>
                <a:gd name="T12" fmla="*/ 13 w 22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3">
                  <a:moveTo>
                    <a:pt x="13" y="0"/>
                  </a:moveTo>
                  <a:cubicBezTo>
                    <a:pt x="10" y="0"/>
                    <a:pt x="7" y="1"/>
                    <a:pt x="5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4" y="12"/>
                    <a:pt x="11" y="13"/>
                    <a:pt x="12" y="13"/>
                  </a:cubicBezTo>
                  <a:cubicBezTo>
                    <a:pt x="13" y="13"/>
                    <a:pt x="16" y="11"/>
                    <a:pt x="19" y="8"/>
                  </a:cubicBezTo>
                  <a:cubicBezTo>
                    <a:pt x="21" y="6"/>
                    <a:pt x="22" y="4"/>
                    <a:pt x="20" y="3"/>
                  </a:cubicBezTo>
                  <a:cubicBezTo>
                    <a:pt x="18" y="1"/>
                    <a:pt x="16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6" name="Freeform 306">
              <a:extLst>
                <a:ext uri="{FF2B5EF4-FFF2-40B4-BE49-F238E27FC236}">
                  <a16:creationId xmlns:a16="http://schemas.microsoft.com/office/drawing/2014/main" id="{B23CCF1D-2CBA-4F1A-ADB7-D8E36FA83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9200" y="5151438"/>
              <a:ext cx="157163" cy="57150"/>
            </a:xfrm>
            <a:custGeom>
              <a:avLst/>
              <a:gdLst>
                <a:gd name="T0" fmla="*/ 13 w 58"/>
                <a:gd name="T1" fmla="*/ 0 h 21"/>
                <a:gd name="T2" fmla="*/ 5 w 58"/>
                <a:gd name="T3" fmla="*/ 3 h 21"/>
                <a:gd name="T4" fmla="*/ 3 w 58"/>
                <a:gd name="T5" fmla="*/ 8 h 21"/>
                <a:gd name="T6" fmla="*/ 3 w 58"/>
                <a:gd name="T7" fmla="*/ 8 h 21"/>
                <a:gd name="T8" fmla="*/ 2 w 58"/>
                <a:gd name="T9" fmla="*/ 8 h 21"/>
                <a:gd name="T10" fmla="*/ 3 w 58"/>
                <a:gd name="T11" fmla="*/ 12 h 21"/>
                <a:gd name="T12" fmla="*/ 12 w 58"/>
                <a:gd name="T13" fmla="*/ 14 h 21"/>
                <a:gd name="T14" fmla="*/ 12 w 58"/>
                <a:gd name="T15" fmla="*/ 14 h 21"/>
                <a:gd name="T16" fmla="*/ 12 w 58"/>
                <a:gd name="T17" fmla="*/ 14 h 21"/>
                <a:gd name="T18" fmla="*/ 14 w 58"/>
                <a:gd name="T19" fmla="*/ 15 h 21"/>
                <a:gd name="T20" fmla="*/ 14 w 58"/>
                <a:gd name="T21" fmla="*/ 17 h 21"/>
                <a:gd name="T22" fmla="*/ 14 w 58"/>
                <a:gd name="T23" fmla="*/ 17 h 21"/>
                <a:gd name="T24" fmla="*/ 15 w 58"/>
                <a:gd name="T25" fmla="*/ 17 h 21"/>
                <a:gd name="T26" fmla="*/ 29 w 58"/>
                <a:gd name="T27" fmla="*/ 17 h 21"/>
                <a:gd name="T28" fmla="*/ 40 w 58"/>
                <a:gd name="T29" fmla="*/ 18 h 21"/>
                <a:gd name="T30" fmla="*/ 40 w 58"/>
                <a:gd name="T31" fmla="*/ 18 h 21"/>
                <a:gd name="T32" fmla="*/ 40 w 58"/>
                <a:gd name="T33" fmla="*/ 18 h 21"/>
                <a:gd name="T34" fmla="*/ 47 w 58"/>
                <a:gd name="T35" fmla="*/ 19 h 21"/>
                <a:gd name="T36" fmla="*/ 58 w 58"/>
                <a:gd name="T37" fmla="*/ 21 h 21"/>
                <a:gd name="T38" fmla="*/ 56 w 58"/>
                <a:gd name="T39" fmla="*/ 20 h 21"/>
                <a:gd name="T40" fmla="*/ 52 w 58"/>
                <a:gd name="T41" fmla="*/ 17 h 21"/>
                <a:gd name="T42" fmla="*/ 49 w 58"/>
                <a:gd name="T43" fmla="*/ 17 h 21"/>
                <a:gd name="T44" fmla="*/ 48 w 58"/>
                <a:gd name="T45" fmla="*/ 17 h 21"/>
                <a:gd name="T46" fmla="*/ 47 w 58"/>
                <a:gd name="T47" fmla="*/ 17 h 21"/>
                <a:gd name="T48" fmla="*/ 25 w 58"/>
                <a:gd name="T49" fmla="*/ 14 h 21"/>
                <a:gd name="T50" fmla="*/ 29 w 58"/>
                <a:gd name="T51" fmla="*/ 9 h 21"/>
                <a:gd name="T52" fmla="*/ 29 w 58"/>
                <a:gd name="T53" fmla="*/ 9 h 21"/>
                <a:gd name="T54" fmla="*/ 29 w 58"/>
                <a:gd name="T55" fmla="*/ 9 h 21"/>
                <a:gd name="T56" fmla="*/ 32 w 58"/>
                <a:gd name="T57" fmla="*/ 5 h 21"/>
                <a:gd name="T58" fmla="*/ 25 w 58"/>
                <a:gd name="T59" fmla="*/ 0 h 21"/>
                <a:gd name="T60" fmla="*/ 25 w 58"/>
                <a:gd name="T61" fmla="*/ 0 h 21"/>
                <a:gd name="T62" fmla="*/ 21 w 58"/>
                <a:gd name="T63" fmla="*/ 1 h 21"/>
                <a:gd name="T64" fmla="*/ 13 w 58"/>
                <a:gd name="T6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58" h="21">
                  <a:moveTo>
                    <a:pt x="13" y="0"/>
                  </a:moveTo>
                  <a:cubicBezTo>
                    <a:pt x="9" y="0"/>
                    <a:pt x="6" y="1"/>
                    <a:pt x="5" y="3"/>
                  </a:cubicBezTo>
                  <a:cubicBezTo>
                    <a:pt x="3" y="6"/>
                    <a:pt x="4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8"/>
                    <a:pt x="2" y="8"/>
                  </a:cubicBezTo>
                  <a:cubicBezTo>
                    <a:pt x="1" y="8"/>
                    <a:pt x="0" y="10"/>
                    <a:pt x="3" y="12"/>
                  </a:cubicBezTo>
                  <a:cubicBezTo>
                    <a:pt x="6" y="13"/>
                    <a:pt x="11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3" y="15"/>
                    <a:pt x="14" y="15"/>
                  </a:cubicBezTo>
                  <a:cubicBezTo>
                    <a:pt x="14" y="16"/>
                    <a:pt x="14" y="17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7"/>
                    <a:pt x="15" y="17"/>
                    <a:pt x="15" y="17"/>
                  </a:cubicBezTo>
                  <a:cubicBezTo>
                    <a:pt x="18" y="17"/>
                    <a:pt x="23" y="17"/>
                    <a:pt x="29" y="17"/>
                  </a:cubicBezTo>
                  <a:cubicBezTo>
                    <a:pt x="35" y="17"/>
                    <a:pt x="39" y="18"/>
                    <a:pt x="40" y="18"/>
                  </a:cubicBezTo>
                  <a:cubicBezTo>
                    <a:pt x="40" y="18"/>
                    <a:pt x="40" y="18"/>
                    <a:pt x="40" y="18"/>
                  </a:cubicBezTo>
                  <a:cubicBezTo>
                    <a:pt x="39" y="18"/>
                    <a:pt x="40" y="18"/>
                    <a:pt x="40" y="18"/>
                  </a:cubicBezTo>
                  <a:cubicBezTo>
                    <a:pt x="41" y="18"/>
                    <a:pt x="43" y="18"/>
                    <a:pt x="47" y="19"/>
                  </a:cubicBezTo>
                  <a:cubicBezTo>
                    <a:pt x="52" y="20"/>
                    <a:pt x="57" y="21"/>
                    <a:pt x="58" y="21"/>
                  </a:cubicBezTo>
                  <a:cubicBezTo>
                    <a:pt x="58" y="21"/>
                    <a:pt x="57" y="20"/>
                    <a:pt x="56" y="20"/>
                  </a:cubicBezTo>
                  <a:cubicBezTo>
                    <a:pt x="55" y="18"/>
                    <a:pt x="54" y="17"/>
                    <a:pt x="52" y="17"/>
                  </a:cubicBezTo>
                  <a:cubicBezTo>
                    <a:pt x="51" y="17"/>
                    <a:pt x="50" y="17"/>
                    <a:pt x="49" y="17"/>
                  </a:cubicBezTo>
                  <a:cubicBezTo>
                    <a:pt x="48" y="17"/>
                    <a:pt x="48" y="17"/>
                    <a:pt x="48" y="17"/>
                  </a:cubicBezTo>
                  <a:cubicBezTo>
                    <a:pt x="48" y="17"/>
                    <a:pt x="47" y="17"/>
                    <a:pt x="47" y="17"/>
                  </a:cubicBezTo>
                  <a:cubicBezTo>
                    <a:pt x="44" y="17"/>
                    <a:pt x="34" y="16"/>
                    <a:pt x="25" y="14"/>
                  </a:cubicBezTo>
                  <a:cubicBezTo>
                    <a:pt x="15" y="11"/>
                    <a:pt x="28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0" y="9"/>
                    <a:pt x="33" y="7"/>
                    <a:pt x="32" y="5"/>
                  </a:cubicBezTo>
                  <a:cubicBezTo>
                    <a:pt x="30" y="2"/>
                    <a:pt x="27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3" y="1"/>
                    <a:pt x="22" y="1"/>
                    <a:pt x="21" y="1"/>
                  </a:cubicBezTo>
                  <a:cubicBezTo>
                    <a:pt x="18" y="0"/>
                    <a:pt x="15" y="0"/>
                    <a:pt x="13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7" name="Freeform 307">
              <a:extLst>
                <a:ext uri="{FF2B5EF4-FFF2-40B4-BE49-F238E27FC236}">
                  <a16:creationId xmlns:a16="http://schemas.microsoft.com/office/drawing/2014/main" id="{4AE705E3-4BA5-41B4-AB88-E6148A8073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7325" y="4876800"/>
              <a:ext cx="346075" cy="136525"/>
            </a:xfrm>
            <a:custGeom>
              <a:avLst/>
              <a:gdLst>
                <a:gd name="T0" fmla="*/ 102 w 128"/>
                <a:gd name="T1" fmla="*/ 1 h 50"/>
                <a:gd name="T2" fmla="*/ 104 w 128"/>
                <a:gd name="T3" fmla="*/ 2 h 50"/>
                <a:gd name="T4" fmla="*/ 106 w 128"/>
                <a:gd name="T5" fmla="*/ 2 h 50"/>
                <a:gd name="T6" fmla="*/ 101 w 128"/>
                <a:gd name="T7" fmla="*/ 3 h 50"/>
                <a:gd name="T8" fmla="*/ 98 w 128"/>
                <a:gd name="T9" fmla="*/ 2 h 50"/>
                <a:gd name="T10" fmla="*/ 96 w 128"/>
                <a:gd name="T11" fmla="*/ 8 h 50"/>
                <a:gd name="T12" fmla="*/ 95 w 128"/>
                <a:gd name="T13" fmla="*/ 20 h 50"/>
                <a:gd name="T14" fmla="*/ 78 w 128"/>
                <a:gd name="T15" fmla="*/ 23 h 50"/>
                <a:gd name="T16" fmla="*/ 72 w 128"/>
                <a:gd name="T17" fmla="*/ 23 h 50"/>
                <a:gd name="T18" fmla="*/ 67 w 128"/>
                <a:gd name="T19" fmla="*/ 28 h 50"/>
                <a:gd name="T20" fmla="*/ 63 w 128"/>
                <a:gd name="T21" fmla="*/ 29 h 50"/>
                <a:gd name="T22" fmla="*/ 58 w 128"/>
                <a:gd name="T23" fmla="*/ 29 h 50"/>
                <a:gd name="T24" fmla="*/ 5 w 128"/>
                <a:gd name="T25" fmla="*/ 40 h 50"/>
                <a:gd name="T26" fmla="*/ 2 w 128"/>
                <a:gd name="T27" fmla="*/ 42 h 50"/>
                <a:gd name="T28" fmla="*/ 1 w 128"/>
                <a:gd name="T29" fmla="*/ 42 h 50"/>
                <a:gd name="T30" fmla="*/ 3 w 128"/>
                <a:gd name="T31" fmla="*/ 43 h 50"/>
                <a:gd name="T32" fmla="*/ 7 w 128"/>
                <a:gd name="T33" fmla="*/ 42 h 50"/>
                <a:gd name="T34" fmla="*/ 11 w 128"/>
                <a:gd name="T35" fmla="*/ 46 h 50"/>
                <a:gd name="T36" fmla="*/ 18 w 128"/>
                <a:gd name="T37" fmla="*/ 49 h 50"/>
                <a:gd name="T38" fmla="*/ 19 w 128"/>
                <a:gd name="T39" fmla="*/ 49 h 50"/>
                <a:gd name="T40" fmla="*/ 24 w 128"/>
                <a:gd name="T41" fmla="*/ 50 h 50"/>
                <a:gd name="T42" fmla="*/ 21 w 128"/>
                <a:gd name="T43" fmla="*/ 39 h 50"/>
                <a:gd name="T44" fmla="*/ 35 w 128"/>
                <a:gd name="T45" fmla="*/ 36 h 50"/>
                <a:gd name="T46" fmla="*/ 58 w 128"/>
                <a:gd name="T47" fmla="*/ 34 h 50"/>
                <a:gd name="T48" fmla="*/ 61 w 128"/>
                <a:gd name="T49" fmla="*/ 34 h 50"/>
                <a:gd name="T50" fmla="*/ 64 w 128"/>
                <a:gd name="T51" fmla="*/ 35 h 50"/>
                <a:gd name="T52" fmla="*/ 78 w 128"/>
                <a:gd name="T53" fmla="*/ 37 h 50"/>
                <a:gd name="T54" fmla="*/ 85 w 128"/>
                <a:gd name="T55" fmla="*/ 33 h 50"/>
                <a:gd name="T56" fmla="*/ 89 w 128"/>
                <a:gd name="T57" fmla="*/ 33 h 50"/>
                <a:gd name="T58" fmla="*/ 95 w 128"/>
                <a:gd name="T59" fmla="*/ 33 h 50"/>
                <a:gd name="T60" fmla="*/ 107 w 128"/>
                <a:gd name="T61" fmla="*/ 32 h 50"/>
                <a:gd name="T62" fmla="*/ 108 w 128"/>
                <a:gd name="T63" fmla="*/ 32 h 50"/>
                <a:gd name="T64" fmla="*/ 117 w 128"/>
                <a:gd name="T65" fmla="*/ 29 h 50"/>
                <a:gd name="T66" fmla="*/ 120 w 128"/>
                <a:gd name="T67" fmla="*/ 30 h 50"/>
                <a:gd name="T68" fmla="*/ 125 w 128"/>
                <a:gd name="T69" fmla="*/ 23 h 50"/>
                <a:gd name="T70" fmla="*/ 106 w 128"/>
                <a:gd name="T7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28" h="50">
                  <a:moveTo>
                    <a:pt x="105" y="0"/>
                  </a:moveTo>
                  <a:cubicBezTo>
                    <a:pt x="103" y="0"/>
                    <a:pt x="102" y="0"/>
                    <a:pt x="102" y="1"/>
                  </a:cubicBezTo>
                  <a:cubicBezTo>
                    <a:pt x="102" y="1"/>
                    <a:pt x="102" y="2"/>
                    <a:pt x="104" y="2"/>
                  </a:cubicBezTo>
                  <a:cubicBezTo>
                    <a:pt x="104" y="2"/>
                    <a:pt x="104" y="2"/>
                    <a:pt x="104" y="2"/>
                  </a:cubicBezTo>
                  <a:cubicBezTo>
                    <a:pt x="105" y="2"/>
                    <a:pt x="105" y="1"/>
                    <a:pt x="105" y="1"/>
                  </a:cubicBezTo>
                  <a:cubicBezTo>
                    <a:pt x="106" y="1"/>
                    <a:pt x="106" y="2"/>
                    <a:pt x="106" y="2"/>
                  </a:cubicBezTo>
                  <a:cubicBezTo>
                    <a:pt x="105" y="3"/>
                    <a:pt x="104" y="3"/>
                    <a:pt x="103" y="3"/>
                  </a:cubicBezTo>
                  <a:cubicBezTo>
                    <a:pt x="102" y="3"/>
                    <a:pt x="102" y="3"/>
                    <a:pt x="101" y="3"/>
                  </a:cubicBezTo>
                  <a:cubicBezTo>
                    <a:pt x="100" y="2"/>
                    <a:pt x="99" y="2"/>
                    <a:pt x="98" y="2"/>
                  </a:cubicBezTo>
                  <a:cubicBezTo>
                    <a:pt x="98" y="2"/>
                    <a:pt x="98" y="2"/>
                    <a:pt x="98" y="2"/>
                  </a:cubicBezTo>
                  <a:cubicBezTo>
                    <a:pt x="97" y="2"/>
                    <a:pt x="97" y="3"/>
                    <a:pt x="96" y="5"/>
                  </a:cubicBezTo>
                  <a:cubicBezTo>
                    <a:pt x="96" y="6"/>
                    <a:pt x="97" y="8"/>
                    <a:pt x="96" y="8"/>
                  </a:cubicBezTo>
                  <a:cubicBezTo>
                    <a:pt x="94" y="8"/>
                    <a:pt x="102" y="10"/>
                    <a:pt x="101" y="14"/>
                  </a:cubicBezTo>
                  <a:cubicBezTo>
                    <a:pt x="101" y="16"/>
                    <a:pt x="98" y="18"/>
                    <a:pt x="95" y="20"/>
                  </a:cubicBezTo>
                  <a:cubicBezTo>
                    <a:pt x="91" y="21"/>
                    <a:pt x="86" y="22"/>
                    <a:pt x="82" y="23"/>
                  </a:cubicBezTo>
                  <a:cubicBezTo>
                    <a:pt x="80" y="23"/>
                    <a:pt x="79" y="23"/>
                    <a:pt x="78" y="23"/>
                  </a:cubicBezTo>
                  <a:cubicBezTo>
                    <a:pt x="76" y="23"/>
                    <a:pt x="75" y="23"/>
                    <a:pt x="74" y="23"/>
                  </a:cubicBezTo>
                  <a:cubicBezTo>
                    <a:pt x="74" y="23"/>
                    <a:pt x="73" y="23"/>
                    <a:pt x="72" y="23"/>
                  </a:cubicBezTo>
                  <a:cubicBezTo>
                    <a:pt x="72" y="23"/>
                    <a:pt x="71" y="23"/>
                    <a:pt x="71" y="24"/>
                  </a:cubicBezTo>
                  <a:cubicBezTo>
                    <a:pt x="71" y="25"/>
                    <a:pt x="70" y="26"/>
                    <a:pt x="67" y="28"/>
                  </a:cubicBezTo>
                  <a:cubicBezTo>
                    <a:pt x="64" y="29"/>
                    <a:pt x="64" y="29"/>
                    <a:pt x="63" y="29"/>
                  </a:cubicBezTo>
                  <a:cubicBezTo>
                    <a:pt x="63" y="29"/>
                    <a:pt x="63" y="29"/>
                    <a:pt x="63" y="29"/>
                  </a:cubicBezTo>
                  <a:cubicBezTo>
                    <a:pt x="63" y="29"/>
                    <a:pt x="63" y="29"/>
                    <a:pt x="62" y="29"/>
                  </a:cubicBezTo>
                  <a:cubicBezTo>
                    <a:pt x="62" y="29"/>
                    <a:pt x="60" y="29"/>
                    <a:pt x="58" y="29"/>
                  </a:cubicBezTo>
                  <a:cubicBezTo>
                    <a:pt x="38" y="32"/>
                    <a:pt x="13" y="32"/>
                    <a:pt x="11" y="38"/>
                  </a:cubicBezTo>
                  <a:cubicBezTo>
                    <a:pt x="9" y="39"/>
                    <a:pt x="7" y="39"/>
                    <a:pt x="5" y="40"/>
                  </a:cubicBezTo>
                  <a:cubicBezTo>
                    <a:pt x="2" y="40"/>
                    <a:pt x="0" y="41"/>
                    <a:pt x="1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2" y="42"/>
                    <a:pt x="2" y="42"/>
                  </a:cubicBezTo>
                  <a:cubicBezTo>
                    <a:pt x="2" y="42"/>
                    <a:pt x="1" y="42"/>
                    <a:pt x="1" y="42"/>
                  </a:cubicBezTo>
                  <a:cubicBezTo>
                    <a:pt x="1" y="42"/>
                    <a:pt x="1" y="42"/>
                    <a:pt x="1" y="43"/>
                  </a:cubicBezTo>
                  <a:cubicBezTo>
                    <a:pt x="1" y="43"/>
                    <a:pt x="2" y="43"/>
                    <a:pt x="3" y="43"/>
                  </a:cubicBezTo>
                  <a:cubicBezTo>
                    <a:pt x="4" y="43"/>
                    <a:pt x="4" y="43"/>
                    <a:pt x="5" y="43"/>
                  </a:cubicBezTo>
                  <a:cubicBezTo>
                    <a:pt x="7" y="43"/>
                    <a:pt x="8" y="43"/>
                    <a:pt x="7" y="42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2"/>
                    <a:pt x="10" y="44"/>
                    <a:pt x="11" y="46"/>
                  </a:cubicBezTo>
                  <a:cubicBezTo>
                    <a:pt x="11" y="48"/>
                    <a:pt x="15" y="49"/>
                    <a:pt x="17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18" y="49"/>
                    <a:pt x="18" y="48"/>
                    <a:pt x="18" y="48"/>
                  </a:cubicBezTo>
                  <a:cubicBezTo>
                    <a:pt x="18" y="48"/>
                    <a:pt x="19" y="49"/>
                    <a:pt x="19" y="49"/>
                  </a:cubicBezTo>
                  <a:cubicBezTo>
                    <a:pt x="20" y="50"/>
                    <a:pt x="22" y="50"/>
                    <a:pt x="23" y="50"/>
                  </a:cubicBezTo>
                  <a:cubicBezTo>
                    <a:pt x="23" y="50"/>
                    <a:pt x="24" y="50"/>
                    <a:pt x="24" y="50"/>
                  </a:cubicBezTo>
                  <a:cubicBezTo>
                    <a:pt x="24" y="49"/>
                    <a:pt x="28" y="47"/>
                    <a:pt x="29" y="44"/>
                  </a:cubicBezTo>
                  <a:cubicBezTo>
                    <a:pt x="30" y="42"/>
                    <a:pt x="23" y="40"/>
                    <a:pt x="21" y="39"/>
                  </a:cubicBezTo>
                  <a:cubicBezTo>
                    <a:pt x="18" y="39"/>
                    <a:pt x="18" y="38"/>
                    <a:pt x="22" y="38"/>
                  </a:cubicBezTo>
                  <a:cubicBezTo>
                    <a:pt x="26" y="38"/>
                    <a:pt x="28" y="36"/>
                    <a:pt x="35" y="36"/>
                  </a:cubicBezTo>
                  <a:cubicBezTo>
                    <a:pt x="38" y="36"/>
                    <a:pt x="42" y="36"/>
                    <a:pt x="47" y="35"/>
                  </a:cubicBezTo>
                  <a:cubicBezTo>
                    <a:pt x="53" y="35"/>
                    <a:pt x="56" y="34"/>
                    <a:pt x="58" y="34"/>
                  </a:cubicBezTo>
                  <a:cubicBezTo>
                    <a:pt x="59" y="34"/>
                    <a:pt x="60" y="34"/>
                    <a:pt x="61" y="35"/>
                  </a:cubicBezTo>
                  <a:cubicBezTo>
                    <a:pt x="61" y="34"/>
                    <a:pt x="61" y="34"/>
                    <a:pt x="61" y="34"/>
                  </a:cubicBezTo>
                  <a:cubicBezTo>
                    <a:pt x="61" y="34"/>
                    <a:pt x="61" y="35"/>
                    <a:pt x="61" y="35"/>
                  </a:cubicBezTo>
                  <a:cubicBezTo>
                    <a:pt x="62" y="35"/>
                    <a:pt x="63" y="35"/>
                    <a:pt x="64" y="35"/>
                  </a:cubicBezTo>
                  <a:cubicBezTo>
                    <a:pt x="70" y="35"/>
                    <a:pt x="65" y="38"/>
                    <a:pt x="70" y="38"/>
                  </a:cubicBezTo>
                  <a:cubicBezTo>
                    <a:pt x="71" y="38"/>
                    <a:pt x="74" y="38"/>
                    <a:pt x="78" y="37"/>
                  </a:cubicBezTo>
                  <a:cubicBezTo>
                    <a:pt x="81" y="37"/>
                    <a:pt x="83" y="36"/>
                    <a:pt x="84" y="35"/>
                  </a:cubicBezTo>
                  <a:cubicBezTo>
                    <a:pt x="85" y="33"/>
                    <a:pt x="83" y="33"/>
                    <a:pt x="85" y="33"/>
                  </a:cubicBezTo>
                  <a:cubicBezTo>
                    <a:pt x="86" y="33"/>
                    <a:pt x="86" y="33"/>
                    <a:pt x="86" y="33"/>
                  </a:cubicBezTo>
                  <a:cubicBezTo>
                    <a:pt x="89" y="33"/>
                    <a:pt x="90" y="33"/>
                    <a:pt x="89" y="33"/>
                  </a:cubicBezTo>
                  <a:cubicBezTo>
                    <a:pt x="88" y="33"/>
                    <a:pt x="89" y="33"/>
                    <a:pt x="92" y="33"/>
                  </a:cubicBezTo>
                  <a:cubicBezTo>
                    <a:pt x="93" y="33"/>
                    <a:pt x="94" y="33"/>
                    <a:pt x="95" y="33"/>
                  </a:cubicBezTo>
                  <a:cubicBezTo>
                    <a:pt x="99" y="33"/>
                    <a:pt x="103" y="33"/>
                    <a:pt x="105" y="32"/>
                  </a:cubicBezTo>
                  <a:cubicBezTo>
                    <a:pt x="105" y="32"/>
                    <a:pt x="106" y="32"/>
                    <a:pt x="107" y="32"/>
                  </a:cubicBezTo>
                  <a:cubicBezTo>
                    <a:pt x="107" y="32"/>
                    <a:pt x="108" y="32"/>
                    <a:pt x="108" y="32"/>
                  </a:cubicBezTo>
                  <a:cubicBezTo>
                    <a:pt x="108" y="32"/>
                    <a:pt x="108" y="32"/>
                    <a:pt x="108" y="32"/>
                  </a:cubicBezTo>
                  <a:cubicBezTo>
                    <a:pt x="109" y="32"/>
                    <a:pt x="110" y="32"/>
                    <a:pt x="113" y="30"/>
                  </a:cubicBezTo>
                  <a:cubicBezTo>
                    <a:pt x="114" y="30"/>
                    <a:pt x="116" y="29"/>
                    <a:pt x="117" y="29"/>
                  </a:cubicBezTo>
                  <a:cubicBezTo>
                    <a:pt x="118" y="29"/>
                    <a:pt x="118" y="30"/>
                    <a:pt x="119" y="30"/>
                  </a:cubicBezTo>
                  <a:cubicBezTo>
                    <a:pt x="119" y="30"/>
                    <a:pt x="119" y="30"/>
                    <a:pt x="120" y="30"/>
                  </a:cubicBezTo>
                  <a:cubicBezTo>
                    <a:pt x="122" y="30"/>
                    <a:pt x="128" y="28"/>
                    <a:pt x="125" y="24"/>
                  </a:cubicBezTo>
                  <a:cubicBezTo>
                    <a:pt x="125" y="24"/>
                    <a:pt x="125" y="23"/>
                    <a:pt x="125" y="23"/>
                  </a:cubicBezTo>
                  <a:cubicBezTo>
                    <a:pt x="121" y="19"/>
                    <a:pt x="126" y="12"/>
                    <a:pt x="119" y="8"/>
                  </a:cubicBezTo>
                  <a:cubicBezTo>
                    <a:pt x="113" y="4"/>
                    <a:pt x="108" y="0"/>
                    <a:pt x="106" y="0"/>
                  </a:cubicBezTo>
                  <a:cubicBezTo>
                    <a:pt x="105" y="0"/>
                    <a:pt x="105" y="0"/>
                    <a:pt x="105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8" name="Freeform 308">
              <a:extLst>
                <a:ext uri="{FF2B5EF4-FFF2-40B4-BE49-F238E27FC236}">
                  <a16:creationId xmlns:a16="http://schemas.microsoft.com/office/drawing/2014/main" id="{90F3FB23-5A1D-4C60-B7ED-75D606208CB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4388" y="5135563"/>
              <a:ext cx="111125" cy="19050"/>
            </a:xfrm>
            <a:custGeom>
              <a:avLst/>
              <a:gdLst>
                <a:gd name="T0" fmla="*/ 22 w 41"/>
                <a:gd name="T1" fmla="*/ 0 h 7"/>
                <a:gd name="T2" fmla="*/ 7 w 41"/>
                <a:gd name="T3" fmla="*/ 7 h 7"/>
                <a:gd name="T4" fmla="*/ 11 w 41"/>
                <a:gd name="T5" fmla="*/ 7 h 7"/>
                <a:gd name="T6" fmla="*/ 29 w 41"/>
                <a:gd name="T7" fmla="*/ 1 h 7"/>
                <a:gd name="T8" fmla="*/ 22 w 4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">
                  <a:moveTo>
                    <a:pt x="22" y="0"/>
                  </a:moveTo>
                  <a:cubicBezTo>
                    <a:pt x="11" y="0"/>
                    <a:pt x="0" y="4"/>
                    <a:pt x="7" y="7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23" y="7"/>
                    <a:pt x="41" y="3"/>
                    <a:pt x="29" y="1"/>
                  </a:cubicBezTo>
                  <a:cubicBezTo>
                    <a:pt x="27" y="0"/>
                    <a:pt x="25" y="0"/>
                    <a:pt x="2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39" name="Freeform 309">
              <a:extLst>
                <a:ext uri="{FF2B5EF4-FFF2-40B4-BE49-F238E27FC236}">
                  <a16:creationId xmlns:a16="http://schemas.microsoft.com/office/drawing/2014/main" id="{8157B0A0-7BF8-424E-B24D-D6E3D9A21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7963" y="4606925"/>
              <a:ext cx="290513" cy="47625"/>
            </a:xfrm>
            <a:custGeom>
              <a:avLst/>
              <a:gdLst>
                <a:gd name="T0" fmla="*/ 17 w 107"/>
                <a:gd name="T1" fmla="*/ 1 h 17"/>
                <a:gd name="T2" fmla="*/ 18 w 107"/>
                <a:gd name="T3" fmla="*/ 1 h 17"/>
                <a:gd name="T4" fmla="*/ 18 w 107"/>
                <a:gd name="T5" fmla="*/ 2 h 17"/>
                <a:gd name="T6" fmla="*/ 15 w 107"/>
                <a:gd name="T7" fmla="*/ 2 h 17"/>
                <a:gd name="T8" fmla="*/ 9 w 107"/>
                <a:gd name="T9" fmla="*/ 2 h 17"/>
                <a:gd name="T10" fmla="*/ 8 w 107"/>
                <a:gd name="T11" fmla="*/ 2 h 17"/>
                <a:gd name="T12" fmla="*/ 7 w 107"/>
                <a:gd name="T13" fmla="*/ 2 h 17"/>
                <a:gd name="T14" fmla="*/ 6 w 107"/>
                <a:gd name="T15" fmla="*/ 4 h 17"/>
                <a:gd name="T16" fmla="*/ 6 w 107"/>
                <a:gd name="T17" fmla="*/ 4 h 17"/>
                <a:gd name="T18" fmla="*/ 3 w 107"/>
                <a:gd name="T19" fmla="*/ 4 h 17"/>
                <a:gd name="T20" fmla="*/ 2 w 107"/>
                <a:gd name="T21" fmla="*/ 5 h 17"/>
                <a:gd name="T22" fmla="*/ 0 w 107"/>
                <a:gd name="T23" fmla="*/ 5 h 17"/>
                <a:gd name="T24" fmla="*/ 2 w 107"/>
                <a:gd name="T25" fmla="*/ 5 h 17"/>
                <a:gd name="T26" fmla="*/ 11 w 107"/>
                <a:gd name="T27" fmla="*/ 5 h 17"/>
                <a:gd name="T28" fmla="*/ 16 w 107"/>
                <a:gd name="T29" fmla="*/ 5 h 17"/>
                <a:gd name="T30" fmla="*/ 22 w 107"/>
                <a:gd name="T31" fmla="*/ 6 h 17"/>
                <a:gd name="T32" fmla="*/ 23 w 107"/>
                <a:gd name="T33" fmla="*/ 6 h 17"/>
                <a:gd name="T34" fmla="*/ 20 w 107"/>
                <a:gd name="T35" fmla="*/ 7 h 17"/>
                <a:gd name="T36" fmla="*/ 21 w 107"/>
                <a:gd name="T37" fmla="*/ 7 h 17"/>
                <a:gd name="T38" fmla="*/ 7 w 107"/>
                <a:gd name="T39" fmla="*/ 9 h 17"/>
                <a:gd name="T40" fmla="*/ 18 w 107"/>
                <a:gd name="T41" fmla="*/ 11 h 17"/>
                <a:gd name="T42" fmla="*/ 21 w 107"/>
                <a:gd name="T43" fmla="*/ 12 h 17"/>
                <a:gd name="T44" fmla="*/ 19 w 107"/>
                <a:gd name="T45" fmla="*/ 13 h 17"/>
                <a:gd name="T46" fmla="*/ 11 w 107"/>
                <a:gd name="T47" fmla="*/ 14 h 17"/>
                <a:gd name="T48" fmla="*/ 33 w 107"/>
                <a:gd name="T49" fmla="*/ 16 h 17"/>
                <a:gd name="T50" fmla="*/ 48 w 107"/>
                <a:gd name="T51" fmla="*/ 17 h 17"/>
                <a:gd name="T52" fmla="*/ 81 w 107"/>
                <a:gd name="T53" fmla="*/ 14 h 17"/>
                <a:gd name="T54" fmla="*/ 94 w 107"/>
                <a:gd name="T55" fmla="*/ 12 h 17"/>
                <a:gd name="T56" fmla="*/ 99 w 107"/>
                <a:gd name="T57" fmla="*/ 11 h 17"/>
                <a:gd name="T58" fmla="*/ 102 w 107"/>
                <a:gd name="T59" fmla="*/ 10 h 17"/>
                <a:gd name="T60" fmla="*/ 106 w 107"/>
                <a:gd name="T61" fmla="*/ 8 h 17"/>
                <a:gd name="T62" fmla="*/ 99 w 107"/>
                <a:gd name="T63" fmla="*/ 5 h 17"/>
                <a:gd name="T64" fmla="*/ 97 w 107"/>
                <a:gd name="T65" fmla="*/ 2 h 17"/>
                <a:gd name="T66" fmla="*/ 95 w 107"/>
                <a:gd name="T67" fmla="*/ 2 h 17"/>
                <a:gd name="T68" fmla="*/ 88 w 107"/>
                <a:gd name="T69" fmla="*/ 2 h 17"/>
                <a:gd name="T70" fmla="*/ 71 w 107"/>
                <a:gd name="T71" fmla="*/ 2 h 17"/>
                <a:gd name="T72" fmla="*/ 57 w 107"/>
                <a:gd name="T73" fmla="*/ 3 h 17"/>
                <a:gd name="T74" fmla="*/ 48 w 107"/>
                <a:gd name="T75" fmla="*/ 3 h 17"/>
                <a:gd name="T76" fmla="*/ 45 w 107"/>
                <a:gd name="T77" fmla="*/ 3 h 17"/>
                <a:gd name="T78" fmla="*/ 41 w 107"/>
                <a:gd name="T79" fmla="*/ 4 h 17"/>
                <a:gd name="T80" fmla="*/ 37 w 107"/>
                <a:gd name="T81" fmla="*/ 6 h 17"/>
                <a:gd name="T82" fmla="*/ 35 w 107"/>
                <a:gd name="T83" fmla="*/ 6 h 17"/>
                <a:gd name="T84" fmla="*/ 29 w 107"/>
                <a:gd name="T85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7" h="17">
                  <a:moveTo>
                    <a:pt x="18" y="0"/>
                  </a:moveTo>
                  <a:cubicBezTo>
                    <a:pt x="17" y="0"/>
                    <a:pt x="16" y="1"/>
                    <a:pt x="17" y="1"/>
                  </a:cubicBezTo>
                  <a:cubicBezTo>
                    <a:pt x="19" y="1"/>
                    <a:pt x="20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7" y="2"/>
                    <a:pt x="18" y="2"/>
                  </a:cubicBezTo>
                  <a:cubicBezTo>
                    <a:pt x="20" y="2"/>
                    <a:pt x="19" y="3"/>
                    <a:pt x="18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3" y="2"/>
                    <a:pt x="11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5" y="3"/>
                    <a:pt x="5" y="4"/>
                    <a:pt x="6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4" y="4"/>
                    <a:pt x="4" y="4"/>
                    <a:pt x="3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3" y="5"/>
                    <a:pt x="3" y="5"/>
                    <a:pt x="4" y="5"/>
                  </a:cubicBezTo>
                  <a:cubicBezTo>
                    <a:pt x="6" y="5"/>
                    <a:pt x="8" y="5"/>
                    <a:pt x="11" y="5"/>
                  </a:cubicBezTo>
                  <a:cubicBezTo>
                    <a:pt x="13" y="5"/>
                    <a:pt x="14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5"/>
                    <a:pt x="19" y="6"/>
                  </a:cubicBezTo>
                  <a:cubicBezTo>
                    <a:pt x="20" y="6"/>
                    <a:pt x="21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3" y="6"/>
                  </a:cubicBezTo>
                  <a:cubicBezTo>
                    <a:pt x="24" y="6"/>
                    <a:pt x="24" y="6"/>
                    <a:pt x="21" y="7"/>
                  </a:cubicBezTo>
                  <a:cubicBezTo>
                    <a:pt x="19" y="7"/>
                    <a:pt x="18" y="7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2" y="7"/>
                    <a:pt x="19" y="8"/>
                    <a:pt x="12" y="8"/>
                  </a:cubicBezTo>
                  <a:cubicBezTo>
                    <a:pt x="5" y="8"/>
                    <a:pt x="3" y="9"/>
                    <a:pt x="7" y="9"/>
                  </a:cubicBezTo>
                  <a:cubicBezTo>
                    <a:pt x="12" y="10"/>
                    <a:pt x="15" y="11"/>
                    <a:pt x="17" y="11"/>
                  </a:cubicBezTo>
                  <a:cubicBezTo>
                    <a:pt x="17" y="11"/>
                    <a:pt x="17" y="11"/>
                    <a:pt x="18" y="11"/>
                  </a:cubicBezTo>
                  <a:cubicBezTo>
                    <a:pt x="18" y="11"/>
                    <a:pt x="19" y="11"/>
                    <a:pt x="19" y="11"/>
                  </a:cubicBezTo>
                  <a:cubicBezTo>
                    <a:pt x="21" y="11"/>
                    <a:pt x="22" y="11"/>
                    <a:pt x="21" y="12"/>
                  </a:cubicBezTo>
                  <a:cubicBezTo>
                    <a:pt x="19" y="12"/>
                    <a:pt x="20" y="12"/>
                    <a:pt x="23" y="12"/>
                  </a:cubicBezTo>
                  <a:cubicBezTo>
                    <a:pt x="25" y="12"/>
                    <a:pt x="24" y="13"/>
                    <a:pt x="19" y="13"/>
                  </a:cubicBezTo>
                  <a:cubicBezTo>
                    <a:pt x="15" y="13"/>
                    <a:pt x="12" y="13"/>
                    <a:pt x="11" y="13"/>
                  </a:cubicBezTo>
                  <a:cubicBezTo>
                    <a:pt x="11" y="13"/>
                    <a:pt x="11" y="14"/>
                    <a:pt x="11" y="14"/>
                  </a:cubicBezTo>
                  <a:cubicBezTo>
                    <a:pt x="11" y="15"/>
                    <a:pt x="16" y="15"/>
                    <a:pt x="22" y="15"/>
                  </a:cubicBezTo>
                  <a:cubicBezTo>
                    <a:pt x="27" y="15"/>
                    <a:pt x="30" y="16"/>
                    <a:pt x="33" y="16"/>
                  </a:cubicBezTo>
                  <a:cubicBezTo>
                    <a:pt x="37" y="17"/>
                    <a:pt x="41" y="17"/>
                    <a:pt x="45" y="17"/>
                  </a:cubicBezTo>
                  <a:cubicBezTo>
                    <a:pt x="46" y="17"/>
                    <a:pt x="47" y="17"/>
                    <a:pt x="48" y="17"/>
                  </a:cubicBezTo>
                  <a:cubicBezTo>
                    <a:pt x="54" y="17"/>
                    <a:pt x="60" y="17"/>
                    <a:pt x="63" y="16"/>
                  </a:cubicBezTo>
                  <a:cubicBezTo>
                    <a:pt x="66" y="16"/>
                    <a:pt x="74" y="16"/>
                    <a:pt x="81" y="14"/>
                  </a:cubicBezTo>
                  <a:cubicBezTo>
                    <a:pt x="87" y="13"/>
                    <a:pt x="92" y="12"/>
                    <a:pt x="94" y="12"/>
                  </a:cubicBezTo>
                  <a:cubicBezTo>
                    <a:pt x="94" y="12"/>
                    <a:pt x="94" y="12"/>
                    <a:pt x="94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7" y="12"/>
                    <a:pt x="98" y="12"/>
                    <a:pt x="99" y="11"/>
                  </a:cubicBezTo>
                  <a:cubicBezTo>
                    <a:pt x="100" y="11"/>
                    <a:pt x="101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3" y="10"/>
                    <a:pt x="105" y="9"/>
                    <a:pt x="106" y="8"/>
                  </a:cubicBezTo>
                  <a:cubicBezTo>
                    <a:pt x="107" y="7"/>
                    <a:pt x="107" y="6"/>
                    <a:pt x="105" y="6"/>
                  </a:cubicBezTo>
                  <a:cubicBezTo>
                    <a:pt x="103" y="6"/>
                    <a:pt x="100" y="5"/>
                    <a:pt x="99" y="5"/>
                  </a:cubicBezTo>
                  <a:cubicBezTo>
                    <a:pt x="98" y="4"/>
                    <a:pt x="99" y="3"/>
                    <a:pt x="97" y="3"/>
                  </a:cubicBezTo>
                  <a:cubicBezTo>
                    <a:pt x="96" y="3"/>
                    <a:pt x="96" y="2"/>
                    <a:pt x="97" y="2"/>
                  </a:cubicBezTo>
                  <a:cubicBezTo>
                    <a:pt x="98" y="2"/>
                    <a:pt x="98" y="1"/>
                    <a:pt x="98" y="1"/>
                  </a:cubicBezTo>
                  <a:cubicBezTo>
                    <a:pt x="97" y="1"/>
                    <a:pt x="96" y="2"/>
                    <a:pt x="95" y="2"/>
                  </a:cubicBezTo>
                  <a:cubicBezTo>
                    <a:pt x="94" y="2"/>
                    <a:pt x="94" y="2"/>
                    <a:pt x="93" y="2"/>
                  </a:cubicBezTo>
                  <a:cubicBezTo>
                    <a:pt x="92" y="2"/>
                    <a:pt x="90" y="2"/>
                    <a:pt x="88" y="2"/>
                  </a:cubicBezTo>
                  <a:cubicBezTo>
                    <a:pt x="86" y="1"/>
                    <a:pt x="83" y="1"/>
                    <a:pt x="81" y="1"/>
                  </a:cubicBezTo>
                  <a:cubicBezTo>
                    <a:pt x="78" y="1"/>
                    <a:pt x="74" y="1"/>
                    <a:pt x="71" y="2"/>
                  </a:cubicBezTo>
                  <a:cubicBezTo>
                    <a:pt x="64" y="3"/>
                    <a:pt x="63" y="3"/>
                    <a:pt x="61" y="3"/>
                  </a:cubicBezTo>
                  <a:cubicBezTo>
                    <a:pt x="60" y="3"/>
                    <a:pt x="59" y="3"/>
                    <a:pt x="57" y="3"/>
                  </a:cubicBezTo>
                  <a:cubicBezTo>
                    <a:pt x="56" y="2"/>
                    <a:pt x="54" y="2"/>
                    <a:pt x="53" y="2"/>
                  </a:cubicBezTo>
                  <a:cubicBezTo>
                    <a:pt x="51" y="2"/>
                    <a:pt x="50" y="3"/>
                    <a:pt x="48" y="3"/>
                  </a:cubicBezTo>
                  <a:cubicBezTo>
                    <a:pt x="47" y="3"/>
                    <a:pt x="46" y="3"/>
                    <a:pt x="45" y="3"/>
                  </a:cubicBezTo>
                  <a:cubicBezTo>
                    <a:pt x="45" y="3"/>
                    <a:pt x="45" y="3"/>
                    <a:pt x="45" y="3"/>
                  </a:cubicBezTo>
                  <a:cubicBezTo>
                    <a:pt x="44" y="3"/>
                    <a:pt x="44" y="3"/>
                    <a:pt x="43" y="3"/>
                  </a:cubicBezTo>
                  <a:cubicBezTo>
                    <a:pt x="42" y="3"/>
                    <a:pt x="41" y="3"/>
                    <a:pt x="41" y="4"/>
                  </a:cubicBezTo>
                  <a:cubicBezTo>
                    <a:pt x="40" y="5"/>
                    <a:pt x="38" y="6"/>
                    <a:pt x="37" y="6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7" y="6"/>
                    <a:pt x="37" y="6"/>
                    <a:pt x="36" y="6"/>
                  </a:cubicBezTo>
                  <a:cubicBezTo>
                    <a:pt x="36" y="6"/>
                    <a:pt x="36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3" y="7"/>
                    <a:pt x="31" y="5"/>
                    <a:pt x="29" y="3"/>
                  </a:cubicBezTo>
                  <a:cubicBezTo>
                    <a:pt x="27" y="1"/>
                    <a:pt x="21" y="0"/>
                    <a:pt x="1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0" name="Freeform 310">
              <a:extLst>
                <a:ext uri="{FF2B5EF4-FFF2-40B4-BE49-F238E27FC236}">
                  <a16:creationId xmlns:a16="http://schemas.microsoft.com/office/drawing/2014/main" id="{4C93D8A5-0C8B-44E7-A19B-9B60B8118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600" y="5265738"/>
              <a:ext cx="349250" cy="101600"/>
            </a:xfrm>
            <a:custGeom>
              <a:avLst/>
              <a:gdLst>
                <a:gd name="T0" fmla="*/ 104 w 129"/>
                <a:gd name="T1" fmla="*/ 0 h 37"/>
                <a:gd name="T2" fmla="*/ 103 w 129"/>
                <a:gd name="T3" fmla="*/ 0 h 37"/>
                <a:gd name="T4" fmla="*/ 102 w 129"/>
                <a:gd name="T5" fmla="*/ 0 h 37"/>
                <a:gd name="T6" fmla="*/ 101 w 129"/>
                <a:gd name="T7" fmla="*/ 0 h 37"/>
                <a:gd name="T8" fmla="*/ 100 w 129"/>
                <a:gd name="T9" fmla="*/ 0 h 37"/>
                <a:gd name="T10" fmla="*/ 92 w 129"/>
                <a:gd name="T11" fmla="*/ 3 h 37"/>
                <a:gd name="T12" fmla="*/ 82 w 129"/>
                <a:gd name="T13" fmla="*/ 6 h 37"/>
                <a:gd name="T14" fmla="*/ 82 w 129"/>
                <a:gd name="T15" fmla="*/ 6 h 37"/>
                <a:gd name="T16" fmla="*/ 82 w 129"/>
                <a:gd name="T17" fmla="*/ 6 h 37"/>
                <a:gd name="T18" fmla="*/ 82 w 129"/>
                <a:gd name="T19" fmla="*/ 6 h 37"/>
                <a:gd name="T20" fmla="*/ 80 w 129"/>
                <a:gd name="T21" fmla="*/ 7 h 37"/>
                <a:gd name="T22" fmla="*/ 79 w 129"/>
                <a:gd name="T23" fmla="*/ 6 h 37"/>
                <a:gd name="T24" fmla="*/ 79 w 129"/>
                <a:gd name="T25" fmla="*/ 6 h 37"/>
                <a:gd name="T26" fmla="*/ 58 w 129"/>
                <a:gd name="T27" fmla="*/ 10 h 37"/>
                <a:gd name="T28" fmla="*/ 24 w 129"/>
                <a:gd name="T29" fmla="*/ 17 h 37"/>
                <a:gd name="T30" fmla="*/ 23 w 129"/>
                <a:gd name="T31" fmla="*/ 17 h 37"/>
                <a:gd name="T32" fmla="*/ 21 w 129"/>
                <a:gd name="T33" fmla="*/ 17 h 37"/>
                <a:gd name="T34" fmla="*/ 20 w 129"/>
                <a:gd name="T35" fmla="*/ 17 h 37"/>
                <a:gd name="T36" fmla="*/ 6 w 129"/>
                <a:gd name="T37" fmla="*/ 19 h 37"/>
                <a:gd name="T38" fmla="*/ 4 w 129"/>
                <a:gd name="T39" fmla="*/ 23 h 37"/>
                <a:gd name="T40" fmla="*/ 13 w 129"/>
                <a:gd name="T41" fmla="*/ 25 h 37"/>
                <a:gd name="T42" fmla="*/ 13 w 129"/>
                <a:gd name="T43" fmla="*/ 27 h 37"/>
                <a:gd name="T44" fmla="*/ 13 w 129"/>
                <a:gd name="T45" fmla="*/ 27 h 37"/>
                <a:gd name="T46" fmla="*/ 13 w 129"/>
                <a:gd name="T47" fmla="*/ 27 h 37"/>
                <a:gd name="T48" fmla="*/ 13 w 129"/>
                <a:gd name="T49" fmla="*/ 28 h 37"/>
                <a:gd name="T50" fmla="*/ 14 w 129"/>
                <a:gd name="T51" fmla="*/ 28 h 37"/>
                <a:gd name="T52" fmla="*/ 19 w 129"/>
                <a:gd name="T53" fmla="*/ 32 h 37"/>
                <a:gd name="T54" fmla="*/ 39 w 129"/>
                <a:gd name="T55" fmla="*/ 34 h 37"/>
                <a:gd name="T56" fmla="*/ 43 w 129"/>
                <a:gd name="T57" fmla="*/ 35 h 37"/>
                <a:gd name="T58" fmla="*/ 52 w 129"/>
                <a:gd name="T59" fmla="*/ 35 h 37"/>
                <a:gd name="T60" fmla="*/ 54 w 129"/>
                <a:gd name="T61" fmla="*/ 35 h 37"/>
                <a:gd name="T62" fmla="*/ 60 w 129"/>
                <a:gd name="T63" fmla="*/ 35 h 37"/>
                <a:gd name="T64" fmla="*/ 63 w 129"/>
                <a:gd name="T65" fmla="*/ 35 h 37"/>
                <a:gd name="T66" fmla="*/ 64 w 129"/>
                <a:gd name="T67" fmla="*/ 35 h 37"/>
                <a:gd name="T68" fmla="*/ 64 w 129"/>
                <a:gd name="T69" fmla="*/ 35 h 37"/>
                <a:gd name="T70" fmla="*/ 70 w 129"/>
                <a:gd name="T71" fmla="*/ 36 h 37"/>
                <a:gd name="T72" fmla="*/ 79 w 129"/>
                <a:gd name="T73" fmla="*/ 37 h 37"/>
                <a:gd name="T74" fmla="*/ 88 w 129"/>
                <a:gd name="T75" fmla="*/ 36 h 37"/>
                <a:gd name="T76" fmla="*/ 95 w 129"/>
                <a:gd name="T77" fmla="*/ 32 h 37"/>
                <a:gd name="T78" fmla="*/ 96 w 129"/>
                <a:gd name="T79" fmla="*/ 31 h 37"/>
                <a:gd name="T80" fmla="*/ 94 w 129"/>
                <a:gd name="T81" fmla="*/ 30 h 37"/>
                <a:gd name="T82" fmla="*/ 98 w 129"/>
                <a:gd name="T83" fmla="*/ 28 h 37"/>
                <a:gd name="T84" fmla="*/ 101 w 129"/>
                <a:gd name="T85" fmla="*/ 27 h 37"/>
                <a:gd name="T86" fmla="*/ 102 w 129"/>
                <a:gd name="T87" fmla="*/ 27 h 37"/>
                <a:gd name="T88" fmla="*/ 102 w 129"/>
                <a:gd name="T89" fmla="*/ 27 h 37"/>
                <a:gd name="T90" fmla="*/ 110 w 129"/>
                <a:gd name="T91" fmla="*/ 24 h 37"/>
                <a:gd name="T92" fmla="*/ 121 w 129"/>
                <a:gd name="T93" fmla="*/ 20 h 37"/>
                <a:gd name="T94" fmla="*/ 122 w 129"/>
                <a:gd name="T95" fmla="*/ 20 h 37"/>
                <a:gd name="T96" fmla="*/ 122 w 129"/>
                <a:gd name="T97" fmla="*/ 20 h 37"/>
                <a:gd name="T98" fmla="*/ 114 w 129"/>
                <a:gd name="T99" fmla="*/ 16 h 37"/>
                <a:gd name="T100" fmla="*/ 111 w 129"/>
                <a:gd name="T101" fmla="*/ 11 h 37"/>
                <a:gd name="T102" fmla="*/ 111 w 129"/>
                <a:gd name="T103" fmla="*/ 10 h 37"/>
                <a:gd name="T104" fmla="*/ 117 w 129"/>
                <a:gd name="T105" fmla="*/ 8 h 37"/>
                <a:gd name="T106" fmla="*/ 117 w 129"/>
                <a:gd name="T107" fmla="*/ 8 h 37"/>
                <a:gd name="T108" fmla="*/ 117 w 129"/>
                <a:gd name="T109" fmla="*/ 8 h 37"/>
                <a:gd name="T110" fmla="*/ 124 w 129"/>
                <a:gd name="T111" fmla="*/ 6 h 37"/>
                <a:gd name="T112" fmla="*/ 124 w 129"/>
                <a:gd name="T113" fmla="*/ 5 h 37"/>
                <a:gd name="T114" fmla="*/ 117 w 129"/>
                <a:gd name="T115" fmla="*/ 4 h 37"/>
                <a:gd name="T116" fmla="*/ 115 w 129"/>
                <a:gd name="T117" fmla="*/ 3 h 37"/>
                <a:gd name="T118" fmla="*/ 114 w 129"/>
                <a:gd name="T119" fmla="*/ 3 h 37"/>
                <a:gd name="T120" fmla="*/ 113 w 129"/>
                <a:gd name="T121" fmla="*/ 3 h 37"/>
                <a:gd name="T122" fmla="*/ 109 w 129"/>
                <a:gd name="T123" fmla="*/ 1 h 37"/>
                <a:gd name="T124" fmla="*/ 104 w 129"/>
                <a:gd name="T12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29" h="37">
                  <a:moveTo>
                    <a:pt x="104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2" y="0"/>
                    <a:pt x="102" y="0"/>
                    <a:pt x="102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100" y="0"/>
                    <a:pt x="97" y="2"/>
                    <a:pt x="92" y="3"/>
                  </a:cubicBezTo>
                  <a:cubicBezTo>
                    <a:pt x="87" y="5"/>
                    <a:pt x="81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2" y="6"/>
                    <a:pt x="82" y="6"/>
                    <a:pt x="82" y="6"/>
                  </a:cubicBezTo>
                  <a:cubicBezTo>
                    <a:pt x="84" y="6"/>
                    <a:pt x="84" y="6"/>
                    <a:pt x="82" y="6"/>
                  </a:cubicBezTo>
                  <a:cubicBezTo>
                    <a:pt x="81" y="7"/>
                    <a:pt x="80" y="7"/>
                    <a:pt x="80" y="7"/>
                  </a:cubicBezTo>
                  <a:cubicBezTo>
                    <a:pt x="79" y="7"/>
                    <a:pt x="79" y="7"/>
                    <a:pt x="79" y="6"/>
                  </a:cubicBezTo>
                  <a:cubicBezTo>
                    <a:pt x="79" y="6"/>
                    <a:pt x="79" y="6"/>
                    <a:pt x="79" y="6"/>
                  </a:cubicBezTo>
                  <a:cubicBezTo>
                    <a:pt x="77" y="6"/>
                    <a:pt x="67" y="8"/>
                    <a:pt x="58" y="10"/>
                  </a:cubicBezTo>
                  <a:cubicBezTo>
                    <a:pt x="48" y="13"/>
                    <a:pt x="35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2" y="17"/>
                    <a:pt x="22" y="17"/>
                    <a:pt x="21" y="17"/>
                  </a:cubicBezTo>
                  <a:cubicBezTo>
                    <a:pt x="21" y="17"/>
                    <a:pt x="20" y="17"/>
                    <a:pt x="20" y="17"/>
                  </a:cubicBezTo>
                  <a:cubicBezTo>
                    <a:pt x="15" y="17"/>
                    <a:pt x="10" y="17"/>
                    <a:pt x="6" y="19"/>
                  </a:cubicBezTo>
                  <a:cubicBezTo>
                    <a:pt x="0" y="20"/>
                    <a:pt x="0" y="22"/>
                    <a:pt x="4" y="23"/>
                  </a:cubicBezTo>
                  <a:cubicBezTo>
                    <a:pt x="10" y="25"/>
                    <a:pt x="17" y="25"/>
                    <a:pt x="13" y="25"/>
                  </a:cubicBezTo>
                  <a:cubicBezTo>
                    <a:pt x="12" y="25"/>
                    <a:pt x="12" y="26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8"/>
                    <a:pt x="13" y="28"/>
                  </a:cubicBezTo>
                  <a:cubicBezTo>
                    <a:pt x="14" y="28"/>
                    <a:pt x="14" y="28"/>
                    <a:pt x="14" y="28"/>
                  </a:cubicBezTo>
                  <a:cubicBezTo>
                    <a:pt x="15" y="29"/>
                    <a:pt x="17" y="30"/>
                    <a:pt x="19" y="32"/>
                  </a:cubicBezTo>
                  <a:cubicBezTo>
                    <a:pt x="25" y="35"/>
                    <a:pt x="38" y="33"/>
                    <a:pt x="39" y="34"/>
                  </a:cubicBezTo>
                  <a:cubicBezTo>
                    <a:pt x="39" y="35"/>
                    <a:pt x="41" y="35"/>
                    <a:pt x="43" y="35"/>
                  </a:cubicBezTo>
                  <a:cubicBezTo>
                    <a:pt x="45" y="35"/>
                    <a:pt x="48" y="35"/>
                    <a:pt x="52" y="35"/>
                  </a:cubicBezTo>
                  <a:cubicBezTo>
                    <a:pt x="53" y="35"/>
                    <a:pt x="53" y="35"/>
                    <a:pt x="54" y="35"/>
                  </a:cubicBezTo>
                  <a:cubicBezTo>
                    <a:pt x="57" y="35"/>
                    <a:pt x="59" y="35"/>
                    <a:pt x="60" y="35"/>
                  </a:cubicBezTo>
                  <a:cubicBezTo>
                    <a:pt x="62" y="35"/>
                    <a:pt x="63" y="35"/>
                    <a:pt x="63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4" y="35"/>
                    <a:pt x="64" y="35"/>
                    <a:pt x="64" y="35"/>
                  </a:cubicBezTo>
                  <a:cubicBezTo>
                    <a:pt x="65" y="35"/>
                    <a:pt x="67" y="36"/>
                    <a:pt x="70" y="36"/>
                  </a:cubicBezTo>
                  <a:cubicBezTo>
                    <a:pt x="71" y="36"/>
                    <a:pt x="75" y="37"/>
                    <a:pt x="79" y="37"/>
                  </a:cubicBezTo>
                  <a:cubicBezTo>
                    <a:pt x="82" y="37"/>
                    <a:pt x="85" y="37"/>
                    <a:pt x="88" y="36"/>
                  </a:cubicBezTo>
                  <a:cubicBezTo>
                    <a:pt x="93" y="35"/>
                    <a:pt x="95" y="33"/>
                    <a:pt x="95" y="32"/>
                  </a:cubicBezTo>
                  <a:cubicBezTo>
                    <a:pt x="95" y="32"/>
                    <a:pt x="97" y="31"/>
                    <a:pt x="96" y="31"/>
                  </a:cubicBezTo>
                  <a:cubicBezTo>
                    <a:pt x="96" y="30"/>
                    <a:pt x="94" y="30"/>
                    <a:pt x="94" y="30"/>
                  </a:cubicBezTo>
                  <a:cubicBezTo>
                    <a:pt x="94" y="30"/>
                    <a:pt x="96" y="29"/>
                    <a:pt x="98" y="28"/>
                  </a:cubicBezTo>
                  <a:cubicBezTo>
                    <a:pt x="99" y="28"/>
                    <a:pt x="100" y="27"/>
                    <a:pt x="101" y="27"/>
                  </a:cubicBezTo>
                  <a:cubicBezTo>
                    <a:pt x="101" y="27"/>
                    <a:pt x="102" y="27"/>
                    <a:pt x="102" y="27"/>
                  </a:cubicBezTo>
                  <a:cubicBezTo>
                    <a:pt x="102" y="27"/>
                    <a:pt x="102" y="27"/>
                    <a:pt x="102" y="27"/>
                  </a:cubicBezTo>
                  <a:cubicBezTo>
                    <a:pt x="103" y="27"/>
                    <a:pt x="106" y="26"/>
                    <a:pt x="110" y="24"/>
                  </a:cubicBezTo>
                  <a:cubicBezTo>
                    <a:pt x="113" y="22"/>
                    <a:pt x="118" y="20"/>
                    <a:pt x="121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2" y="20"/>
                    <a:pt x="122" y="20"/>
                    <a:pt x="122" y="20"/>
                  </a:cubicBezTo>
                  <a:cubicBezTo>
                    <a:pt x="125" y="20"/>
                    <a:pt x="118" y="19"/>
                    <a:pt x="114" y="16"/>
                  </a:cubicBezTo>
                  <a:cubicBezTo>
                    <a:pt x="111" y="13"/>
                    <a:pt x="109" y="11"/>
                    <a:pt x="111" y="11"/>
                  </a:cubicBezTo>
                  <a:cubicBezTo>
                    <a:pt x="113" y="11"/>
                    <a:pt x="113" y="10"/>
                    <a:pt x="111" y="10"/>
                  </a:cubicBezTo>
                  <a:cubicBezTo>
                    <a:pt x="110" y="9"/>
                    <a:pt x="114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17" y="8"/>
                    <a:pt x="117" y="8"/>
                    <a:pt x="117" y="8"/>
                  </a:cubicBezTo>
                  <a:cubicBezTo>
                    <a:pt x="120" y="8"/>
                    <a:pt x="119" y="7"/>
                    <a:pt x="124" y="6"/>
                  </a:cubicBezTo>
                  <a:cubicBezTo>
                    <a:pt x="128" y="6"/>
                    <a:pt x="129" y="5"/>
                    <a:pt x="124" y="5"/>
                  </a:cubicBezTo>
                  <a:cubicBezTo>
                    <a:pt x="119" y="4"/>
                    <a:pt x="116" y="4"/>
                    <a:pt x="117" y="4"/>
                  </a:cubicBezTo>
                  <a:cubicBezTo>
                    <a:pt x="118" y="3"/>
                    <a:pt x="116" y="3"/>
                    <a:pt x="115" y="3"/>
                  </a:cubicBezTo>
                  <a:cubicBezTo>
                    <a:pt x="114" y="3"/>
                    <a:pt x="114" y="3"/>
                    <a:pt x="114" y="3"/>
                  </a:cubicBezTo>
                  <a:cubicBezTo>
                    <a:pt x="114" y="3"/>
                    <a:pt x="113" y="3"/>
                    <a:pt x="113" y="3"/>
                  </a:cubicBezTo>
                  <a:cubicBezTo>
                    <a:pt x="112" y="3"/>
                    <a:pt x="112" y="2"/>
                    <a:pt x="109" y="1"/>
                  </a:cubicBezTo>
                  <a:cubicBezTo>
                    <a:pt x="107" y="0"/>
                    <a:pt x="105" y="0"/>
                    <a:pt x="10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1" name="Freeform 311">
              <a:extLst>
                <a:ext uri="{FF2B5EF4-FFF2-40B4-BE49-F238E27FC236}">
                  <a16:creationId xmlns:a16="http://schemas.microsoft.com/office/drawing/2014/main" id="{5F28911F-B771-450F-BADC-F89064B33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39188" y="5241925"/>
              <a:ext cx="76200" cy="31750"/>
            </a:xfrm>
            <a:custGeom>
              <a:avLst/>
              <a:gdLst>
                <a:gd name="T0" fmla="*/ 6 w 28"/>
                <a:gd name="T1" fmla="*/ 0 h 12"/>
                <a:gd name="T2" fmla="*/ 2 w 28"/>
                <a:gd name="T3" fmla="*/ 1 h 12"/>
                <a:gd name="T4" fmla="*/ 0 w 28"/>
                <a:gd name="T5" fmla="*/ 5 h 12"/>
                <a:gd name="T6" fmla="*/ 3 w 28"/>
                <a:gd name="T7" fmla="*/ 9 h 12"/>
                <a:gd name="T8" fmla="*/ 17 w 28"/>
                <a:gd name="T9" fmla="*/ 12 h 12"/>
                <a:gd name="T10" fmla="*/ 27 w 28"/>
                <a:gd name="T11" fmla="*/ 7 h 12"/>
                <a:gd name="T12" fmla="*/ 24 w 28"/>
                <a:gd name="T13" fmla="*/ 5 h 12"/>
                <a:gd name="T14" fmla="*/ 14 w 28"/>
                <a:gd name="T15" fmla="*/ 1 h 12"/>
                <a:gd name="T16" fmla="*/ 6 w 28"/>
                <a:gd name="T1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6" y="0"/>
                  </a:move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0" y="5"/>
                  </a:cubicBezTo>
                  <a:cubicBezTo>
                    <a:pt x="0" y="7"/>
                    <a:pt x="0" y="8"/>
                    <a:pt x="3" y="9"/>
                  </a:cubicBezTo>
                  <a:cubicBezTo>
                    <a:pt x="6" y="11"/>
                    <a:pt x="12" y="12"/>
                    <a:pt x="17" y="12"/>
                  </a:cubicBezTo>
                  <a:cubicBezTo>
                    <a:pt x="23" y="12"/>
                    <a:pt x="28" y="10"/>
                    <a:pt x="27" y="7"/>
                  </a:cubicBezTo>
                  <a:cubicBezTo>
                    <a:pt x="26" y="6"/>
                    <a:pt x="25" y="6"/>
                    <a:pt x="24" y="5"/>
                  </a:cubicBezTo>
                  <a:cubicBezTo>
                    <a:pt x="21" y="4"/>
                    <a:pt x="17" y="2"/>
                    <a:pt x="14" y="1"/>
                  </a:cubicBezTo>
                  <a:cubicBezTo>
                    <a:pt x="11" y="1"/>
                    <a:pt x="8" y="0"/>
                    <a:pt x="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2" name="Freeform 312">
              <a:extLst>
                <a:ext uri="{FF2B5EF4-FFF2-40B4-BE49-F238E27FC236}">
                  <a16:creationId xmlns:a16="http://schemas.microsoft.com/office/drawing/2014/main" id="{871FEFDF-1DA7-4149-9257-D7421F187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9500" y="5437188"/>
              <a:ext cx="271463" cy="125412"/>
            </a:xfrm>
            <a:custGeom>
              <a:avLst/>
              <a:gdLst>
                <a:gd name="T0" fmla="*/ 86 w 100"/>
                <a:gd name="T1" fmla="*/ 0 h 46"/>
                <a:gd name="T2" fmla="*/ 86 w 100"/>
                <a:gd name="T3" fmla="*/ 0 h 46"/>
                <a:gd name="T4" fmla="*/ 83 w 100"/>
                <a:gd name="T5" fmla="*/ 4 h 46"/>
                <a:gd name="T6" fmla="*/ 75 w 100"/>
                <a:gd name="T7" fmla="*/ 6 h 46"/>
                <a:gd name="T8" fmla="*/ 74 w 100"/>
                <a:gd name="T9" fmla="*/ 6 h 46"/>
                <a:gd name="T10" fmla="*/ 73 w 100"/>
                <a:gd name="T11" fmla="*/ 6 h 46"/>
                <a:gd name="T12" fmla="*/ 72 w 100"/>
                <a:gd name="T13" fmla="*/ 6 h 46"/>
                <a:gd name="T14" fmla="*/ 72 w 100"/>
                <a:gd name="T15" fmla="*/ 7 h 46"/>
                <a:gd name="T16" fmla="*/ 71 w 100"/>
                <a:gd name="T17" fmla="*/ 7 h 46"/>
                <a:gd name="T18" fmla="*/ 71 w 100"/>
                <a:gd name="T19" fmla="*/ 7 h 46"/>
                <a:gd name="T20" fmla="*/ 70 w 100"/>
                <a:gd name="T21" fmla="*/ 8 h 46"/>
                <a:gd name="T22" fmla="*/ 68 w 100"/>
                <a:gd name="T23" fmla="*/ 9 h 46"/>
                <a:gd name="T24" fmla="*/ 65 w 100"/>
                <a:gd name="T25" fmla="*/ 10 h 46"/>
                <a:gd name="T26" fmla="*/ 64 w 100"/>
                <a:gd name="T27" fmla="*/ 9 h 46"/>
                <a:gd name="T28" fmla="*/ 64 w 100"/>
                <a:gd name="T29" fmla="*/ 9 h 46"/>
                <a:gd name="T30" fmla="*/ 62 w 100"/>
                <a:gd name="T31" fmla="*/ 10 h 46"/>
                <a:gd name="T32" fmla="*/ 60 w 100"/>
                <a:gd name="T33" fmla="*/ 12 h 46"/>
                <a:gd name="T34" fmla="*/ 59 w 100"/>
                <a:gd name="T35" fmla="*/ 12 h 46"/>
                <a:gd name="T36" fmla="*/ 58 w 100"/>
                <a:gd name="T37" fmla="*/ 11 h 46"/>
                <a:gd name="T38" fmla="*/ 57 w 100"/>
                <a:gd name="T39" fmla="*/ 11 h 46"/>
                <a:gd name="T40" fmla="*/ 54 w 100"/>
                <a:gd name="T41" fmla="*/ 12 h 46"/>
                <a:gd name="T42" fmla="*/ 48 w 100"/>
                <a:gd name="T43" fmla="*/ 13 h 46"/>
                <a:gd name="T44" fmla="*/ 47 w 100"/>
                <a:gd name="T45" fmla="*/ 13 h 46"/>
                <a:gd name="T46" fmla="*/ 46 w 100"/>
                <a:gd name="T47" fmla="*/ 13 h 46"/>
                <a:gd name="T48" fmla="*/ 39 w 100"/>
                <a:gd name="T49" fmla="*/ 13 h 46"/>
                <a:gd name="T50" fmla="*/ 21 w 100"/>
                <a:gd name="T51" fmla="*/ 17 h 46"/>
                <a:gd name="T52" fmla="*/ 21 w 100"/>
                <a:gd name="T53" fmla="*/ 25 h 46"/>
                <a:gd name="T54" fmla="*/ 8 w 100"/>
                <a:gd name="T55" fmla="*/ 32 h 46"/>
                <a:gd name="T56" fmla="*/ 10 w 100"/>
                <a:gd name="T57" fmla="*/ 43 h 46"/>
                <a:gd name="T58" fmla="*/ 26 w 100"/>
                <a:gd name="T59" fmla="*/ 46 h 46"/>
                <a:gd name="T60" fmla="*/ 30 w 100"/>
                <a:gd name="T61" fmla="*/ 46 h 46"/>
                <a:gd name="T62" fmla="*/ 60 w 100"/>
                <a:gd name="T63" fmla="*/ 38 h 46"/>
                <a:gd name="T64" fmla="*/ 87 w 100"/>
                <a:gd name="T65" fmla="*/ 20 h 46"/>
                <a:gd name="T66" fmla="*/ 95 w 100"/>
                <a:gd name="T67" fmla="*/ 12 h 46"/>
                <a:gd name="T68" fmla="*/ 95 w 100"/>
                <a:gd name="T69" fmla="*/ 12 h 46"/>
                <a:gd name="T70" fmla="*/ 97 w 100"/>
                <a:gd name="T71" fmla="*/ 13 h 46"/>
                <a:gd name="T72" fmla="*/ 100 w 100"/>
                <a:gd name="T73" fmla="*/ 11 h 46"/>
                <a:gd name="T74" fmla="*/ 98 w 100"/>
                <a:gd name="T75" fmla="*/ 10 h 46"/>
                <a:gd name="T76" fmla="*/ 96 w 100"/>
                <a:gd name="T77" fmla="*/ 5 h 46"/>
                <a:gd name="T78" fmla="*/ 86 w 100"/>
                <a:gd name="T7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0" h="46">
                  <a:moveTo>
                    <a:pt x="86" y="0"/>
                  </a:moveTo>
                  <a:cubicBezTo>
                    <a:pt x="86" y="0"/>
                    <a:pt x="86" y="0"/>
                    <a:pt x="86" y="0"/>
                  </a:cubicBezTo>
                  <a:cubicBezTo>
                    <a:pt x="83" y="1"/>
                    <a:pt x="85" y="2"/>
                    <a:pt x="83" y="4"/>
                  </a:cubicBezTo>
                  <a:cubicBezTo>
                    <a:pt x="81" y="5"/>
                    <a:pt x="76" y="6"/>
                    <a:pt x="75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4" y="6"/>
                    <a:pt x="74" y="6"/>
                    <a:pt x="73" y="6"/>
                  </a:cubicBezTo>
                  <a:cubicBezTo>
                    <a:pt x="73" y="6"/>
                    <a:pt x="72" y="6"/>
                    <a:pt x="72" y="6"/>
                  </a:cubicBezTo>
                  <a:cubicBezTo>
                    <a:pt x="72" y="7"/>
                    <a:pt x="73" y="7"/>
                    <a:pt x="72" y="7"/>
                  </a:cubicBezTo>
                  <a:cubicBezTo>
                    <a:pt x="72" y="7"/>
                    <a:pt x="71" y="7"/>
                    <a:pt x="71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70" y="7"/>
                    <a:pt x="69" y="8"/>
                    <a:pt x="70" y="8"/>
                  </a:cubicBezTo>
                  <a:cubicBezTo>
                    <a:pt x="72" y="8"/>
                    <a:pt x="70" y="9"/>
                    <a:pt x="68" y="9"/>
                  </a:cubicBezTo>
                  <a:cubicBezTo>
                    <a:pt x="67" y="10"/>
                    <a:pt x="66" y="10"/>
                    <a:pt x="65" y="10"/>
                  </a:cubicBezTo>
                  <a:cubicBezTo>
                    <a:pt x="65" y="10"/>
                    <a:pt x="64" y="10"/>
                    <a:pt x="64" y="9"/>
                  </a:cubicBezTo>
                  <a:cubicBezTo>
                    <a:pt x="64" y="9"/>
                    <a:pt x="64" y="9"/>
                    <a:pt x="64" y="9"/>
                  </a:cubicBezTo>
                  <a:cubicBezTo>
                    <a:pt x="64" y="9"/>
                    <a:pt x="63" y="10"/>
                    <a:pt x="62" y="10"/>
                  </a:cubicBezTo>
                  <a:cubicBezTo>
                    <a:pt x="61" y="11"/>
                    <a:pt x="61" y="11"/>
                    <a:pt x="60" y="12"/>
                  </a:cubicBezTo>
                  <a:cubicBezTo>
                    <a:pt x="60" y="12"/>
                    <a:pt x="59" y="12"/>
                    <a:pt x="59" y="12"/>
                  </a:cubicBezTo>
                  <a:cubicBezTo>
                    <a:pt x="58" y="12"/>
                    <a:pt x="58" y="11"/>
                    <a:pt x="58" y="11"/>
                  </a:cubicBezTo>
                  <a:cubicBezTo>
                    <a:pt x="57" y="11"/>
                    <a:pt x="57" y="11"/>
                    <a:pt x="57" y="11"/>
                  </a:cubicBezTo>
                  <a:cubicBezTo>
                    <a:pt x="57" y="11"/>
                    <a:pt x="55" y="11"/>
                    <a:pt x="54" y="12"/>
                  </a:cubicBezTo>
                  <a:cubicBezTo>
                    <a:pt x="53" y="13"/>
                    <a:pt x="51" y="13"/>
                    <a:pt x="48" y="13"/>
                  </a:cubicBezTo>
                  <a:cubicBezTo>
                    <a:pt x="48" y="13"/>
                    <a:pt x="48" y="13"/>
                    <a:pt x="47" y="13"/>
                  </a:cubicBezTo>
                  <a:cubicBezTo>
                    <a:pt x="47" y="13"/>
                    <a:pt x="46" y="13"/>
                    <a:pt x="46" y="13"/>
                  </a:cubicBezTo>
                  <a:cubicBezTo>
                    <a:pt x="42" y="13"/>
                    <a:pt x="40" y="13"/>
                    <a:pt x="39" y="13"/>
                  </a:cubicBezTo>
                  <a:cubicBezTo>
                    <a:pt x="38" y="14"/>
                    <a:pt x="22" y="13"/>
                    <a:pt x="21" y="17"/>
                  </a:cubicBezTo>
                  <a:cubicBezTo>
                    <a:pt x="20" y="20"/>
                    <a:pt x="22" y="24"/>
                    <a:pt x="21" y="25"/>
                  </a:cubicBezTo>
                  <a:cubicBezTo>
                    <a:pt x="20" y="27"/>
                    <a:pt x="13" y="30"/>
                    <a:pt x="8" y="32"/>
                  </a:cubicBezTo>
                  <a:cubicBezTo>
                    <a:pt x="0" y="35"/>
                    <a:pt x="5" y="41"/>
                    <a:pt x="10" y="43"/>
                  </a:cubicBezTo>
                  <a:cubicBezTo>
                    <a:pt x="14" y="45"/>
                    <a:pt x="20" y="46"/>
                    <a:pt x="26" y="46"/>
                  </a:cubicBezTo>
                  <a:cubicBezTo>
                    <a:pt x="27" y="46"/>
                    <a:pt x="29" y="46"/>
                    <a:pt x="30" y="46"/>
                  </a:cubicBezTo>
                  <a:cubicBezTo>
                    <a:pt x="48" y="46"/>
                    <a:pt x="54" y="42"/>
                    <a:pt x="60" y="38"/>
                  </a:cubicBezTo>
                  <a:cubicBezTo>
                    <a:pt x="69" y="33"/>
                    <a:pt x="81" y="26"/>
                    <a:pt x="87" y="20"/>
                  </a:cubicBezTo>
                  <a:cubicBezTo>
                    <a:pt x="92" y="16"/>
                    <a:pt x="93" y="12"/>
                    <a:pt x="95" y="12"/>
                  </a:cubicBezTo>
                  <a:cubicBezTo>
                    <a:pt x="95" y="12"/>
                    <a:pt x="95" y="12"/>
                    <a:pt x="95" y="12"/>
                  </a:cubicBezTo>
                  <a:cubicBezTo>
                    <a:pt x="96" y="12"/>
                    <a:pt x="96" y="13"/>
                    <a:pt x="97" y="13"/>
                  </a:cubicBezTo>
                  <a:cubicBezTo>
                    <a:pt x="98" y="13"/>
                    <a:pt x="100" y="12"/>
                    <a:pt x="100" y="11"/>
                  </a:cubicBezTo>
                  <a:cubicBezTo>
                    <a:pt x="100" y="11"/>
                    <a:pt x="99" y="10"/>
                    <a:pt x="98" y="10"/>
                  </a:cubicBezTo>
                  <a:cubicBezTo>
                    <a:pt x="99" y="8"/>
                    <a:pt x="98" y="6"/>
                    <a:pt x="96" y="5"/>
                  </a:cubicBezTo>
                  <a:cubicBezTo>
                    <a:pt x="94" y="2"/>
                    <a:pt x="89" y="0"/>
                    <a:pt x="86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3" name="Freeform 313">
              <a:extLst>
                <a:ext uri="{FF2B5EF4-FFF2-40B4-BE49-F238E27FC236}">
                  <a16:creationId xmlns:a16="http://schemas.microsoft.com/office/drawing/2014/main" id="{EDC61B92-5B5A-462A-9ABA-1B3482EC23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8438" y="5113338"/>
              <a:ext cx="11113" cy="3175"/>
            </a:xfrm>
            <a:custGeom>
              <a:avLst/>
              <a:gdLst>
                <a:gd name="T0" fmla="*/ 0 w 4"/>
                <a:gd name="T1" fmla="*/ 0 h 1"/>
                <a:gd name="T2" fmla="*/ 1 w 4"/>
                <a:gd name="T3" fmla="*/ 1 h 1"/>
                <a:gd name="T4" fmla="*/ 3 w 4"/>
                <a:gd name="T5" fmla="*/ 1 h 1"/>
                <a:gd name="T6" fmla="*/ 3 w 4"/>
                <a:gd name="T7" fmla="*/ 1 h 1"/>
                <a:gd name="T8" fmla="*/ 0 w 4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1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1" y="1"/>
                    <a:pt x="0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4" name="Freeform 314">
              <a:extLst>
                <a:ext uri="{FF2B5EF4-FFF2-40B4-BE49-F238E27FC236}">
                  <a16:creationId xmlns:a16="http://schemas.microsoft.com/office/drawing/2014/main" id="{EBD00CD0-20C2-4CB6-9C41-C3AF43F113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075738" y="5113338"/>
              <a:ext cx="12700" cy="3175"/>
            </a:xfrm>
            <a:custGeom>
              <a:avLst/>
              <a:gdLst>
                <a:gd name="T0" fmla="*/ 2 w 5"/>
                <a:gd name="T1" fmla="*/ 0 h 1"/>
                <a:gd name="T2" fmla="*/ 0 w 5"/>
                <a:gd name="T3" fmla="*/ 1 h 1"/>
                <a:gd name="T4" fmla="*/ 3 w 5"/>
                <a:gd name="T5" fmla="*/ 1 h 1"/>
                <a:gd name="T6" fmla="*/ 4 w 5"/>
                <a:gd name="T7" fmla="*/ 1 h 1"/>
                <a:gd name="T8" fmla="*/ 2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2" y="0"/>
                  </a:moveTo>
                  <a:cubicBezTo>
                    <a:pt x="2" y="0"/>
                    <a:pt x="1" y="0"/>
                    <a:pt x="0" y="1"/>
                  </a:cubicBezTo>
                  <a:cubicBezTo>
                    <a:pt x="0" y="1"/>
                    <a:pt x="2" y="1"/>
                    <a:pt x="3" y="1"/>
                  </a:cubicBezTo>
                  <a:cubicBezTo>
                    <a:pt x="4" y="1"/>
                    <a:pt x="5" y="1"/>
                    <a:pt x="4" y="1"/>
                  </a:cubicBezTo>
                  <a:cubicBezTo>
                    <a:pt x="3" y="1"/>
                    <a:pt x="2" y="0"/>
                    <a:pt x="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5" name="Freeform 315">
              <a:extLst>
                <a:ext uri="{FF2B5EF4-FFF2-40B4-BE49-F238E27FC236}">
                  <a16:creationId xmlns:a16="http://schemas.microsoft.com/office/drawing/2014/main" id="{7EFAEEE6-B98C-44C9-AB59-F815E8D48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050" y="5276850"/>
              <a:ext cx="379413" cy="106362"/>
            </a:xfrm>
            <a:custGeom>
              <a:avLst/>
              <a:gdLst>
                <a:gd name="T0" fmla="*/ 4 w 140"/>
                <a:gd name="T1" fmla="*/ 0 h 39"/>
                <a:gd name="T2" fmla="*/ 10 w 140"/>
                <a:gd name="T3" fmla="*/ 5 h 39"/>
                <a:gd name="T4" fmla="*/ 57 w 140"/>
                <a:gd name="T5" fmla="*/ 20 h 39"/>
                <a:gd name="T6" fmla="*/ 96 w 140"/>
                <a:gd name="T7" fmla="*/ 33 h 39"/>
                <a:gd name="T8" fmla="*/ 117 w 140"/>
                <a:gd name="T9" fmla="*/ 39 h 39"/>
                <a:gd name="T10" fmla="*/ 117 w 140"/>
                <a:gd name="T11" fmla="*/ 39 h 39"/>
                <a:gd name="T12" fmla="*/ 118 w 140"/>
                <a:gd name="T13" fmla="*/ 39 h 39"/>
                <a:gd name="T14" fmla="*/ 120 w 140"/>
                <a:gd name="T15" fmla="*/ 39 h 39"/>
                <a:gd name="T16" fmla="*/ 122 w 140"/>
                <a:gd name="T17" fmla="*/ 39 h 39"/>
                <a:gd name="T18" fmla="*/ 125 w 140"/>
                <a:gd name="T19" fmla="*/ 39 h 39"/>
                <a:gd name="T20" fmla="*/ 128 w 140"/>
                <a:gd name="T21" fmla="*/ 38 h 39"/>
                <a:gd name="T22" fmla="*/ 129 w 140"/>
                <a:gd name="T23" fmla="*/ 38 h 39"/>
                <a:gd name="T24" fmla="*/ 138 w 140"/>
                <a:gd name="T25" fmla="*/ 31 h 39"/>
                <a:gd name="T26" fmla="*/ 125 w 140"/>
                <a:gd name="T27" fmla="*/ 27 h 39"/>
                <a:gd name="T28" fmla="*/ 108 w 140"/>
                <a:gd name="T29" fmla="*/ 23 h 39"/>
                <a:gd name="T30" fmla="*/ 105 w 140"/>
                <a:gd name="T31" fmla="*/ 21 h 39"/>
                <a:gd name="T32" fmla="*/ 104 w 140"/>
                <a:gd name="T33" fmla="*/ 20 h 39"/>
                <a:gd name="T34" fmla="*/ 102 w 140"/>
                <a:gd name="T35" fmla="*/ 19 h 39"/>
                <a:gd name="T36" fmla="*/ 98 w 140"/>
                <a:gd name="T37" fmla="*/ 19 h 39"/>
                <a:gd name="T38" fmla="*/ 97 w 140"/>
                <a:gd name="T39" fmla="*/ 19 h 39"/>
                <a:gd name="T40" fmla="*/ 96 w 140"/>
                <a:gd name="T41" fmla="*/ 19 h 39"/>
                <a:gd name="T42" fmla="*/ 96 w 140"/>
                <a:gd name="T43" fmla="*/ 18 h 39"/>
                <a:gd name="T44" fmla="*/ 71 w 140"/>
                <a:gd name="T45" fmla="*/ 13 h 39"/>
                <a:gd name="T46" fmla="*/ 42 w 140"/>
                <a:gd name="T47" fmla="*/ 6 h 39"/>
                <a:gd name="T48" fmla="*/ 4 w 140"/>
                <a:gd name="T4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40" h="39">
                  <a:moveTo>
                    <a:pt x="4" y="0"/>
                  </a:moveTo>
                  <a:cubicBezTo>
                    <a:pt x="0" y="0"/>
                    <a:pt x="0" y="2"/>
                    <a:pt x="10" y="5"/>
                  </a:cubicBezTo>
                  <a:cubicBezTo>
                    <a:pt x="25" y="11"/>
                    <a:pt x="45" y="14"/>
                    <a:pt x="57" y="20"/>
                  </a:cubicBezTo>
                  <a:cubicBezTo>
                    <a:pt x="68" y="26"/>
                    <a:pt x="82" y="29"/>
                    <a:pt x="96" y="33"/>
                  </a:cubicBezTo>
                  <a:cubicBezTo>
                    <a:pt x="107" y="37"/>
                    <a:pt x="116" y="39"/>
                    <a:pt x="117" y="39"/>
                  </a:cubicBezTo>
                  <a:cubicBezTo>
                    <a:pt x="117" y="39"/>
                    <a:pt x="117" y="39"/>
                    <a:pt x="117" y="39"/>
                  </a:cubicBezTo>
                  <a:cubicBezTo>
                    <a:pt x="117" y="39"/>
                    <a:pt x="117" y="39"/>
                    <a:pt x="118" y="39"/>
                  </a:cubicBezTo>
                  <a:cubicBezTo>
                    <a:pt x="119" y="39"/>
                    <a:pt x="119" y="39"/>
                    <a:pt x="120" y="39"/>
                  </a:cubicBezTo>
                  <a:cubicBezTo>
                    <a:pt x="121" y="39"/>
                    <a:pt x="121" y="39"/>
                    <a:pt x="122" y="39"/>
                  </a:cubicBezTo>
                  <a:cubicBezTo>
                    <a:pt x="123" y="39"/>
                    <a:pt x="124" y="39"/>
                    <a:pt x="125" y="39"/>
                  </a:cubicBezTo>
                  <a:cubicBezTo>
                    <a:pt x="125" y="38"/>
                    <a:pt x="127" y="38"/>
                    <a:pt x="128" y="38"/>
                  </a:cubicBezTo>
                  <a:cubicBezTo>
                    <a:pt x="128" y="38"/>
                    <a:pt x="129" y="38"/>
                    <a:pt x="129" y="38"/>
                  </a:cubicBezTo>
                  <a:cubicBezTo>
                    <a:pt x="134" y="38"/>
                    <a:pt x="140" y="32"/>
                    <a:pt x="138" y="31"/>
                  </a:cubicBezTo>
                  <a:cubicBezTo>
                    <a:pt x="135" y="29"/>
                    <a:pt x="129" y="28"/>
                    <a:pt x="125" y="27"/>
                  </a:cubicBezTo>
                  <a:cubicBezTo>
                    <a:pt x="115" y="26"/>
                    <a:pt x="113" y="23"/>
                    <a:pt x="108" y="23"/>
                  </a:cubicBezTo>
                  <a:cubicBezTo>
                    <a:pt x="103" y="23"/>
                    <a:pt x="107" y="21"/>
                    <a:pt x="105" y="21"/>
                  </a:cubicBezTo>
                  <a:cubicBezTo>
                    <a:pt x="102" y="21"/>
                    <a:pt x="102" y="21"/>
                    <a:pt x="104" y="20"/>
                  </a:cubicBezTo>
                  <a:cubicBezTo>
                    <a:pt x="107" y="20"/>
                    <a:pt x="106" y="19"/>
                    <a:pt x="102" y="19"/>
                  </a:cubicBezTo>
                  <a:cubicBezTo>
                    <a:pt x="100" y="19"/>
                    <a:pt x="99" y="19"/>
                    <a:pt x="98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6" y="19"/>
                    <a:pt x="96" y="19"/>
                    <a:pt x="96" y="19"/>
                  </a:cubicBezTo>
                  <a:cubicBezTo>
                    <a:pt x="95" y="19"/>
                    <a:pt x="95" y="19"/>
                    <a:pt x="96" y="18"/>
                  </a:cubicBezTo>
                  <a:cubicBezTo>
                    <a:pt x="97" y="18"/>
                    <a:pt x="85" y="16"/>
                    <a:pt x="71" y="13"/>
                  </a:cubicBezTo>
                  <a:cubicBezTo>
                    <a:pt x="61" y="11"/>
                    <a:pt x="51" y="8"/>
                    <a:pt x="42" y="6"/>
                  </a:cubicBezTo>
                  <a:cubicBezTo>
                    <a:pt x="34" y="4"/>
                    <a:pt x="12" y="0"/>
                    <a:pt x="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6" name="Freeform 316">
              <a:extLst>
                <a:ext uri="{FF2B5EF4-FFF2-40B4-BE49-F238E27FC236}">
                  <a16:creationId xmlns:a16="http://schemas.microsoft.com/office/drawing/2014/main" id="{12E9147A-81D7-4A79-A315-F16A106414AA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5650" y="5387975"/>
              <a:ext cx="280988" cy="19050"/>
            </a:xfrm>
            <a:custGeom>
              <a:avLst/>
              <a:gdLst>
                <a:gd name="T0" fmla="*/ 17 w 104"/>
                <a:gd name="T1" fmla="*/ 0 h 7"/>
                <a:gd name="T2" fmla="*/ 3 w 104"/>
                <a:gd name="T3" fmla="*/ 2 h 7"/>
                <a:gd name="T4" fmla="*/ 40 w 104"/>
                <a:gd name="T5" fmla="*/ 6 h 7"/>
                <a:gd name="T6" fmla="*/ 71 w 104"/>
                <a:gd name="T7" fmla="*/ 7 h 7"/>
                <a:gd name="T8" fmla="*/ 72 w 104"/>
                <a:gd name="T9" fmla="*/ 7 h 7"/>
                <a:gd name="T10" fmla="*/ 91 w 104"/>
                <a:gd name="T11" fmla="*/ 7 h 7"/>
                <a:gd name="T12" fmla="*/ 93 w 104"/>
                <a:gd name="T13" fmla="*/ 7 h 7"/>
                <a:gd name="T14" fmla="*/ 91 w 104"/>
                <a:gd name="T15" fmla="*/ 3 h 7"/>
                <a:gd name="T16" fmla="*/ 34 w 104"/>
                <a:gd name="T17" fmla="*/ 1 h 7"/>
                <a:gd name="T18" fmla="*/ 25 w 104"/>
                <a:gd name="T19" fmla="*/ 0 h 7"/>
                <a:gd name="T20" fmla="*/ 17 w 10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4" h="7">
                  <a:moveTo>
                    <a:pt x="17" y="0"/>
                  </a:moveTo>
                  <a:cubicBezTo>
                    <a:pt x="5" y="0"/>
                    <a:pt x="0" y="2"/>
                    <a:pt x="3" y="2"/>
                  </a:cubicBezTo>
                  <a:cubicBezTo>
                    <a:pt x="7" y="2"/>
                    <a:pt x="23" y="5"/>
                    <a:pt x="40" y="6"/>
                  </a:cubicBezTo>
                  <a:cubicBezTo>
                    <a:pt x="52" y="6"/>
                    <a:pt x="64" y="7"/>
                    <a:pt x="71" y="7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8" y="7"/>
                    <a:pt x="84" y="7"/>
                    <a:pt x="91" y="7"/>
                  </a:cubicBezTo>
                  <a:cubicBezTo>
                    <a:pt x="92" y="7"/>
                    <a:pt x="93" y="7"/>
                    <a:pt x="93" y="7"/>
                  </a:cubicBezTo>
                  <a:cubicBezTo>
                    <a:pt x="102" y="7"/>
                    <a:pt x="104" y="5"/>
                    <a:pt x="91" y="3"/>
                  </a:cubicBezTo>
                  <a:cubicBezTo>
                    <a:pt x="77" y="1"/>
                    <a:pt x="52" y="2"/>
                    <a:pt x="34" y="1"/>
                  </a:cubicBezTo>
                  <a:cubicBezTo>
                    <a:pt x="31" y="1"/>
                    <a:pt x="28" y="0"/>
                    <a:pt x="25" y="0"/>
                  </a:cubicBezTo>
                  <a:cubicBezTo>
                    <a:pt x="22" y="0"/>
                    <a:pt x="19" y="0"/>
                    <a:pt x="1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47" name="Group 200">
            <a:extLst>
              <a:ext uri="{FF2B5EF4-FFF2-40B4-BE49-F238E27FC236}">
                <a16:creationId xmlns:a16="http://schemas.microsoft.com/office/drawing/2014/main" id="{32A8C084-F42D-484F-B8B7-2AD81F27A7D6}"/>
              </a:ext>
            </a:extLst>
          </p:cNvPr>
          <p:cNvGrpSpPr/>
          <p:nvPr/>
        </p:nvGrpSpPr>
        <p:grpSpPr>
          <a:xfrm>
            <a:off x="2178848" y="1408799"/>
            <a:ext cx="1437697" cy="918621"/>
            <a:chOff x="3049084" y="421158"/>
            <a:chExt cx="1543746" cy="986381"/>
          </a:xfrm>
        </p:grpSpPr>
        <p:sp>
          <p:nvSpPr>
            <p:cNvPr id="248" name="TextBox 201">
              <a:extLst>
                <a:ext uri="{FF2B5EF4-FFF2-40B4-BE49-F238E27FC236}">
                  <a16:creationId xmlns:a16="http://schemas.microsoft.com/office/drawing/2014/main" id="{0169C63F-49E3-4205-A6A5-50E237BCE7F6}"/>
                </a:ext>
              </a:extLst>
            </p:cNvPr>
            <p:cNvSpPr txBox="1"/>
            <p:nvPr/>
          </p:nvSpPr>
          <p:spPr>
            <a:xfrm flipH="1">
              <a:off x="3049084" y="911820"/>
              <a:ext cx="1543746" cy="495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49" name="TextBox 202">
              <a:extLst>
                <a:ext uri="{FF2B5EF4-FFF2-40B4-BE49-F238E27FC236}">
                  <a16:creationId xmlns:a16="http://schemas.microsoft.com/office/drawing/2014/main" id="{99F41132-B20B-4092-AF30-EB28800CC551}"/>
                </a:ext>
              </a:extLst>
            </p:cNvPr>
            <p:cNvSpPr txBox="1"/>
            <p:nvPr/>
          </p:nvSpPr>
          <p:spPr>
            <a:xfrm flipH="1">
              <a:off x="3049084" y="421158"/>
              <a:ext cx="1017885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2017</a:t>
              </a:r>
              <a:endParaRPr lang="id-ID" sz="2800" dirty="0">
                <a:solidFill>
                  <a:schemeClr val="tx1">
                    <a:lumMod val="75000"/>
                    <a:lumOff val="2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50" name="Group 203">
            <a:extLst>
              <a:ext uri="{FF2B5EF4-FFF2-40B4-BE49-F238E27FC236}">
                <a16:creationId xmlns:a16="http://schemas.microsoft.com/office/drawing/2014/main" id="{89C3CA7E-F463-4DD4-A3D7-1F43CF977F2F}"/>
              </a:ext>
            </a:extLst>
          </p:cNvPr>
          <p:cNvGrpSpPr/>
          <p:nvPr/>
        </p:nvGrpSpPr>
        <p:grpSpPr>
          <a:xfrm>
            <a:off x="4545876" y="2036742"/>
            <a:ext cx="1437697" cy="918621"/>
            <a:chOff x="3049084" y="421158"/>
            <a:chExt cx="1543746" cy="986381"/>
          </a:xfrm>
        </p:grpSpPr>
        <p:sp>
          <p:nvSpPr>
            <p:cNvPr id="251" name="TextBox 204">
              <a:extLst>
                <a:ext uri="{FF2B5EF4-FFF2-40B4-BE49-F238E27FC236}">
                  <a16:creationId xmlns:a16="http://schemas.microsoft.com/office/drawing/2014/main" id="{EF25455C-F439-4FFA-931B-60F7A6321F8D}"/>
                </a:ext>
              </a:extLst>
            </p:cNvPr>
            <p:cNvSpPr txBox="1"/>
            <p:nvPr/>
          </p:nvSpPr>
          <p:spPr>
            <a:xfrm flipH="1">
              <a:off x="3049084" y="911820"/>
              <a:ext cx="1543746" cy="495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2" name="TextBox 205">
              <a:extLst>
                <a:ext uri="{FF2B5EF4-FFF2-40B4-BE49-F238E27FC236}">
                  <a16:creationId xmlns:a16="http://schemas.microsoft.com/office/drawing/2014/main" id="{BC2C0392-4FDB-47DE-9397-5FB04185CA23}"/>
                </a:ext>
              </a:extLst>
            </p:cNvPr>
            <p:cNvSpPr txBox="1"/>
            <p:nvPr/>
          </p:nvSpPr>
          <p:spPr>
            <a:xfrm flipH="1">
              <a:off x="3049084" y="421158"/>
              <a:ext cx="1017885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2018</a:t>
              </a:r>
              <a:endParaRPr lang="id-ID" sz="2800" dirty="0">
                <a:solidFill>
                  <a:srgbClr val="2D384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53" name="Group 206">
            <a:extLst>
              <a:ext uri="{FF2B5EF4-FFF2-40B4-BE49-F238E27FC236}">
                <a16:creationId xmlns:a16="http://schemas.microsoft.com/office/drawing/2014/main" id="{48E95BD2-3B68-4FC8-BC03-E74FF8EC0D89}"/>
              </a:ext>
            </a:extLst>
          </p:cNvPr>
          <p:cNvGrpSpPr/>
          <p:nvPr/>
        </p:nvGrpSpPr>
        <p:grpSpPr>
          <a:xfrm>
            <a:off x="7156309" y="2389234"/>
            <a:ext cx="1437697" cy="918621"/>
            <a:chOff x="3049084" y="421158"/>
            <a:chExt cx="1543746" cy="986381"/>
          </a:xfrm>
        </p:grpSpPr>
        <p:sp>
          <p:nvSpPr>
            <p:cNvPr id="254" name="TextBox 207">
              <a:extLst>
                <a:ext uri="{FF2B5EF4-FFF2-40B4-BE49-F238E27FC236}">
                  <a16:creationId xmlns:a16="http://schemas.microsoft.com/office/drawing/2014/main" id="{9581110D-D560-4C8A-BDE4-284A5A98899C}"/>
                </a:ext>
              </a:extLst>
            </p:cNvPr>
            <p:cNvSpPr txBox="1"/>
            <p:nvPr/>
          </p:nvSpPr>
          <p:spPr>
            <a:xfrm flipH="1">
              <a:off x="3049084" y="911820"/>
              <a:ext cx="1543746" cy="495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5" name="TextBox 208">
              <a:extLst>
                <a:ext uri="{FF2B5EF4-FFF2-40B4-BE49-F238E27FC236}">
                  <a16:creationId xmlns:a16="http://schemas.microsoft.com/office/drawing/2014/main" id="{D1604E7D-492A-4016-A393-FB63E79B6D91}"/>
                </a:ext>
              </a:extLst>
            </p:cNvPr>
            <p:cNvSpPr txBox="1"/>
            <p:nvPr/>
          </p:nvSpPr>
          <p:spPr>
            <a:xfrm flipH="1">
              <a:off x="3049084" y="421158"/>
              <a:ext cx="1017885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2019</a:t>
              </a:r>
              <a:endParaRPr lang="id-ID" sz="2800" dirty="0">
                <a:solidFill>
                  <a:srgbClr val="2D3847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56" name="Group 209">
            <a:extLst>
              <a:ext uri="{FF2B5EF4-FFF2-40B4-BE49-F238E27FC236}">
                <a16:creationId xmlns:a16="http://schemas.microsoft.com/office/drawing/2014/main" id="{33B83202-B8D9-4164-98E9-63BD6540C1D9}"/>
              </a:ext>
            </a:extLst>
          </p:cNvPr>
          <p:cNvGrpSpPr/>
          <p:nvPr/>
        </p:nvGrpSpPr>
        <p:grpSpPr>
          <a:xfrm>
            <a:off x="9796405" y="1582431"/>
            <a:ext cx="1437697" cy="918621"/>
            <a:chOff x="3049084" y="421158"/>
            <a:chExt cx="1543746" cy="986381"/>
          </a:xfrm>
        </p:grpSpPr>
        <p:sp>
          <p:nvSpPr>
            <p:cNvPr id="257" name="TextBox 210">
              <a:extLst>
                <a:ext uri="{FF2B5EF4-FFF2-40B4-BE49-F238E27FC236}">
                  <a16:creationId xmlns:a16="http://schemas.microsoft.com/office/drawing/2014/main" id="{FCED786E-8C9F-4A6E-81DB-A8A76E05ADBA}"/>
                </a:ext>
              </a:extLst>
            </p:cNvPr>
            <p:cNvSpPr txBox="1"/>
            <p:nvPr/>
          </p:nvSpPr>
          <p:spPr>
            <a:xfrm flipH="1">
              <a:off x="3049084" y="911820"/>
              <a:ext cx="1543746" cy="495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defRPr/>
              </a:pPr>
              <a:r>
                <a:rPr lang="id-ID" sz="1200" dirty="0">
                  <a:solidFill>
                    <a:prstClr val="white">
                      <a:lumMod val="65000"/>
                    </a:prstClr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sit amet put any</a:t>
              </a:r>
              <a:endParaRPr lang="en-US" sz="1200" b="1" dirty="0">
                <a:solidFill>
                  <a:prstClr val="white">
                    <a:lumMod val="65000"/>
                  </a:prst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258" name="TextBox 211">
              <a:extLst>
                <a:ext uri="{FF2B5EF4-FFF2-40B4-BE49-F238E27FC236}">
                  <a16:creationId xmlns:a16="http://schemas.microsoft.com/office/drawing/2014/main" id="{B97D893F-0A7E-4AEF-A781-8D2DAFD25ECE}"/>
                </a:ext>
              </a:extLst>
            </p:cNvPr>
            <p:cNvSpPr txBox="1"/>
            <p:nvPr/>
          </p:nvSpPr>
          <p:spPr>
            <a:xfrm flipH="1">
              <a:off x="3049084" y="421158"/>
              <a:ext cx="1017885" cy="367359"/>
            </a:xfrm>
            <a:prstGeom prst="rect">
              <a:avLst/>
            </a:prstGeom>
            <a:noFill/>
          </p:spPr>
          <p:txBody>
            <a:bodyPr wrap="none" rtlCol="0">
              <a:noAutofit/>
            </a:bodyPr>
            <a:lstStyle/>
            <a:p>
              <a:pPr>
                <a:defRPr/>
              </a:pPr>
              <a:r>
                <a:rPr lang="en-US" sz="2800" dirty="0">
                  <a:solidFill>
                    <a:srgbClr val="2D3847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2020</a:t>
              </a:r>
            </a:p>
          </p:txBody>
        </p:sp>
      </p:grpSp>
      <p:grpSp>
        <p:nvGrpSpPr>
          <p:cNvPr id="259" name="Group 212">
            <a:extLst>
              <a:ext uri="{FF2B5EF4-FFF2-40B4-BE49-F238E27FC236}">
                <a16:creationId xmlns:a16="http://schemas.microsoft.com/office/drawing/2014/main" id="{9ADBFCE0-D7DE-4CFD-A8CF-C722758410F1}"/>
              </a:ext>
            </a:extLst>
          </p:cNvPr>
          <p:cNvGrpSpPr/>
          <p:nvPr/>
        </p:nvGrpSpPr>
        <p:grpSpPr>
          <a:xfrm>
            <a:off x="1396958" y="1546322"/>
            <a:ext cx="526427" cy="2202073"/>
            <a:chOff x="1485542" y="911822"/>
            <a:chExt cx="565258" cy="2364505"/>
          </a:xfrm>
        </p:grpSpPr>
        <p:grpSp>
          <p:nvGrpSpPr>
            <p:cNvPr id="260" name="Group 213">
              <a:extLst>
                <a:ext uri="{FF2B5EF4-FFF2-40B4-BE49-F238E27FC236}">
                  <a16:creationId xmlns:a16="http://schemas.microsoft.com/office/drawing/2014/main" id="{EB432316-244F-424C-9630-20F91EF1DC6E}"/>
                </a:ext>
              </a:extLst>
            </p:cNvPr>
            <p:cNvGrpSpPr/>
            <p:nvPr/>
          </p:nvGrpSpPr>
          <p:grpSpPr>
            <a:xfrm>
              <a:off x="1485542" y="911822"/>
              <a:ext cx="565258" cy="2308008"/>
              <a:chOff x="2021084" y="2594133"/>
              <a:chExt cx="719164" cy="2936428"/>
            </a:xfrm>
          </p:grpSpPr>
          <p:sp>
            <p:nvSpPr>
              <p:cNvPr id="262" name="Freeform: Shape 215">
                <a:extLst>
                  <a:ext uri="{FF2B5EF4-FFF2-40B4-BE49-F238E27FC236}">
                    <a16:creationId xmlns:a16="http://schemas.microsoft.com/office/drawing/2014/main" id="{1045EF15-589B-4B4A-AAE2-A2F9A5A0D56B}"/>
                  </a:ext>
                </a:extLst>
              </p:cNvPr>
              <p:cNvSpPr/>
              <p:nvPr/>
            </p:nvSpPr>
            <p:spPr>
              <a:xfrm>
                <a:off x="2023735" y="3012922"/>
                <a:ext cx="713859" cy="2517639"/>
              </a:xfrm>
              <a:custGeom>
                <a:avLst/>
                <a:gdLst>
                  <a:gd name="connsiteX0" fmla="*/ 0 w 713859"/>
                  <a:gd name="connsiteY0" fmla="*/ 0 h 2260651"/>
                  <a:gd name="connsiteX1" fmla="*/ 713856 w 713859"/>
                  <a:gd name="connsiteY1" fmla="*/ 0 h 2260651"/>
                  <a:gd name="connsiteX2" fmla="*/ 713856 w 713859"/>
                  <a:gd name="connsiteY2" fmla="*/ 1903719 h 2260651"/>
                  <a:gd name="connsiteX3" fmla="*/ 713859 w 713859"/>
                  <a:gd name="connsiteY3" fmla="*/ 1903722 h 2260651"/>
                  <a:gd name="connsiteX4" fmla="*/ 356930 w 713859"/>
                  <a:gd name="connsiteY4" fmla="*/ 2260651 h 2260651"/>
                  <a:gd name="connsiteX5" fmla="*/ 1 w 713859"/>
                  <a:gd name="connsiteY5" fmla="*/ 1903722 h 2260651"/>
                  <a:gd name="connsiteX6" fmla="*/ 2 w 713859"/>
                  <a:gd name="connsiteY6" fmla="*/ 1903721 h 2260651"/>
                  <a:gd name="connsiteX7" fmla="*/ 0 w 713859"/>
                  <a:gd name="connsiteY7" fmla="*/ 1903721 h 226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3859" h="2260651">
                    <a:moveTo>
                      <a:pt x="0" y="0"/>
                    </a:moveTo>
                    <a:lnTo>
                      <a:pt x="713856" y="0"/>
                    </a:lnTo>
                    <a:lnTo>
                      <a:pt x="713856" y="1903719"/>
                    </a:lnTo>
                    <a:lnTo>
                      <a:pt x="713859" y="1903722"/>
                    </a:lnTo>
                    <a:lnTo>
                      <a:pt x="356930" y="2260651"/>
                    </a:lnTo>
                    <a:lnTo>
                      <a:pt x="1" y="1903722"/>
                    </a:lnTo>
                    <a:lnTo>
                      <a:pt x="2" y="1903721"/>
                    </a:lnTo>
                    <a:lnTo>
                      <a:pt x="0" y="1903721"/>
                    </a:lnTo>
                    <a:close/>
                  </a:path>
                </a:pathLst>
              </a:custGeom>
              <a:solidFill>
                <a:schemeClr val="accent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3" name="Rectangle: Rounded Corners 216">
                <a:extLst>
                  <a:ext uri="{FF2B5EF4-FFF2-40B4-BE49-F238E27FC236}">
                    <a16:creationId xmlns:a16="http://schemas.microsoft.com/office/drawing/2014/main" id="{61A85FCC-95BA-4F91-ACB1-123652E5FEF0}"/>
                  </a:ext>
                </a:extLst>
              </p:cNvPr>
              <p:cNvSpPr/>
              <p:nvPr/>
            </p:nvSpPr>
            <p:spPr>
              <a:xfrm rot="2700000">
                <a:off x="2021084" y="2594133"/>
                <a:ext cx="719163" cy="719164"/>
              </a:xfrm>
              <a:prstGeom prst="roundRect">
                <a:avLst>
                  <a:gd name="adj" fmla="val 5575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algn="ctr" rotWithShape="0">
                  <a:sysClr val="windowText" lastClr="000000">
                    <a:lumMod val="75000"/>
                    <a:lumOff val="2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4" name="TextBox 217">
                <a:extLst>
                  <a:ext uri="{FF2B5EF4-FFF2-40B4-BE49-F238E27FC236}">
                    <a16:creationId xmlns:a16="http://schemas.microsoft.com/office/drawing/2014/main" id="{19E7C9AF-39A0-416E-9D99-3E8AB2B0865D}"/>
                  </a:ext>
                </a:extLst>
              </p:cNvPr>
              <p:cNvSpPr txBox="1"/>
              <p:nvPr/>
            </p:nvSpPr>
            <p:spPr>
              <a:xfrm>
                <a:off x="2164741" y="2738347"/>
                <a:ext cx="431848" cy="462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01</a:t>
                </a:r>
                <a:endParaRPr kumimoji="0" lang="id-ID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61" name="Oval 214">
              <a:extLst>
                <a:ext uri="{FF2B5EF4-FFF2-40B4-BE49-F238E27FC236}">
                  <a16:creationId xmlns:a16="http://schemas.microsoft.com/office/drawing/2014/main" id="{8C3FBCA9-A8CB-42B7-A976-E7C4AE8B6031}"/>
                </a:ext>
              </a:extLst>
            </p:cNvPr>
            <p:cNvSpPr/>
            <p:nvPr/>
          </p:nvSpPr>
          <p:spPr>
            <a:xfrm>
              <a:off x="1623852" y="3227592"/>
              <a:ext cx="288000" cy="48735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65" name="Group 218">
            <a:extLst>
              <a:ext uri="{FF2B5EF4-FFF2-40B4-BE49-F238E27FC236}">
                <a16:creationId xmlns:a16="http://schemas.microsoft.com/office/drawing/2014/main" id="{F40DD98C-6C92-464D-94E5-A5541E81FEEC}"/>
              </a:ext>
            </a:extLst>
          </p:cNvPr>
          <p:cNvGrpSpPr/>
          <p:nvPr/>
        </p:nvGrpSpPr>
        <p:grpSpPr>
          <a:xfrm>
            <a:off x="3744089" y="2151440"/>
            <a:ext cx="526427" cy="2203821"/>
            <a:chOff x="3608559" y="1526128"/>
            <a:chExt cx="565258" cy="2366382"/>
          </a:xfrm>
        </p:grpSpPr>
        <p:grpSp>
          <p:nvGrpSpPr>
            <p:cNvPr id="266" name="Group 219">
              <a:extLst>
                <a:ext uri="{FF2B5EF4-FFF2-40B4-BE49-F238E27FC236}">
                  <a16:creationId xmlns:a16="http://schemas.microsoft.com/office/drawing/2014/main" id="{638D60B5-2D25-4657-8305-FC3DDE755AFB}"/>
                </a:ext>
              </a:extLst>
            </p:cNvPr>
            <p:cNvGrpSpPr/>
            <p:nvPr/>
          </p:nvGrpSpPr>
          <p:grpSpPr>
            <a:xfrm>
              <a:off x="3608559" y="1526128"/>
              <a:ext cx="565258" cy="2308008"/>
              <a:chOff x="3672084" y="2594133"/>
              <a:chExt cx="719164" cy="2936428"/>
            </a:xfrm>
          </p:grpSpPr>
          <p:sp>
            <p:nvSpPr>
              <p:cNvPr id="268" name="Freeform: Shape 221">
                <a:extLst>
                  <a:ext uri="{FF2B5EF4-FFF2-40B4-BE49-F238E27FC236}">
                    <a16:creationId xmlns:a16="http://schemas.microsoft.com/office/drawing/2014/main" id="{2228C3EA-F32A-4CC1-ABBC-3EAA2BB28A5D}"/>
                  </a:ext>
                </a:extLst>
              </p:cNvPr>
              <p:cNvSpPr/>
              <p:nvPr/>
            </p:nvSpPr>
            <p:spPr>
              <a:xfrm>
                <a:off x="3674735" y="3012922"/>
                <a:ext cx="713859" cy="2517639"/>
              </a:xfrm>
              <a:custGeom>
                <a:avLst/>
                <a:gdLst>
                  <a:gd name="connsiteX0" fmla="*/ 0 w 713859"/>
                  <a:gd name="connsiteY0" fmla="*/ 0 h 2260651"/>
                  <a:gd name="connsiteX1" fmla="*/ 713856 w 713859"/>
                  <a:gd name="connsiteY1" fmla="*/ 0 h 2260651"/>
                  <a:gd name="connsiteX2" fmla="*/ 713856 w 713859"/>
                  <a:gd name="connsiteY2" fmla="*/ 1903719 h 2260651"/>
                  <a:gd name="connsiteX3" fmla="*/ 713859 w 713859"/>
                  <a:gd name="connsiteY3" fmla="*/ 1903722 h 2260651"/>
                  <a:gd name="connsiteX4" fmla="*/ 356930 w 713859"/>
                  <a:gd name="connsiteY4" fmla="*/ 2260651 h 2260651"/>
                  <a:gd name="connsiteX5" fmla="*/ 1 w 713859"/>
                  <a:gd name="connsiteY5" fmla="*/ 1903722 h 2260651"/>
                  <a:gd name="connsiteX6" fmla="*/ 2 w 713859"/>
                  <a:gd name="connsiteY6" fmla="*/ 1903721 h 2260651"/>
                  <a:gd name="connsiteX7" fmla="*/ 0 w 713859"/>
                  <a:gd name="connsiteY7" fmla="*/ 1903721 h 226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3859" h="2260651">
                    <a:moveTo>
                      <a:pt x="0" y="0"/>
                    </a:moveTo>
                    <a:lnTo>
                      <a:pt x="713856" y="0"/>
                    </a:lnTo>
                    <a:lnTo>
                      <a:pt x="713856" y="1903719"/>
                    </a:lnTo>
                    <a:lnTo>
                      <a:pt x="713859" y="1903722"/>
                    </a:lnTo>
                    <a:lnTo>
                      <a:pt x="356930" y="2260651"/>
                    </a:lnTo>
                    <a:lnTo>
                      <a:pt x="1" y="1903722"/>
                    </a:lnTo>
                    <a:lnTo>
                      <a:pt x="2" y="1903721"/>
                    </a:lnTo>
                    <a:lnTo>
                      <a:pt x="0" y="1903721"/>
                    </a:lnTo>
                    <a:close/>
                  </a:path>
                </a:pathLst>
              </a:cu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9" name="Rectangle: Rounded Corners 222">
                <a:extLst>
                  <a:ext uri="{FF2B5EF4-FFF2-40B4-BE49-F238E27FC236}">
                    <a16:creationId xmlns:a16="http://schemas.microsoft.com/office/drawing/2014/main" id="{42770C6D-2C8E-42F6-A189-31D3089E577E}"/>
                  </a:ext>
                </a:extLst>
              </p:cNvPr>
              <p:cNvSpPr/>
              <p:nvPr/>
            </p:nvSpPr>
            <p:spPr>
              <a:xfrm rot="2700000">
                <a:off x="3672084" y="2594133"/>
                <a:ext cx="719163" cy="719164"/>
              </a:xfrm>
              <a:prstGeom prst="roundRect">
                <a:avLst>
                  <a:gd name="adj" fmla="val 5575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algn="ctr" rotWithShape="0">
                  <a:sysClr val="windowText" lastClr="000000">
                    <a:lumMod val="75000"/>
                    <a:lumOff val="2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0" name="TextBox 223">
                <a:extLst>
                  <a:ext uri="{FF2B5EF4-FFF2-40B4-BE49-F238E27FC236}">
                    <a16:creationId xmlns:a16="http://schemas.microsoft.com/office/drawing/2014/main" id="{490E325B-6B39-4B00-BE53-00F9168F69A1}"/>
                  </a:ext>
                </a:extLst>
              </p:cNvPr>
              <p:cNvSpPr txBox="1"/>
              <p:nvPr/>
            </p:nvSpPr>
            <p:spPr>
              <a:xfrm>
                <a:off x="3789464" y="2738347"/>
                <a:ext cx="484405" cy="462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02</a:t>
                </a:r>
                <a:endParaRPr kumimoji="0" lang="id-ID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67" name="Oval 220">
              <a:extLst>
                <a:ext uri="{FF2B5EF4-FFF2-40B4-BE49-F238E27FC236}">
                  <a16:creationId xmlns:a16="http://schemas.microsoft.com/office/drawing/2014/main" id="{F552B4A5-78A5-4C97-A1DA-6AECCDAD6743}"/>
                </a:ext>
              </a:extLst>
            </p:cNvPr>
            <p:cNvSpPr/>
            <p:nvPr/>
          </p:nvSpPr>
          <p:spPr>
            <a:xfrm>
              <a:off x="3744769" y="3843775"/>
              <a:ext cx="288000" cy="48735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71" name="Group 224">
            <a:extLst>
              <a:ext uri="{FF2B5EF4-FFF2-40B4-BE49-F238E27FC236}">
                <a16:creationId xmlns:a16="http://schemas.microsoft.com/office/drawing/2014/main" id="{91D69800-A781-431B-991A-3C9DCCA06D9D}"/>
              </a:ext>
            </a:extLst>
          </p:cNvPr>
          <p:cNvGrpSpPr/>
          <p:nvPr/>
        </p:nvGrpSpPr>
        <p:grpSpPr>
          <a:xfrm>
            <a:off x="6484100" y="2685576"/>
            <a:ext cx="526427" cy="2200725"/>
            <a:chOff x="6323748" y="2320904"/>
            <a:chExt cx="565258" cy="2363058"/>
          </a:xfrm>
        </p:grpSpPr>
        <p:grpSp>
          <p:nvGrpSpPr>
            <p:cNvPr id="272" name="Group 225">
              <a:extLst>
                <a:ext uri="{FF2B5EF4-FFF2-40B4-BE49-F238E27FC236}">
                  <a16:creationId xmlns:a16="http://schemas.microsoft.com/office/drawing/2014/main" id="{E80F27DF-BE22-4A0F-8A63-8FB1CE689E59}"/>
                </a:ext>
              </a:extLst>
            </p:cNvPr>
            <p:cNvGrpSpPr/>
            <p:nvPr/>
          </p:nvGrpSpPr>
          <p:grpSpPr>
            <a:xfrm>
              <a:off x="6323748" y="2320904"/>
              <a:ext cx="565258" cy="2308008"/>
              <a:chOff x="5255023" y="2594133"/>
              <a:chExt cx="719164" cy="2936428"/>
            </a:xfrm>
          </p:grpSpPr>
          <p:sp>
            <p:nvSpPr>
              <p:cNvPr id="274" name="Freeform: Shape 227">
                <a:extLst>
                  <a:ext uri="{FF2B5EF4-FFF2-40B4-BE49-F238E27FC236}">
                    <a16:creationId xmlns:a16="http://schemas.microsoft.com/office/drawing/2014/main" id="{04F2C337-77F9-4A30-AD93-9E238B03F225}"/>
                  </a:ext>
                </a:extLst>
              </p:cNvPr>
              <p:cNvSpPr/>
              <p:nvPr/>
            </p:nvSpPr>
            <p:spPr>
              <a:xfrm>
                <a:off x="5257674" y="3012922"/>
                <a:ext cx="713859" cy="2517639"/>
              </a:xfrm>
              <a:custGeom>
                <a:avLst/>
                <a:gdLst>
                  <a:gd name="connsiteX0" fmla="*/ 0 w 713859"/>
                  <a:gd name="connsiteY0" fmla="*/ 0 h 2260651"/>
                  <a:gd name="connsiteX1" fmla="*/ 713856 w 713859"/>
                  <a:gd name="connsiteY1" fmla="*/ 0 h 2260651"/>
                  <a:gd name="connsiteX2" fmla="*/ 713856 w 713859"/>
                  <a:gd name="connsiteY2" fmla="*/ 1903719 h 2260651"/>
                  <a:gd name="connsiteX3" fmla="*/ 713859 w 713859"/>
                  <a:gd name="connsiteY3" fmla="*/ 1903722 h 2260651"/>
                  <a:gd name="connsiteX4" fmla="*/ 356930 w 713859"/>
                  <a:gd name="connsiteY4" fmla="*/ 2260651 h 2260651"/>
                  <a:gd name="connsiteX5" fmla="*/ 1 w 713859"/>
                  <a:gd name="connsiteY5" fmla="*/ 1903722 h 2260651"/>
                  <a:gd name="connsiteX6" fmla="*/ 2 w 713859"/>
                  <a:gd name="connsiteY6" fmla="*/ 1903721 h 2260651"/>
                  <a:gd name="connsiteX7" fmla="*/ 0 w 713859"/>
                  <a:gd name="connsiteY7" fmla="*/ 1903721 h 226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3859" h="2260651">
                    <a:moveTo>
                      <a:pt x="0" y="0"/>
                    </a:moveTo>
                    <a:lnTo>
                      <a:pt x="713856" y="0"/>
                    </a:lnTo>
                    <a:lnTo>
                      <a:pt x="713856" y="1903719"/>
                    </a:lnTo>
                    <a:lnTo>
                      <a:pt x="713859" y="1903722"/>
                    </a:lnTo>
                    <a:lnTo>
                      <a:pt x="356930" y="2260651"/>
                    </a:lnTo>
                    <a:lnTo>
                      <a:pt x="1" y="1903722"/>
                    </a:lnTo>
                    <a:lnTo>
                      <a:pt x="2" y="1903721"/>
                    </a:lnTo>
                    <a:lnTo>
                      <a:pt x="0" y="1903721"/>
                    </a:lnTo>
                    <a:close/>
                  </a:path>
                </a:pathLst>
              </a:custGeom>
              <a:solidFill>
                <a:schemeClr val="accent4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5" name="Rectangle: Rounded Corners 228">
                <a:extLst>
                  <a:ext uri="{FF2B5EF4-FFF2-40B4-BE49-F238E27FC236}">
                    <a16:creationId xmlns:a16="http://schemas.microsoft.com/office/drawing/2014/main" id="{0C8D0B6D-F413-4597-B5E0-46B15FA5C529}"/>
                  </a:ext>
                </a:extLst>
              </p:cNvPr>
              <p:cNvSpPr/>
              <p:nvPr/>
            </p:nvSpPr>
            <p:spPr>
              <a:xfrm rot="2700000">
                <a:off x="5255023" y="2594133"/>
                <a:ext cx="719163" cy="719164"/>
              </a:xfrm>
              <a:prstGeom prst="roundRect">
                <a:avLst>
                  <a:gd name="adj" fmla="val 5575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algn="ctr" rotWithShape="0">
                  <a:sysClr val="windowText" lastClr="000000">
                    <a:lumMod val="75000"/>
                    <a:lumOff val="2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6" name="TextBox 229">
                <a:extLst>
                  <a:ext uri="{FF2B5EF4-FFF2-40B4-BE49-F238E27FC236}">
                    <a16:creationId xmlns:a16="http://schemas.microsoft.com/office/drawing/2014/main" id="{0A4DB65B-F2AB-45FE-8D2A-1BFA806512C7}"/>
                  </a:ext>
                </a:extLst>
              </p:cNvPr>
              <p:cNvSpPr txBox="1"/>
              <p:nvPr/>
            </p:nvSpPr>
            <p:spPr>
              <a:xfrm>
                <a:off x="5368022" y="2738347"/>
                <a:ext cx="493165" cy="462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03</a:t>
                </a:r>
                <a:endParaRPr kumimoji="0" lang="id-ID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73" name="Oval 226">
              <a:extLst>
                <a:ext uri="{FF2B5EF4-FFF2-40B4-BE49-F238E27FC236}">
                  <a16:creationId xmlns:a16="http://schemas.microsoft.com/office/drawing/2014/main" id="{9731DEBB-296A-4881-980D-607AC4D1A907}"/>
                </a:ext>
              </a:extLst>
            </p:cNvPr>
            <p:cNvSpPr/>
            <p:nvPr/>
          </p:nvSpPr>
          <p:spPr>
            <a:xfrm>
              <a:off x="6462376" y="4635227"/>
              <a:ext cx="288000" cy="48735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77" name="Group 230">
            <a:extLst>
              <a:ext uri="{FF2B5EF4-FFF2-40B4-BE49-F238E27FC236}">
                <a16:creationId xmlns:a16="http://schemas.microsoft.com/office/drawing/2014/main" id="{B66767C3-A591-495E-8BE9-D43C3B5CD32F}"/>
              </a:ext>
            </a:extLst>
          </p:cNvPr>
          <p:cNvGrpSpPr/>
          <p:nvPr/>
        </p:nvGrpSpPr>
        <p:grpSpPr>
          <a:xfrm>
            <a:off x="9069162" y="1752460"/>
            <a:ext cx="526427" cy="2203070"/>
            <a:chOff x="9055789" y="1943014"/>
            <a:chExt cx="565258" cy="2365576"/>
          </a:xfrm>
        </p:grpSpPr>
        <p:grpSp>
          <p:nvGrpSpPr>
            <p:cNvPr id="278" name="Group 231">
              <a:extLst>
                <a:ext uri="{FF2B5EF4-FFF2-40B4-BE49-F238E27FC236}">
                  <a16:creationId xmlns:a16="http://schemas.microsoft.com/office/drawing/2014/main" id="{0BCAECF2-54EC-4317-A254-B506EA81E222}"/>
                </a:ext>
              </a:extLst>
            </p:cNvPr>
            <p:cNvGrpSpPr/>
            <p:nvPr/>
          </p:nvGrpSpPr>
          <p:grpSpPr>
            <a:xfrm>
              <a:off x="9055789" y="1943014"/>
              <a:ext cx="565258" cy="2308009"/>
              <a:chOff x="6546442" y="2594132"/>
              <a:chExt cx="719164" cy="2936429"/>
            </a:xfrm>
          </p:grpSpPr>
          <p:sp>
            <p:nvSpPr>
              <p:cNvPr id="280" name="Freeform: Shape 233">
                <a:extLst>
                  <a:ext uri="{FF2B5EF4-FFF2-40B4-BE49-F238E27FC236}">
                    <a16:creationId xmlns:a16="http://schemas.microsoft.com/office/drawing/2014/main" id="{9431A85E-02F3-4D36-A5EE-A88F92069DD0}"/>
                  </a:ext>
                </a:extLst>
              </p:cNvPr>
              <p:cNvSpPr/>
              <p:nvPr/>
            </p:nvSpPr>
            <p:spPr>
              <a:xfrm>
                <a:off x="6549092" y="3012922"/>
                <a:ext cx="713859" cy="2517639"/>
              </a:xfrm>
              <a:custGeom>
                <a:avLst/>
                <a:gdLst>
                  <a:gd name="connsiteX0" fmla="*/ 0 w 713859"/>
                  <a:gd name="connsiteY0" fmla="*/ 0 h 2260651"/>
                  <a:gd name="connsiteX1" fmla="*/ 713856 w 713859"/>
                  <a:gd name="connsiteY1" fmla="*/ 0 h 2260651"/>
                  <a:gd name="connsiteX2" fmla="*/ 713856 w 713859"/>
                  <a:gd name="connsiteY2" fmla="*/ 1903719 h 2260651"/>
                  <a:gd name="connsiteX3" fmla="*/ 713859 w 713859"/>
                  <a:gd name="connsiteY3" fmla="*/ 1903722 h 2260651"/>
                  <a:gd name="connsiteX4" fmla="*/ 356930 w 713859"/>
                  <a:gd name="connsiteY4" fmla="*/ 2260651 h 2260651"/>
                  <a:gd name="connsiteX5" fmla="*/ 1 w 713859"/>
                  <a:gd name="connsiteY5" fmla="*/ 1903722 h 2260651"/>
                  <a:gd name="connsiteX6" fmla="*/ 2 w 713859"/>
                  <a:gd name="connsiteY6" fmla="*/ 1903721 h 2260651"/>
                  <a:gd name="connsiteX7" fmla="*/ 0 w 713859"/>
                  <a:gd name="connsiteY7" fmla="*/ 1903721 h 2260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713859" h="2260651">
                    <a:moveTo>
                      <a:pt x="0" y="0"/>
                    </a:moveTo>
                    <a:lnTo>
                      <a:pt x="713856" y="0"/>
                    </a:lnTo>
                    <a:lnTo>
                      <a:pt x="713856" y="1903719"/>
                    </a:lnTo>
                    <a:lnTo>
                      <a:pt x="713859" y="1903722"/>
                    </a:lnTo>
                    <a:lnTo>
                      <a:pt x="356930" y="2260651"/>
                    </a:lnTo>
                    <a:lnTo>
                      <a:pt x="1" y="1903722"/>
                    </a:lnTo>
                    <a:lnTo>
                      <a:pt x="2" y="1903721"/>
                    </a:lnTo>
                    <a:lnTo>
                      <a:pt x="0" y="1903721"/>
                    </a:lnTo>
                    <a:close/>
                  </a:path>
                </a:pathLst>
              </a:custGeom>
              <a:solidFill>
                <a:schemeClr val="accent5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4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1" name="Rectangle: Rounded Corners 234">
                <a:extLst>
                  <a:ext uri="{FF2B5EF4-FFF2-40B4-BE49-F238E27FC236}">
                    <a16:creationId xmlns:a16="http://schemas.microsoft.com/office/drawing/2014/main" id="{59872DFF-47D5-484F-ACCE-D29BD9C350D4}"/>
                  </a:ext>
                </a:extLst>
              </p:cNvPr>
              <p:cNvSpPr/>
              <p:nvPr/>
            </p:nvSpPr>
            <p:spPr>
              <a:xfrm rot="2700000">
                <a:off x="6546442" y="2594132"/>
                <a:ext cx="719163" cy="719164"/>
              </a:xfrm>
              <a:prstGeom prst="roundRect">
                <a:avLst>
                  <a:gd name="adj" fmla="val 5575"/>
                </a:avLst>
              </a:prstGeom>
              <a:solidFill>
                <a:sysClr val="window" lastClr="FFFFFF"/>
              </a:solidFill>
              <a:ln w="12700" cap="flat" cmpd="sng" algn="ctr">
                <a:noFill/>
                <a:prstDash val="solid"/>
                <a:miter lim="800000"/>
              </a:ln>
              <a:effectLst>
                <a:outerShdw blurRad="152400" algn="ctr" rotWithShape="0">
                  <a:sysClr val="windowText" lastClr="000000">
                    <a:lumMod val="75000"/>
                    <a:lumOff val="25000"/>
                    <a:alpha val="40000"/>
                  </a:sys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id-ID" sz="1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2" name="TextBox 235">
                <a:extLst>
                  <a:ext uri="{FF2B5EF4-FFF2-40B4-BE49-F238E27FC236}">
                    <a16:creationId xmlns:a16="http://schemas.microsoft.com/office/drawing/2014/main" id="{22ECB0B8-35F6-4A41-AAE3-0E124C8F4782}"/>
                  </a:ext>
                </a:extLst>
              </p:cNvPr>
              <p:cNvSpPr txBox="1"/>
              <p:nvPr/>
            </p:nvSpPr>
            <p:spPr>
              <a:xfrm>
                <a:off x="6664915" y="2738347"/>
                <a:ext cx="482215" cy="4625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>
                        <a:lumMod val="65000"/>
                        <a:lumOff val="35000"/>
                      </a:prstClr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04</a:t>
                </a:r>
                <a:endParaRPr kumimoji="0" lang="id-ID" sz="1600" b="0" i="0" u="none" strike="noStrike" kern="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279" name="Oval 232">
              <a:extLst>
                <a:ext uri="{FF2B5EF4-FFF2-40B4-BE49-F238E27FC236}">
                  <a16:creationId xmlns:a16="http://schemas.microsoft.com/office/drawing/2014/main" id="{EFD5F3D8-1972-4A2F-8518-195CB035262A}"/>
                </a:ext>
              </a:extLst>
            </p:cNvPr>
            <p:cNvSpPr/>
            <p:nvPr/>
          </p:nvSpPr>
          <p:spPr>
            <a:xfrm>
              <a:off x="9191876" y="4259855"/>
              <a:ext cx="288000" cy="48735"/>
            </a:xfrm>
            <a:prstGeom prst="ellipse">
              <a:avLst/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055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9409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版权声明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感谢您下载包图网平台上提供的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F79646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在包图网出售的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模板是免版税类（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Royalty-Free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）正版受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中国人民共和国著作法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世界版权公约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的保护，作品的所有权、版权和著作权归包图网所有，您下载的是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模板素材的使用权。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不得将包图网的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F79646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409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更多精品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FF9409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9409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模板：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hlinkClick r:id="rId3"/>
              </a:rPr>
              <a:t>http://ibaotu.com/ppt/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3"/>
                </a:rPr>
                <a:t>点击进入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13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63" name="Group 1">
            <a:extLst>
              <a:ext uri="{FF2B5EF4-FFF2-40B4-BE49-F238E27FC236}">
                <a16:creationId xmlns:a16="http://schemas.microsoft.com/office/drawing/2014/main" id="{38395639-CB3E-4075-B21A-480071D121CA}"/>
              </a:ext>
            </a:extLst>
          </p:cNvPr>
          <p:cNvGrpSpPr/>
          <p:nvPr/>
        </p:nvGrpSpPr>
        <p:grpSpPr>
          <a:xfrm>
            <a:off x="4175464" y="2053596"/>
            <a:ext cx="3877311" cy="3979539"/>
            <a:chOff x="4175464" y="2231396"/>
            <a:chExt cx="3877311" cy="3979539"/>
          </a:xfrm>
        </p:grpSpPr>
        <p:grpSp>
          <p:nvGrpSpPr>
            <p:cNvPr id="164" name="Group 436">
              <a:extLst>
                <a:ext uri="{FF2B5EF4-FFF2-40B4-BE49-F238E27FC236}">
                  <a16:creationId xmlns:a16="http://schemas.microsoft.com/office/drawing/2014/main" id="{67813BCC-CBB4-4AD0-8364-254D6C3C89EE}"/>
                </a:ext>
              </a:extLst>
            </p:cNvPr>
            <p:cNvGrpSpPr/>
            <p:nvPr/>
          </p:nvGrpSpPr>
          <p:grpSpPr>
            <a:xfrm>
              <a:off x="4175464" y="2231396"/>
              <a:ext cx="3877311" cy="3979539"/>
              <a:chOff x="2754313" y="-3175"/>
              <a:chExt cx="6683376" cy="6859588"/>
            </a:xfrm>
          </p:grpSpPr>
          <p:sp>
            <p:nvSpPr>
              <p:cNvPr id="171" name="Freeform 5">
                <a:extLst>
                  <a:ext uri="{FF2B5EF4-FFF2-40B4-BE49-F238E27FC236}">
                    <a16:creationId xmlns:a16="http://schemas.microsoft.com/office/drawing/2014/main" id="{836149FC-69DC-4308-B1DD-C317C49EB2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3251" y="3117850"/>
                <a:ext cx="223838" cy="401638"/>
              </a:xfrm>
              <a:custGeom>
                <a:avLst/>
                <a:gdLst>
                  <a:gd name="T0" fmla="*/ 51 w 140"/>
                  <a:gd name="T1" fmla="*/ 253 h 253"/>
                  <a:gd name="T2" fmla="*/ 45 w 140"/>
                  <a:gd name="T3" fmla="*/ 222 h 253"/>
                  <a:gd name="T4" fmla="*/ 11 w 140"/>
                  <a:gd name="T5" fmla="*/ 190 h 253"/>
                  <a:gd name="T6" fmla="*/ 2 w 140"/>
                  <a:gd name="T7" fmla="*/ 146 h 253"/>
                  <a:gd name="T8" fmla="*/ 28 w 140"/>
                  <a:gd name="T9" fmla="*/ 111 h 253"/>
                  <a:gd name="T10" fmla="*/ 37 w 140"/>
                  <a:gd name="T11" fmla="*/ 0 h 253"/>
                  <a:gd name="T12" fmla="*/ 58 w 140"/>
                  <a:gd name="T13" fmla="*/ 95 h 253"/>
                  <a:gd name="T14" fmla="*/ 137 w 140"/>
                  <a:gd name="T15" fmla="*/ 121 h 253"/>
                  <a:gd name="T16" fmla="*/ 121 w 140"/>
                  <a:gd name="T17" fmla="*/ 221 h 253"/>
                  <a:gd name="T18" fmla="*/ 113 w 140"/>
                  <a:gd name="T19" fmla="*/ 253 h 253"/>
                  <a:gd name="T20" fmla="*/ 51 w 140"/>
                  <a:gd name="T21" fmla="*/ 253 h 2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0" h="253">
                    <a:moveTo>
                      <a:pt x="51" y="253"/>
                    </a:moveTo>
                    <a:cubicBezTo>
                      <a:pt x="51" y="253"/>
                      <a:pt x="58" y="231"/>
                      <a:pt x="45" y="222"/>
                    </a:cubicBezTo>
                    <a:cubicBezTo>
                      <a:pt x="32" y="212"/>
                      <a:pt x="15" y="208"/>
                      <a:pt x="11" y="190"/>
                    </a:cubicBezTo>
                    <a:cubicBezTo>
                      <a:pt x="7" y="173"/>
                      <a:pt x="4" y="162"/>
                      <a:pt x="2" y="146"/>
                    </a:cubicBezTo>
                    <a:cubicBezTo>
                      <a:pt x="0" y="130"/>
                      <a:pt x="4" y="116"/>
                      <a:pt x="28" y="111"/>
                    </a:cubicBezTo>
                    <a:cubicBezTo>
                      <a:pt x="28" y="111"/>
                      <a:pt x="12" y="0"/>
                      <a:pt x="37" y="0"/>
                    </a:cubicBezTo>
                    <a:cubicBezTo>
                      <a:pt x="59" y="0"/>
                      <a:pt x="49" y="61"/>
                      <a:pt x="58" y="95"/>
                    </a:cubicBezTo>
                    <a:cubicBezTo>
                      <a:pt x="58" y="95"/>
                      <a:pt x="134" y="108"/>
                      <a:pt x="137" y="121"/>
                    </a:cubicBezTo>
                    <a:cubicBezTo>
                      <a:pt x="140" y="134"/>
                      <a:pt x="138" y="211"/>
                      <a:pt x="121" y="221"/>
                    </a:cubicBezTo>
                    <a:cubicBezTo>
                      <a:pt x="104" y="230"/>
                      <a:pt x="113" y="253"/>
                      <a:pt x="113" y="253"/>
                    </a:cubicBezTo>
                    <a:lnTo>
                      <a:pt x="51" y="253"/>
                    </a:lnTo>
                    <a:close/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2" name="Freeform 6">
                <a:extLst>
                  <a:ext uri="{FF2B5EF4-FFF2-40B4-BE49-F238E27FC236}">
                    <a16:creationId xmlns:a16="http://schemas.microsoft.com/office/drawing/2014/main" id="{6A65BAE2-2697-4855-B43F-33ECCF8762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8676" y="3740150"/>
                <a:ext cx="236538" cy="344488"/>
              </a:xfrm>
              <a:custGeom>
                <a:avLst/>
                <a:gdLst>
                  <a:gd name="T0" fmla="*/ 148 w 148"/>
                  <a:gd name="T1" fmla="*/ 163 h 217"/>
                  <a:gd name="T2" fmla="*/ 74 w 148"/>
                  <a:gd name="T3" fmla="*/ 217 h 217"/>
                  <a:gd name="T4" fmla="*/ 0 w 148"/>
                  <a:gd name="T5" fmla="*/ 163 h 217"/>
                  <a:gd name="T6" fmla="*/ 20 w 148"/>
                  <a:gd name="T7" fmla="*/ 137 h 217"/>
                  <a:gd name="T8" fmla="*/ 34 w 148"/>
                  <a:gd name="T9" fmla="*/ 75 h 217"/>
                  <a:gd name="T10" fmla="*/ 35 w 148"/>
                  <a:gd name="T11" fmla="*/ 72 h 217"/>
                  <a:gd name="T12" fmla="*/ 35 w 148"/>
                  <a:gd name="T13" fmla="*/ 67 h 217"/>
                  <a:gd name="T14" fmla="*/ 37 w 148"/>
                  <a:gd name="T15" fmla="*/ 57 h 217"/>
                  <a:gd name="T16" fmla="*/ 41 w 148"/>
                  <a:gd name="T17" fmla="*/ 1 h 217"/>
                  <a:gd name="T18" fmla="*/ 112 w 148"/>
                  <a:gd name="T19" fmla="*/ 0 h 217"/>
                  <a:gd name="T20" fmla="*/ 114 w 148"/>
                  <a:gd name="T21" fmla="*/ 57 h 217"/>
                  <a:gd name="T22" fmla="*/ 115 w 148"/>
                  <a:gd name="T23" fmla="*/ 67 h 217"/>
                  <a:gd name="T24" fmla="*/ 115 w 148"/>
                  <a:gd name="T25" fmla="*/ 72 h 217"/>
                  <a:gd name="T26" fmla="*/ 115 w 148"/>
                  <a:gd name="T27" fmla="*/ 76 h 217"/>
                  <a:gd name="T28" fmla="*/ 128 w 148"/>
                  <a:gd name="T29" fmla="*/ 138 h 217"/>
                  <a:gd name="T30" fmla="*/ 148 w 148"/>
                  <a:gd name="T31" fmla="*/ 163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48" h="217">
                    <a:moveTo>
                      <a:pt x="148" y="163"/>
                    </a:moveTo>
                    <a:cubicBezTo>
                      <a:pt x="148" y="163"/>
                      <a:pt x="123" y="217"/>
                      <a:pt x="74" y="217"/>
                    </a:cubicBezTo>
                    <a:cubicBezTo>
                      <a:pt x="25" y="217"/>
                      <a:pt x="0" y="163"/>
                      <a:pt x="0" y="163"/>
                    </a:cubicBezTo>
                    <a:cubicBezTo>
                      <a:pt x="8" y="160"/>
                      <a:pt x="15" y="150"/>
                      <a:pt x="20" y="137"/>
                    </a:cubicBezTo>
                    <a:cubicBezTo>
                      <a:pt x="27" y="120"/>
                      <a:pt x="31" y="97"/>
                      <a:pt x="34" y="75"/>
                    </a:cubicBezTo>
                    <a:cubicBezTo>
                      <a:pt x="34" y="74"/>
                      <a:pt x="35" y="73"/>
                      <a:pt x="35" y="72"/>
                    </a:cubicBezTo>
                    <a:cubicBezTo>
                      <a:pt x="35" y="71"/>
                      <a:pt x="35" y="69"/>
                      <a:pt x="35" y="67"/>
                    </a:cubicBezTo>
                    <a:cubicBezTo>
                      <a:pt x="36" y="64"/>
                      <a:pt x="36" y="60"/>
                      <a:pt x="37" y="57"/>
                    </a:cubicBezTo>
                    <a:cubicBezTo>
                      <a:pt x="40" y="26"/>
                      <a:pt x="41" y="1"/>
                      <a:pt x="41" y="1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2" y="21"/>
                      <a:pt x="113" y="40"/>
                      <a:pt x="114" y="57"/>
                    </a:cubicBezTo>
                    <a:cubicBezTo>
                      <a:pt x="114" y="60"/>
                      <a:pt x="114" y="64"/>
                      <a:pt x="115" y="67"/>
                    </a:cubicBezTo>
                    <a:cubicBezTo>
                      <a:pt x="115" y="69"/>
                      <a:pt x="115" y="70"/>
                      <a:pt x="115" y="72"/>
                    </a:cubicBezTo>
                    <a:cubicBezTo>
                      <a:pt x="115" y="73"/>
                      <a:pt x="115" y="74"/>
                      <a:pt x="115" y="76"/>
                    </a:cubicBezTo>
                    <a:cubicBezTo>
                      <a:pt x="119" y="105"/>
                      <a:pt x="123" y="125"/>
                      <a:pt x="128" y="138"/>
                    </a:cubicBezTo>
                    <a:cubicBezTo>
                      <a:pt x="138" y="163"/>
                      <a:pt x="148" y="163"/>
                      <a:pt x="148" y="163"/>
                    </a:cubicBezTo>
                    <a:close/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3" name="Freeform 7">
                <a:extLst>
                  <a:ext uri="{FF2B5EF4-FFF2-40B4-BE49-F238E27FC236}">
                    <a16:creationId xmlns:a16="http://schemas.microsoft.com/office/drawing/2014/main" id="{EEA77AF7-0874-44D3-A150-A4FD4D7418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4238" y="3740150"/>
                <a:ext cx="128588" cy="117475"/>
              </a:xfrm>
              <a:custGeom>
                <a:avLst/>
                <a:gdLst>
                  <a:gd name="T0" fmla="*/ 80 w 80"/>
                  <a:gd name="T1" fmla="*/ 72 h 74"/>
                  <a:gd name="T2" fmla="*/ 38 w 80"/>
                  <a:gd name="T3" fmla="*/ 74 h 74"/>
                  <a:gd name="T4" fmla="*/ 0 w 80"/>
                  <a:gd name="T5" fmla="*/ 72 h 74"/>
                  <a:gd name="T6" fmla="*/ 0 w 80"/>
                  <a:gd name="T7" fmla="*/ 67 h 74"/>
                  <a:gd name="T8" fmla="*/ 2 w 80"/>
                  <a:gd name="T9" fmla="*/ 57 h 74"/>
                  <a:gd name="T10" fmla="*/ 6 w 80"/>
                  <a:gd name="T11" fmla="*/ 1 h 74"/>
                  <a:gd name="T12" fmla="*/ 77 w 80"/>
                  <a:gd name="T13" fmla="*/ 0 h 74"/>
                  <a:gd name="T14" fmla="*/ 79 w 80"/>
                  <a:gd name="T15" fmla="*/ 57 h 74"/>
                  <a:gd name="T16" fmla="*/ 80 w 80"/>
                  <a:gd name="T17" fmla="*/ 67 h 74"/>
                  <a:gd name="T18" fmla="*/ 80 w 80"/>
                  <a:gd name="T19" fmla="*/ 72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80" h="74">
                    <a:moveTo>
                      <a:pt x="80" y="72"/>
                    </a:moveTo>
                    <a:cubicBezTo>
                      <a:pt x="67" y="73"/>
                      <a:pt x="53" y="74"/>
                      <a:pt x="38" y="74"/>
                    </a:cubicBezTo>
                    <a:cubicBezTo>
                      <a:pt x="24" y="74"/>
                      <a:pt x="11" y="73"/>
                      <a:pt x="0" y="72"/>
                    </a:cubicBezTo>
                    <a:cubicBezTo>
                      <a:pt x="0" y="71"/>
                      <a:pt x="0" y="69"/>
                      <a:pt x="0" y="67"/>
                    </a:cubicBezTo>
                    <a:cubicBezTo>
                      <a:pt x="1" y="64"/>
                      <a:pt x="1" y="60"/>
                      <a:pt x="2" y="57"/>
                    </a:cubicBezTo>
                    <a:cubicBezTo>
                      <a:pt x="5" y="26"/>
                      <a:pt x="6" y="1"/>
                      <a:pt x="6" y="1"/>
                    </a:cubicBezTo>
                    <a:cubicBezTo>
                      <a:pt x="77" y="0"/>
                      <a:pt x="77" y="0"/>
                      <a:pt x="77" y="0"/>
                    </a:cubicBezTo>
                    <a:cubicBezTo>
                      <a:pt x="77" y="21"/>
                      <a:pt x="78" y="40"/>
                      <a:pt x="79" y="57"/>
                    </a:cubicBezTo>
                    <a:cubicBezTo>
                      <a:pt x="79" y="60"/>
                      <a:pt x="79" y="64"/>
                      <a:pt x="80" y="67"/>
                    </a:cubicBezTo>
                    <a:cubicBezTo>
                      <a:pt x="80" y="69"/>
                      <a:pt x="80" y="70"/>
                      <a:pt x="80" y="72"/>
                    </a:cubicBezTo>
                    <a:close/>
                  </a:path>
                </a:pathLst>
              </a:custGeom>
              <a:solidFill>
                <a:srgbClr val="EDA6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4" name="Freeform 8">
                <a:extLst>
                  <a:ext uri="{FF2B5EF4-FFF2-40B4-BE49-F238E27FC236}">
                    <a16:creationId xmlns:a16="http://schemas.microsoft.com/office/drawing/2014/main" id="{A4B87972-EE22-4528-A3DB-7A2909ECEF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4063" y="6364288"/>
                <a:ext cx="76200" cy="166688"/>
              </a:xfrm>
              <a:custGeom>
                <a:avLst/>
                <a:gdLst>
                  <a:gd name="T0" fmla="*/ 48 w 48"/>
                  <a:gd name="T1" fmla="*/ 105 h 105"/>
                  <a:gd name="T2" fmla="*/ 7 w 48"/>
                  <a:gd name="T3" fmla="*/ 105 h 105"/>
                  <a:gd name="T4" fmla="*/ 3 w 48"/>
                  <a:gd name="T5" fmla="*/ 43 h 105"/>
                  <a:gd name="T6" fmla="*/ 0 w 48"/>
                  <a:gd name="T7" fmla="*/ 4 h 105"/>
                  <a:gd name="T8" fmla="*/ 41 w 48"/>
                  <a:gd name="T9" fmla="*/ 0 h 105"/>
                  <a:gd name="T10" fmla="*/ 44 w 48"/>
                  <a:gd name="T11" fmla="*/ 39 h 105"/>
                  <a:gd name="T12" fmla="*/ 48 w 48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05">
                    <a:moveTo>
                      <a:pt x="48" y="105"/>
                    </a:moveTo>
                    <a:lnTo>
                      <a:pt x="7" y="105"/>
                    </a:lnTo>
                    <a:lnTo>
                      <a:pt x="3" y="43"/>
                    </a:lnTo>
                    <a:lnTo>
                      <a:pt x="0" y="4"/>
                    </a:lnTo>
                    <a:lnTo>
                      <a:pt x="41" y="0"/>
                    </a:lnTo>
                    <a:lnTo>
                      <a:pt x="44" y="39"/>
                    </a:lnTo>
                    <a:lnTo>
                      <a:pt x="48" y="105"/>
                    </a:lnTo>
                    <a:close/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5" name="Freeform 9">
                <a:extLst>
                  <a:ext uri="{FF2B5EF4-FFF2-40B4-BE49-F238E27FC236}">
                    <a16:creationId xmlns:a16="http://schemas.microsoft.com/office/drawing/2014/main" id="{F87971B2-CB79-4929-BFE1-97FA9B6117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4063" y="6364288"/>
                <a:ext cx="76200" cy="166688"/>
              </a:xfrm>
              <a:custGeom>
                <a:avLst/>
                <a:gdLst>
                  <a:gd name="T0" fmla="*/ 48 w 48"/>
                  <a:gd name="T1" fmla="*/ 105 h 105"/>
                  <a:gd name="T2" fmla="*/ 7 w 48"/>
                  <a:gd name="T3" fmla="*/ 105 h 105"/>
                  <a:gd name="T4" fmla="*/ 3 w 48"/>
                  <a:gd name="T5" fmla="*/ 43 h 105"/>
                  <a:gd name="T6" fmla="*/ 0 w 48"/>
                  <a:gd name="T7" fmla="*/ 4 h 105"/>
                  <a:gd name="T8" fmla="*/ 41 w 48"/>
                  <a:gd name="T9" fmla="*/ 0 h 105"/>
                  <a:gd name="T10" fmla="*/ 44 w 48"/>
                  <a:gd name="T11" fmla="*/ 39 h 105"/>
                  <a:gd name="T12" fmla="*/ 48 w 48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05">
                    <a:moveTo>
                      <a:pt x="48" y="105"/>
                    </a:moveTo>
                    <a:lnTo>
                      <a:pt x="7" y="105"/>
                    </a:lnTo>
                    <a:lnTo>
                      <a:pt x="3" y="43"/>
                    </a:lnTo>
                    <a:lnTo>
                      <a:pt x="0" y="4"/>
                    </a:lnTo>
                    <a:lnTo>
                      <a:pt x="41" y="0"/>
                    </a:lnTo>
                    <a:lnTo>
                      <a:pt x="44" y="39"/>
                    </a:lnTo>
                    <a:lnTo>
                      <a:pt x="48" y="10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6" name="Freeform 10">
                <a:extLst>
                  <a:ext uri="{FF2B5EF4-FFF2-40B4-BE49-F238E27FC236}">
                    <a16:creationId xmlns:a16="http://schemas.microsoft.com/office/drawing/2014/main" id="{6209B9DF-A7FE-4587-8340-4BDF53418F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4063" y="6364288"/>
                <a:ext cx="69850" cy="68263"/>
              </a:xfrm>
              <a:custGeom>
                <a:avLst/>
                <a:gdLst>
                  <a:gd name="T0" fmla="*/ 44 w 44"/>
                  <a:gd name="T1" fmla="*/ 39 h 43"/>
                  <a:gd name="T2" fmla="*/ 3 w 44"/>
                  <a:gd name="T3" fmla="*/ 43 h 43"/>
                  <a:gd name="T4" fmla="*/ 0 w 44"/>
                  <a:gd name="T5" fmla="*/ 4 h 43"/>
                  <a:gd name="T6" fmla="*/ 41 w 44"/>
                  <a:gd name="T7" fmla="*/ 0 h 43"/>
                  <a:gd name="T8" fmla="*/ 44 w 44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44" y="39"/>
                    </a:moveTo>
                    <a:lnTo>
                      <a:pt x="3" y="43"/>
                    </a:lnTo>
                    <a:lnTo>
                      <a:pt x="0" y="4"/>
                    </a:lnTo>
                    <a:lnTo>
                      <a:pt x="41" y="0"/>
                    </a:lnTo>
                    <a:lnTo>
                      <a:pt x="44" y="39"/>
                    </a:lnTo>
                    <a:close/>
                  </a:path>
                </a:pathLst>
              </a:custGeom>
              <a:solidFill>
                <a:srgbClr val="EDA6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7" name="Freeform 11">
                <a:extLst>
                  <a:ext uri="{FF2B5EF4-FFF2-40B4-BE49-F238E27FC236}">
                    <a16:creationId xmlns:a16="http://schemas.microsoft.com/office/drawing/2014/main" id="{8E820483-8286-49B1-AFBF-D28298DA27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6901" y="6480175"/>
                <a:ext cx="261938" cy="174625"/>
              </a:xfrm>
              <a:custGeom>
                <a:avLst/>
                <a:gdLst>
                  <a:gd name="T0" fmla="*/ 99 w 165"/>
                  <a:gd name="T1" fmla="*/ 3 h 110"/>
                  <a:gd name="T2" fmla="*/ 34 w 165"/>
                  <a:gd name="T3" fmla="*/ 71 h 110"/>
                  <a:gd name="T4" fmla="*/ 18 w 165"/>
                  <a:gd name="T5" fmla="*/ 109 h 110"/>
                  <a:gd name="T6" fmla="*/ 95 w 165"/>
                  <a:gd name="T7" fmla="*/ 107 h 110"/>
                  <a:gd name="T8" fmla="*/ 157 w 165"/>
                  <a:gd name="T9" fmla="*/ 99 h 110"/>
                  <a:gd name="T10" fmla="*/ 159 w 165"/>
                  <a:gd name="T11" fmla="*/ 32 h 110"/>
                  <a:gd name="T12" fmla="*/ 151 w 165"/>
                  <a:gd name="T13" fmla="*/ 3 h 110"/>
                  <a:gd name="T14" fmla="*/ 148 w 165"/>
                  <a:gd name="T15" fmla="*/ 0 h 110"/>
                  <a:gd name="T16" fmla="*/ 99 w 165"/>
                  <a:gd name="T17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10">
                    <a:moveTo>
                      <a:pt x="99" y="3"/>
                    </a:moveTo>
                    <a:cubicBezTo>
                      <a:pt x="99" y="3"/>
                      <a:pt x="100" y="57"/>
                      <a:pt x="34" y="71"/>
                    </a:cubicBezTo>
                    <a:cubicBezTo>
                      <a:pt x="34" y="71"/>
                      <a:pt x="0" y="85"/>
                      <a:pt x="18" y="109"/>
                    </a:cubicBezTo>
                    <a:cubicBezTo>
                      <a:pt x="18" y="109"/>
                      <a:pt x="47" y="110"/>
                      <a:pt x="95" y="107"/>
                    </a:cubicBezTo>
                    <a:cubicBezTo>
                      <a:pt x="144" y="104"/>
                      <a:pt x="157" y="99"/>
                      <a:pt x="157" y="99"/>
                    </a:cubicBezTo>
                    <a:cubicBezTo>
                      <a:pt x="157" y="99"/>
                      <a:pt x="165" y="70"/>
                      <a:pt x="159" y="32"/>
                    </a:cubicBezTo>
                    <a:cubicBezTo>
                      <a:pt x="158" y="26"/>
                      <a:pt x="154" y="29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  <a:cubicBezTo>
                      <a:pt x="99" y="3"/>
                      <a:pt x="99" y="3"/>
                      <a:pt x="99" y="3"/>
                    </a:cubicBezTo>
                  </a:path>
                </a:pathLst>
              </a:custGeom>
              <a:solidFill>
                <a:srgbClr val="5C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8" name="Freeform 12">
                <a:extLst>
                  <a:ext uri="{FF2B5EF4-FFF2-40B4-BE49-F238E27FC236}">
                    <a16:creationId xmlns:a16="http://schemas.microsoft.com/office/drawing/2014/main" id="{F279B5A1-6D29-403B-98DF-06C7517873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51" y="6364288"/>
                <a:ext cx="76200" cy="166688"/>
              </a:xfrm>
              <a:custGeom>
                <a:avLst/>
                <a:gdLst>
                  <a:gd name="T0" fmla="*/ 0 w 48"/>
                  <a:gd name="T1" fmla="*/ 105 h 105"/>
                  <a:gd name="T2" fmla="*/ 40 w 48"/>
                  <a:gd name="T3" fmla="*/ 105 h 105"/>
                  <a:gd name="T4" fmla="*/ 45 w 48"/>
                  <a:gd name="T5" fmla="*/ 43 h 105"/>
                  <a:gd name="T6" fmla="*/ 48 w 48"/>
                  <a:gd name="T7" fmla="*/ 4 h 105"/>
                  <a:gd name="T8" fmla="*/ 6 w 48"/>
                  <a:gd name="T9" fmla="*/ 0 h 105"/>
                  <a:gd name="T10" fmla="*/ 4 w 48"/>
                  <a:gd name="T11" fmla="*/ 39 h 105"/>
                  <a:gd name="T12" fmla="*/ 0 w 48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05">
                    <a:moveTo>
                      <a:pt x="0" y="105"/>
                    </a:moveTo>
                    <a:lnTo>
                      <a:pt x="40" y="105"/>
                    </a:lnTo>
                    <a:lnTo>
                      <a:pt x="45" y="43"/>
                    </a:lnTo>
                    <a:lnTo>
                      <a:pt x="48" y="4"/>
                    </a:lnTo>
                    <a:lnTo>
                      <a:pt x="6" y="0"/>
                    </a:lnTo>
                    <a:lnTo>
                      <a:pt x="4" y="39"/>
                    </a:lnTo>
                    <a:lnTo>
                      <a:pt x="0" y="105"/>
                    </a:lnTo>
                    <a:close/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79" name="Freeform 13">
                <a:extLst>
                  <a:ext uri="{FF2B5EF4-FFF2-40B4-BE49-F238E27FC236}">
                    <a16:creationId xmlns:a16="http://schemas.microsoft.com/office/drawing/2014/main" id="{08AE6696-E503-4869-988B-B910693900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0451" y="6364288"/>
                <a:ext cx="76200" cy="166688"/>
              </a:xfrm>
              <a:custGeom>
                <a:avLst/>
                <a:gdLst>
                  <a:gd name="T0" fmla="*/ 0 w 48"/>
                  <a:gd name="T1" fmla="*/ 105 h 105"/>
                  <a:gd name="T2" fmla="*/ 40 w 48"/>
                  <a:gd name="T3" fmla="*/ 105 h 105"/>
                  <a:gd name="T4" fmla="*/ 45 w 48"/>
                  <a:gd name="T5" fmla="*/ 43 h 105"/>
                  <a:gd name="T6" fmla="*/ 48 w 48"/>
                  <a:gd name="T7" fmla="*/ 4 h 105"/>
                  <a:gd name="T8" fmla="*/ 6 w 48"/>
                  <a:gd name="T9" fmla="*/ 0 h 105"/>
                  <a:gd name="T10" fmla="*/ 4 w 48"/>
                  <a:gd name="T11" fmla="*/ 39 h 105"/>
                  <a:gd name="T12" fmla="*/ 0 w 48"/>
                  <a:gd name="T13" fmla="*/ 105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105">
                    <a:moveTo>
                      <a:pt x="0" y="105"/>
                    </a:moveTo>
                    <a:lnTo>
                      <a:pt x="40" y="105"/>
                    </a:lnTo>
                    <a:lnTo>
                      <a:pt x="45" y="43"/>
                    </a:lnTo>
                    <a:lnTo>
                      <a:pt x="48" y="4"/>
                    </a:lnTo>
                    <a:lnTo>
                      <a:pt x="6" y="0"/>
                    </a:lnTo>
                    <a:lnTo>
                      <a:pt x="4" y="39"/>
                    </a:lnTo>
                    <a:lnTo>
                      <a:pt x="0" y="10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0" name="Freeform 14">
                <a:extLst>
                  <a:ext uri="{FF2B5EF4-FFF2-40B4-BE49-F238E27FC236}">
                    <a16:creationId xmlns:a16="http://schemas.microsoft.com/office/drawing/2014/main" id="{FAEAB153-EB45-4776-86CE-796E88A34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6801" y="6364288"/>
                <a:ext cx="69850" cy="68263"/>
              </a:xfrm>
              <a:custGeom>
                <a:avLst/>
                <a:gdLst>
                  <a:gd name="T0" fmla="*/ 0 w 44"/>
                  <a:gd name="T1" fmla="*/ 39 h 43"/>
                  <a:gd name="T2" fmla="*/ 41 w 44"/>
                  <a:gd name="T3" fmla="*/ 43 h 43"/>
                  <a:gd name="T4" fmla="*/ 44 w 44"/>
                  <a:gd name="T5" fmla="*/ 4 h 43"/>
                  <a:gd name="T6" fmla="*/ 2 w 44"/>
                  <a:gd name="T7" fmla="*/ 0 h 43"/>
                  <a:gd name="T8" fmla="*/ 0 w 44"/>
                  <a:gd name="T9" fmla="*/ 39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4" h="43">
                    <a:moveTo>
                      <a:pt x="0" y="39"/>
                    </a:moveTo>
                    <a:lnTo>
                      <a:pt x="41" y="43"/>
                    </a:lnTo>
                    <a:lnTo>
                      <a:pt x="44" y="4"/>
                    </a:lnTo>
                    <a:lnTo>
                      <a:pt x="2" y="0"/>
                    </a:lnTo>
                    <a:lnTo>
                      <a:pt x="0" y="39"/>
                    </a:lnTo>
                    <a:close/>
                  </a:path>
                </a:pathLst>
              </a:custGeom>
              <a:solidFill>
                <a:srgbClr val="EDA6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1" name="Freeform 15">
                <a:extLst>
                  <a:ext uri="{FF2B5EF4-FFF2-40B4-BE49-F238E27FC236}">
                    <a16:creationId xmlns:a16="http://schemas.microsoft.com/office/drawing/2014/main" id="{601B9C9F-35FF-4A87-8C8D-38D3082924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876" y="6480175"/>
                <a:ext cx="261938" cy="174625"/>
              </a:xfrm>
              <a:custGeom>
                <a:avLst/>
                <a:gdLst>
                  <a:gd name="T0" fmla="*/ 65 w 165"/>
                  <a:gd name="T1" fmla="*/ 3 h 110"/>
                  <a:gd name="T2" fmla="*/ 131 w 165"/>
                  <a:gd name="T3" fmla="*/ 71 h 110"/>
                  <a:gd name="T4" fmla="*/ 146 w 165"/>
                  <a:gd name="T5" fmla="*/ 109 h 110"/>
                  <a:gd name="T6" fmla="*/ 70 w 165"/>
                  <a:gd name="T7" fmla="*/ 107 h 110"/>
                  <a:gd name="T8" fmla="*/ 8 w 165"/>
                  <a:gd name="T9" fmla="*/ 99 h 110"/>
                  <a:gd name="T10" fmla="*/ 6 w 165"/>
                  <a:gd name="T11" fmla="*/ 32 h 110"/>
                  <a:gd name="T12" fmla="*/ 14 w 165"/>
                  <a:gd name="T13" fmla="*/ 3 h 110"/>
                  <a:gd name="T14" fmla="*/ 17 w 165"/>
                  <a:gd name="T15" fmla="*/ 0 h 110"/>
                  <a:gd name="T16" fmla="*/ 65 w 165"/>
                  <a:gd name="T17" fmla="*/ 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65" h="110">
                    <a:moveTo>
                      <a:pt x="65" y="3"/>
                    </a:moveTo>
                    <a:cubicBezTo>
                      <a:pt x="65" y="3"/>
                      <a:pt x="64" y="57"/>
                      <a:pt x="131" y="71"/>
                    </a:cubicBezTo>
                    <a:cubicBezTo>
                      <a:pt x="131" y="71"/>
                      <a:pt x="165" y="85"/>
                      <a:pt x="146" y="109"/>
                    </a:cubicBezTo>
                    <a:cubicBezTo>
                      <a:pt x="146" y="109"/>
                      <a:pt x="118" y="110"/>
                      <a:pt x="70" y="107"/>
                    </a:cubicBezTo>
                    <a:cubicBezTo>
                      <a:pt x="21" y="104"/>
                      <a:pt x="8" y="99"/>
                      <a:pt x="8" y="99"/>
                    </a:cubicBezTo>
                    <a:cubicBezTo>
                      <a:pt x="8" y="99"/>
                      <a:pt x="0" y="70"/>
                      <a:pt x="6" y="32"/>
                    </a:cubicBezTo>
                    <a:cubicBezTo>
                      <a:pt x="7" y="26"/>
                      <a:pt x="11" y="29"/>
                      <a:pt x="14" y="3"/>
                    </a:cubicBezTo>
                    <a:cubicBezTo>
                      <a:pt x="14" y="1"/>
                      <a:pt x="16" y="0"/>
                      <a:pt x="17" y="0"/>
                    </a:cubicBezTo>
                    <a:cubicBezTo>
                      <a:pt x="65" y="3"/>
                      <a:pt x="65" y="3"/>
                      <a:pt x="65" y="3"/>
                    </a:cubicBezTo>
                  </a:path>
                </a:pathLst>
              </a:custGeom>
              <a:solidFill>
                <a:srgbClr val="5C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2" name="Freeform 16">
                <a:extLst>
                  <a:ext uri="{FF2B5EF4-FFF2-40B4-BE49-F238E27FC236}">
                    <a16:creationId xmlns:a16="http://schemas.microsoft.com/office/drawing/2014/main" id="{7726D3FD-8BB3-4BC5-89D8-F6A7CB27FF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6" y="5070475"/>
                <a:ext cx="660400" cy="1347788"/>
              </a:xfrm>
              <a:custGeom>
                <a:avLst/>
                <a:gdLst>
                  <a:gd name="T0" fmla="*/ 415 w 415"/>
                  <a:gd name="T1" fmla="*/ 0 h 849"/>
                  <a:gd name="T2" fmla="*/ 405 w 415"/>
                  <a:gd name="T3" fmla="*/ 98 h 849"/>
                  <a:gd name="T4" fmla="*/ 331 w 415"/>
                  <a:gd name="T5" fmla="*/ 849 h 849"/>
                  <a:gd name="T6" fmla="*/ 275 w 415"/>
                  <a:gd name="T7" fmla="*/ 843 h 849"/>
                  <a:gd name="T8" fmla="*/ 207 w 415"/>
                  <a:gd name="T9" fmla="*/ 227 h 849"/>
                  <a:gd name="T10" fmla="*/ 140 w 415"/>
                  <a:gd name="T11" fmla="*/ 843 h 849"/>
                  <a:gd name="T12" fmla="*/ 84 w 415"/>
                  <a:gd name="T13" fmla="*/ 849 h 849"/>
                  <a:gd name="T14" fmla="*/ 9 w 415"/>
                  <a:gd name="T15" fmla="*/ 98 h 849"/>
                  <a:gd name="T16" fmla="*/ 0 w 415"/>
                  <a:gd name="T17" fmla="*/ 0 h 849"/>
                  <a:gd name="T18" fmla="*/ 198 w 415"/>
                  <a:gd name="T19" fmla="*/ 0 h 849"/>
                  <a:gd name="T20" fmla="*/ 202 w 415"/>
                  <a:gd name="T21" fmla="*/ 0 h 849"/>
                  <a:gd name="T22" fmla="*/ 207 w 415"/>
                  <a:gd name="T23" fmla="*/ 0 h 849"/>
                  <a:gd name="T24" fmla="*/ 415 w 415"/>
                  <a:gd name="T25" fmla="*/ 0 h 8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5" h="849">
                    <a:moveTo>
                      <a:pt x="415" y="0"/>
                    </a:moveTo>
                    <a:cubicBezTo>
                      <a:pt x="415" y="0"/>
                      <a:pt x="411" y="37"/>
                      <a:pt x="405" y="98"/>
                    </a:cubicBezTo>
                    <a:cubicBezTo>
                      <a:pt x="389" y="259"/>
                      <a:pt x="356" y="591"/>
                      <a:pt x="331" y="849"/>
                    </a:cubicBezTo>
                    <a:cubicBezTo>
                      <a:pt x="275" y="843"/>
                      <a:pt x="275" y="843"/>
                      <a:pt x="275" y="843"/>
                    </a:cubicBezTo>
                    <a:cubicBezTo>
                      <a:pt x="292" y="678"/>
                      <a:pt x="326" y="237"/>
                      <a:pt x="207" y="227"/>
                    </a:cubicBezTo>
                    <a:cubicBezTo>
                      <a:pt x="88" y="237"/>
                      <a:pt x="122" y="678"/>
                      <a:pt x="140" y="843"/>
                    </a:cubicBezTo>
                    <a:cubicBezTo>
                      <a:pt x="84" y="849"/>
                      <a:pt x="84" y="849"/>
                      <a:pt x="84" y="849"/>
                    </a:cubicBezTo>
                    <a:cubicBezTo>
                      <a:pt x="59" y="591"/>
                      <a:pt x="26" y="260"/>
                      <a:pt x="9" y="98"/>
                    </a:cubicBezTo>
                    <a:cubicBezTo>
                      <a:pt x="3" y="37"/>
                      <a:pt x="0" y="0"/>
                      <a:pt x="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7" y="0"/>
                      <a:pt x="207" y="0"/>
                      <a:pt x="207" y="0"/>
                    </a:cubicBez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5C4B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3" name="Freeform 17">
                <a:extLst>
                  <a:ext uri="{FF2B5EF4-FFF2-40B4-BE49-F238E27FC236}">
                    <a16:creationId xmlns:a16="http://schemas.microsoft.com/office/drawing/2014/main" id="{D11D856F-5C06-4510-8E15-0E8A8E69EB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92776" y="5070475"/>
                <a:ext cx="660400" cy="166688"/>
              </a:xfrm>
              <a:custGeom>
                <a:avLst/>
                <a:gdLst>
                  <a:gd name="T0" fmla="*/ 415 w 415"/>
                  <a:gd name="T1" fmla="*/ 0 h 105"/>
                  <a:gd name="T2" fmla="*/ 407 w 415"/>
                  <a:gd name="T3" fmla="*/ 83 h 105"/>
                  <a:gd name="T4" fmla="*/ 252 w 415"/>
                  <a:gd name="T5" fmla="*/ 105 h 105"/>
                  <a:gd name="T6" fmla="*/ 175 w 415"/>
                  <a:gd name="T7" fmla="*/ 105 h 105"/>
                  <a:gd name="T8" fmla="*/ 8 w 415"/>
                  <a:gd name="T9" fmla="*/ 88 h 105"/>
                  <a:gd name="T10" fmla="*/ 0 w 415"/>
                  <a:gd name="T11" fmla="*/ 0 h 105"/>
                  <a:gd name="T12" fmla="*/ 198 w 415"/>
                  <a:gd name="T13" fmla="*/ 0 h 105"/>
                  <a:gd name="T14" fmla="*/ 202 w 415"/>
                  <a:gd name="T15" fmla="*/ 0 h 105"/>
                  <a:gd name="T16" fmla="*/ 207 w 415"/>
                  <a:gd name="T17" fmla="*/ 0 h 105"/>
                  <a:gd name="T18" fmla="*/ 415 w 415"/>
                  <a:gd name="T19" fmla="*/ 0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15" h="105">
                    <a:moveTo>
                      <a:pt x="415" y="0"/>
                    </a:moveTo>
                    <a:cubicBezTo>
                      <a:pt x="415" y="0"/>
                      <a:pt x="413" y="23"/>
                      <a:pt x="407" y="83"/>
                    </a:cubicBezTo>
                    <a:cubicBezTo>
                      <a:pt x="252" y="105"/>
                      <a:pt x="252" y="105"/>
                      <a:pt x="252" y="105"/>
                    </a:cubicBezTo>
                    <a:cubicBezTo>
                      <a:pt x="175" y="105"/>
                      <a:pt x="175" y="105"/>
                      <a:pt x="175" y="105"/>
                    </a:cubicBezTo>
                    <a:cubicBezTo>
                      <a:pt x="8" y="88"/>
                      <a:pt x="8" y="88"/>
                      <a:pt x="8" y="88"/>
                    </a:cubicBezTo>
                    <a:cubicBezTo>
                      <a:pt x="2" y="27"/>
                      <a:pt x="0" y="0"/>
                      <a:pt x="0" y="0"/>
                    </a:cubicBezTo>
                    <a:cubicBezTo>
                      <a:pt x="198" y="0"/>
                      <a:pt x="198" y="0"/>
                      <a:pt x="198" y="0"/>
                    </a:cubicBezTo>
                    <a:cubicBezTo>
                      <a:pt x="202" y="0"/>
                      <a:pt x="202" y="0"/>
                      <a:pt x="202" y="0"/>
                    </a:cubicBezTo>
                    <a:cubicBezTo>
                      <a:pt x="207" y="0"/>
                      <a:pt x="207" y="0"/>
                      <a:pt x="207" y="0"/>
                    </a:cubicBezTo>
                    <a:lnTo>
                      <a:pt x="415" y="0"/>
                    </a:lnTo>
                    <a:close/>
                  </a:path>
                </a:pathLst>
              </a:custGeom>
              <a:solidFill>
                <a:srgbClr val="54444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4" name="Freeform 18">
                <a:extLst>
                  <a:ext uri="{FF2B5EF4-FFF2-40B4-BE49-F238E27FC236}">
                    <a16:creationId xmlns:a16="http://schemas.microsoft.com/office/drawing/2014/main" id="{542FC9B4-399C-418C-B460-157E25E7C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9601" y="4367213"/>
                <a:ext cx="1588" cy="1588"/>
              </a:xfrm>
              <a:custGeom>
                <a:avLst/>
                <a:gdLst>
                  <a:gd name="T0" fmla="*/ 1 w 1"/>
                  <a:gd name="T1" fmla="*/ 0 h 1"/>
                  <a:gd name="T2" fmla="*/ 1 w 1"/>
                  <a:gd name="T3" fmla="*/ 0 h 1"/>
                  <a:gd name="T4" fmla="*/ 0 w 1"/>
                  <a:gd name="T5" fmla="*/ 1 h 1"/>
                  <a:gd name="T6" fmla="*/ 1 w 1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lnTo>
                      <a:pt x="1" y="0"/>
                    </a:lnTo>
                    <a:lnTo>
                      <a:pt x="0" y="1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0A8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5" name="Freeform 19">
                <a:extLst>
                  <a:ext uri="{FF2B5EF4-FFF2-40B4-BE49-F238E27FC236}">
                    <a16:creationId xmlns:a16="http://schemas.microsoft.com/office/drawing/2014/main" id="{F9A65129-ADFD-4F1C-8380-5892C0791E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3051" y="3074988"/>
                <a:ext cx="207963" cy="425450"/>
              </a:xfrm>
              <a:custGeom>
                <a:avLst/>
                <a:gdLst>
                  <a:gd name="T0" fmla="*/ 115 w 131"/>
                  <a:gd name="T1" fmla="*/ 70 h 268"/>
                  <a:gd name="T2" fmla="*/ 28 w 131"/>
                  <a:gd name="T3" fmla="*/ 63 h 268"/>
                  <a:gd name="T4" fmla="*/ 131 w 131"/>
                  <a:gd name="T5" fmla="*/ 187 h 268"/>
                  <a:gd name="T6" fmla="*/ 115 w 131"/>
                  <a:gd name="T7" fmla="*/ 7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15" y="70"/>
                    </a:moveTo>
                    <a:cubicBezTo>
                      <a:pt x="115" y="70"/>
                      <a:pt x="54" y="0"/>
                      <a:pt x="28" y="63"/>
                    </a:cubicBezTo>
                    <a:cubicBezTo>
                      <a:pt x="0" y="133"/>
                      <a:pt x="80" y="268"/>
                      <a:pt x="131" y="187"/>
                    </a:cubicBezTo>
                    <a:cubicBezTo>
                      <a:pt x="131" y="187"/>
                      <a:pt x="112" y="136"/>
                      <a:pt x="115" y="70"/>
                    </a:cubicBezTo>
                    <a:close/>
                  </a:path>
                </a:pathLst>
              </a:custGeom>
              <a:solidFill>
                <a:srgbClr val="F7AD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6" name="Freeform 20">
                <a:extLst>
                  <a:ext uri="{FF2B5EF4-FFF2-40B4-BE49-F238E27FC236}">
                    <a16:creationId xmlns:a16="http://schemas.microsoft.com/office/drawing/2014/main" id="{DC735C59-000E-4BD3-9EC9-6750B38DB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9251" y="3209925"/>
                <a:ext cx="77788" cy="130175"/>
              </a:xfrm>
              <a:custGeom>
                <a:avLst/>
                <a:gdLst>
                  <a:gd name="T0" fmla="*/ 49 w 49"/>
                  <a:gd name="T1" fmla="*/ 82 h 82"/>
                  <a:gd name="T2" fmla="*/ 34 w 49"/>
                  <a:gd name="T3" fmla="*/ 46 h 82"/>
                  <a:gd name="T4" fmla="*/ 29 w 49"/>
                  <a:gd name="T5" fmla="*/ 15 h 82"/>
                  <a:gd name="T6" fmla="*/ 12 w 49"/>
                  <a:gd name="T7" fmla="*/ 0 h 82"/>
                  <a:gd name="T8" fmla="*/ 4 w 49"/>
                  <a:gd name="T9" fmla="*/ 42 h 82"/>
                  <a:gd name="T10" fmla="*/ 16 w 49"/>
                  <a:gd name="T11" fmla="*/ 64 h 82"/>
                  <a:gd name="T12" fmla="*/ 49 w 49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9" h="82">
                    <a:moveTo>
                      <a:pt x="49" y="82"/>
                    </a:moveTo>
                    <a:cubicBezTo>
                      <a:pt x="49" y="82"/>
                      <a:pt x="48" y="55"/>
                      <a:pt x="34" y="46"/>
                    </a:cubicBezTo>
                    <a:cubicBezTo>
                      <a:pt x="20" y="36"/>
                      <a:pt x="27" y="21"/>
                      <a:pt x="29" y="15"/>
                    </a:cubicBezTo>
                    <a:cubicBezTo>
                      <a:pt x="31" y="10"/>
                      <a:pt x="18" y="0"/>
                      <a:pt x="12" y="0"/>
                    </a:cubicBezTo>
                    <a:cubicBezTo>
                      <a:pt x="6" y="1"/>
                      <a:pt x="0" y="25"/>
                      <a:pt x="4" y="42"/>
                    </a:cubicBezTo>
                    <a:cubicBezTo>
                      <a:pt x="8" y="60"/>
                      <a:pt x="10" y="64"/>
                      <a:pt x="16" y="64"/>
                    </a:cubicBezTo>
                    <a:cubicBezTo>
                      <a:pt x="23" y="64"/>
                      <a:pt x="32" y="57"/>
                      <a:pt x="49" y="82"/>
                    </a:cubicBezTo>
                    <a:close/>
                  </a:path>
                </a:pathLst>
              </a:custGeom>
              <a:solidFill>
                <a:srgbClr val="D69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7" name="Freeform 21">
                <a:extLst>
                  <a:ext uri="{FF2B5EF4-FFF2-40B4-BE49-F238E27FC236}">
                    <a16:creationId xmlns:a16="http://schemas.microsoft.com/office/drawing/2014/main" id="{8960BF6E-9A25-4162-86F8-B221E3E29F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91288" y="3074988"/>
                <a:ext cx="207963" cy="425450"/>
              </a:xfrm>
              <a:custGeom>
                <a:avLst/>
                <a:gdLst>
                  <a:gd name="T0" fmla="*/ 15 w 131"/>
                  <a:gd name="T1" fmla="*/ 70 h 268"/>
                  <a:gd name="T2" fmla="*/ 102 w 131"/>
                  <a:gd name="T3" fmla="*/ 63 h 268"/>
                  <a:gd name="T4" fmla="*/ 0 w 131"/>
                  <a:gd name="T5" fmla="*/ 187 h 268"/>
                  <a:gd name="T6" fmla="*/ 15 w 131"/>
                  <a:gd name="T7" fmla="*/ 70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1" h="268">
                    <a:moveTo>
                      <a:pt x="15" y="70"/>
                    </a:moveTo>
                    <a:cubicBezTo>
                      <a:pt x="15" y="70"/>
                      <a:pt x="77" y="0"/>
                      <a:pt x="102" y="63"/>
                    </a:cubicBezTo>
                    <a:cubicBezTo>
                      <a:pt x="131" y="133"/>
                      <a:pt x="51" y="268"/>
                      <a:pt x="0" y="187"/>
                    </a:cubicBezTo>
                    <a:cubicBezTo>
                      <a:pt x="0" y="187"/>
                      <a:pt x="18" y="136"/>
                      <a:pt x="15" y="70"/>
                    </a:cubicBezTo>
                    <a:close/>
                  </a:path>
                </a:pathLst>
              </a:custGeom>
              <a:solidFill>
                <a:srgbClr val="F7AD6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8" name="Freeform 22">
                <a:extLst>
                  <a:ext uri="{FF2B5EF4-FFF2-40B4-BE49-F238E27FC236}">
                    <a16:creationId xmlns:a16="http://schemas.microsoft.com/office/drawing/2014/main" id="{613A7F27-2CA6-485A-9545-2F2128F67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45263" y="3209925"/>
                <a:ext cx="76200" cy="130175"/>
              </a:xfrm>
              <a:custGeom>
                <a:avLst/>
                <a:gdLst>
                  <a:gd name="T0" fmla="*/ 0 w 48"/>
                  <a:gd name="T1" fmla="*/ 82 h 82"/>
                  <a:gd name="T2" fmla="*/ 14 w 48"/>
                  <a:gd name="T3" fmla="*/ 46 h 82"/>
                  <a:gd name="T4" fmla="*/ 20 w 48"/>
                  <a:gd name="T5" fmla="*/ 15 h 82"/>
                  <a:gd name="T6" fmla="*/ 36 w 48"/>
                  <a:gd name="T7" fmla="*/ 0 h 82"/>
                  <a:gd name="T8" fmla="*/ 45 w 48"/>
                  <a:gd name="T9" fmla="*/ 42 h 82"/>
                  <a:gd name="T10" fmla="*/ 32 w 48"/>
                  <a:gd name="T11" fmla="*/ 64 h 82"/>
                  <a:gd name="T12" fmla="*/ 0 w 48"/>
                  <a:gd name="T1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8" h="82">
                    <a:moveTo>
                      <a:pt x="0" y="82"/>
                    </a:moveTo>
                    <a:cubicBezTo>
                      <a:pt x="0" y="82"/>
                      <a:pt x="0" y="55"/>
                      <a:pt x="14" y="46"/>
                    </a:cubicBezTo>
                    <a:cubicBezTo>
                      <a:pt x="28" y="36"/>
                      <a:pt x="22" y="21"/>
                      <a:pt x="20" y="15"/>
                    </a:cubicBezTo>
                    <a:cubicBezTo>
                      <a:pt x="17" y="10"/>
                      <a:pt x="30" y="0"/>
                      <a:pt x="36" y="0"/>
                    </a:cubicBezTo>
                    <a:cubicBezTo>
                      <a:pt x="42" y="1"/>
                      <a:pt x="48" y="25"/>
                      <a:pt x="45" y="42"/>
                    </a:cubicBezTo>
                    <a:cubicBezTo>
                      <a:pt x="41" y="60"/>
                      <a:pt x="39" y="64"/>
                      <a:pt x="32" y="64"/>
                    </a:cubicBezTo>
                    <a:cubicBezTo>
                      <a:pt x="26" y="64"/>
                      <a:pt x="16" y="57"/>
                      <a:pt x="0" y="82"/>
                    </a:cubicBezTo>
                    <a:close/>
                  </a:path>
                </a:pathLst>
              </a:custGeom>
              <a:solidFill>
                <a:srgbClr val="D6965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9" name="Freeform 23">
                <a:extLst>
                  <a:ext uri="{FF2B5EF4-FFF2-40B4-BE49-F238E27FC236}">
                    <a16:creationId xmlns:a16="http://schemas.microsoft.com/office/drawing/2014/main" id="{E7A9A197-7929-44E6-BFC2-1C99870493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08626" y="2565400"/>
                <a:ext cx="1030288" cy="1258888"/>
              </a:xfrm>
              <a:custGeom>
                <a:avLst/>
                <a:gdLst>
                  <a:gd name="T0" fmla="*/ 648 w 648"/>
                  <a:gd name="T1" fmla="*/ 453 h 793"/>
                  <a:gd name="T2" fmla="*/ 553 w 648"/>
                  <a:gd name="T3" fmla="*/ 673 h 793"/>
                  <a:gd name="T4" fmla="*/ 503 w 648"/>
                  <a:gd name="T5" fmla="*/ 717 h 793"/>
                  <a:gd name="T6" fmla="*/ 324 w 648"/>
                  <a:gd name="T7" fmla="*/ 793 h 793"/>
                  <a:gd name="T8" fmla="*/ 147 w 648"/>
                  <a:gd name="T9" fmla="*/ 722 h 793"/>
                  <a:gd name="T10" fmla="*/ 147 w 648"/>
                  <a:gd name="T11" fmla="*/ 722 h 793"/>
                  <a:gd name="T12" fmla="*/ 98 w 648"/>
                  <a:gd name="T13" fmla="*/ 679 h 793"/>
                  <a:gd name="T14" fmla="*/ 0 w 648"/>
                  <a:gd name="T15" fmla="*/ 453 h 793"/>
                  <a:gd name="T16" fmla="*/ 324 w 648"/>
                  <a:gd name="T17" fmla="*/ 0 h 793"/>
                  <a:gd name="T18" fmla="*/ 648 w 648"/>
                  <a:gd name="T19" fmla="*/ 453 h 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48" h="793">
                    <a:moveTo>
                      <a:pt x="648" y="453"/>
                    </a:moveTo>
                    <a:cubicBezTo>
                      <a:pt x="648" y="541"/>
                      <a:pt x="608" y="616"/>
                      <a:pt x="553" y="673"/>
                    </a:cubicBezTo>
                    <a:cubicBezTo>
                      <a:pt x="537" y="689"/>
                      <a:pt x="521" y="704"/>
                      <a:pt x="503" y="717"/>
                    </a:cubicBezTo>
                    <a:cubicBezTo>
                      <a:pt x="439" y="766"/>
                      <a:pt x="369" y="793"/>
                      <a:pt x="324" y="793"/>
                    </a:cubicBezTo>
                    <a:cubicBezTo>
                      <a:pt x="277" y="793"/>
                      <a:pt x="209" y="768"/>
                      <a:pt x="147" y="722"/>
                    </a:cubicBezTo>
                    <a:cubicBezTo>
                      <a:pt x="147" y="722"/>
                      <a:pt x="147" y="722"/>
                      <a:pt x="147" y="722"/>
                    </a:cubicBezTo>
                    <a:cubicBezTo>
                      <a:pt x="130" y="709"/>
                      <a:pt x="114" y="695"/>
                      <a:pt x="98" y="679"/>
                    </a:cubicBezTo>
                    <a:cubicBezTo>
                      <a:pt x="42" y="621"/>
                      <a:pt x="0" y="545"/>
                      <a:pt x="0" y="453"/>
                    </a:cubicBezTo>
                    <a:cubicBezTo>
                      <a:pt x="0" y="246"/>
                      <a:pt x="63" y="0"/>
                      <a:pt x="324" y="0"/>
                    </a:cubicBezTo>
                    <a:cubicBezTo>
                      <a:pt x="586" y="0"/>
                      <a:pt x="648" y="246"/>
                      <a:pt x="648" y="453"/>
                    </a:cubicBezTo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0" name="Freeform 24">
                <a:extLst>
                  <a:ext uri="{FF2B5EF4-FFF2-40B4-BE49-F238E27FC236}">
                    <a16:creationId xmlns:a16="http://schemas.microsoft.com/office/drawing/2014/main" id="{4CCC0DC4-2344-4CD2-B905-8F86E32289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3032125"/>
                <a:ext cx="220663" cy="146050"/>
              </a:xfrm>
              <a:custGeom>
                <a:avLst/>
                <a:gdLst>
                  <a:gd name="T0" fmla="*/ 137 w 139"/>
                  <a:gd name="T1" fmla="*/ 73 h 92"/>
                  <a:gd name="T2" fmla="*/ 84 w 139"/>
                  <a:gd name="T3" fmla="*/ 6 h 92"/>
                  <a:gd name="T4" fmla="*/ 0 w 139"/>
                  <a:gd name="T5" fmla="*/ 47 h 92"/>
                  <a:gd name="T6" fmla="*/ 65 w 139"/>
                  <a:gd name="T7" fmla="*/ 84 h 92"/>
                  <a:gd name="T8" fmla="*/ 137 w 139"/>
                  <a:gd name="T9" fmla="*/ 7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92">
                    <a:moveTo>
                      <a:pt x="137" y="73"/>
                    </a:moveTo>
                    <a:cubicBezTo>
                      <a:pt x="137" y="73"/>
                      <a:pt x="139" y="12"/>
                      <a:pt x="84" y="6"/>
                    </a:cubicBezTo>
                    <a:cubicBezTo>
                      <a:pt x="35" y="0"/>
                      <a:pt x="0" y="47"/>
                      <a:pt x="0" y="47"/>
                    </a:cubicBezTo>
                    <a:cubicBezTo>
                      <a:pt x="0" y="47"/>
                      <a:pt x="15" y="77"/>
                      <a:pt x="65" y="84"/>
                    </a:cubicBezTo>
                    <a:cubicBezTo>
                      <a:pt x="115" y="92"/>
                      <a:pt x="137" y="73"/>
                      <a:pt x="137" y="73"/>
                    </a:cubicBezTo>
                  </a:path>
                </a:pathLst>
              </a:cu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1" name="Freeform 25">
                <a:extLst>
                  <a:ext uri="{FF2B5EF4-FFF2-40B4-BE49-F238E27FC236}">
                    <a16:creationId xmlns:a16="http://schemas.microsoft.com/office/drawing/2014/main" id="{A0A254FC-BB3B-4FD7-9CE2-00A622FC0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3017838"/>
                <a:ext cx="217488" cy="130175"/>
              </a:xfrm>
              <a:custGeom>
                <a:avLst/>
                <a:gdLst>
                  <a:gd name="T0" fmla="*/ 137 w 137"/>
                  <a:gd name="T1" fmla="*/ 82 h 82"/>
                  <a:gd name="T2" fmla="*/ 136 w 137"/>
                  <a:gd name="T3" fmla="*/ 75 h 82"/>
                  <a:gd name="T4" fmla="*/ 130 w 137"/>
                  <a:gd name="T5" fmla="*/ 56 h 82"/>
                  <a:gd name="T6" fmla="*/ 125 w 137"/>
                  <a:gd name="T7" fmla="*/ 45 h 82"/>
                  <a:gd name="T8" fmla="*/ 116 w 137"/>
                  <a:gd name="T9" fmla="*/ 33 h 82"/>
                  <a:gd name="T10" fmla="*/ 102 w 137"/>
                  <a:gd name="T11" fmla="*/ 24 h 82"/>
                  <a:gd name="T12" fmla="*/ 85 w 137"/>
                  <a:gd name="T13" fmla="*/ 19 h 82"/>
                  <a:gd name="T14" fmla="*/ 83 w 137"/>
                  <a:gd name="T15" fmla="*/ 18 h 82"/>
                  <a:gd name="T16" fmla="*/ 83 w 137"/>
                  <a:gd name="T17" fmla="*/ 18 h 82"/>
                  <a:gd name="T18" fmla="*/ 83 w 137"/>
                  <a:gd name="T19" fmla="*/ 18 h 82"/>
                  <a:gd name="T20" fmla="*/ 83 w 137"/>
                  <a:gd name="T21" fmla="*/ 18 h 82"/>
                  <a:gd name="T22" fmla="*/ 83 w 137"/>
                  <a:gd name="T23" fmla="*/ 18 h 82"/>
                  <a:gd name="T24" fmla="*/ 82 w 137"/>
                  <a:gd name="T25" fmla="*/ 18 h 82"/>
                  <a:gd name="T26" fmla="*/ 81 w 137"/>
                  <a:gd name="T27" fmla="*/ 18 h 82"/>
                  <a:gd name="T28" fmla="*/ 78 w 137"/>
                  <a:gd name="T29" fmla="*/ 18 h 82"/>
                  <a:gd name="T30" fmla="*/ 76 w 137"/>
                  <a:gd name="T31" fmla="*/ 18 h 82"/>
                  <a:gd name="T32" fmla="*/ 67 w 137"/>
                  <a:gd name="T33" fmla="*/ 18 h 82"/>
                  <a:gd name="T34" fmla="*/ 50 w 137"/>
                  <a:gd name="T35" fmla="*/ 22 h 82"/>
                  <a:gd name="T36" fmla="*/ 35 w 137"/>
                  <a:gd name="T37" fmla="*/ 29 h 82"/>
                  <a:gd name="T38" fmla="*/ 22 w 137"/>
                  <a:gd name="T39" fmla="*/ 37 h 82"/>
                  <a:gd name="T40" fmla="*/ 6 w 137"/>
                  <a:gd name="T41" fmla="*/ 51 h 82"/>
                  <a:gd name="T42" fmla="*/ 0 w 137"/>
                  <a:gd name="T43" fmla="*/ 56 h 82"/>
                  <a:gd name="T44" fmla="*/ 4 w 137"/>
                  <a:gd name="T45" fmla="*/ 50 h 82"/>
                  <a:gd name="T46" fmla="*/ 19 w 137"/>
                  <a:gd name="T47" fmla="*/ 34 h 82"/>
                  <a:gd name="T48" fmla="*/ 31 w 137"/>
                  <a:gd name="T49" fmla="*/ 25 h 82"/>
                  <a:gd name="T50" fmla="*/ 46 w 137"/>
                  <a:gd name="T51" fmla="*/ 17 h 82"/>
                  <a:gd name="T52" fmla="*/ 122 w 137"/>
                  <a:gd name="T53" fmla="*/ 30 h 82"/>
                  <a:gd name="T54" fmla="*/ 131 w 137"/>
                  <a:gd name="T55" fmla="*/ 43 h 82"/>
                  <a:gd name="T56" fmla="*/ 135 w 137"/>
                  <a:gd name="T57" fmla="*/ 55 h 82"/>
                  <a:gd name="T58" fmla="*/ 137 w 137"/>
                  <a:gd name="T59" fmla="*/ 74 h 82"/>
                  <a:gd name="T60" fmla="*/ 137 w 137"/>
                  <a:gd name="T61" fmla="*/ 80 h 82"/>
                  <a:gd name="T62" fmla="*/ 137 w 137"/>
                  <a:gd name="T6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82">
                    <a:moveTo>
                      <a:pt x="137" y="82"/>
                    </a:moveTo>
                    <a:cubicBezTo>
                      <a:pt x="137" y="82"/>
                      <a:pt x="137" y="79"/>
                      <a:pt x="136" y="75"/>
                    </a:cubicBezTo>
                    <a:cubicBezTo>
                      <a:pt x="135" y="70"/>
                      <a:pt x="133" y="64"/>
                      <a:pt x="130" y="56"/>
                    </a:cubicBezTo>
                    <a:cubicBezTo>
                      <a:pt x="129" y="53"/>
                      <a:pt x="127" y="49"/>
                      <a:pt x="125" y="45"/>
                    </a:cubicBezTo>
                    <a:cubicBezTo>
                      <a:pt x="122" y="41"/>
                      <a:pt x="119" y="37"/>
                      <a:pt x="116" y="33"/>
                    </a:cubicBezTo>
                    <a:cubicBezTo>
                      <a:pt x="112" y="30"/>
                      <a:pt x="108" y="26"/>
                      <a:pt x="102" y="24"/>
                    </a:cubicBezTo>
                    <a:cubicBezTo>
                      <a:pt x="97" y="21"/>
                      <a:pt x="92" y="19"/>
                      <a:pt x="85" y="19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3" y="18"/>
                      <a:pt x="83" y="18"/>
                      <a:pt x="83" y="18"/>
                    </a:cubicBezTo>
                    <a:cubicBezTo>
                      <a:pt x="82" y="18"/>
                      <a:pt x="82" y="18"/>
                      <a:pt x="82" y="18"/>
                    </a:cubicBezTo>
                    <a:cubicBezTo>
                      <a:pt x="81" y="18"/>
                      <a:pt x="81" y="18"/>
                      <a:pt x="81" y="18"/>
                    </a:cubicBezTo>
                    <a:cubicBezTo>
                      <a:pt x="80" y="18"/>
                      <a:pt x="79" y="18"/>
                      <a:pt x="78" y="18"/>
                    </a:cubicBezTo>
                    <a:cubicBezTo>
                      <a:pt x="76" y="18"/>
                      <a:pt x="76" y="18"/>
                      <a:pt x="76" y="18"/>
                    </a:cubicBezTo>
                    <a:cubicBezTo>
                      <a:pt x="73" y="18"/>
                      <a:pt x="70" y="18"/>
                      <a:pt x="67" y="18"/>
                    </a:cubicBezTo>
                    <a:cubicBezTo>
                      <a:pt x="61" y="19"/>
                      <a:pt x="55" y="20"/>
                      <a:pt x="50" y="22"/>
                    </a:cubicBezTo>
                    <a:cubicBezTo>
                      <a:pt x="44" y="25"/>
                      <a:pt x="39" y="27"/>
                      <a:pt x="35" y="29"/>
                    </a:cubicBezTo>
                    <a:cubicBezTo>
                      <a:pt x="30" y="32"/>
                      <a:pt x="26" y="35"/>
                      <a:pt x="22" y="37"/>
                    </a:cubicBezTo>
                    <a:cubicBezTo>
                      <a:pt x="15" y="42"/>
                      <a:pt x="9" y="47"/>
                      <a:pt x="6" y="51"/>
                    </a:cubicBezTo>
                    <a:cubicBezTo>
                      <a:pt x="2" y="54"/>
                      <a:pt x="0" y="56"/>
                      <a:pt x="0" y="56"/>
                    </a:cubicBezTo>
                    <a:cubicBezTo>
                      <a:pt x="0" y="56"/>
                      <a:pt x="1" y="54"/>
                      <a:pt x="4" y="50"/>
                    </a:cubicBezTo>
                    <a:cubicBezTo>
                      <a:pt x="7" y="46"/>
                      <a:pt x="12" y="40"/>
                      <a:pt x="19" y="34"/>
                    </a:cubicBezTo>
                    <a:cubicBezTo>
                      <a:pt x="22" y="31"/>
                      <a:pt x="26" y="28"/>
                      <a:pt x="31" y="25"/>
                    </a:cubicBezTo>
                    <a:cubicBezTo>
                      <a:pt x="35" y="22"/>
                      <a:pt x="40" y="19"/>
                      <a:pt x="46" y="17"/>
                    </a:cubicBezTo>
                    <a:cubicBezTo>
                      <a:pt x="93" y="0"/>
                      <a:pt x="118" y="25"/>
                      <a:pt x="122" y="30"/>
                    </a:cubicBezTo>
                    <a:cubicBezTo>
                      <a:pt x="126" y="34"/>
                      <a:pt x="129" y="38"/>
                      <a:pt x="131" y="43"/>
                    </a:cubicBezTo>
                    <a:cubicBezTo>
                      <a:pt x="133" y="47"/>
                      <a:pt x="134" y="51"/>
                      <a:pt x="135" y="55"/>
                    </a:cubicBezTo>
                    <a:cubicBezTo>
                      <a:pt x="137" y="63"/>
                      <a:pt x="137" y="70"/>
                      <a:pt x="137" y="74"/>
                    </a:cubicBezTo>
                    <a:cubicBezTo>
                      <a:pt x="137" y="77"/>
                      <a:pt x="137" y="79"/>
                      <a:pt x="137" y="80"/>
                    </a:cubicBezTo>
                    <a:cubicBezTo>
                      <a:pt x="137" y="81"/>
                      <a:pt x="137" y="82"/>
                      <a:pt x="137" y="82"/>
                    </a:cubicBezTo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2" name="Oval 26">
                <a:extLst>
                  <a:ext uri="{FF2B5EF4-FFF2-40B4-BE49-F238E27FC236}">
                    <a16:creationId xmlns:a16="http://schemas.microsoft.com/office/drawing/2014/main" id="{08AC3699-2606-4E20-871E-1FB9EC577C2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49926" y="3051175"/>
                <a:ext cx="112713" cy="112713"/>
              </a:xfrm>
              <a:prstGeom prst="ellipse">
                <a:avLst/>
              </a:prstGeom>
              <a:solidFill>
                <a:srgbClr val="8C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3" name="Oval 27">
                <a:extLst>
                  <a:ext uri="{FF2B5EF4-FFF2-40B4-BE49-F238E27FC236}">
                    <a16:creationId xmlns:a16="http://schemas.microsoft.com/office/drawing/2014/main" id="{37997BE9-2429-4052-A09E-9B676C399E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81676" y="3082925"/>
                <a:ext cx="49213" cy="49213"/>
              </a:xfrm>
              <a:prstGeom prst="ellipse">
                <a:avLst/>
              </a:prstGeom>
              <a:solidFill>
                <a:srgbClr val="301C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4" name="Oval 28">
                <a:extLst>
                  <a:ext uri="{FF2B5EF4-FFF2-40B4-BE49-F238E27FC236}">
                    <a16:creationId xmlns:a16="http://schemas.microsoft.com/office/drawing/2014/main" id="{0FF77488-F57F-42F4-8DF8-5CF64B4B62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67388" y="3065463"/>
                <a:ext cx="39688" cy="38100"/>
              </a:xfrm>
              <a:prstGeom prst="ellipse">
                <a:avLst/>
              </a:pr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5" name="Oval 29">
                <a:extLst>
                  <a:ext uri="{FF2B5EF4-FFF2-40B4-BE49-F238E27FC236}">
                    <a16:creationId xmlns:a16="http://schemas.microsoft.com/office/drawing/2014/main" id="{11281258-B0DF-4656-9198-ECCB7AA5A1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1838" y="3116263"/>
                <a:ext cx="26988" cy="26988"/>
              </a:xfrm>
              <a:prstGeom prst="ellipse">
                <a:avLst/>
              </a:pr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6" name="Freeform 30">
                <a:extLst>
                  <a:ext uri="{FF2B5EF4-FFF2-40B4-BE49-F238E27FC236}">
                    <a16:creationId xmlns:a16="http://schemas.microsoft.com/office/drawing/2014/main" id="{3C43718D-3F99-4F7A-81C9-835A4D3E0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2038" y="3032125"/>
                <a:ext cx="219075" cy="146050"/>
              </a:xfrm>
              <a:custGeom>
                <a:avLst/>
                <a:gdLst>
                  <a:gd name="T0" fmla="*/ 1 w 138"/>
                  <a:gd name="T1" fmla="*/ 73 h 92"/>
                  <a:gd name="T2" fmla="*/ 54 w 138"/>
                  <a:gd name="T3" fmla="*/ 6 h 92"/>
                  <a:gd name="T4" fmla="*/ 138 w 138"/>
                  <a:gd name="T5" fmla="*/ 47 h 92"/>
                  <a:gd name="T6" fmla="*/ 73 w 138"/>
                  <a:gd name="T7" fmla="*/ 84 h 92"/>
                  <a:gd name="T8" fmla="*/ 1 w 138"/>
                  <a:gd name="T9" fmla="*/ 73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8" h="92">
                    <a:moveTo>
                      <a:pt x="1" y="73"/>
                    </a:moveTo>
                    <a:cubicBezTo>
                      <a:pt x="1" y="73"/>
                      <a:pt x="0" y="12"/>
                      <a:pt x="54" y="6"/>
                    </a:cubicBezTo>
                    <a:cubicBezTo>
                      <a:pt x="103" y="0"/>
                      <a:pt x="138" y="47"/>
                      <a:pt x="138" y="47"/>
                    </a:cubicBezTo>
                    <a:cubicBezTo>
                      <a:pt x="138" y="47"/>
                      <a:pt x="123" y="77"/>
                      <a:pt x="73" y="84"/>
                    </a:cubicBezTo>
                    <a:cubicBezTo>
                      <a:pt x="23" y="92"/>
                      <a:pt x="1" y="73"/>
                      <a:pt x="1" y="73"/>
                    </a:cubicBezTo>
                  </a:path>
                </a:pathLst>
              </a:cu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7" name="Freeform 31">
                <a:extLst>
                  <a:ext uri="{FF2B5EF4-FFF2-40B4-BE49-F238E27FC236}">
                    <a16:creationId xmlns:a16="http://schemas.microsoft.com/office/drawing/2014/main" id="{44E6AD65-F2D5-4B00-A3B0-D6679421EA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26" y="3017838"/>
                <a:ext cx="217488" cy="130175"/>
              </a:xfrm>
              <a:custGeom>
                <a:avLst/>
                <a:gdLst>
                  <a:gd name="T0" fmla="*/ 0 w 137"/>
                  <a:gd name="T1" fmla="*/ 82 h 82"/>
                  <a:gd name="T2" fmla="*/ 2 w 137"/>
                  <a:gd name="T3" fmla="*/ 75 h 82"/>
                  <a:gd name="T4" fmla="*/ 7 w 137"/>
                  <a:gd name="T5" fmla="*/ 56 h 82"/>
                  <a:gd name="T6" fmla="*/ 13 w 137"/>
                  <a:gd name="T7" fmla="*/ 45 h 82"/>
                  <a:gd name="T8" fmla="*/ 22 w 137"/>
                  <a:gd name="T9" fmla="*/ 33 h 82"/>
                  <a:gd name="T10" fmla="*/ 35 w 137"/>
                  <a:gd name="T11" fmla="*/ 24 h 82"/>
                  <a:gd name="T12" fmla="*/ 52 w 137"/>
                  <a:gd name="T13" fmla="*/ 19 h 82"/>
                  <a:gd name="T14" fmla="*/ 54 w 137"/>
                  <a:gd name="T15" fmla="*/ 18 h 82"/>
                  <a:gd name="T16" fmla="*/ 54 w 137"/>
                  <a:gd name="T17" fmla="*/ 18 h 82"/>
                  <a:gd name="T18" fmla="*/ 54 w 137"/>
                  <a:gd name="T19" fmla="*/ 18 h 82"/>
                  <a:gd name="T20" fmla="*/ 54 w 137"/>
                  <a:gd name="T21" fmla="*/ 18 h 82"/>
                  <a:gd name="T22" fmla="*/ 54 w 137"/>
                  <a:gd name="T23" fmla="*/ 18 h 82"/>
                  <a:gd name="T24" fmla="*/ 55 w 137"/>
                  <a:gd name="T25" fmla="*/ 18 h 82"/>
                  <a:gd name="T26" fmla="*/ 56 w 137"/>
                  <a:gd name="T27" fmla="*/ 18 h 82"/>
                  <a:gd name="T28" fmla="*/ 59 w 137"/>
                  <a:gd name="T29" fmla="*/ 18 h 82"/>
                  <a:gd name="T30" fmla="*/ 61 w 137"/>
                  <a:gd name="T31" fmla="*/ 18 h 82"/>
                  <a:gd name="T32" fmla="*/ 70 w 137"/>
                  <a:gd name="T33" fmla="*/ 18 h 82"/>
                  <a:gd name="T34" fmla="*/ 87 w 137"/>
                  <a:gd name="T35" fmla="*/ 22 h 82"/>
                  <a:gd name="T36" fmla="*/ 102 w 137"/>
                  <a:gd name="T37" fmla="*/ 29 h 82"/>
                  <a:gd name="T38" fmla="*/ 115 w 137"/>
                  <a:gd name="T39" fmla="*/ 37 h 82"/>
                  <a:gd name="T40" fmla="*/ 132 w 137"/>
                  <a:gd name="T41" fmla="*/ 51 h 82"/>
                  <a:gd name="T42" fmla="*/ 137 w 137"/>
                  <a:gd name="T43" fmla="*/ 56 h 82"/>
                  <a:gd name="T44" fmla="*/ 133 w 137"/>
                  <a:gd name="T45" fmla="*/ 50 h 82"/>
                  <a:gd name="T46" fmla="*/ 118 w 137"/>
                  <a:gd name="T47" fmla="*/ 34 h 82"/>
                  <a:gd name="T48" fmla="*/ 107 w 137"/>
                  <a:gd name="T49" fmla="*/ 25 h 82"/>
                  <a:gd name="T50" fmla="*/ 91 w 137"/>
                  <a:gd name="T51" fmla="*/ 17 h 82"/>
                  <a:gd name="T52" fmla="*/ 15 w 137"/>
                  <a:gd name="T53" fmla="*/ 30 h 82"/>
                  <a:gd name="T54" fmla="*/ 7 w 137"/>
                  <a:gd name="T55" fmla="*/ 43 h 82"/>
                  <a:gd name="T56" fmla="*/ 2 w 137"/>
                  <a:gd name="T57" fmla="*/ 55 h 82"/>
                  <a:gd name="T58" fmla="*/ 0 w 137"/>
                  <a:gd name="T59" fmla="*/ 74 h 82"/>
                  <a:gd name="T60" fmla="*/ 0 w 137"/>
                  <a:gd name="T61" fmla="*/ 80 h 82"/>
                  <a:gd name="T62" fmla="*/ 0 w 137"/>
                  <a:gd name="T63" fmla="*/ 82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37" h="82">
                    <a:moveTo>
                      <a:pt x="0" y="82"/>
                    </a:moveTo>
                    <a:cubicBezTo>
                      <a:pt x="0" y="82"/>
                      <a:pt x="1" y="79"/>
                      <a:pt x="2" y="75"/>
                    </a:cubicBezTo>
                    <a:cubicBezTo>
                      <a:pt x="2" y="70"/>
                      <a:pt x="4" y="64"/>
                      <a:pt x="7" y="56"/>
                    </a:cubicBezTo>
                    <a:cubicBezTo>
                      <a:pt x="8" y="53"/>
                      <a:pt x="10" y="49"/>
                      <a:pt x="13" y="45"/>
                    </a:cubicBezTo>
                    <a:cubicBezTo>
                      <a:pt x="15" y="41"/>
                      <a:pt x="18" y="37"/>
                      <a:pt x="22" y="33"/>
                    </a:cubicBezTo>
                    <a:cubicBezTo>
                      <a:pt x="25" y="30"/>
                      <a:pt x="30" y="26"/>
                      <a:pt x="35" y="24"/>
                    </a:cubicBezTo>
                    <a:cubicBezTo>
                      <a:pt x="40" y="21"/>
                      <a:pt x="46" y="19"/>
                      <a:pt x="52" y="19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4" y="18"/>
                      <a:pt x="54" y="18"/>
                      <a:pt x="54" y="18"/>
                    </a:cubicBezTo>
                    <a:cubicBezTo>
                      <a:pt x="55" y="18"/>
                      <a:pt x="55" y="18"/>
                      <a:pt x="55" y="18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7" y="18"/>
                      <a:pt x="58" y="18"/>
                      <a:pt x="59" y="18"/>
                    </a:cubicBezTo>
                    <a:cubicBezTo>
                      <a:pt x="61" y="18"/>
                      <a:pt x="61" y="18"/>
                      <a:pt x="61" y="18"/>
                    </a:cubicBezTo>
                    <a:cubicBezTo>
                      <a:pt x="64" y="18"/>
                      <a:pt x="67" y="18"/>
                      <a:pt x="70" y="18"/>
                    </a:cubicBezTo>
                    <a:cubicBezTo>
                      <a:pt x="76" y="19"/>
                      <a:pt x="82" y="20"/>
                      <a:pt x="87" y="22"/>
                    </a:cubicBezTo>
                    <a:cubicBezTo>
                      <a:pt x="93" y="25"/>
                      <a:pt x="98" y="27"/>
                      <a:pt x="102" y="29"/>
                    </a:cubicBezTo>
                    <a:cubicBezTo>
                      <a:pt x="107" y="32"/>
                      <a:pt x="111" y="35"/>
                      <a:pt x="115" y="37"/>
                    </a:cubicBezTo>
                    <a:cubicBezTo>
                      <a:pt x="122" y="42"/>
                      <a:pt x="128" y="47"/>
                      <a:pt x="132" y="51"/>
                    </a:cubicBezTo>
                    <a:cubicBezTo>
                      <a:pt x="135" y="54"/>
                      <a:pt x="137" y="56"/>
                      <a:pt x="137" y="56"/>
                    </a:cubicBezTo>
                    <a:cubicBezTo>
                      <a:pt x="137" y="56"/>
                      <a:pt x="136" y="54"/>
                      <a:pt x="133" y="50"/>
                    </a:cubicBezTo>
                    <a:cubicBezTo>
                      <a:pt x="130" y="46"/>
                      <a:pt x="125" y="40"/>
                      <a:pt x="118" y="34"/>
                    </a:cubicBezTo>
                    <a:cubicBezTo>
                      <a:pt x="115" y="31"/>
                      <a:pt x="111" y="28"/>
                      <a:pt x="107" y="25"/>
                    </a:cubicBezTo>
                    <a:cubicBezTo>
                      <a:pt x="102" y="22"/>
                      <a:pt x="97" y="19"/>
                      <a:pt x="91" y="17"/>
                    </a:cubicBezTo>
                    <a:cubicBezTo>
                      <a:pt x="44" y="0"/>
                      <a:pt x="19" y="25"/>
                      <a:pt x="15" y="30"/>
                    </a:cubicBezTo>
                    <a:cubicBezTo>
                      <a:pt x="11" y="34"/>
                      <a:pt x="9" y="38"/>
                      <a:pt x="7" y="43"/>
                    </a:cubicBezTo>
                    <a:cubicBezTo>
                      <a:pt x="4" y="47"/>
                      <a:pt x="3" y="51"/>
                      <a:pt x="2" y="55"/>
                    </a:cubicBezTo>
                    <a:cubicBezTo>
                      <a:pt x="0" y="63"/>
                      <a:pt x="0" y="70"/>
                      <a:pt x="0" y="74"/>
                    </a:cubicBezTo>
                    <a:cubicBezTo>
                      <a:pt x="0" y="77"/>
                      <a:pt x="0" y="79"/>
                      <a:pt x="0" y="80"/>
                    </a:cubicBezTo>
                    <a:cubicBezTo>
                      <a:pt x="0" y="81"/>
                      <a:pt x="0" y="82"/>
                      <a:pt x="0" y="82"/>
                    </a:cubicBezTo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8" name="Oval 32">
                <a:extLst>
                  <a:ext uri="{FF2B5EF4-FFF2-40B4-BE49-F238E27FC236}">
                    <a16:creationId xmlns:a16="http://schemas.microsoft.com/office/drawing/2014/main" id="{B2986A31-3374-4741-95FA-0926FDDA5A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76963" y="3051175"/>
                <a:ext cx="112713" cy="112713"/>
              </a:xfrm>
              <a:prstGeom prst="ellipse">
                <a:avLst/>
              </a:prstGeom>
              <a:solidFill>
                <a:srgbClr val="8C482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99" name="Oval 33">
                <a:extLst>
                  <a:ext uri="{FF2B5EF4-FFF2-40B4-BE49-F238E27FC236}">
                    <a16:creationId xmlns:a16="http://schemas.microsoft.com/office/drawing/2014/main" id="{8BF5976B-5D96-454F-BFD0-DE11349AF64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8713" y="3082925"/>
                <a:ext cx="49213" cy="49213"/>
              </a:xfrm>
              <a:prstGeom prst="ellipse">
                <a:avLst/>
              </a:prstGeom>
              <a:solidFill>
                <a:srgbClr val="301C1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0" name="Oval 34">
                <a:extLst>
                  <a:ext uri="{FF2B5EF4-FFF2-40B4-BE49-F238E27FC236}">
                    <a16:creationId xmlns:a16="http://schemas.microsoft.com/office/drawing/2014/main" id="{48739083-53D9-46A8-A268-3817E63509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34113" y="3065463"/>
                <a:ext cx="38100" cy="38100"/>
              </a:xfrm>
              <a:prstGeom prst="ellipse">
                <a:avLst/>
              </a:pr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1" name="Oval 35">
                <a:extLst>
                  <a:ext uri="{FF2B5EF4-FFF2-40B4-BE49-F238E27FC236}">
                    <a16:creationId xmlns:a16="http://schemas.microsoft.com/office/drawing/2014/main" id="{A499E58E-FD42-4F23-9AA0-D359A8DDAAD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00776" y="3116263"/>
                <a:ext cx="26988" cy="26988"/>
              </a:xfrm>
              <a:prstGeom prst="ellipse">
                <a:avLst/>
              </a:pr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2" name="Freeform 36">
                <a:extLst>
                  <a:ext uri="{FF2B5EF4-FFF2-40B4-BE49-F238E27FC236}">
                    <a16:creationId xmlns:a16="http://schemas.microsoft.com/office/drawing/2014/main" id="{ECA5AA1F-2520-4F4F-9B5A-351D0CBB4F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83251" y="2851150"/>
                <a:ext cx="268288" cy="155575"/>
              </a:xfrm>
              <a:custGeom>
                <a:avLst/>
                <a:gdLst>
                  <a:gd name="T0" fmla="*/ 155 w 169"/>
                  <a:gd name="T1" fmla="*/ 66 h 98"/>
                  <a:gd name="T2" fmla="*/ 0 w 169"/>
                  <a:gd name="T3" fmla="*/ 53 h 98"/>
                  <a:gd name="T4" fmla="*/ 31 w 169"/>
                  <a:gd name="T5" fmla="*/ 62 h 98"/>
                  <a:gd name="T6" fmla="*/ 127 w 169"/>
                  <a:gd name="T7" fmla="*/ 82 h 98"/>
                  <a:gd name="T8" fmla="*/ 155 w 169"/>
                  <a:gd name="T9" fmla="*/ 6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55" y="66"/>
                    </a:moveTo>
                    <a:cubicBezTo>
                      <a:pt x="155" y="66"/>
                      <a:pt x="107" y="0"/>
                      <a:pt x="0" y="53"/>
                    </a:cubicBezTo>
                    <a:cubicBezTo>
                      <a:pt x="0" y="53"/>
                      <a:pt x="6" y="67"/>
                      <a:pt x="31" y="62"/>
                    </a:cubicBezTo>
                    <a:cubicBezTo>
                      <a:pt x="78" y="51"/>
                      <a:pt x="108" y="67"/>
                      <a:pt x="127" y="82"/>
                    </a:cubicBezTo>
                    <a:cubicBezTo>
                      <a:pt x="145" y="98"/>
                      <a:pt x="169" y="87"/>
                      <a:pt x="155" y="66"/>
                    </a:cubicBez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3" name="Freeform 37">
                <a:extLst>
                  <a:ext uri="{FF2B5EF4-FFF2-40B4-BE49-F238E27FC236}">
                    <a16:creationId xmlns:a16="http://schemas.microsoft.com/office/drawing/2014/main" id="{ABCEF14C-ABAA-422F-B849-E2833EBEEB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0601" y="2851150"/>
                <a:ext cx="269875" cy="155575"/>
              </a:xfrm>
              <a:custGeom>
                <a:avLst/>
                <a:gdLst>
                  <a:gd name="T0" fmla="*/ 14 w 169"/>
                  <a:gd name="T1" fmla="*/ 66 h 98"/>
                  <a:gd name="T2" fmla="*/ 169 w 169"/>
                  <a:gd name="T3" fmla="*/ 53 h 98"/>
                  <a:gd name="T4" fmla="*/ 138 w 169"/>
                  <a:gd name="T5" fmla="*/ 62 h 98"/>
                  <a:gd name="T6" fmla="*/ 42 w 169"/>
                  <a:gd name="T7" fmla="*/ 82 h 98"/>
                  <a:gd name="T8" fmla="*/ 14 w 169"/>
                  <a:gd name="T9" fmla="*/ 66 h 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98">
                    <a:moveTo>
                      <a:pt x="14" y="66"/>
                    </a:moveTo>
                    <a:cubicBezTo>
                      <a:pt x="14" y="66"/>
                      <a:pt x="62" y="0"/>
                      <a:pt x="169" y="53"/>
                    </a:cubicBezTo>
                    <a:cubicBezTo>
                      <a:pt x="169" y="53"/>
                      <a:pt x="163" y="67"/>
                      <a:pt x="138" y="62"/>
                    </a:cubicBezTo>
                    <a:cubicBezTo>
                      <a:pt x="91" y="51"/>
                      <a:pt x="61" y="67"/>
                      <a:pt x="42" y="82"/>
                    </a:cubicBezTo>
                    <a:cubicBezTo>
                      <a:pt x="24" y="98"/>
                      <a:pt x="0" y="87"/>
                      <a:pt x="14" y="66"/>
                    </a:cubicBez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4" name="Freeform 38">
                <a:extLst>
                  <a:ext uri="{FF2B5EF4-FFF2-40B4-BE49-F238E27FC236}">
                    <a16:creationId xmlns:a16="http://schemas.microsoft.com/office/drawing/2014/main" id="{5CC6A9C0-7D79-4675-AF4A-9BCB56866F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263" y="3371850"/>
                <a:ext cx="735013" cy="452438"/>
              </a:xfrm>
              <a:custGeom>
                <a:avLst/>
                <a:gdLst>
                  <a:gd name="T0" fmla="*/ 410 w 462"/>
                  <a:gd name="T1" fmla="*/ 209 h 285"/>
                  <a:gd name="T2" fmla="*/ 231 w 462"/>
                  <a:gd name="T3" fmla="*/ 285 h 285"/>
                  <a:gd name="T4" fmla="*/ 54 w 462"/>
                  <a:gd name="T5" fmla="*/ 214 h 285"/>
                  <a:gd name="T6" fmla="*/ 54 w 462"/>
                  <a:gd name="T7" fmla="*/ 214 h 285"/>
                  <a:gd name="T8" fmla="*/ 43 w 462"/>
                  <a:gd name="T9" fmla="*/ 25 h 285"/>
                  <a:gd name="T10" fmla="*/ 206 w 462"/>
                  <a:gd name="T11" fmla="*/ 2 h 285"/>
                  <a:gd name="T12" fmla="*/ 256 w 462"/>
                  <a:gd name="T13" fmla="*/ 2 h 285"/>
                  <a:gd name="T14" fmla="*/ 419 w 462"/>
                  <a:gd name="T15" fmla="*/ 25 h 285"/>
                  <a:gd name="T16" fmla="*/ 410 w 462"/>
                  <a:gd name="T17" fmla="*/ 209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2" h="285">
                    <a:moveTo>
                      <a:pt x="410" y="209"/>
                    </a:moveTo>
                    <a:cubicBezTo>
                      <a:pt x="346" y="258"/>
                      <a:pt x="276" y="285"/>
                      <a:pt x="231" y="285"/>
                    </a:cubicBezTo>
                    <a:cubicBezTo>
                      <a:pt x="184" y="285"/>
                      <a:pt x="116" y="260"/>
                      <a:pt x="54" y="214"/>
                    </a:cubicBezTo>
                    <a:cubicBezTo>
                      <a:pt x="54" y="214"/>
                      <a:pt x="54" y="214"/>
                      <a:pt x="54" y="214"/>
                    </a:cubicBezTo>
                    <a:cubicBezTo>
                      <a:pt x="18" y="129"/>
                      <a:pt x="0" y="35"/>
                      <a:pt x="43" y="25"/>
                    </a:cubicBezTo>
                    <a:cubicBezTo>
                      <a:pt x="88" y="15"/>
                      <a:pt x="166" y="6"/>
                      <a:pt x="206" y="2"/>
                    </a:cubicBezTo>
                    <a:cubicBezTo>
                      <a:pt x="223" y="0"/>
                      <a:pt x="240" y="0"/>
                      <a:pt x="256" y="2"/>
                    </a:cubicBezTo>
                    <a:cubicBezTo>
                      <a:pt x="296" y="6"/>
                      <a:pt x="374" y="15"/>
                      <a:pt x="419" y="25"/>
                    </a:cubicBezTo>
                    <a:cubicBezTo>
                      <a:pt x="462" y="34"/>
                      <a:pt x="445" y="125"/>
                      <a:pt x="410" y="209"/>
                    </a:cubicBezTo>
                    <a:close/>
                  </a:path>
                </a:pathLst>
              </a:custGeom>
              <a:solidFill>
                <a:srgbClr val="DE9B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5" name="Freeform 39">
                <a:extLst>
                  <a:ext uri="{FF2B5EF4-FFF2-40B4-BE49-F238E27FC236}">
                    <a16:creationId xmlns:a16="http://schemas.microsoft.com/office/drawing/2014/main" id="{365E1C05-90AA-477D-A4AD-DF61E5965C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6301" y="3300413"/>
                <a:ext cx="136525" cy="39688"/>
              </a:xfrm>
              <a:custGeom>
                <a:avLst/>
                <a:gdLst>
                  <a:gd name="T0" fmla="*/ 0 w 85"/>
                  <a:gd name="T1" fmla="*/ 25 h 25"/>
                  <a:gd name="T2" fmla="*/ 44 w 85"/>
                  <a:gd name="T3" fmla="*/ 1 h 25"/>
                  <a:gd name="T4" fmla="*/ 85 w 85"/>
                  <a:gd name="T5" fmla="*/ 25 h 25"/>
                  <a:gd name="T6" fmla="*/ 0 w 85"/>
                  <a:gd name="T7" fmla="*/ 25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5" h="25">
                    <a:moveTo>
                      <a:pt x="0" y="25"/>
                    </a:moveTo>
                    <a:cubicBezTo>
                      <a:pt x="0" y="25"/>
                      <a:pt x="21" y="1"/>
                      <a:pt x="44" y="1"/>
                    </a:cubicBezTo>
                    <a:cubicBezTo>
                      <a:pt x="68" y="1"/>
                      <a:pt x="85" y="25"/>
                      <a:pt x="85" y="25"/>
                    </a:cubicBezTo>
                    <a:cubicBezTo>
                      <a:pt x="85" y="25"/>
                      <a:pt x="48" y="0"/>
                      <a:pt x="0" y="25"/>
                    </a:cubicBezTo>
                    <a:close/>
                  </a:path>
                </a:pathLst>
              </a:custGeom>
              <a:solidFill>
                <a:srgbClr val="E09D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6" name="Freeform 40">
                <a:extLst>
                  <a:ext uri="{FF2B5EF4-FFF2-40B4-BE49-F238E27FC236}">
                    <a16:creationId xmlns:a16="http://schemas.microsoft.com/office/drawing/2014/main" id="{E6286C18-FBEC-4154-B849-69D692C0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5801" y="3430588"/>
                <a:ext cx="512763" cy="193675"/>
              </a:xfrm>
              <a:custGeom>
                <a:avLst/>
                <a:gdLst>
                  <a:gd name="T0" fmla="*/ 322 w 322"/>
                  <a:gd name="T1" fmla="*/ 0 h 122"/>
                  <a:gd name="T2" fmla="*/ 266 w 322"/>
                  <a:gd name="T3" fmla="*/ 82 h 122"/>
                  <a:gd name="T4" fmla="*/ 151 w 322"/>
                  <a:gd name="T5" fmla="*/ 119 h 122"/>
                  <a:gd name="T6" fmla="*/ 44 w 322"/>
                  <a:gd name="T7" fmla="*/ 77 h 122"/>
                  <a:gd name="T8" fmla="*/ 0 w 322"/>
                  <a:gd name="T9" fmla="*/ 0 h 122"/>
                  <a:gd name="T10" fmla="*/ 322 w 322"/>
                  <a:gd name="T11" fmla="*/ 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2" h="122">
                    <a:moveTo>
                      <a:pt x="322" y="0"/>
                    </a:moveTo>
                    <a:cubicBezTo>
                      <a:pt x="322" y="0"/>
                      <a:pt x="307" y="47"/>
                      <a:pt x="266" y="82"/>
                    </a:cubicBezTo>
                    <a:cubicBezTo>
                      <a:pt x="239" y="104"/>
                      <a:pt x="202" y="122"/>
                      <a:pt x="151" y="119"/>
                    </a:cubicBezTo>
                    <a:cubicBezTo>
                      <a:pt x="101" y="116"/>
                      <a:pt x="67" y="98"/>
                      <a:pt x="44" y="77"/>
                    </a:cubicBezTo>
                    <a:cubicBezTo>
                      <a:pt x="8" y="42"/>
                      <a:pt x="0" y="0"/>
                      <a:pt x="0" y="0"/>
                    </a:cubicBezTo>
                    <a:lnTo>
                      <a:pt x="322" y="0"/>
                    </a:lnTo>
                    <a:close/>
                  </a:path>
                </a:pathLst>
              </a:custGeom>
              <a:solidFill>
                <a:srgbClr val="8540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7" name="Freeform 41">
                <a:extLst>
                  <a:ext uri="{FF2B5EF4-FFF2-40B4-BE49-F238E27FC236}">
                    <a16:creationId xmlns:a16="http://schemas.microsoft.com/office/drawing/2014/main" id="{40655EEE-B301-4206-BBBF-5FAAC4D27B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3263" y="3430588"/>
                <a:ext cx="468313" cy="63500"/>
              </a:xfrm>
              <a:custGeom>
                <a:avLst/>
                <a:gdLst>
                  <a:gd name="T0" fmla="*/ 294 w 294"/>
                  <a:gd name="T1" fmla="*/ 0 h 40"/>
                  <a:gd name="T2" fmla="*/ 289 w 294"/>
                  <a:gd name="T3" fmla="*/ 23 h 40"/>
                  <a:gd name="T4" fmla="*/ 284 w 294"/>
                  <a:gd name="T5" fmla="*/ 27 h 40"/>
                  <a:gd name="T6" fmla="*/ 12 w 294"/>
                  <a:gd name="T7" fmla="*/ 29 h 40"/>
                  <a:gd name="T8" fmla="*/ 7 w 294"/>
                  <a:gd name="T9" fmla="*/ 25 h 40"/>
                  <a:gd name="T10" fmla="*/ 0 w 294"/>
                  <a:gd name="T11" fmla="*/ 0 h 40"/>
                  <a:gd name="T12" fmla="*/ 294 w 294"/>
                  <a:gd name="T13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4" h="40">
                    <a:moveTo>
                      <a:pt x="294" y="0"/>
                    </a:moveTo>
                    <a:cubicBezTo>
                      <a:pt x="289" y="23"/>
                      <a:pt x="289" y="23"/>
                      <a:pt x="289" y="23"/>
                    </a:cubicBezTo>
                    <a:cubicBezTo>
                      <a:pt x="288" y="25"/>
                      <a:pt x="286" y="26"/>
                      <a:pt x="284" y="27"/>
                    </a:cubicBezTo>
                    <a:cubicBezTo>
                      <a:pt x="214" y="40"/>
                      <a:pt x="41" y="31"/>
                      <a:pt x="12" y="29"/>
                    </a:cubicBezTo>
                    <a:cubicBezTo>
                      <a:pt x="10" y="29"/>
                      <a:pt x="8" y="28"/>
                      <a:pt x="7" y="2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294" y="0"/>
                    </a:lnTo>
                    <a:close/>
                  </a:path>
                </a:pathLst>
              </a:custGeom>
              <a:solidFill>
                <a:srgbClr val="FFF6E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8" name="Freeform 42">
                <a:extLst>
                  <a:ext uri="{FF2B5EF4-FFF2-40B4-BE49-F238E27FC236}">
                    <a16:creationId xmlns:a16="http://schemas.microsoft.com/office/drawing/2014/main" id="{FF7125CD-CD3F-45C1-89CB-E8611B5C0A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5651" y="3522663"/>
                <a:ext cx="354013" cy="101600"/>
              </a:xfrm>
              <a:custGeom>
                <a:avLst/>
                <a:gdLst>
                  <a:gd name="T0" fmla="*/ 222 w 222"/>
                  <a:gd name="T1" fmla="*/ 24 h 64"/>
                  <a:gd name="T2" fmla="*/ 107 w 222"/>
                  <a:gd name="T3" fmla="*/ 61 h 64"/>
                  <a:gd name="T4" fmla="*/ 0 w 222"/>
                  <a:gd name="T5" fmla="*/ 19 h 64"/>
                  <a:gd name="T6" fmla="*/ 114 w 222"/>
                  <a:gd name="T7" fmla="*/ 0 h 64"/>
                  <a:gd name="T8" fmla="*/ 222 w 222"/>
                  <a:gd name="T9" fmla="*/ 2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2" h="64">
                    <a:moveTo>
                      <a:pt x="222" y="24"/>
                    </a:moveTo>
                    <a:cubicBezTo>
                      <a:pt x="195" y="46"/>
                      <a:pt x="158" y="64"/>
                      <a:pt x="107" y="61"/>
                    </a:cubicBezTo>
                    <a:cubicBezTo>
                      <a:pt x="57" y="58"/>
                      <a:pt x="23" y="40"/>
                      <a:pt x="0" y="19"/>
                    </a:cubicBezTo>
                    <a:cubicBezTo>
                      <a:pt x="19" y="14"/>
                      <a:pt x="69" y="0"/>
                      <a:pt x="114" y="0"/>
                    </a:cubicBezTo>
                    <a:cubicBezTo>
                      <a:pt x="155" y="0"/>
                      <a:pt x="202" y="16"/>
                      <a:pt x="222" y="24"/>
                    </a:cubicBezTo>
                    <a:close/>
                  </a:path>
                </a:pathLst>
              </a:custGeom>
              <a:solidFill>
                <a:srgbClr val="F086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09" name="Freeform 43">
                <a:extLst>
                  <a:ext uri="{FF2B5EF4-FFF2-40B4-BE49-F238E27FC236}">
                    <a16:creationId xmlns:a16="http://schemas.microsoft.com/office/drawing/2014/main" id="{5EAE9487-7733-46A6-A86C-2E78987432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07026" y="2522538"/>
                <a:ext cx="427038" cy="703263"/>
              </a:xfrm>
              <a:custGeom>
                <a:avLst/>
                <a:gdLst>
                  <a:gd name="T0" fmla="*/ 67 w 269"/>
                  <a:gd name="T1" fmla="*/ 404 h 443"/>
                  <a:gd name="T2" fmla="*/ 65 w 269"/>
                  <a:gd name="T3" fmla="*/ 433 h 443"/>
                  <a:gd name="T4" fmla="*/ 97 w 269"/>
                  <a:gd name="T5" fmla="*/ 407 h 443"/>
                  <a:gd name="T6" fmla="*/ 133 w 269"/>
                  <a:gd name="T7" fmla="*/ 189 h 443"/>
                  <a:gd name="T8" fmla="*/ 254 w 269"/>
                  <a:gd name="T9" fmla="*/ 114 h 443"/>
                  <a:gd name="T10" fmla="*/ 264 w 269"/>
                  <a:gd name="T11" fmla="*/ 50 h 443"/>
                  <a:gd name="T12" fmla="*/ 78 w 269"/>
                  <a:gd name="T13" fmla="*/ 114 h 443"/>
                  <a:gd name="T14" fmla="*/ 67 w 269"/>
                  <a:gd name="T15" fmla="*/ 404 h 4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9" h="443">
                    <a:moveTo>
                      <a:pt x="67" y="404"/>
                    </a:moveTo>
                    <a:cubicBezTo>
                      <a:pt x="65" y="433"/>
                      <a:pt x="65" y="433"/>
                      <a:pt x="65" y="433"/>
                    </a:cubicBezTo>
                    <a:cubicBezTo>
                      <a:pt x="65" y="433"/>
                      <a:pt x="96" y="443"/>
                      <a:pt x="97" y="407"/>
                    </a:cubicBezTo>
                    <a:cubicBezTo>
                      <a:pt x="98" y="372"/>
                      <a:pt x="103" y="224"/>
                      <a:pt x="133" y="189"/>
                    </a:cubicBezTo>
                    <a:cubicBezTo>
                      <a:pt x="163" y="155"/>
                      <a:pt x="245" y="177"/>
                      <a:pt x="254" y="114"/>
                    </a:cubicBezTo>
                    <a:cubicBezTo>
                      <a:pt x="254" y="114"/>
                      <a:pt x="269" y="66"/>
                      <a:pt x="264" y="50"/>
                    </a:cubicBezTo>
                    <a:cubicBezTo>
                      <a:pt x="254" y="18"/>
                      <a:pt x="155" y="0"/>
                      <a:pt x="78" y="114"/>
                    </a:cubicBezTo>
                    <a:cubicBezTo>
                      <a:pt x="0" y="229"/>
                      <a:pt x="67" y="404"/>
                      <a:pt x="67" y="404"/>
                    </a:cubicBez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0" name="Freeform 44">
                <a:extLst>
                  <a:ext uri="{FF2B5EF4-FFF2-40B4-BE49-F238E27FC236}">
                    <a16:creationId xmlns:a16="http://schemas.microsoft.com/office/drawing/2014/main" id="{05D2E7F0-0481-4A1E-A09B-2AC2E6697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49913" y="2217738"/>
                <a:ext cx="989013" cy="1008063"/>
              </a:xfrm>
              <a:custGeom>
                <a:avLst/>
                <a:gdLst>
                  <a:gd name="T0" fmla="*/ 556 w 622"/>
                  <a:gd name="T1" fmla="*/ 596 h 635"/>
                  <a:gd name="T2" fmla="*/ 558 w 622"/>
                  <a:gd name="T3" fmla="*/ 625 h 635"/>
                  <a:gd name="T4" fmla="*/ 526 w 622"/>
                  <a:gd name="T5" fmla="*/ 599 h 635"/>
                  <a:gd name="T6" fmla="*/ 474 w 622"/>
                  <a:gd name="T7" fmla="*/ 355 h 635"/>
                  <a:gd name="T8" fmla="*/ 87 w 622"/>
                  <a:gd name="T9" fmla="*/ 361 h 635"/>
                  <a:gd name="T10" fmla="*/ 21 w 622"/>
                  <a:gd name="T11" fmla="*/ 225 h 635"/>
                  <a:gd name="T12" fmla="*/ 548 w 622"/>
                  <a:gd name="T13" fmla="*/ 266 h 635"/>
                  <a:gd name="T14" fmla="*/ 556 w 622"/>
                  <a:gd name="T15" fmla="*/ 596 h 6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22" h="635">
                    <a:moveTo>
                      <a:pt x="556" y="596"/>
                    </a:moveTo>
                    <a:cubicBezTo>
                      <a:pt x="558" y="625"/>
                      <a:pt x="558" y="625"/>
                      <a:pt x="558" y="625"/>
                    </a:cubicBezTo>
                    <a:cubicBezTo>
                      <a:pt x="558" y="625"/>
                      <a:pt x="527" y="635"/>
                      <a:pt x="526" y="599"/>
                    </a:cubicBezTo>
                    <a:cubicBezTo>
                      <a:pt x="526" y="564"/>
                      <a:pt x="504" y="389"/>
                      <a:pt x="474" y="355"/>
                    </a:cubicBezTo>
                    <a:cubicBezTo>
                      <a:pt x="444" y="320"/>
                      <a:pt x="302" y="446"/>
                      <a:pt x="87" y="361"/>
                    </a:cubicBezTo>
                    <a:cubicBezTo>
                      <a:pt x="33" y="340"/>
                      <a:pt x="0" y="284"/>
                      <a:pt x="21" y="225"/>
                    </a:cubicBezTo>
                    <a:cubicBezTo>
                      <a:pt x="60" y="116"/>
                      <a:pt x="379" y="0"/>
                      <a:pt x="548" y="266"/>
                    </a:cubicBezTo>
                    <a:cubicBezTo>
                      <a:pt x="622" y="383"/>
                      <a:pt x="556" y="596"/>
                      <a:pt x="556" y="596"/>
                    </a:cubicBez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1" name="Freeform 45">
                <a:extLst>
                  <a:ext uri="{FF2B5EF4-FFF2-40B4-BE49-F238E27FC236}">
                    <a16:creationId xmlns:a16="http://schemas.microsoft.com/office/drawing/2014/main" id="{FB411AF6-3594-44C5-B74D-E430067AA5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4351" y="3267075"/>
                <a:ext cx="46038" cy="71438"/>
              </a:xfrm>
              <a:custGeom>
                <a:avLst/>
                <a:gdLst>
                  <a:gd name="T0" fmla="*/ 0 w 29"/>
                  <a:gd name="T1" fmla="*/ 0 h 45"/>
                  <a:gd name="T2" fmla="*/ 29 w 29"/>
                  <a:gd name="T3" fmla="*/ 45 h 45"/>
                  <a:gd name="T4" fmla="*/ 10 w 29"/>
                  <a:gd name="T5" fmla="*/ 20 h 45"/>
                  <a:gd name="T6" fmla="*/ 0 w 29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45">
                    <a:moveTo>
                      <a:pt x="0" y="0"/>
                    </a:moveTo>
                    <a:cubicBezTo>
                      <a:pt x="0" y="0"/>
                      <a:pt x="24" y="15"/>
                      <a:pt x="29" y="45"/>
                    </a:cubicBezTo>
                    <a:cubicBezTo>
                      <a:pt x="29" y="45"/>
                      <a:pt x="13" y="29"/>
                      <a:pt x="10" y="20"/>
                    </a:cubicBezTo>
                    <a:cubicBezTo>
                      <a:pt x="7" y="1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E9B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2" name="Freeform 46">
                <a:extLst>
                  <a:ext uri="{FF2B5EF4-FFF2-40B4-BE49-F238E27FC236}">
                    <a16:creationId xmlns:a16="http://schemas.microsoft.com/office/drawing/2014/main" id="{5A90F977-1111-45A9-B446-442335151A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976" y="3267075"/>
                <a:ext cx="47625" cy="71438"/>
              </a:xfrm>
              <a:custGeom>
                <a:avLst/>
                <a:gdLst>
                  <a:gd name="T0" fmla="*/ 30 w 30"/>
                  <a:gd name="T1" fmla="*/ 0 h 45"/>
                  <a:gd name="T2" fmla="*/ 0 w 30"/>
                  <a:gd name="T3" fmla="*/ 45 h 45"/>
                  <a:gd name="T4" fmla="*/ 19 w 30"/>
                  <a:gd name="T5" fmla="*/ 20 h 45"/>
                  <a:gd name="T6" fmla="*/ 30 w 30"/>
                  <a:gd name="T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0" h="45">
                    <a:moveTo>
                      <a:pt x="30" y="0"/>
                    </a:moveTo>
                    <a:cubicBezTo>
                      <a:pt x="30" y="0"/>
                      <a:pt x="5" y="15"/>
                      <a:pt x="0" y="45"/>
                    </a:cubicBezTo>
                    <a:cubicBezTo>
                      <a:pt x="0" y="45"/>
                      <a:pt x="16" y="29"/>
                      <a:pt x="19" y="20"/>
                    </a:cubicBezTo>
                    <a:cubicBezTo>
                      <a:pt x="22" y="11"/>
                      <a:pt x="30" y="0"/>
                      <a:pt x="30" y="0"/>
                    </a:cubicBezTo>
                    <a:close/>
                  </a:path>
                </a:pathLst>
              </a:custGeom>
              <a:solidFill>
                <a:srgbClr val="DE9B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3" name="Freeform 47">
                <a:extLst>
                  <a:ext uri="{FF2B5EF4-FFF2-40B4-BE49-F238E27FC236}">
                    <a16:creationId xmlns:a16="http://schemas.microsoft.com/office/drawing/2014/main" id="{C6301891-FB63-4EDC-8015-B1273C1A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3160713"/>
                <a:ext cx="138113" cy="57150"/>
              </a:xfrm>
              <a:custGeom>
                <a:avLst/>
                <a:gdLst>
                  <a:gd name="T0" fmla="*/ 87 w 87"/>
                  <a:gd name="T1" fmla="*/ 0 h 36"/>
                  <a:gd name="T2" fmla="*/ 0 w 87"/>
                  <a:gd name="T3" fmla="*/ 21 h 36"/>
                  <a:gd name="T4" fmla="*/ 87 w 87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36">
                    <a:moveTo>
                      <a:pt x="87" y="0"/>
                    </a:moveTo>
                    <a:cubicBezTo>
                      <a:pt x="87" y="0"/>
                      <a:pt x="62" y="36"/>
                      <a:pt x="0" y="21"/>
                    </a:cubicBezTo>
                    <a:cubicBezTo>
                      <a:pt x="0" y="21"/>
                      <a:pt x="58" y="23"/>
                      <a:pt x="87" y="0"/>
                    </a:cubicBezTo>
                  </a:path>
                </a:pathLst>
              </a:custGeom>
              <a:solidFill>
                <a:srgbClr val="DE9B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4" name="Freeform 48">
                <a:extLst>
                  <a:ext uri="{FF2B5EF4-FFF2-40B4-BE49-F238E27FC236}">
                    <a16:creationId xmlns:a16="http://schemas.microsoft.com/office/drawing/2014/main" id="{558B3430-30A2-4DE0-B3C1-4C8FB9900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3160713"/>
                <a:ext cx="138113" cy="57150"/>
              </a:xfrm>
              <a:custGeom>
                <a:avLst/>
                <a:gdLst>
                  <a:gd name="T0" fmla="*/ 0 w 87"/>
                  <a:gd name="T1" fmla="*/ 0 h 36"/>
                  <a:gd name="T2" fmla="*/ 87 w 87"/>
                  <a:gd name="T3" fmla="*/ 21 h 36"/>
                  <a:gd name="T4" fmla="*/ 0 w 87"/>
                  <a:gd name="T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7" h="36">
                    <a:moveTo>
                      <a:pt x="0" y="0"/>
                    </a:moveTo>
                    <a:cubicBezTo>
                      <a:pt x="0" y="0"/>
                      <a:pt x="25" y="36"/>
                      <a:pt x="87" y="21"/>
                    </a:cubicBezTo>
                    <a:cubicBezTo>
                      <a:pt x="87" y="21"/>
                      <a:pt x="29" y="23"/>
                      <a:pt x="0" y="0"/>
                    </a:cubicBezTo>
                  </a:path>
                </a:pathLst>
              </a:custGeom>
              <a:solidFill>
                <a:srgbClr val="DE9B6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5" name="Freeform 49">
                <a:extLst>
                  <a:ext uri="{FF2B5EF4-FFF2-40B4-BE49-F238E27FC236}">
                    <a16:creationId xmlns:a16="http://schemas.microsoft.com/office/drawing/2014/main" id="{428C4D15-1697-42FE-AA79-94B399E9A6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16663" y="3498850"/>
                <a:ext cx="911225" cy="865188"/>
              </a:xfrm>
              <a:custGeom>
                <a:avLst/>
                <a:gdLst>
                  <a:gd name="T0" fmla="*/ 11 w 573"/>
                  <a:gd name="T1" fmla="*/ 336 h 545"/>
                  <a:gd name="T2" fmla="*/ 360 w 573"/>
                  <a:gd name="T3" fmla="*/ 292 h 545"/>
                  <a:gd name="T4" fmla="*/ 442 w 573"/>
                  <a:gd name="T5" fmla="*/ 0 h 545"/>
                  <a:gd name="T6" fmla="*/ 520 w 573"/>
                  <a:gd name="T7" fmla="*/ 4 h 545"/>
                  <a:gd name="T8" fmla="*/ 397 w 573"/>
                  <a:gd name="T9" fmla="*/ 398 h 545"/>
                  <a:gd name="T10" fmla="*/ 0 w 573"/>
                  <a:gd name="T11" fmla="*/ 465 h 545"/>
                  <a:gd name="T12" fmla="*/ 11 w 573"/>
                  <a:gd name="T13" fmla="*/ 336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73" h="545">
                    <a:moveTo>
                      <a:pt x="11" y="336"/>
                    </a:moveTo>
                    <a:cubicBezTo>
                      <a:pt x="11" y="336"/>
                      <a:pt x="236" y="422"/>
                      <a:pt x="360" y="292"/>
                    </a:cubicBezTo>
                    <a:cubicBezTo>
                      <a:pt x="465" y="181"/>
                      <a:pt x="442" y="0"/>
                      <a:pt x="442" y="0"/>
                    </a:cubicBezTo>
                    <a:cubicBezTo>
                      <a:pt x="442" y="0"/>
                      <a:pt x="489" y="0"/>
                      <a:pt x="520" y="4"/>
                    </a:cubicBezTo>
                    <a:cubicBezTo>
                      <a:pt x="520" y="4"/>
                      <a:pt x="573" y="260"/>
                      <a:pt x="397" y="398"/>
                    </a:cubicBezTo>
                    <a:cubicBezTo>
                      <a:pt x="208" y="545"/>
                      <a:pt x="0" y="465"/>
                      <a:pt x="0" y="465"/>
                    </a:cubicBezTo>
                    <a:lnTo>
                      <a:pt x="11" y="336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6" name="Freeform 50">
                <a:extLst>
                  <a:ext uri="{FF2B5EF4-FFF2-40B4-BE49-F238E27FC236}">
                    <a16:creationId xmlns:a16="http://schemas.microsoft.com/office/drawing/2014/main" id="{53D98EF5-3D86-4186-91B9-18D2814D8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7376" y="3927475"/>
                <a:ext cx="711200" cy="1282700"/>
              </a:xfrm>
              <a:custGeom>
                <a:avLst/>
                <a:gdLst>
                  <a:gd name="T0" fmla="*/ 447 w 447"/>
                  <a:gd name="T1" fmla="*/ 767 h 808"/>
                  <a:gd name="T2" fmla="*/ 274 w 447"/>
                  <a:gd name="T3" fmla="*/ 808 h 808"/>
                  <a:gd name="T4" fmla="*/ 186 w 447"/>
                  <a:gd name="T5" fmla="*/ 808 h 808"/>
                  <a:gd name="T6" fmla="*/ 0 w 447"/>
                  <a:gd name="T7" fmla="*/ 768 h 808"/>
                  <a:gd name="T8" fmla="*/ 38 w 447"/>
                  <a:gd name="T9" fmla="*/ 62 h 808"/>
                  <a:gd name="T10" fmla="*/ 227 w 447"/>
                  <a:gd name="T11" fmla="*/ 91 h 808"/>
                  <a:gd name="T12" fmla="*/ 409 w 447"/>
                  <a:gd name="T13" fmla="*/ 62 h 808"/>
                  <a:gd name="T14" fmla="*/ 447 w 447"/>
                  <a:gd name="T15" fmla="*/ 767 h 8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47" h="808">
                    <a:moveTo>
                      <a:pt x="447" y="767"/>
                    </a:moveTo>
                    <a:cubicBezTo>
                      <a:pt x="274" y="808"/>
                      <a:pt x="274" y="808"/>
                      <a:pt x="274" y="808"/>
                    </a:cubicBezTo>
                    <a:cubicBezTo>
                      <a:pt x="186" y="808"/>
                      <a:pt x="186" y="808"/>
                      <a:pt x="186" y="808"/>
                    </a:cubicBezTo>
                    <a:cubicBezTo>
                      <a:pt x="0" y="768"/>
                      <a:pt x="0" y="768"/>
                      <a:pt x="0" y="768"/>
                    </a:cubicBezTo>
                    <a:cubicBezTo>
                      <a:pt x="2" y="574"/>
                      <a:pt x="38" y="62"/>
                      <a:pt x="38" y="62"/>
                    </a:cubicBezTo>
                    <a:cubicBezTo>
                      <a:pt x="170" y="0"/>
                      <a:pt x="227" y="91"/>
                      <a:pt x="227" y="91"/>
                    </a:cubicBezTo>
                    <a:cubicBezTo>
                      <a:pt x="227" y="91"/>
                      <a:pt x="300" y="1"/>
                      <a:pt x="409" y="62"/>
                    </a:cubicBezTo>
                    <a:cubicBezTo>
                      <a:pt x="409" y="62"/>
                      <a:pt x="445" y="573"/>
                      <a:pt x="447" y="767"/>
                    </a:cubicBezTo>
                    <a:close/>
                  </a:path>
                </a:pathLst>
              </a:custGeom>
              <a:solidFill>
                <a:srgbClr val="D1BEA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7" name="Freeform 51">
                <a:extLst>
                  <a:ext uri="{FF2B5EF4-FFF2-40B4-BE49-F238E27FC236}">
                    <a16:creationId xmlns:a16="http://schemas.microsoft.com/office/drawing/2014/main" id="{21C4E1FC-5EEE-4688-8C46-E64AE04EFE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6926" y="3941763"/>
                <a:ext cx="150813" cy="203200"/>
              </a:xfrm>
              <a:custGeom>
                <a:avLst/>
                <a:gdLst>
                  <a:gd name="T0" fmla="*/ 95 w 95"/>
                  <a:gd name="T1" fmla="*/ 82 h 128"/>
                  <a:gd name="T2" fmla="*/ 36 w 95"/>
                  <a:gd name="T3" fmla="*/ 0 h 128"/>
                  <a:gd name="T4" fmla="*/ 0 w 95"/>
                  <a:gd name="T5" fmla="*/ 31 h 128"/>
                  <a:gd name="T6" fmla="*/ 40 w 95"/>
                  <a:gd name="T7" fmla="*/ 128 h 128"/>
                  <a:gd name="T8" fmla="*/ 95 w 95"/>
                  <a:gd name="T9" fmla="*/ 8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28">
                    <a:moveTo>
                      <a:pt x="95" y="82"/>
                    </a:moveTo>
                    <a:lnTo>
                      <a:pt x="36" y="0"/>
                    </a:lnTo>
                    <a:lnTo>
                      <a:pt x="0" y="31"/>
                    </a:lnTo>
                    <a:lnTo>
                      <a:pt x="40" y="128"/>
                    </a:lnTo>
                    <a:lnTo>
                      <a:pt x="95" y="82"/>
                    </a:lnTo>
                    <a:close/>
                  </a:path>
                </a:pathLst>
              </a:custGeom>
              <a:solidFill>
                <a:srgbClr val="F0D4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8" name="Freeform 52">
                <a:extLst>
                  <a:ext uri="{FF2B5EF4-FFF2-40B4-BE49-F238E27FC236}">
                    <a16:creationId xmlns:a16="http://schemas.microsoft.com/office/drawing/2014/main" id="{A0785CAA-1AEF-4523-8CAA-EC0599B7C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38" y="3941763"/>
                <a:ext cx="150813" cy="203200"/>
              </a:xfrm>
              <a:custGeom>
                <a:avLst/>
                <a:gdLst>
                  <a:gd name="T0" fmla="*/ 0 w 95"/>
                  <a:gd name="T1" fmla="*/ 82 h 128"/>
                  <a:gd name="T2" fmla="*/ 59 w 95"/>
                  <a:gd name="T3" fmla="*/ 0 h 128"/>
                  <a:gd name="T4" fmla="*/ 95 w 95"/>
                  <a:gd name="T5" fmla="*/ 31 h 128"/>
                  <a:gd name="T6" fmla="*/ 56 w 95"/>
                  <a:gd name="T7" fmla="*/ 128 h 128"/>
                  <a:gd name="T8" fmla="*/ 0 w 95"/>
                  <a:gd name="T9" fmla="*/ 8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" h="128">
                    <a:moveTo>
                      <a:pt x="0" y="82"/>
                    </a:moveTo>
                    <a:lnTo>
                      <a:pt x="59" y="0"/>
                    </a:lnTo>
                    <a:lnTo>
                      <a:pt x="95" y="31"/>
                    </a:lnTo>
                    <a:lnTo>
                      <a:pt x="56" y="128"/>
                    </a:lnTo>
                    <a:lnTo>
                      <a:pt x="0" y="82"/>
                    </a:lnTo>
                    <a:close/>
                  </a:path>
                </a:pathLst>
              </a:custGeom>
              <a:solidFill>
                <a:srgbClr val="F0D4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19" name="Freeform 53">
                <a:extLst>
                  <a:ext uri="{FF2B5EF4-FFF2-40B4-BE49-F238E27FC236}">
                    <a16:creationId xmlns:a16="http://schemas.microsoft.com/office/drawing/2014/main" id="{9AA262AC-2232-4F49-BF0A-9543DD43B8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89576" y="4949825"/>
                <a:ext cx="447675" cy="309563"/>
              </a:xfrm>
              <a:custGeom>
                <a:avLst/>
                <a:gdLst>
                  <a:gd name="T0" fmla="*/ 40 w 282"/>
                  <a:gd name="T1" fmla="*/ 0 h 195"/>
                  <a:gd name="T2" fmla="*/ 111 w 282"/>
                  <a:gd name="T3" fmla="*/ 36 h 195"/>
                  <a:gd name="T4" fmla="*/ 172 w 282"/>
                  <a:gd name="T5" fmla="*/ 30 h 195"/>
                  <a:gd name="T6" fmla="*/ 209 w 282"/>
                  <a:gd name="T7" fmla="*/ 32 h 195"/>
                  <a:gd name="T8" fmla="*/ 159 w 282"/>
                  <a:gd name="T9" fmla="*/ 56 h 195"/>
                  <a:gd name="T10" fmla="*/ 215 w 282"/>
                  <a:gd name="T11" fmla="*/ 168 h 195"/>
                  <a:gd name="T12" fmla="*/ 95 w 282"/>
                  <a:gd name="T13" fmla="*/ 144 h 195"/>
                  <a:gd name="T14" fmla="*/ 0 w 282"/>
                  <a:gd name="T15" fmla="*/ 60 h 195"/>
                  <a:gd name="T16" fmla="*/ 40 w 282"/>
                  <a:gd name="T17" fmla="*/ 0 h 1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82" h="195">
                    <a:moveTo>
                      <a:pt x="40" y="0"/>
                    </a:moveTo>
                    <a:cubicBezTo>
                      <a:pt x="40" y="0"/>
                      <a:pt x="70" y="37"/>
                      <a:pt x="111" y="36"/>
                    </a:cubicBezTo>
                    <a:cubicBezTo>
                      <a:pt x="111" y="36"/>
                      <a:pt x="127" y="38"/>
                      <a:pt x="172" y="30"/>
                    </a:cubicBezTo>
                    <a:cubicBezTo>
                      <a:pt x="201" y="25"/>
                      <a:pt x="216" y="18"/>
                      <a:pt x="209" y="32"/>
                    </a:cubicBezTo>
                    <a:cubicBezTo>
                      <a:pt x="200" y="50"/>
                      <a:pt x="189" y="51"/>
                      <a:pt x="159" y="56"/>
                    </a:cubicBezTo>
                    <a:cubicBezTo>
                      <a:pt x="139" y="60"/>
                      <a:pt x="282" y="106"/>
                      <a:pt x="215" y="168"/>
                    </a:cubicBezTo>
                    <a:cubicBezTo>
                      <a:pt x="186" y="195"/>
                      <a:pt x="127" y="176"/>
                      <a:pt x="95" y="144"/>
                    </a:cubicBezTo>
                    <a:cubicBezTo>
                      <a:pt x="79" y="128"/>
                      <a:pt x="0" y="60"/>
                      <a:pt x="0" y="60"/>
                    </a:cubicBezTo>
                    <a:lnTo>
                      <a:pt x="40" y="0"/>
                    </a:lnTo>
                    <a:close/>
                  </a:path>
                </a:pathLst>
              </a:custGeom>
              <a:solidFill>
                <a:srgbClr val="FFB67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0" name="Freeform 54">
                <a:extLst>
                  <a:ext uri="{FF2B5EF4-FFF2-40B4-BE49-F238E27FC236}">
                    <a16:creationId xmlns:a16="http://schemas.microsoft.com/office/drawing/2014/main" id="{82F5E795-209A-4B95-8F5F-108EF1005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7151" y="4025900"/>
                <a:ext cx="590550" cy="1081088"/>
              </a:xfrm>
              <a:custGeom>
                <a:avLst/>
                <a:gdLst>
                  <a:gd name="T0" fmla="*/ 372 w 372"/>
                  <a:gd name="T1" fmla="*/ 0 h 681"/>
                  <a:gd name="T2" fmla="*/ 92 w 372"/>
                  <a:gd name="T3" fmla="*/ 328 h 681"/>
                  <a:gd name="T4" fmla="*/ 248 w 372"/>
                  <a:gd name="T5" fmla="*/ 681 h 681"/>
                  <a:gd name="T6" fmla="*/ 294 w 372"/>
                  <a:gd name="T7" fmla="*/ 607 h 681"/>
                  <a:gd name="T8" fmla="*/ 180 w 372"/>
                  <a:gd name="T9" fmla="*/ 368 h 681"/>
                  <a:gd name="T10" fmla="*/ 363 w 372"/>
                  <a:gd name="T11" fmla="*/ 142 h 681"/>
                  <a:gd name="T12" fmla="*/ 372 w 372"/>
                  <a:gd name="T13" fmla="*/ 0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2" h="681">
                    <a:moveTo>
                      <a:pt x="372" y="0"/>
                    </a:moveTo>
                    <a:cubicBezTo>
                      <a:pt x="372" y="0"/>
                      <a:pt x="184" y="148"/>
                      <a:pt x="92" y="328"/>
                    </a:cubicBezTo>
                    <a:cubicBezTo>
                      <a:pt x="0" y="508"/>
                      <a:pt x="236" y="671"/>
                      <a:pt x="248" y="681"/>
                    </a:cubicBezTo>
                    <a:cubicBezTo>
                      <a:pt x="294" y="607"/>
                      <a:pt x="294" y="607"/>
                      <a:pt x="294" y="607"/>
                    </a:cubicBezTo>
                    <a:cubicBezTo>
                      <a:pt x="294" y="607"/>
                      <a:pt x="130" y="473"/>
                      <a:pt x="180" y="368"/>
                    </a:cubicBezTo>
                    <a:cubicBezTo>
                      <a:pt x="226" y="270"/>
                      <a:pt x="363" y="142"/>
                      <a:pt x="363" y="142"/>
                    </a:cubicBezTo>
                    <a:lnTo>
                      <a:pt x="372" y="0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1" name="Rectangle 55">
                <a:extLst>
                  <a:ext uri="{FF2B5EF4-FFF2-40B4-BE49-F238E27FC236}">
                    <a16:creationId xmlns:a16="http://schemas.microsoft.com/office/drawing/2014/main" id="{31C029CF-8599-4195-A981-8B0588DFBA0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3349625"/>
                <a:ext cx="1588" cy="1588"/>
              </a:xfrm>
              <a:prstGeom prst="rect">
                <a:avLst/>
              </a:prstGeom>
              <a:solidFill>
                <a:srgbClr val="DBC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2" name="Rectangle 56">
                <a:extLst>
                  <a:ext uri="{FF2B5EF4-FFF2-40B4-BE49-F238E27FC236}">
                    <a16:creationId xmlns:a16="http://schemas.microsoft.com/office/drawing/2014/main" id="{2E4CC251-A598-49E4-908C-868F7E7BD18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3875088"/>
                <a:ext cx="1588" cy="1588"/>
              </a:xfrm>
              <a:prstGeom prst="rect">
                <a:avLst/>
              </a:prstGeom>
              <a:solidFill>
                <a:srgbClr val="DBC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3" name="Rectangle 57">
                <a:extLst>
                  <a:ext uri="{FF2B5EF4-FFF2-40B4-BE49-F238E27FC236}">
                    <a16:creationId xmlns:a16="http://schemas.microsoft.com/office/drawing/2014/main" id="{D9E91152-E4E0-4847-820E-ACB749BA8CF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3875088"/>
                <a:ext cx="1588" cy="1588"/>
              </a:xfrm>
              <a:prstGeom prst="rect">
                <a:avLst/>
              </a:prstGeom>
              <a:solidFill>
                <a:srgbClr val="DBC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4" name="Rectangle 58">
                <a:extLst>
                  <a:ext uri="{FF2B5EF4-FFF2-40B4-BE49-F238E27FC236}">
                    <a16:creationId xmlns:a16="http://schemas.microsoft.com/office/drawing/2014/main" id="{057BB9A5-730C-4625-AE9F-8FD767EA4B1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027738" y="3349625"/>
                <a:ext cx="1588" cy="1588"/>
              </a:xfrm>
              <a:prstGeom prst="rect">
                <a:avLst/>
              </a:prstGeom>
              <a:solidFill>
                <a:srgbClr val="DBCBB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5" name="Freeform 59">
                <a:extLst>
                  <a:ext uri="{FF2B5EF4-FFF2-40B4-BE49-F238E27FC236}">
                    <a16:creationId xmlns:a16="http://schemas.microsoft.com/office/drawing/2014/main" id="{36A76B82-BC16-4BBA-9BAF-299C40F24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9276" y="3975100"/>
                <a:ext cx="266700" cy="1309688"/>
              </a:xfrm>
              <a:custGeom>
                <a:avLst/>
                <a:gdLst>
                  <a:gd name="T0" fmla="*/ 168 w 168"/>
                  <a:gd name="T1" fmla="*/ 0 h 825"/>
                  <a:gd name="T2" fmla="*/ 168 w 168"/>
                  <a:gd name="T3" fmla="*/ 825 h 825"/>
                  <a:gd name="T4" fmla="*/ 0 w 168"/>
                  <a:gd name="T5" fmla="*/ 825 h 825"/>
                  <a:gd name="T6" fmla="*/ 51 w 168"/>
                  <a:gd name="T7" fmla="*/ 41 h 825"/>
                  <a:gd name="T8" fmla="*/ 60 w 168"/>
                  <a:gd name="T9" fmla="*/ 26 h 825"/>
                  <a:gd name="T10" fmla="*/ 168 w 168"/>
                  <a:gd name="T11" fmla="*/ 0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825">
                    <a:moveTo>
                      <a:pt x="168" y="0"/>
                    </a:moveTo>
                    <a:cubicBezTo>
                      <a:pt x="168" y="825"/>
                      <a:pt x="168" y="825"/>
                      <a:pt x="168" y="825"/>
                    </a:cubicBezTo>
                    <a:cubicBezTo>
                      <a:pt x="0" y="825"/>
                      <a:pt x="0" y="825"/>
                      <a:pt x="0" y="825"/>
                    </a:cubicBezTo>
                    <a:cubicBezTo>
                      <a:pt x="51" y="41"/>
                      <a:pt x="51" y="41"/>
                      <a:pt x="51" y="41"/>
                    </a:cubicBezTo>
                    <a:cubicBezTo>
                      <a:pt x="49" y="34"/>
                      <a:pt x="53" y="28"/>
                      <a:pt x="60" y="26"/>
                    </a:cubicBezTo>
                    <a:lnTo>
                      <a:pt x="168" y="0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6" name="Freeform 60">
                <a:extLst>
                  <a:ext uri="{FF2B5EF4-FFF2-40B4-BE49-F238E27FC236}">
                    <a16:creationId xmlns:a16="http://schemas.microsoft.com/office/drawing/2014/main" id="{C8906EA2-66BE-4584-BD45-A2900B8391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61088" y="3975100"/>
                <a:ext cx="266700" cy="1309688"/>
              </a:xfrm>
              <a:custGeom>
                <a:avLst/>
                <a:gdLst>
                  <a:gd name="T0" fmla="*/ 0 w 168"/>
                  <a:gd name="T1" fmla="*/ 0 h 825"/>
                  <a:gd name="T2" fmla="*/ 0 w 168"/>
                  <a:gd name="T3" fmla="*/ 825 h 825"/>
                  <a:gd name="T4" fmla="*/ 168 w 168"/>
                  <a:gd name="T5" fmla="*/ 825 h 825"/>
                  <a:gd name="T6" fmla="*/ 117 w 168"/>
                  <a:gd name="T7" fmla="*/ 41 h 825"/>
                  <a:gd name="T8" fmla="*/ 109 w 168"/>
                  <a:gd name="T9" fmla="*/ 26 h 825"/>
                  <a:gd name="T10" fmla="*/ 0 w 168"/>
                  <a:gd name="T11" fmla="*/ 0 h 8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8" h="825">
                    <a:moveTo>
                      <a:pt x="0" y="0"/>
                    </a:moveTo>
                    <a:cubicBezTo>
                      <a:pt x="0" y="825"/>
                      <a:pt x="0" y="825"/>
                      <a:pt x="0" y="825"/>
                    </a:cubicBezTo>
                    <a:cubicBezTo>
                      <a:pt x="168" y="825"/>
                      <a:pt x="168" y="825"/>
                      <a:pt x="168" y="825"/>
                    </a:cubicBezTo>
                    <a:cubicBezTo>
                      <a:pt x="117" y="41"/>
                      <a:pt x="117" y="41"/>
                      <a:pt x="117" y="41"/>
                    </a:cubicBezTo>
                    <a:cubicBezTo>
                      <a:pt x="119" y="34"/>
                      <a:pt x="115" y="28"/>
                      <a:pt x="109" y="26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7" name="Freeform 61">
                <a:extLst>
                  <a:ext uri="{FF2B5EF4-FFF2-40B4-BE49-F238E27FC236}">
                    <a16:creationId xmlns:a16="http://schemas.microsoft.com/office/drawing/2014/main" id="{6BE6B28D-0DA6-48C5-8417-EA6522AD42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92813" y="4071938"/>
                <a:ext cx="69850" cy="58738"/>
              </a:xfrm>
              <a:custGeom>
                <a:avLst/>
                <a:gdLst>
                  <a:gd name="T0" fmla="*/ 44 w 44"/>
                  <a:gd name="T1" fmla="*/ 18 h 37"/>
                  <a:gd name="T2" fmla="*/ 37 w 44"/>
                  <a:gd name="T3" fmla="*/ 37 h 37"/>
                  <a:gd name="T4" fmla="*/ 7 w 44"/>
                  <a:gd name="T5" fmla="*/ 37 h 37"/>
                  <a:gd name="T6" fmla="*/ 0 w 44"/>
                  <a:gd name="T7" fmla="*/ 18 h 37"/>
                  <a:gd name="T8" fmla="*/ 22 w 44"/>
                  <a:gd name="T9" fmla="*/ 0 h 37"/>
                  <a:gd name="T10" fmla="*/ 44 w 44"/>
                  <a:gd name="T11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37">
                    <a:moveTo>
                      <a:pt x="44" y="18"/>
                    </a:moveTo>
                    <a:lnTo>
                      <a:pt x="37" y="37"/>
                    </a:lnTo>
                    <a:lnTo>
                      <a:pt x="7" y="37"/>
                    </a:lnTo>
                    <a:lnTo>
                      <a:pt x="0" y="18"/>
                    </a:lnTo>
                    <a:lnTo>
                      <a:pt x="22" y="0"/>
                    </a:lnTo>
                    <a:lnTo>
                      <a:pt x="44" y="18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8" name="Freeform 62">
                <a:extLst>
                  <a:ext uri="{FF2B5EF4-FFF2-40B4-BE49-F238E27FC236}">
                    <a16:creationId xmlns:a16="http://schemas.microsoft.com/office/drawing/2014/main" id="{139E64E0-F413-48A6-88B6-6D5B77022F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7413" y="4130675"/>
                <a:ext cx="122238" cy="628650"/>
              </a:xfrm>
              <a:custGeom>
                <a:avLst/>
                <a:gdLst>
                  <a:gd name="T0" fmla="*/ 77 w 77"/>
                  <a:gd name="T1" fmla="*/ 350 h 396"/>
                  <a:gd name="T2" fmla="*/ 38 w 77"/>
                  <a:gd name="T3" fmla="*/ 396 h 396"/>
                  <a:gd name="T4" fmla="*/ 38 w 77"/>
                  <a:gd name="T5" fmla="*/ 396 h 396"/>
                  <a:gd name="T6" fmla="*/ 0 w 77"/>
                  <a:gd name="T7" fmla="*/ 350 h 396"/>
                  <a:gd name="T8" fmla="*/ 23 w 77"/>
                  <a:gd name="T9" fmla="*/ 0 h 396"/>
                  <a:gd name="T10" fmla="*/ 53 w 77"/>
                  <a:gd name="T11" fmla="*/ 0 h 396"/>
                  <a:gd name="T12" fmla="*/ 77 w 77"/>
                  <a:gd name="T13" fmla="*/ 350 h 3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7" h="396">
                    <a:moveTo>
                      <a:pt x="77" y="350"/>
                    </a:moveTo>
                    <a:lnTo>
                      <a:pt x="38" y="396"/>
                    </a:lnTo>
                    <a:lnTo>
                      <a:pt x="38" y="396"/>
                    </a:lnTo>
                    <a:lnTo>
                      <a:pt x="0" y="350"/>
                    </a:lnTo>
                    <a:lnTo>
                      <a:pt x="23" y="0"/>
                    </a:lnTo>
                    <a:lnTo>
                      <a:pt x="53" y="0"/>
                    </a:lnTo>
                    <a:lnTo>
                      <a:pt x="77" y="350"/>
                    </a:lnTo>
                    <a:close/>
                  </a:path>
                </a:pathLst>
              </a:custGeom>
              <a:solidFill>
                <a:srgbClr val="A63E2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29" name="Freeform 63">
                <a:extLst>
                  <a:ext uri="{FF2B5EF4-FFF2-40B4-BE49-F238E27FC236}">
                    <a16:creationId xmlns:a16="http://schemas.microsoft.com/office/drawing/2014/main" id="{984318A8-D620-4C3B-8E0C-07945DBEBA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726" y="5008563"/>
                <a:ext cx="192088" cy="25400"/>
              </a:xfrm>
              <a:custGeom>
                <a:avLst/>
                <a:gdLst>
                  <a:gd name="T0" fmla="*/ 113 w 121"/>
                  <a:gd name="T1" fmla="*/ 16 h 16"/>
                  <a:gd name="T2" fmla="*/ 8 w 121"/>
                  <a:gd name="T3" fmla="*/ 16 h 16"/>
                  <a:gd name="T4" fmla="*/ 0 w 121"/>
                  <a:gd name="T5" fmla="*/ 8 h 16"/>
                  <a:gd name="T6" fmla="*/ 8 w 121"/>
                  <a:gd name="T7" fmla="*/ 0 h 16"/>
                  <a:gd name="T8" fmla="*/ 113 w 121"/>
                  <a:gd name="T9" fmla="*/ 0 h 16"/>
                  <a:gd name="T10" fmla="*/ 121 w 121"/>
                  <a:gd name="T11" fmla="*/ 8 h 16"/>
                  <a:gd name="T12" fmla="*/ 113 w 121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16">
                    <a:moveTo>
                      <a:pt x="113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4" y="16"/>
                      <a:pt x="0" y="12"/>
                      <a:pt x="0" y="8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13" y="0"/>
                      <a:pt x="113" y="0"/>
                      <a:pt x="113" y="0"/>
                    </a:cubicBezTo>
                    <a:cubicBezTo>
                      <a:pt x="117" y="0"/>
                      <a:pt x="121" y="3"/>
                      <a:pt x="121" y="8"/>
                    </a:cubicBezTo>
                    <a:cubicBezTo>
                      <a:pt x="121" y="12"/>
                      <a:pt x="117" y="16"/>
                      <a:pt x="113" y="1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0" name="Freeform 64">
                <a:extLst>
                  <a:ext uri="{FF2B5EF4-FFF2-40B4-BE49-F238E27FC236}">
                    <a16:creationId xmlns:a16="http://schemas.microsoft.com/office/drawing/2014/main" id="{6EDD46DE-D12F-4049-9FE9-E0BD019B39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9188" y="5008563"/>
                <a:ext cx="190500" cy="25400"/>
              </a:xfrm>
              <a:custGeom>
                <a:avLst/>
                <a:gdLst>
                  <a:gd name="T0" fmla="*/ 112 w 120"/>
                  <a:gd name="T1" fmla="*/ 16 h 16"/>
                  <a:gd name="T2" fmla="*/ 8 w 120"/>
                  <a:gd name="T3" fmla="*/ 16 h 16"/>
                  <a:gd name="T4" fmla="*/ 0 w 120"/>
                  <a:gd name="T5" fmla="*/ 8 h 16"/>
                  <a:gd name="T6" fmla="*/ 8 w 120"/>
                  <a:gd name="T7" fmla="*/ 0 h 16"/>
                  <a:gd name="T8" fmla="*/ 112 w 120"/>
                  <a:gd name="T9" fmla="*/ 0 h 16"/>
                  <a:gd name="T10" fmla="*/ 120 w 120"/>
                  <a:gd name="T11" fmla="*/ 8 h 16"/>
                  <a:gd name="T12" fmla="*/ 112 w 120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" h="16">
                    <a:moveTo>
                      <a:pt x="112" y="16"/>
                    </a:moveTo>
                    <a:cubicBezTo>
                      <a:pt x="8" y="16"/>
                      <a:pt x="8" y="16"/>
                      <a:pt x="8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0" y="3"/>
                      <a:pt x="3" y="0"/>
                      <a:pt x="8" y="0"/>
                    </a:cubicBezTo>
                    <a:cubicBezTo>
                      <a:pt x="112" y="0"/>
                      <a:pt x="112" y="0"/>
                      <a:pt x="112" y="0"/>
                    </a:cubicBezTo>
                    <a:cubicBezTo>
                      <a:pt x="117" y="0"/>
                      <a:pt x="120" y="3"/>
                      <a:pt x="120" y="8"/>
                    </a:cubicBezTo>
                    <a:cubicBezTo>
                      <a:pt x="120" y="12"/>
                      <a:pt x="117" y="16"/>
                      <a:pt x="112" y="1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1" name="Oval 65">
                <a:extLst>
                  <a:ext uri="{FF2B5EF4-FFF2-40B4-BE49-F238E27FC236}">
                    <a16:creationId xmlns:a16="http://schemas.microsoft.com/office/drawing/2014/main" id="{B3211A19-848C-4975-8A0D-628F6F42FA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215063" y="2241550"/>
                <a:ext cx="447675" cy="446088"/>
              </a:xfrm>
              <a:prstGeom prst="ellipse">
                <a:avLst/>
              </a:pr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2" name="Freeform 66">
                <a:extLst>
                  <a:ext uri="{FF2B5EF4-FFF2-40B4-BE49-F238E27FC236}">
                    <a16:creationId xmlns:a16="http://schemas.microsoft.com/office/drawing/2014/main" id="{6EE935C8-CE63-4B42-944C-9EF658810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263" y="2632075"/>
                <a:ext cx="295275" cy="165100"/>
              </a:xfrm>
              <a:custGeom>
                <a:avLst/>
                <a:gdLst>
                  <a:gd name="T0" fmla="*/ 186 w 186"/>
                  <a:gd name="T1" fmla="*/ 0 h 104"/>
                  <a:gd name="T2" fmla="*/ 145 w 186"/>
                  <a:gd name="T3" fmla="*/ 50 h 104"/>
                  <a:gd name="T4" fmla="*/ 127 w 186"/>
                  <a:gd name="T5" fmla="*/ 104 h 104"/>
                  <a:gd name="T6" fmla="*/ 59 w 186"/>
                  <a:gd name="T7" fmla="*/ 104 h 104"/>
                  <a:gd name="T8" fmla="*/ 40 w 186"/>
                  <a:gd name="T9" fmla="*/ 50 h 104"/>
                  <a:gd name="T10" fmla="*/ 0 w 186"/>
                  <a:gd name="T11" fmla="*/ 0 h 104"/>
                  <a:gd name="T12" fmla="*/ 186 w 186"/>
                  <a:gd name="T13" fmla="*/ 0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6" h="104">
                    <a:moveTo>
                      <a:pt x="186" y="0"/>
                    </a:moveTo>
                    <a:cubicBezTo>
                      <a:pt x="186" y="0"/>
                      <a:pt x="156" y="26"/>
                      <a:pt x="145" y="50"/>
                    </a:cubicBezTo>
                    <a:cubicBezTo>
                      <a:pt x="133" y="77"/>
                      <a:pt x="127" y="104"/>
                      <a:pt x="127" y="104"/>
                    </a:cubicBezTo>
                    <a:cubicBezTo>
                      <a:pt x="59" y="104"/>
                      <a:pt x="59" y="104"/>
                      <a:pt x="59" y="104"/>
                    </a:cubicBezTo>
                    <a:cubicBezTo>
                      <a:pt x="59" y="104"/>
                      <a:pt x="53" y="77"/>
                      <a:pt x="40" y="50"/>
                    </a:cubicBezTo>
                    <a:cubicBezTo>
                      <a:pt x="30" y="26"/>
                      <a:pt x="0" y="0"/>
                      <a:pt x="0" y="0"/>
                    </a:cubicBezTo>
                    <a:lnTo>
                      <a:pt x="186" y="0"/>
                    </a:ln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3" name="Freeform 67">
                <a:extLst>
                  <a:ext uri="{FF2B5EF4-FFF2-40B4-BE49-F238E27FC236}">
                    <a16:creationId xmlns:a16="http://schemas.microsoft.com/office/drawing/2014/main" id="{D861D99D-9B80-4112-93AB-3F35F7039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3176" y="2724150"/>
                <a:ext cx="171450" cy="152400"/>
              </a:xfrm>
              <a:custGeom>
                <a:avLst/>
                <a:gdLst>
                  <a:gd name="T0" fmla="*/ 102 w 108"/>
                  <a:gd name="T1" fmla="*/ 96 h 96"/>
                  <a:gd name="T2" fmla="*/ 6 w 108"/>
                  <a:gd name="T3" fmla="*/ 96 h 96"/>
                  <a:gd name="T4" fmla="*/ 0 w 108"/>
                  <a:gd name="T5" fmla="*/ 91 h 96"/>
                  <a:gd name="T6" fmla="*/ 0 w 108"/>
                  <a:gd name="T7" fmla="*/ 5 h 96"/>
                  <a:gd name="T8" fmla="*/ 6 w 108"/>
                  <a:gd name="T9" fmla="*/ 0 h 96"/>
                  <a:gd name="T10" fmla="*/ 102 w 108"/>
                  <a:gd name="T11" fmla="*/ 0 h 96"/>
                  <a:gd name="T12" fmla="*/ 108 w 108"/>
                  <a:gd name="T13" fmla="*/ 5 h 96"/>
                  <a:gd name="T14" fmla="*/ 108 w 108"/>
                  <a:gd name="T15" fmla="*/ 91 h 96"/>
                  <a:gd name="T16" fmla="*/ 102 w 108"/>
                  <a:gd name="T17" fmla="*/ 96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8" h="96">
                    <a:moveTo>
                      <a:pt x="102" y="96"/>
                    </a:moveTo>
                    <a:cubicBezTo>
                      <a:pt x="6" y="96"/>
                      <a:pt x="6" y="96"/>
                      <a:pt x="6" y="96"/>
                    </a:cubicBezTo>
                    <a:cubicBezTo>
                      <a:pt x="3" y="96"/>
                      <a:pt x="0" y="94"/>
                      <a:pt x="0" y="9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02" y="0"/>
                      <a:pt x="102" y="0"/>
                      <a:pt x="102" y="0"/>
                    </a:cubicBezTo>
                    <a:cubicBezTo>
                      <a:pt x="105" y="0"/>
                      <a:pt x="108" y="2"/>
                      <a:pt x="108" y="5"/>
                    </a:cubicBezTo>
                    <a:cubicBezTo>
                      <a:pt x="108" y="91"/>
                      <a:pt x="108" y="91"/>
                      <a:pt x="108" y="91"/>
                    </a:cubicBezTo>
                    <a:cubicBezTo>
                      <a:pt x="108" y="94"/>
                      <a:pt x="105" y="96"/>
                      <a:pt x="102" y="96"/>
                    </a:cubicBezTo>
                    <a:close/>
                  </a:path>
                </a:pathLst>
              </a:custGeom>
              <a:solidFill>
                <a:srgbClr val="F0D4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4" name="Rectangle 68">
                <a:extLst>
                  <a:ext uri="{FF2B5EF4-FFF2-40B4-BE49-F238E27FC236}">
                    <a16:creationId xmlns:a16="http://schemas.microsoft.com/office/drawing/2014/main" id="{67354FDF-069A-4523-BA78-18D8F11EA05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738438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5" name="Rectangle 69">
                <a:extLst>
                  <a:ext uri="{FF2B5EF4-FFF2-40B4-BE49-F238E27FC236}">
                    <a16:creationId xmlns:a16="http://schemas.microsoft.com/office/drawing/2014/main" id="{03D874FE-C24D-4B2F-8B79-59075BB012C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757488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6" name="Rectangle 70">
                <a:extLst>
                  <a:ext uri="{FF2B5EF4-FFF2-40B4-BE49-F238E27FC236}">
                    <a16:creationId xmlns:a16="http://schemas.microsoft.com/office/drawing/2014/main" id="{598447F7-218B-41FD-B55A-4F55611B4A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774950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7" name="Rectangle 71">
                <a:extLst>
                  <a:ext uri="{FF2B5EF4-FFF2-40B4-BE49-F238E27FC236}">
                    <a16:creationId xmlns:a16="http://schemas.microsoft.com/office/drawing/2014/main" id="{2808BA61-3F76-4813-A369-D9367EA67A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794000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8" name="Rectangle 72">
                <a:extLst>
                  <a:ext uri="{FF2B5EF4-FFF2-40B4-BE49-F238E27FC236}">
                    <a16:creationId xmlns:a16="http://schemas.microsoft.com/office/drawing/2014/main" id="{B7BC8B07-A0CC-4E02-A241-A4D8478E370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811463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39" name="Rectangle 73">
                <a:extLst>
                  <a:ext uri="{FF2B5EF4-FFF2-40B4-BE49-F238E27FC236}">
                    <a16:creationId xmlns:a16="http://schemas.microsoft.com/office/drawing/2014/main" id="{D86986E5-80E7-4D42-A94F-EE35FB13628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830513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0" name="Rectangle 74">
                <a:extLst>
                  <a:ext uri="{FF2B5EF4-FFF2-40B4-BE49-F238E27FC236}">
                    <a16:creationId xmlns:a16="http://schemas.microsoft.com/office/drawing/2014/main" id="{78C2A839-30D0-45C6-8399-979591078E5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53176" y="2849563"/>
                <a:ext cx="171450" cy="9525"/>
              </a:xfrm>
              <a:prstGeom prst="rect">
                <a:avLst/>
              </a:pr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1" name="Freeform 75">
                <a:extLst>
                  <a:ext uri="{FF2B5EF4-FFF2-40B4-BE49-F238E27FC236}">
                    <a16:creationId xmlns:a16="http://schemas.microsoft.com/office/drawing/2014/main" id="{23CBC57F-0CE3-4C14-A08B-24AF3A9560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2701" y="2876550"/>
                <a:ext cx="152400" cy="11113"/>
              </a:xfrm>
              <a:custGeom>
                <a:avLst/>
                <a:gdLst>
                  <a:gd name="T0" fmla="*/ 96 w 96"/>
                  <a:gd name="T1" fmla="*/ 0 h 7"/>
                  <a:gd name="T2" fmla="*/ 79 w 96"/>
                  <a:gd name="T3" fmla="*/ 5 h 7"/>
                  <a:gd name="T4" fmla="*/ 68 w 96"/>
                  <a:gd name="T5" fmla="*/ 7 h 7"/>
                  <a:gd name="T6" fmla="*/ 48 w 96"/>
                  <a:gd name="T7" fmla="*/ 7 h 7"/>
                  <a:gd name="T8" fmla="*/ 48 w 96"/>
                  <a:gd name="T9" fmla="*/ 7 h 7"/>
                  <a:gd name="T10" fmla="*/ 28 w 96"/>
                  <a:gd name="T11" fmla="*/ 7 h 7"/>
                  <a:gd name="T12" fmla="*/ 17 w 96"/>
                  <a:gd name="T13" fmla="*/ 5 h 7"/>
                  <a:gd name="T14" fmla="*/ 0 w 96"/>
                  <a:gd name="T15" fmla="*/ 0 h 7"/>
                  <a:gd name="T16" fmla="*/ 96 w 96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6" h="7">
                    <a:moveTo>
                      <a:pt x="96" y="0"/>
                    </a:moveTo>
                    <a:cubicBezTo>
                      <a:pt x="79" y="5"/>
                      <a:pt x="79" y="5"/>
                      <a:pt x="79" y="5"/>
                    </a:cubicBezTo>
                    <a:cubicBezTo>
                      <a:pt x="76" y="6"/>
                      <a:pt x="72" y="7"/>
                      <a:pt x="6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48" y="7"/>
                      <a:pt x="48" y="7"/>
                      <a:pt x="4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4" y="7"/>
                      <a:pt x="20" y="6"/>
                      <a:pt x="17" y="5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96" y="0"/>
                    </a:lnTo>
                    <a:close/>
                  </a:path>
                </a:pathLst>
              </a:custGeom>
              <a:solidFill>
                <a:srgbClr val="C9B2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2" name="Freeform 76">
                <a:extLst>
                  <a:ext uri="{FF2B5EF4-FFF2-40B4-BE49-F238E27FC236}">
                    <a16:creationId xmlns:a16="http://schemas.microsoft.com/office/drawing/2014/main" id="{398FA180-33DF-4C64-A8EA-A4EEEC141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338" y="2439988"/>
                <a:ext cx="166688" cy="25400"/>
              </a:xfrm>
              <a:custGeom>
                <a:avLst/>
                <a:gdLst>
                  <a:gd name="T0" fmla="*/ 97 w 104"/>
                  <a:gd name="T1" fmla="*/ 16 h 16"/>
                  <a:gd name="T2" fmla="*/ 7 w 104"/>
                  <a:gd name="T3" fmla="*/ 16 h 16"/>
                  <a:gd name="T4" fmla="*/ 0 w 104"/>
                  <a:gd name="T5" fmla="*/ 8 h 16"/>
                  <a:gd name="T6" fmla="*/ 7 w 104"/>
                  <a:gd name="T7" fmla="*/ 0 h 16"/>
                  <a:gd name="T8" fmla="*/ 97 w 104"/>
                  <a:gd name="T9" fmla="*/ 0 h 16"/>
                  <a:gd name="T10" fmla="*/ 104 w 104"/>
                  <a:gd name="T11" fmla="*/ 8 h 16"/>
                  <a:gd name="T12" fmla="*/ 97 w 10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6">
                    <a:moveTo>
                      <a:pt x="97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01" y="0"/>
                      <a:pt x="104" y="4"/>
                      <a:pt x="104" y="8"/>
                    </a:cubicBezTo>
                    <a:cubicBezTo>
                      <a:pt x="104" y="12"/>
                      <a:pt x="101" y="16"/>
                      <a:pt x="97" y="1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3" name="Freeform 77">
                <a:extLst>
                  <a:ext uri="{FF2B5EF4-FFF2-40B4-BE49-F238E27FC236}">
                    <a16:creationId xmlns:a16="http://schemas.microsoft.com/office/drawing/2014/main" id="{78B99A2F-E091-4D57-AE8E-55486F80A1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08776" y="2439988"/>
                <a:ext cx="165100" cy="25400"/>
              </a:xfrm>
              <a:custGeom>
                <a:avLst/>
                <a:gdLst>
                  <a:gd name="T0" fmla="*/ 97 w 104"/>
                  <a:gd name="T1" fmla="*/ 16 h 16"/>
                  <a:gd name="T2" fmla="*/ 7 w 104"/>
                  <a:gd name="T3" fmla="*/ 16 h 16"/>
                  <a:gd name="T4" fmla="*/ 0 w 104"/>
                  <a:gd name="T5" fmla="*/ 8 h 16"/>
                  <a:gd name="T6" fmla="*/ 7 w 104"/>
                  <a:gd name="T7" fmla="*/ 0 h 16"/>
                  <a:gd name="T8" fmla="*/ 97 w 104"/>
                  <a:gd name="T9" fmla="*/ 0 h 16"/>
                  <a:gd name="T10" fmla="*/ 104 w 104"/>
                  <a:gd name="T11" fmla="*/ 8 h 16"/>
                  <a:gd name="T12" fmla="*/ 97 w 104"/>
                  <a:gd name="T13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4" h="16">
                    <a:moveTo>
                      <a:pt x="97" y="16"/>
                    </a:moveTo>
                    <a:cubicBezTo>
                      <a:pt x="7" y="16"/>
                      <a:pt x="7" y="16"/>
                      <a:pt x="7" y="16"/>
                    </a:cubicBezTo>
                    <a:cubicBezTo>
                      <a:pt x="3" y="16"/>
                      <a:pt x="0" y="12"/>
                      <a:pt x="0" y="8"/>
                    </a:cubicBezTo>
                    <a:cubicBezTo>
                      <a:pt x="0" y="4"/>
                      <a:pt x="3" y="0"/>
                      <a:pt x="7" y="0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101" y="0"/>
                      <a:pt x="104" y="4"/>
                      <a:pt x="104" y="8"/>
                    </a:cubicBezTo>
                    <a:cubicBezTo>
                      <a:pt x="104" y="12"/>
                      <a:pt x="101" y="16"/>
                      <a:pt x="97" y="1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4" name="Freeform 78">
                <a:extLst>
                  <a:ext uri="{FF2B5EF4-FFF2-40B4-BE49-F238E27FC236}">
                    <a16:creationId xmlns:a16="http://schemas.microsoft.com/office/drawing/2014/main" id="{D32CFE3D-2766-4024-88B3-377D57D096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2139950"/>
                <a:ext cx="127000" cy="127000"/>
              </a:xfrm>
              <a:custGeom>
                <a:avLst/>
                <a:gdLst>
                  <a:gd name="T0" fmla="*/ 66 w 80"/>
                  <a:gd name="T1" fmla="*/ 77 h 80"/>
                  <a:gd name="T2" fmla="*/ 3 w 80"/>
                  <a:gd name="T3" fmla="*/ 14 h 80"/>
                  <a:gd name="T4" fmla="*/ 3 w 80"/>
                  <a:gd name="T5" fmla="*/ 3 h 80"/>
                  <a:gd name="T6" fmla="*/ 14 w 80"/>
                  <a:gd name="T7" fmla="*/ 3 h 80"/>
                  <a:gd name="T8" fmla="*/ 77 w 80"/>
                  <a:gd name="T9" fmla="*/ 66 h 80"/>
                  <a:gd name="T10" fmla="*/ 77 w 80"/>
                  <a:gd name="T11" fmla="*/ 77 h 80"/>
                  <a:gd name="T12" fmla="*/ 66 w 80"/>
                  <a:gd name="T13" fmla="*/ 7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0">
                    <a:moveTo>
                      <a:pt x="66" y="77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80" y="69"/>
                      <a:pt x="80" y="74"/>
                      <a:pt x="77" y="77"/>
                    </a:cubicBezTo>
                    <a:cubicBezTo>
                      <a:pt x="74" y="80"/>
                      <a:pt x="69" y="80"/>
                      <a:pt x="66" y="77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5" name="Freeform 79">
                <a:extLst>
                  <a:ext uri="{FF2B5EF4-FFF2-40B4-BE49-F238E27FC236}">
                    <a16:creationId xmlns:a16="http://schemas.microsoft.com/office/drawing/2014/main" id="{636C8185-72A8-4B49-8B68-4394D637D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638425"/>
                <a:ext cx="127000" cy="127000"/>
              </a:xfrm>
              <a:custGeom>
                <a:avLst/>
                <a:gdLst>
                  <a:gd name="T0" fmla="*/ 66 w 80"/>
                  <a:gd name="T1" fmla="*/ 77 h 80"/>
                  <a:gd name="T2" fmla="*/ 3 w 80"/>
                  <a:gd name="T3" fmla="*/ 14 h 80"/>
                  <a:gd name="T4" fmla="*/ 3 w 80"/>
                  <a:gd name="T5" fmla="*/ 3 h 80"/>
                  <a:gd name="T6" fmla="*/ 14 w 80"/>
                  <a:gd name="T7" fmla="*/ 3 h 80"/>
                  <a:gd name="T8" fmla="*/ 77 w 80"/>
                  <a:gd name="T9" fmla="*/ 66 h 80"/>
                  <a:gd name="T10" fmla="*/ 77 w 80"/>
                  <a:gd name="T11" fmla="*/ 77 h 80"/>
                  <a:gd name="T12" fmla="*/ 66 w 80"/>
                  <a:gd name="T13" fmla="*/ 77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0">
                    <a:moveTo>
                      <a:pt x="66" y="77"/>
                    </a:moveTo>
                    <a:cubicBezTo>
                      <a:pt x="3" y="14"/>
                      <a:pt x="3" y="14"/>
                      <a:pt x="3" y="14"/>
                    </a:cubicBezTo>
                    <a:cubicBezTo>
                      <a:pt x="0" y="11"/>
                      <a:pt x="0" y="6"/>
                      <a:pt x="3" y="3"/>
                    </a:cubicBezTo>
                    <a:cubicBezTo>
                      <a:pt x="6" y="0"/>
                      <a:pt x="11" y="0"/>
                      <a:pt x="14" y="3"/>
                    </a:cubicBezTo>
                    <a:cubicBezTo>
                      <a:pt x="77" y="66"/>
                      <a:pt x="77" y="66"/>
                      <a:pt x="77" y="66"/>
                    </a:cubicBezTo>
                    <a:cubicBezTo>
                      <a:pt x="80" y="69"/>
                      <a:pt x="80" y="74"/>
                      <a:pt x="77" y="77"/>
                    </a:cubicBezTo>
                    <a:cubicBezTo>
                      <a:pt x="74" y="80"/>
                      <a:pt x="69" y="80"/>
                      <a:pt x="66" y="77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6" name="Freeform 80">
                <a:extLst>
                  <a:ext uri="{FF2B5EF4-FFF2-40B4-BE49-F238E27FC236}">
                    <a16:creationId xmlns:a16="http://schemas.microsoft.com/office/drawing/2014/main" id="{A6077B3B-D088-4994-869E-E64A1829BC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26201" y="2017713"/>
                <a:ext cx="25400" cy="165100"/>
              </a:xfrm>
              <a:custGeom>
                <a:avLst/>
                <a:gdLst>
                  <a:gd name="T0" fmla="*/ 0 w 16"/>
                  <a:gd name="T1" fmla="*/ 97 h 104"/>
                  <a:gd name="T2" fmla="*/ 0 w 16"/>
                  <a:gd name="T3" fmla="*/ 7 h 104"/>
                  <a:gd name="T4" fmla="*/ 8 w 16"/>
                  <a:gd name="T5" fmla="*/ 0 h 104"/>
                  <a:gd name="T6" fmla="*/ 16 w 16"/>
                  <a:gd name="T7" fmla="*/ 7 h 104"/>
                  <a:gd name="T8" fmla="*/ 16 w 16"/>
                  <a:gd name="T9" fmla="*/ 97 h 104"/>
                  <a:gd name="T10" fmla="*/ 8 w 16"/>
                  <a:gd name="T11" fmla="*/ 104 h 104"/>
                  <a:gd name="T12" fmla="*/ 0 w 16"/>
                  <a:gd name="T13" fmla="*/ 97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6" h="104">
                    <a:moveTo>
                      <a:pt x="0" y="97"/>
                    </a:moveTo>
                    <a:cubicBezTo>
                      <a:pt x="0" y="7"/>
                      <a:pt x="0" y="7"/>
                      <a:pt x="0" y="7"/>
                    </a:cubicBezTo>
                    <a:cubicBezTo>
                      <a:pt x="0" y="3"/>
                      <a:pt x="4" y="0"/>
                      <a:pt x="8" y="0"/>
                    </a:cubicBezTo>
                    <a:cubicBezTo>
                      <a:pt x="12" y="0"/>
                      <a:pt x="16" y="3"/>
                      <a:pt x="16" y="7"/>
                    </a:cubicBezTo>
                    <a:cubicBezTo>
                      <a:pt x="16" y="97"/>
                      <a:pt x="16" y="97"/>
                      <a:pt x="16" y="97"/>
                    </a:cubicBezTo>
                    <a:cubicBezTo>
                      <a:pt x="16" y="101"/>
                      <a:pt x="12" y="104"/>
                      <a:pt x="8" y="104"/>
                    </a:cubicBezTo>
                    <a:cubicBezTo>
                      <a:pt x="4" y="104"/>
                      <a:pt x="0" y="101"/>
                      <a:pt x="0" y="97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7" name="Freeform 81">
                <a:extLst>
                  <a:ext uri="{FF2B5EF4-FFF2-40B4-BE49-F238E27FC236}">
                    <a16:creationId xmlns:a16="http://schemas.microsoft.com/office/drawing/2014/main" id="{06C4F96E-F84A-4B1D-AF0D-E72BCC1758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4638" y="2139950"/>
                <a:ext cx="127000" cy="127000"/>
              </a:xfrm>
              <a:custGeom>
                <a:avLst/>
                <a:gdLst>
                  <a:gd name="T0" fmla="*/ 3 w 80"/>
                  <a:gd name="T1" fmla="*/ 66 h 80"/>
                  <a:gd name="T2" fmla="*/ 66 w 80"/>
                  <a:gd name="T3" fmla="*/ 3 h 80"/>
                  <a:gd name="T4" fmla="*/ 77 w 80"/>
                  <a:gd name="T5" fmla="*/ 3 h 80"/>
                  <a:gd name="T6" fmla="*/ 77 w 80"/>
                  <a:gd name="T7" fmla="*/ 14 h 80"/>
                  <a:gd name="T8" fmla="*/ 14 w 80"/>
                  <a:gd name="T9" fmla="*/ 77 h 80"/>
                  <a:gd name="T10" fmla="*/ 3 w 80"/>
                  <a:gd name="T11" fmla="*/ 77 h 80"/>
                  <a:gd name="T12" fmla="*/ 3 w 80"/>
                  <a:gd name="T13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0">
                    <a:moveTo>
                      <a:pt x="3" y="66"/>
                    </a:moveTo>
                    <a:cubicBezTo>
                      <a:pt x="66" y="3"/>
                      <a:pt x="66" y="3"/>
                      <a:pt x="66" y="3"/>
                    </a:cubicBezTo>
                    <a:cubicBezTo>
                      <a:pt x="69" y="0"/>
                      <a:pt x="74" y="0"/>
                      <a:pt x="77" y="3"/>
                    </a:cubicBezTo>
                    <a:cubicBezTo>
                      <a:pt x="80" y="6"/>
                      <a:pt x="80" y="11"/>
                      <a:pt x="77" y="14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1" y="80"/>
                      <a:pt x="6" y="80"/>
                      <a:pt x="3" y="77"/>
                    </a:cubicBezTo>
                    <a:cubicBezTo>
                      <a:pt x="0" y="74"/>
                      <a:pt x="0" y="69"/>
                      <a:pt x="3" y="6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8" name="Freeform 82">
                <a:extLst>
                  <a:ext uri="{FF2B5EF4-FFF2-40B4-BE49-F238E27FC236}">
                    <a16:creationId xmlns:a16="http://schemas.microsoft.com/office/drawing/2014/main" id="{83E2E518-47A3-4160-8F7C-9078633143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6163" y="2638425"/>
                <a:ext cx="127000" cy="127000"/>
              </a:xfrm>
              <a:custGeom>
                <a:avLst/>
                <a:gdLst>
                  <a:gd name="T0" fmla="*/ 3 w 80"/>
                  <a:gd name="T1" fmla="*/ 66 h 80"/>
                  <a:gd name="T2" fmla="*/ 66 w 80"/>
                  <a:gd name="T3" fmla="*/ 3 h 80"/>
                  <a:gd name="T4" fmla="*/ 77 w 80"/>
                  <a:gd name="T5" fmla="*/ 3 h 80"/>
                  <a:gd name="T6" fmla="*/ 77 w 80"/>
                  <a:gd name="T7" fmla="*/ 14 h 80"/>
                  <a:gd name="T8" fmla="*/ 14 w 80"/>
                  <a:gd name="T9" fmla="*/ 77 h 80"/>
                  <a:gd name="T10" fmla="*/ 3 w 80"/>
                  <a:gd name="T11" fmla="*/ 77 h 80"/>
                  <a:gd name="T12" fmla="*/ 3 w 80"/>
                  <a:gd name="T13" fmla="*/ 6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" h="80">
                    <a:moveTo>
                      <a:pt x="3" y="66"/>
                    </a:moveTo>
                    <a:cubicBezTo>
                      <a:pt x="66" y="3"/>
                      <a:pt x="66" y="3"/>
                      <a:pt x="66" y="3"/>
                    </a:cubicBezTo>
                    <a:cubicBezTo>
                      <a:pt x="69" y="0"/>
                      <a:pt x="74" y="0"/>
                      <a:pt x="77" y="3"/>
                    </a:cubicBezTo>
                    <a:cubicBezTo>
                      <a:pt x="80" y="6"/>
                      <a:pt x="80" y="11"/>
                      <a:pt x="77" y="14"/>
                    </a:cubicBezTo>
                    <a:cubicBezTo>
                      <a:pt x="14" y="77"/>
                      <a:pt x="14" y="77"/>
                      <a:pt x="14" y="77"/>
                    </a:cubicBezTo>
                    <a:cubicBezTo>
                      <a:pt x="11" y="80"/>
                      <a:pt x="6" y="80"/>
                      <a:pt x="3" y="77"/>
                    </a:cubicBezTo>
                    <a:cubicBezTo>
                      <a:pt x="0" y="74"/>
                      <a:pt x="0" y="69"/>
                      <a:pt x="3" y="66"/>
                    </a:cubicBezTo>
                    <a:close/>
                  </a:path>
                </a:pathLst>
              </a:custGeom>
              <a:solidFill>
                <a:srgbClr val="FFCD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49" name="Freeform 83">
                <a:extLst>
                  <a:ext uri="{FF2B5EF4-FFF2-40B4-BE49-F238E27FC236}">
                    <a16:creationId xmlns:a16="http://schemas.microsoft.com/office/drawing/2014/main" id="{6A481FC6-34F8-4A00-9D78-0A4A484F48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07051" y="3095625"/>
                <a:ext cx="293688" cy="207963"/>
              </a:xfrm>
              <a:custGeom>
                <a:avLst/>
                <a:gdLst>
                  <a:gd name="T0" fmla="*/ 182 w 185"/>
                  <a:gd name="T1" fmla="*/ 41 h 131"/>
                  <a:gd name="T2" fmla="*/ 182 w 185"/>
                  <a:gd name="T3" fmla="*/ 41 h 131"/>
                  <a:gd name="T4" fmla="*/ 182 w 185"/>
                  <a:gd name="T5" fmla="*/ 41 h 131"/>
                  <a:gd name="T6" fmla="*/ 123 w 185"/>
                  <a:gd name="T7" fmla="*/ 66 h 131"/>
                  <a:gd name="T8" fmla="*/ 95 w 185"/>
                  <a:gd name="T9" fmla="*/ 62 h 131"/>
                  <a:gd name="T10" fmla="*/ 97 w 185"/>
                  <a:gd name="T11" fmla="*/ 62 h 131"/>
                  <a:gd name="T12" fmla="*/ 182 w 185"/>
                  <a:gd name="T13" fmla="*/ 41 h 131"/>
                  <a:gd name="T14" fmla="*/ 50 w 185"/>
                  <a:gd name="T15" fmla="*/ 0 h 131"/>
                  <a:gd name="T16" fmla="*/ 0 w 185"/>
                  <a:gd name="T17" fmla="*/ 50 h 131"/>
                  <a:gd name="T18" fmla="*/ 0 w 185"/>
                  <a:gd name="T19" fmla="*/ 74 h 131"/>
                  <a:gd name="T20" fmla="*/ 58 w 185"/>
                  <a:gd name="T21" fmla="*/ 131 h 131"/>
                  <a:gd name="T22" fmla="*/ 113 w 185"/>
                  <a:gd name="T23" fmla="*/ 131 h 131"/>
                  <a:gd name="T24" fmla="*/ 185 w 185"/>
                  <a:gd name="T25" fmla="*/ 66 h 131"/>
                  <a:gd name="T26" fmla="*/ 182 w 185"/>
                  <a:gd name="T27" fmla="*/ 66 h 131"/>
                  <a:gd name="T28" fmla="*/ 182 w 185"/>
                  <a:gd name="T29" fmla="*/ 40 h 131"/>
                  <a:gd name="T30" fmla="*/ 182 w 185"/>
                  <a:gd name="T31" fmla="*/ 40 h 131"/>
                  <a:gd name="T32" fmla="*/ 180 w 185"/>
                  <a:gd name="T33" fmla="*/ 34 h 131"/>
                  <a:gd name="T34" fmla="*/ 132 w 185"/>
                  <a:gd name="T35" fmla="*/ 46 h 131"/>
                  <a:gd name="T36" fmla="*/ 110 w 185"/>
                  <a:gd name="T37" fmla="*/ 44 h 131"/>
                  <a:gd name="T38" fmla="*/ 45 w 185"/>
                  <a:gd name="T39" fmla="*/ 7 h 131"/>
                  <a:gd name="T40" fmla="*/ 45 w 185"/>
                  <a:gd name="T41" fmla="*/ 7 h 131"/>
                  <a:gd name="T42" fmla="*/ 45 w 185"/>
                  <a:gd name="T43" fmla="*/ 7 h 131"/>
                  <a:gd name="T44" fmla="*/ 49 w 185"/>
                  <a:gd name="T45" fmla="*/ 1 h 131"/>
                  <a:gd name="T46" fmla="*/ 50 w 185"/>
                  <a:gd name="T47" fmla="*/ 0 h 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85" h="131">
                    <a:moveTo>
                      <a:pt x="182" y="41"/>
                    </a:moveTo>
                    <a:cubicBezTo>
                      <a:pt x="182" y="41"/>
                      <a:pt x="182" y="41"/>
                      <a:pt x="182" y="41"/>
                    </a:cubicBezTo>
                    <a:cubicBezTo>
                      <a:pt x="182" y="41"/>
                      <a:pt x="182" y="41"/>
                      <a:pt x="182" y="41"/>
                    </a:cubicBezTo>
                    <a:cubicBezTo>
                      <a:pt x="182" y="41"/>
                      <a:pt x="165" y="66"/>
                      <a:pt x="123" y="66"/>
                    </a:cubicBezTo>
                    <a:cubicBezTo>
                      <a:pt x="115" y="66"/>
                      <a:pt x="106" y="65"/>
                      <a:pt x="95" y="62"/>
                    </a:cubicBezTo>
                    <a:cubicBezTo>
                      <a:pt x="95" y="62"/>
                      <a:pt x="96" y="62"/>
                      <a:pt x="97" y="62"/>
                    </a:cubicBezTo>
                    <a:cubicBezTo>
                      <a:pt x="107" y="62"/>
                      <a:pt x="156" y="61"/>
                      <a:pt x="182" y="41"/>
                    </a:cubicBezTo>
                    <a:moveTo>
                      <a:pt x="50" y="0"/>
                    </a:moveTo>
                    <a:cubicBezTo>
                      <a:pt x="23" y="0"/>
                      <a:pt x="0" y="23"/>
                      <a:pt x="0" y="50"/>
                    </a:cubicBezTo>
                    <a:cubicBezTo>
                      <a:pt x="0" y="74"/>
                      <a:pt x="0" y="74"/>
                      <a:pt x="0" y="74"/>
                    </a:cubicBezTo>
                    <a:cubicBezTo>
                      <a:pt x="0" y="105"/>
                      <a:pt x="26" y="131"/>
                      <a:pt x="58" y="131"/>
                    </a:cubicBezTo>
                    <a:cubicBezTo>
                      <a:pt x="113" y="131"/>
                      <a:pt x="113" y="131"/>
                      <a:pt x="113" y="131"/>
                    </a:cubicBezTo>
                    <a:cubicBezTo>
                      <a:pt x="151" y="131"/>
                      <a:pt x="182" y="102"/>
                      <a:pt x="185" y="66"/>
                    </a:cubicBezTo>
                    <a:cubicBezTo>
                      <a:pt x="182" y="66"/>
                      <a:pt x="182" y="66"/>
                      <a:pt x="182" y="66"/>
                    </a:cubicBezTo>
                    <a:cubicBezTo>
                      <a:pt x="182" y="40"/>
                      <a:pt x="182" y="40"/>
                      <a:pt x="182" y="40"/>
                    </a:cubicBezTo>
                    <a:cubicBezTo>
                      <a:pt x="182" y="40"/>
                      <a:pt x="182" y="40"/>
                      <a:pt x="182" y="40"/>
                    </a:cubicBezTo>
                    <a:cubicBezTo>
                      <a:pt x="181" y="38"/>
                      <a:pt x="181" y="36"/>
                      <a:pt x="180" y="34"/>
                    </a:cubicBezTo>
                    <a:cubicBezTo>
                      <a:pt x="174" y="38"/>
                      <a:pt x="159" y="46"/>
                      <a:pt x="132" y="46"/>
                    </a:cubicBezTo>
                    <a:cubicBezTo>
                      <a:pt x="125" y="46"/>
                      <a:pt x="118" y="46"/>
                      <a:pt x="110" y="44"/>
                    </a:cubicBezTo>
                    <a:cubicBezTo>
                      <a:pt x="60" y="3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5" y="7"/>
                      <a:pt x="45" y="7"/>
                    </a:cubicBezTo>
                    <a:cubicBezTo>
                      <a:pt x="45" y="7"/>
                      <a:pt x="46" y="5"/>
                      <a:pt x="49" y="1"/>
                    </a:cubicBezTo>
                    <a:cubicBezTo>
                      <a:pt x="49" y="1"/>
                      <a:pt x="50" y="0"/>
                      <a:pt x="50" y="0"/>
                    </a:cubicBezTo>
                  </a:path>
                </a:pathLst>
              </a:custGeom>
              <a:solidFill>
                <a:srgbClr val="F3D4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0" name="Freeform 84">
                <a:extLst>
                  <a:ext uri="{FF2B5EF4-FFF2-40B4-BE49-F238E27FC236}">
                    <a16:creationId xmlns:a16="http://schemas.microsoft.com/office/drawing/2014/main" id="{C30C2E08-7888-4C72-A40E-CD4BC102E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3095625"/>
                <a:ext cx="214313" cy="73025"/>
              </a:xfrm>
              <a:custGeom>
                <a:avLst/>
                <a:gdLst>
                  <a:gd name="T0" fmla="*/ 46 w 135"/>
                  <a:gd name="T1" fmla="*/ 0 h 46"/>
                  <a:gd name="T2" fmla="*/ 7 w 135"/>
                  <a:gd name="T3" fmla="*/ 0 h 46"/>
                  <a:gd name="T4" fmla="*/ 6 w 135"/>
                  <a:gd name="T5" fmla="*/ 2 h 46"/>
                  <a:gd name="T6" fmla="*/ 0 w 135"/>
                  <a:gd name="T7" fmla="*/ 7 h 46"/>
                  <a:gd name="T8" fmla="*/ 0 w 135"/>
                  <a:gd name="T9" fmla="*/ 7 h 46"/>
                  <a:gd name="T10" fmla="*/ 65 w 135"/>
                  <a:gd name="T11" fmla="*/ 44 h 46"/>
                  <a:gd name="T12" fmla="*/ 87 w 135"/>
                  <a:gd name="T13" fmla="*/ 46 h 46"/>
                  <a:gd name="T14" fmla="*/ 135 w 135"/>
                  <a:gd name="T15" fmla="*/ 34 h 46"/>
                  <a:gd name="T16" fmla="*/ 116 w 135"/>
                  <a:gd name="T17" fmla="*/ 12 h 46"/>
                  <a:gd name="T18" fmla="*/ 81 w 135"/>
                  <a:gd name="T19" fmla="*/ 43 h 46"/>
                  <a:gd name="T20" fmla="*/ 45 w 135"/>
                  <a:gd name="T21" fmla="*/ 7 h 46"/>
                  <a:gd name="T22" fmla="*/ 46 w 135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35" h="46">
                    <a:moveTo>
                      <a:pt x="46" y="0"/>
                    </a:moveTo>
                    <a:cubicBezTo>
                      <a:pt x="7" y="0"/>
                      <a:pt x="7" y="0"/>
                      <a:pt x="7" y="0"/>
                    </a:cubicBezTo>
                    <a:cubicBezTo>
                      <a:pt x="7" y="1"/>
                      <a:pt x="6" y="1"/>
                      <a:pt x="6" y="2"/>
                    </a:cubicBezTo>
                    <a:cubicBezTo>
                      <a:pt x="2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15" y="37"/>
                      <a:pt x="65" y="44"/>
                    </a:cubicBezTo>
                    <a:cubicBezTo>
                      <a:pt x="73" y="46"/>
                      <a:pt x="80" y="46"/>
                      <a:pt x="87" y="46"/>
                    </a:cubicBezTo>
                    <a:cubicBezTo>
                      <a:pt x="114" y="46"/>
                      <a:pt x="129" y="38"/>
                      <a:pt x="135" y="34"/>
                    </a:cubicBezTo>
                    <a:cubicBezTo>
                      <a:pt x="130" y="25"/>
                      <a:pt x="124" y="18"/>
                      <a:pt x="116" y="12"/>
                    </a:cubicBezTo>
                    <a:cubicBezTo>
                      <a:pt x="114" y="29"/>
                      <a:pt x="99" y="43"/>
                      <a:pt x="81" y="43"/>
                    </a:cubicBezTo>
                    <a:cubicBezTo>
                      <a:pt x="61" y="43"/>
                      <a:pt x="45" y="27"/>
                      <a:pt x="45" y="7"/>
                    </a:cubicBezTo>
                    <a:cubicBezTo>
                      <a:pt x="45" y="5"/>
                      <a:pt x="45" y="3"/>
                      <a:pt x="46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1" name="Freeform 85">
                <a:extLst>
                  <a:ext uri="{FF2B5EF4-FFF2-40B4-BE49-F238E27FC236}">
                    <a16:creationId xmlns:a16="http://schemas.microsoft.com/office/drawing/2014/main" id="{1F99136A-0A76-4BFE-9796-461FC7DFD4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8488" y="3095625"/>
                <a:ext cx="11113" cy="11113"/>
              </a:xfrm>
              <a:custGeom>
                <a:avLst/>
                <a:gdLst>
                  <a:gd name="T0" fmla="*/ 7 w 7"/>
                  <a:gd name="T1" fmla="*/ 0 h 7"/>
                  <a:gd name="T2" fmla="*/ 5 w 7"/>
                  <a:gd name="T3" fmla="*/ 0 h 7"/>
                  <a:gd name="T4" fmla="*/ 5 w 7"/>
                  <a:gd name="T5" fmla="*/ 0 h 7"/>
                  <a:gd name="T6" fmla="*/ 4 w 7"/>
                  <a:gd name="T7" fmla="*/ 1 h 7"/>
                  <a:gd name="T8" fmla="*/ 0 w 7"/>
                  <a:gd name="T9" fmla="*/ 7 h 7"/>
                  <a:gd name="T10" fmla="*/ 0 w 7"/>
                  <a:gd name="T11" fmla="*/ 7 h 7"/>
                  <a:gd name="T12" fmla="*/ 6 w 7"/>
                  <a:gd name="T13" fmla="*/ 2 h 7"/>
                  <a:gd name="T14" fmla="*/ 7 w 7"/>
                  <a:gd name="T1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" h="7">
                    <a:moveTo>
                      <a:pt x="7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4" y="1"/>
                      <a:pt x="4" y="1"/>
                    </a:cubicBezTo>
                    <a:cubicBezTo>
                      <a:pt x="1" y="5"/>
                      <a:pt x="0" y="7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0" y="7"/>
                      <a:pt x="2" y="5"/>
                      <a:pt x="6" y="2"/>
                    </a:cubicBezTo>
                    <a:cubicBezTo>
                      <a:pt x="6" y="1"/>
                      <a:pt x="7" y="1"/>
                      <a:pt x="7" y="0"/>
                    </a:cubicBezTo>
                  </a:path>
                </a:pathLst>
              </a:custGeom>
              <a:solidFill>
                <a:srgbClr val="837F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2" name="Freeform 86">
                <a:extLst>
                  <a:ext uri="{FF2B5EF4-FFF2-40B4-BE49-F238E27FC236}">
                    <a16:creationId xmlns:a16="http://schemas.microsoft.com/office/drawing/2014/main" id="{962B739B-DE0F-4C04-A69A-101635E46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9926" y="3095625"/>
                <a:ext cx="112713" cy="68263"/>
              </a:xfrm>
              <a:custGeom>
                <a:avLst/>
                <a:gdLst>
                  <a:gd name="T0" fmla="*/ 14 w 71"/>
                  <a:gd name="T1" fmla="*/ 0 h 43"/>
                  <a:gd name="T2" fmla="*/ 1 w 71"/>
                  <a:gd name="T3" fmla="*/ 0 h 43"/>
                  <a:gd name="T4" fmla="*/ 0 w 71"/>
                  <a:gd name="T5" fmla="*/ 7 h 43"/>
                  <a:gd name="T6" fmla="*/ 36 w 71"/>
                  <a:gd name="T7" fmla="*/ 43 h 43"/>
                  <a:gd name="T8" fmla="*/ 71 w 71"/>
                  <a:gd name="T9" fmla="*/ 12 h 43"/>
                  <a:gd name="T10" fmla="*/ 50 w 71"/>
                  <a:gd name="T11" fmla="*/ 2 h 43"/>
                  <a:gd name="T12" fmla="*/ 51 w 71"/>
                  <a:gd name="T13" fmla="*/ 7 h 43"/>
                  <a:gd name="T14" fmla="*/ 50 w 71"/>
                  <a:gd name="T15" fmla="*/ 13 h 43"/>
                  <a:gd name="T16" fmla="*/ 56 w 71"/>
                  <a:gd name="T17" fmla="*/ 21 h 43"/>
                  <a:gd name="T18" fmla="*/ 48 w 71"/>
                  <a:gd name="T19" fmla="*/ 30 h 43"/>
                  <a:gd name="T20" fmla="*/ 39 w 71"/>
                  <a:gd name="T21" fmla="*/ 23 h 43"/>
                  <a:gd name="T22" fmla="*/ 36 w 71"/>
                  <a:gd name="T23" fmla="*/ 23 h 43"/>
                  <a:gd name="T24" fmla="*/ 20 w 71"/>
                  <a:gd name="T25" fmla="*/ 7 h 43"/>
                  <a:gd name="T26" fmla="*/ 20 w 71"/>
                  <a:gd name="T27" fmla="*/ 4 h 43"/>
                  <a:gd name="T28" fmla="*/ 14 w 71"/>
                  <a:gd name="T2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71" h="43">
                    <a:moveTo>
                      <a:pt x="1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3"/>
                      <a:pt x="0" y="5"/>
                      <a:pt x="0" y="7"/>
                    </a:cubicBezTo>
                    <a:cubicBezTo>
                      <a:pt x="0" y="27"/>
                      <a:pt x="16" y="43"/>
                      <a:pt x="36" y="43"/>
                    </a:cubicBezTo>
                    <a:cubicBezTo>
                      <a:pt x="54" y="43"/>
                      <a:pt x="69" y="29"/>
                      <a:pt x="71" y="12"/>
                    </a:cubicBezTo>
                    <a:cubicBezTo>
                      <a:pt x="65" y="7"/>
                      <a:pt x="58" y="4"/>
                      <a:pt x="50" y="2"/>
                    </a:cubicBezTo>
                    <a:cubicBezTo>
                      <a:pt x="51" y="4"/>
                      <a:pt x="51" y="6"/>
                      <a:pt x="51" y="7"/>
                    </a:cubicBezTo>
                    <a:cubicBezTo>
                      <a:pt x="51" y="10"/>
                      <a:pt x="51" y="11"/>
                      <a:pt x="50" y="13"/>
                    </a:cubicBezTo>
                    <a:cubicBezTo>
                      <a:pt x="54" y="14"/>
                      <a:pt x="56" y="18"/>
                      <a:pt x="56" y="21"/>
                    </a:cubicBezTo>
                    <a:cubicBezTo>
                      <a:pt x="56" y="26"/>
                      <a:pt x="52" y="30"/>
                      <a:pt x="48" y="30"/>
                    </a:cubicBezTo>
                    <a:cubicBezTo>
                      <a:pt x="43" y="30"/>
                      <a:pt x="40" y="27"/>
                      <a:pt x="39" y="23"/>
                    </a:cubicBezTo>
                    <a:cubicBezTo>
                      <a:pt x="38" y="23"/>
                      <a:pt x="37" y="23"/>
                      <a:pt x="36" y="23"/>
                    </a:cubicBezTo>
                    <a:cubicBezTo>
                      <a:pt x="27" y="23"/>
                      <a:pt x="20" y="16"/>
                      <a:pt x="20" y="7"/>
                    </a:cubicBezTo>
                    <a:cubicBezTo>
                      <a:pt x="20" y="6"/>
                      <a:pt x="20" y="5"/>
                      <a:pt x="20" y="4"/>
                    </a:cubicBezTo>
                    <a:cubicBezTo>
                      <a:pt x="18" y="4"/>
                      <a:pt x="15" y="2"/>
                      <a:pt x="14" y="0"/>
                    </a:cubicBezTo>
                  </a:path>
                </a:pathLst>
              </a:custGeom>
              <a:solidFill>
                <a:srgbClr val="B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3" name="Freeform 87">
                <a:extLst>
                  <a:ext uri="{FF2B5EF4-FFF2-40B4-BE49-F238E27FC236}">
                    <a16:creationId xmlns:a16="http://schemas.microsoft.com/office/drawing/2014/main" id="{0F09B415-8085-481E-A225-E8706A4C5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81676" y="3095625"/>
                <a:ext cx="49213" cy="36513"/>
              </a:xfrm>
              <a:custGeom>
                <a:avLst/>
                <a:gdLst>
                  <a:gd name="T0" fmla="*/ 16 w 31"/>
                  <a:gd name="T1" fmla="*/ 0 h 23"/>
                  <a:gd name="T2" fmla="*/ 13 w 31"/>
                  <a:gd name="T3" fmla="*/ 0 h 23"/>
                  <a:gd name="T4" fmla="*/ 4 w 31"/>
                  <a:gd name="T5" fmla="*/ 5 h 23"/>
                  <a:gd name="T6" fmla="*/ 0 w 31"/>
                  <a:gd name="T7" fmla="*/ 4 h 23"/>
                  <a:gd name="T8" fmla="*/ 0 w 31"/>
                  <a:gd name="T9" fmla="*/ 7 h 23"/>
                  <a:gd name="T10" fmla="*/ 16 w 31"/>
                  <a:gd name="T11" fmla="*/ 23 h 23"/>
                  <a:gd name="T12" fmla="*/ 19 w 31"/>
                  <a:gd name="T13" fmla="*/ 23 h 23"/>
                  <a:gd name="T14" fmla="*/ 19 w 31"/>
                  <a:gd name="T15" fmla="*/ 21 h 23"/>
                  <a:gd name="T16" fmla="*/ 28 w 31"/>
                  <a:gd name="T17" fmla="*/ 13 h 23"/>
                  <a:gd name="T18" fmla="*/ 30 w 31"/>
                  <a:gd name="T19" fmla="*/ 13 h 23"/>
                  <a:gd name="T20" fmla="*/ 31 w 31"/>
                  <a:gd name="T21" fmla="*/ 7 h 23"/>
                  <a:gd name="T22" fmla="*/ 30 w 31"/>
                  <a:gd name="T23" fmla="*/ 2 h 23"/>
                  <a:gd name="T24" fmla="*/ 16 w 31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1" h="23">
                    <a:moveTo>
                      <a:pt x="16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11" y="3"/>
                      <a:pt x="7" y="5"/>
                      <a:pt x="4" y="5"/>
                    </a:cubicBezTo>
                    <a:cubicBezTo>
                      <a:pt x="2" y="5"/>
                      <a:pt x="1" y="5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16"/>
                      <a:pt x="7" y="23"/>
                      <a:pt x="16" y="23"/>
                    </a:cubicBezTo>
                    <a:cubicBezTo>
                      <a:pt x="17" y="23"/>
                      <a:pt x="18" y="23"/>
                      <a:pt x="19" y="23"/>
                    </a:cubicBezTo>
                    <a:cubicBezTo>
                      <a:pt x="19" y="22"/>
                      <a:pt x="19" y="22"/>
                      <a:pt x="19" y="21"/>
                    </a:cubicBezTo>
                    <a:cubicBezTo>
                      <a:pt x="19" y="17"/>
                      <a:pt x="23" y="13"/>
                      <a:pt x="28" y="13"/>
                    </a:cubicBezTo>
                    <a:cubicBezTo>
                      <a:pt x="29" y="13"/>
                      <a:pt x="30" y="13"/>
                      <a:pt x="30" y="13"/>
                    </a:cubicBezTo>
                    <a:cubicBezTo>
                      <a:pt x="31" y="11"/>
                      <a:pt x="31" y="10"/>
                      <a:pt x="31" y="7"/>
                    </a:cubicBezTo>
                    <a:cubicBezTo>
                      <a:pt x="31" y="6"/>
                      <a:pt x="31" y="4"/>
                      <a:pt x="30" y="2"/>
                    </a:cubicBezTo>
                    <a:cubicBezTo>
                      <a:pt x="26" y="1"/>
                      <a:pt x="21" y="0"/>
                      <a:pt x="16" y="0"/>
                    </a:cubicBezTo>
                  </a:path>
                </a:pathLst>
              </a:custGeom>
              <a:solidFill>
                <a:srgbClr val="7A7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4" name="Freeform 88">
                <a:extLst>
                  <a:ext uri="{FF2B5EF4-FFF2-40B4-BE49-F238E27FC236}">
                    <a16:creationId xmlns:a16="http://schemas.microsoft.com/office/drawing/2014/main" id="{3DD0FC4F-88A7-4993-92A6-4312241C5D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2151" y="3095625"/>
                <a:ext cx="30163" cy="7938"/>
              </a:xfrm>
              <a:custGeom>
                <a:avLst/>
                <a:gdLst>
                  <a:gd name="T0" fmla="*/ 19 w 19"/>
                  <a:gd name="T1" fmla="*/ 0 h 5"/>
                  <a:gd name="T2" fmla="*/ 0 w 19"/>
                  <a:gd name="T3" fmla="*/ 0 h 5"/>
                  <a:gd name="T4" fmla="*/ 6 w 19"/>
                  <a:gd name="T5" fmla="*/ 4 h 5"/>
                  <a:gd name="T6" fmla="*/ 10 w 19"/>
                  <a:gd name="T7" fmla="*/ 5 h 5"/>
                  <a:gd name="T8" fmla="*/ 19 w 1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2"/>
                      <a:pt x="4" y="4"/>
                      <a:pt x="6" y="4"/>
                    </a:cubicBezTo>
                    <a:cubicBezTo>
                      <a:pt x="7" y="5"/>
                      <a:pt x="8" y="5"/>
                      <a:pt x="10" y="5"/>
                    </a:cubicBezTo>
                    <a:cubicBezTo>
                      <a:pt x="13" y="5"/>
                      <a:pt x="17" y="3"/>
                      <a:pt x="19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5" name="Freeform 89">
                <a:extLst>
                  <a:ext uri="{FF2B5EF4-FFF2-40B4-BE49-F238E27FC236}">
                    <a16:creationId xmlns:a16="http://schemas.microsoft.com/office/drawing/2014/main" id="{1EEB43AC-0F45-46B6-92CD-234F7AA723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1838" y="3116263"/>
                <a:ext cx="26988" cy="26988"/>
              </a:xfrm>
              <a:custGeom>
                <a:avLst/>
                <a:gdLst>
                  <a:gd name="T0" fmla="*/ 9 w 17"/>
                  <a:gd name="T1" fmla="*/ 0 h 17"/>
                  <a:gd name="T2" fmla="*/ 0 w 17"/>
                  <a:gd name="T3" fmla="*/ 8 h 17"/>
                  <a:gd name="T4" fmla="*/ 0 w 17"/>
                  <a:gd name="T5" fmla="*/ 10 h 17"/>
                  <a:gd name="T6" fmla="*/ 9 w 17"/>
                  <a:gd name="T7" fmla="*/ 17 h 17"/>
                  <a:gd name="T8" fmla="*/ 17 w 17"/>
                  <a:gd name="T9" fmla="*/ 8 h 17"/>
                  <a:gd name="T10" fmla="*/ 11 w 17"/>
                  <a:gd name="T11" fmla="*/ 0 h 17"/>
                  <a:gd name="T12" fmla="*/ 9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9" y="0"/>
                    </a:moveTo>
                    <a:cubicBezTo>
                      <a:pt x="4" y="0"/>
                      <a:pt x="0" y="4"/>
                      <a:pt x="0" y="8"/>
                    </a:cubicBezTo>
                    <a:cubicBezTo>
                      <a:pt x="0" y="9"/>
                      <a:pt x="0" y="9"/>
                      <a:pt x="0" y="10"/>
                    </a:cubicBezTo>
                    <a:cubicBezTo>
                      <a:pt x="1" y="14"/>
                      <a:pt x="4" y="17"/>
                      <a:pt x="9" y="17"/>
                    </a:cubicBezTo>
                    <a:cubicBezTo>
                      <a:pt x="13" y="17"/>
                      <a:pt x="17" y="13"/>
                      <a:pt x="17" y="8"/>
                    </a:cubicBezTo>
                    <a:cubicBezTo>
                      <a:pt x="17" y="5"/>
                      <a:pt x="15" y="1"/>
                      <a:pt x="11" y="0"/>
                    </a:cubicBezTo>
                    <a:cubicBezTo>
                      <a:pt x="11" y="0"/>
                      <a:pt x="10" y="0"/>
                      <a:pt x="9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6" name="Freeform 90">
                <a:extLst>
                  <a:ext uri="{FF2B5EF4-FFF2-40B4-BE49-F238E27FC236}">
                    <a16:creationId xmlns:a16="http://schemas.microsoft.com/office/drawing/2014/main" id="{40708438-E254-4D6D-A8EE-31FDAA73E7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7863" y="3160713"/>
                <a:ext cx="138113" cy="39688"/>
              </a:xfrm>
              <a:custGeom>
                <a:avLst/>
                <a:gdLst>
                  <a:gd name="T0" fmla="*/ 87 w 87"/>
                  <a:gd name="T1" fmla="*/ 0 h 25"/>
                  <a:gd name="T2" fmla="*/ 2 w 87"/>
                  <a:gd name="T3" fmla="*/ 21 h 25"/>
                  <a:gd name="T4" fmla="*/ 0 w 87"/>
                  <a:gd name="T5" fmla="*/ 21 h 25"/>
                  <a:gd name="T6" fmla="*/ 28 w 87"/>
                  <a:gd name="T7" fmla="*/ 25 h 25"/>
                  <a:gd name="T8" fmla="*/ 87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87" y="0"/>
                    </a:moveTo>
                    <a:cubicBezTo>
                      <a:pt x="61" y="20"/>
                      <a:pt x="12" y="21"/>
                      <a:pt x="2" y="21"/>
                    </a:cubicBezTo>
                    <a:cubicBezTo>
                      <a:pt x="1" y="21"/>
                      <a:pt x="0" y="21"/>
                      <a:pt x="0" y="21"/>
                    </a:cubicBezTo>
                    <a:cubicBezTo>
                      <a:pt x="11" y="24"/>
                      <a:pt x="20" y="25"/>
                      <a:pt x="28" y="25"/>
                    </a:cubicBezTo>
                    <a:cubicBezTo>
                      <a:pt x="70" y="25"/>
                      <a:pt x="87" y="0"/>
                      <a:pt x="87" y="0"/>
                    </a:cubicBezTo>
                  </a:path>
                </a:pathLst>
              </a:custGeom>
              <a:solidFill>
                <a:srgbClr val="E0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7" name="Freeform 91">
                <a:extLst>
                  <a:ext uri="{FF2B5EF4-FFF2-40B4-BE49-F238E27FC236}">
                    <a16:creationId xmlns:a16="http://schemas.microsoft.com/office/drawing/2014/main" id="{E368EE94-3EF2-4D46-908E-48E6993BE6D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99113" y="3087688"/>
                <a:ext cx="311150" cy="223838"/>
              </a:xfrm>
              <a:custGeom>
                <a:avLst/>
                <a:gdLst>
                  <a:gd name="T0" fmla="*/ 133 w 196"/>
                  <a:gd name="T1" fmla="*/ 0 h 141"/>
                  <a:gd name="T2" fmla="*/ 53 w 196"/>
                  <a:gd name="T3" fmla="*/ 0 h 141"/>
                  <a:gd name="T4" fmla="*/ 0 w 196"/>
                  <a:gd name="T5" fmla="*/ 54 h 141"/>
                  <a:gd name="T6" fmla="*/ 0 w 196"/>
                  <a:gd name="T7" fmla="*/ 79 h 141"/>
                  <a:gd name="T8" fmla="*/ 61 w 196"/>
                  <a:gd name="T9" fmla="*/ 141 h 141"/>
                  <a:gd name="T10" fmla="*/ 119 w 196"/>
                  <a:gd name="T11" fmla="*/ 141 h 141"/>
                  <a:gd name="T12" fmla="*/ 196 w 196"/>
                  <a:gd name="T13" fmla="*/ 64 h 141"/>
                  <a:gd name="T14" fmla="*/ 196 w 196"/>
                  <a:gd name="T15" fmla="*/ 63 h 141"/>
                  <a:gd name="T16" fmla="*/ 133 w 196"/>
                  <a:gd name="T17" fmla="*/ 0 h 141"/>
                  <a:gd name="T18" fmla="*/ 185 w 196"/>
                  <a:gd name="T19" fmla="*/ 64 h 141"/>
                  <a:gd name="T20" fmla="*/ 119 w 196"/>
                  <a:gd name="T21" fmla="*/ 130 h 141"/>
                  <a:gd name="T22" fmla="*/ 61 w 196"/>
                  <a:gd name="T23" fmla="*/ 130 h 141"/>
                  <a:gd name="T24" fmla="*/ 11 w 196"/>
                  <a:gd name="T25" fmla="*/ 79 h 141"/>
                  <a:gd name="T26" fmla="*/ 11 w 196"/>
                  <a:gd name="T27" fmla="*/ 54 h 141"/>
                  <a:gd name="T28" fmla="*/ 53 w 196"/>
                  <a:gd name="T29" fmla="*/ 11 h 141"/>
                  <a:gd name="T30" fmla="*/ 133 w 196"/>
                  <a:gd name="T31" fmla="*/ 11 h 141"/>
                  <a:gd name="T32" fmla="*/ 185 w 196"/>
                  <a:gd name="T33" fmla="*/ 63 h 141"/>
                  <a:gd name="T34" fmla="*/ 185 w 196"/>
                  <a:gd name="T35" fmla="*/ 64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" h="141">
                    <a:moveTo>
                      <a:pt x="133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4"/>
                      <a:pt x="0" y="54"/>
                    </a:cubicBezTo>
                    <a:cubicBezTo>
                      <a:pt x="0" y="79"/>
                      <a:pt x="0" y="79"/>
                      <a:pt x="0" y="79"/>
                    </a:cubicBezTo>
                    <a:cubicBezTo>
                      <a:pt x="0" y="113"/>
                      <a:pt x="27" y="141"/>
                      <a:pt x="61" y="141"/>
                    </a:cubicBezTo>
                    <a:cubicBezTo>
                      <a:pt x="119" y="141"/>
                      <a:pt x="119" y="141"/>
                      <a:pt x="119" y="141"/>
                    </a:cubicBezTo>
                    <a:cubicBezTo>
                      <a:pt x="161" y="141"/>
                      <a:pt x="196" y="107"/>
                      <a:pt x="196" y="64"/>
                    </a:cubicBezTo>
                    <a:cubicBezTo>
                      <a:pt x="196" y="63"/>
                      <a:pt x="196" y="63"/>
                      <a:pt x="196" y="63"/>
                    </a:cubicBezTo>
                    <a:cubicBezTo>
                      <a:pt x="196" y="28"/>
                      <a:pt x="167" y="0"/>
                      <a:pt x="133" y="0"/>
                    </a:cubicBezTo>
                    <a:close/>
                    <a:moveTo>
                      <a:pt x="185" y="64"/>
                    </a:moveTo>
                    <a:cubicBezTo>
                      <a:pt x="185" y="100"/>
                      <a:pt x="155" y="130"/>
                      <a:pt x="119" y="130"/>
                    </a:cubicBezTo>
                    <a:cubicBezTo>
                      <a:pt x="61" y="130"/>
                      <a:pt x="61" y="130"/>
                      <a:pt x="61" y="130"/>
                    </a:cubicBezTo>
                    <a:cubicBezTo>
                      <a:pt x="34" y="130"/>
                      <a:pt x="11" y="107"/>
                      <a:pt x="11" y="79"/>
                    </a:cubicBezTo>
                    <a:cubicBezTo>
                      <a:pt x="11" y="54"/>
                      <a:pt x="11" y="54"/>
                      <a:pt x="11" y="54"/>
                    </a:cubicBezTo>
                    <a:cubicBezTo>
                      <a:pt x="11" y="30"/>
                      <a:pt x="30" y="11"/>
                      <a:pt x="53" y="11"/>
                    </a:cubicBezTo>
                    <a:cubicBezTo>
                      <a:pt x="133" y="11"/>
                      <a:pt x="133" y="11"/>
                      <a:pt x="133" y="11"/>
                    </a:cubicBezTo>
                    <a:cubicBezTo>
                      <a:pt x="161" y="11"/>
                      <a:pt x="185" y="35"/>
                      <a:pt x="185" y="63"/>
                    </a:cubicBezTo>
                    <a:lnTo>
                      <a:pt x="185" y="64"/>
                    </a:ln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8" name="Freeform 92">
                <a:extLst>
                  <a:ext uri="{FF2B5EF4-FFF2-40B4-BE49-F238E27FC236}">
                    <a16:creationId xmlns:a16="http://schemas.microsoft.com/office/drawing/2014/main" id="{4C8D24FC-07F7-407E-8897-00C831982B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4176" y="3157538"/>
                <a:ext cx="144463" cy="31750"/>
              </a:xfrm>
              <a:custGeom>
                <a:avLst/>
                <a:gdLst>
                  <a:gd name="T0" fmla="*/ 91 w 91"/>
                  <a:gd name="T1" fmla="*/ 20 h 20"/>
                  <a:gd name="T2" fmla="*/ 10 w 91"/>
                  <a:gd name="T3" fmla="*/ 20 h 20"/>
                  <a:gd name="T4" fmla="*/ 0 w 91"/>
                  <a:gd name="T5" fmla="*/ 10 h 20"/>
                  <a:gd name="T6" fmla="*/ 10 w 91"/>
                  <a:gd name="T7" fmla="*/ 0 h 20"/>
                  <a:gd name="T8" fmla="*/ 91 w 91"/>
                  <a:gd name="T9" fmla="*/ 0 h 20"/>
                  <a:gd name="T10" fmla="*/ 91 w 91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1" h="20">
                    <a:moveTo>
                      <a:pt x="91" y="20"/>
                    </a:moveTo>
                    <a:cubicBezTo>
                      <a:pt x="10" y="20"/>
                      <a:pt x="10" y="20"/>
                      <a:pt x="10" y="20"/>
                    </a:cubicBezTo>
                    <a:cubicBezTo>
                      <a:pt x="5" y="20"/>
                      <a:pt x="0" y="16"/>
                      <a:pt x="0" y="10"/>
                    </a:cubicBezTo>
                    <a:cubicBezTo>
                      <a:pt x="0" y="4"/>
                      <a:pt x="5" y="0"/>
                      <a:pt x="10" y="0"/>
                    </a:cubicBezTo>
                    <a:cubicBezTo>
                      <a:pt x="91" y="0"/>
                      <a:pt x="91" y="0"/>
                      <a:pt x="91" y="0"/>
                    </a:cubicBezTo>
                    <a:lnTo>
                      <a:pt x="91" y="20"/>
                    </a:ln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59" name="Rectangle 93">
                <a:extLst>
                  <a:ext uri="{FF2B5EF4-FFF2-40B4-BE49-F238E27FC236}">
                    <a16:creationId xmlns:a16="http://schemas.microsoft.com/office/drawing/2014/main" id="{9C282C00-6ED5-49C3-8602-2BA22F02EB0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5976" y="3159125"/>
                <a:ext cx="212725" cy="41275"/>
              </a:xfrm>
              <a:prstGeom prst="rect">
                <a:avLst/>
              </a:pr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0" name="Rectangle 94">
                <a:extLst>
                  <a:ext uri="{FF2B5EF4-FFF2-40B4-BE49-F238E27FC236}">
                    <a16:creationId xmlns:a16="http://schemas.microsoft.com/office/drawing/2014/main" id="{B64E3A3B-4380-41ED-AB18-F5F476DE3F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95976" y="3159125"/>
                <a:ext cx="212725" cy="412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1" name="Freeform 95">
                <a:extLst>
                  <a:ext uri="{FF2B5EF4-FFF2-40B4-BE49-F238E27FC236}">
                    <a16:creationId xmlns:a16="http://schemas.microsoft.com/office/drawing/2014/main" id="{D8258F61-7266-43BD-B0C1-3D18974DD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8701" y="3105150"/>
                <a:ext cx="292100" cy="198438"/>
              </a:xfrm>
              <a:custGeom>
                <a:avLst/>
                <a:gdLst>
                  <a:gd name="T0" fmla="*/ 82 w 184"/>
                  <a:gd name="T1" fmla="*/ 60 h 125"/>
                  <a:gd name="T2" fmla="*/ 23 w 184"/>
                  <a:gd name="T3" fmla="*/ 35 h 125"/>
                  <a:gd name="T4" fmla="*/ 108 w 184"/>
                  <a:gd name="T5" fmla="*/ 56 h 125"/>
                  <a:gd name="T6" fmla="*/ 110 w 184"/>
                  <a:gd name="T7" fmla="*/ 56 h 125"/>
                  <a:gd name="T8" fmla="*/ 110 w 184"/>
                  <a:gd name="T9" fmla="*/ 56 h 125"/>
                  <a:gd name="T10" fmla="*/ 110 w 184"/>
                  <a:gd name="T11" fmla="*/ 56 h 125"/>
                  <a:gd name="T12" fmla="*/ 82 w 184"/>
                  <a:gd name="T13" fmla="*/ 60 h 125"/>
                  <a:gd name="T14" fmla="*/ 159 w 184"/>
                  <a:gd name="T15" fmla="*/ 0 h 125"/>
                  <a:gd name="T16" fmla="*/ 159 w 184"/>
                  <a:gd name="T17" fmla="*/ 1 h 125"/>
                  <a:gd name="T18" fmla="*/ 159 w 184"/>
                  <a:gd name="T19" fmla="*/ 1 h 125"/>
                  <a:gd name="T20" fmla="*/ 159 w 184"/>
                  <a:gd name="T21" fmla="*/ 1 h 125"/>
                  <a:gd name="T22" fmla="*/ 94 w 184"/>
                  <a:gd name="T23" fmla="*/ 38 h 125"/>
                  <a:gd name="T24" fmla="*/ 72 w 184"/>
                  <a:gd name="T25" fmla="*/ 40 h 125"/>
                  <a:gd name="T26" fmla="*/ 22 w 184"/>
                  <a:gd name="T27" fmla="*/ 27 h 125"/>
                  <a:gd name="T28" fmla="*/ 22 w 184"/>
                  <a:gd name="T29" fmla="*/ 27 h 125"/>
                  <a:gd name="T30" fmla="*/ 22 w 184"/>
                  <a:gd name="T31" fmla="*/ 25 h 125"/>
                  <a:gd name="T32" fmla="*/ 22 w 184"/>
                  <a:gd name="T33" fmla="*/ 19 h 125"/>
                  <a:gd name="T34" fmla="*/ 23 w 184"/>
                  <a:gd name="T35" fmla="*/ 6 h 125"/>
                  <a:gd name="T36" fmla="*/ 0 w 184"/>
                  <a:gd name="T37" fmla="*/ 47 h 125"/>
                  <a:gd name="T38" fmla="*/ 0 w 184"/>
                  <a:gd name="T39" fmla="*/ 60 h 125"/>
                  <a:gd name="T40" fmla="*/ 0 w 184"/>
                  <a:gd name="T41" fmla="*/ 60 h 125"/>
                  <a:gd name="T42" fmla="*/ 72 w 184"/>
                  <a:gd name="T43" fmla="*/ 125 h 125"/>
                  <a:gd name="T44" fmla="*/ 127 w 184"/>
                  <a:gd name="T45" fmla="*/ 125 h 125"/>
                  <a:gd name="T46" fmla="*/ 184 w 184"/>
                  <a:gd name="T47" fmla="*/ 68 h 125"/>
                  <a:gd name="T48" fmla="*/ 184 w 184"/>
                  <a:gd name="T49" fmla="*/ 44 h 125"/>
                  <a:gd name="T50" fmla="*/ 159 w 184"/>
                  <a:gd name="T51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84" h="125">
                    <a:moveTo>
                      <a:pt x="82" y="60"/>
                    </a:moveTo>
                    <a:cubicBezTo>
                      <a:pt x="41" y="60"/>
                      <a:pt x="23" y="35"/>
                      <a:pt x="23" y="35"/>
                    </a:cubicBezTo>
                    <a:cubicBezTo>
                      <a:pt x="49" y="55"/>
                      <a:pt x="98" y="56"/>
                      <a:pt x="108" y="56"/>
                    </a:cubicBezTo>
                    <a:cubicBezTo>
                      <a:pt x="109" y="56"/>
                      <a:pt x="110" y="56"/>
                      <a:pt x="110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110" y="56"/>
                      <a:pt x="110" y="56"/>
                      <a:pt x="110" y="56"/>
                    </a:cubicBezTo>
                    <a:cubicBezTo>
                      <a:pt x="99" y="59"/>
                      <a:pt x="90" y="60"/>
                      <a:pt x="82" y="60"/>
                    </a:cubicBezTo>
                    <a:moveTo>
                      <a:pt x="159" y="0"/>
                    </a:move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1"/>
                      <a:pt x="159" y="1"/>
                      <a:pt x="159" y="1"/>
                    </a:cubicBezTo>
                    <a:cubicBezTo>
                      <a:pt x="159" y="1"/>
                      <a:pt x="144" y="31"/>
                      <a:pt x="94" y="38"/>
                    </a:cubicBezTo>
                    <a:cubicBezTo>
                      <a:pt x="86" y="40"/>
                      <a:pt x="79" y="40"/>
                      <a:pt x="72" y="40"/>
                    </a:cubicBezTo>
                    <a:cubicBezTo>
                      <a:pt x="38" y="40"/>
                      <a:pt x="22" y="27"/>
                      <a:pt x="22" y="27"/>
                    </a:cubicBezTo>
                    <a:cubicBezTo>
                      <a:pt x="22" y="27"/>
                      <a:pt x="22" y="27"/>
                      <a:pt x="22" y="27"/>
                    </a:cubicBezTo>
                    <a:cubicBezTo>
                      <a:pt x="22" y="27"/>
                      <a:pt x="22" y="26"/>
                      <a:pt x="22" y="25"/>
                    </a:cubicBezTo>
                    <a:cubicBezTo>
                      <a:pt x="22" y="24"/>
                      <a:pt x="22" y="22"/>
                      <a:pt x="22" y="19"/>
                    </a:cubicBezTo>
                    <a:cubicBezTo>
                      <a:pt x="22" y="16"/>
                      <a:pt x="22" y="12"/>
                      <a:pt x="23" y="6"/>
                    </a:cubicBezTo>
                    <a:cubicBezTo>
                      <a:pt x="10" y="16"/>
                      <a:pt x="2" y="31"/>
                      <a:pt x="0" y="47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0" y="60"/>
                      <a:pt x="0" y="60"/>
                      <a:pt x="0" y="60"/>
                    </a:cubicBezTo>
                    <a:cubicBezTo>
                      <a:pt x="3" y="96"/>
                      <a:pt x="34" y="125"/>
                      <a:pt x="72" y="125"/>
                    </a:cubicBezTo>
                    <a:cubicBezTo>
                      <a:pt x="127" y="125"/>
                      <a:pt x="127" y="125"/>
                      <a:pt x="127" y="125"/>
                    </a:cubicBezTo>
                    <a:cubicBezTo>
                      <a:pt x="159" y="125"/>
                      <a:pt x="184" y="99"/>
                      <a:pt x="184" y="68"/>
                    </a:cubicBezTo>
                    <a:cubicBezTo>
                      <a:pt x="184" y="44"/>
                      <a:pt x="184" y="44"/>
                      <a:pt x="184" y="44"/>
                    </a:cubicBezTo>
                    <a:cubicBezTo>
                      <a:pt x="184" y="25"/>
                      <a:pt x="174" y="9"/>
                      <a:pt x="159" y="0"/>
                    </a:cubicBezTo>
                  </a:path>
                </a:pathLst>
              </a:custGeom>
              <a:solidFill>
                <a:srgbClr val="F3D4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2" name="Freeform 96">
                <a:extLst>
                  <a:ext uri="{FF2B5EF4-FFF2-40B4-BE49-F238E27FC236}">
                    <a16:creationId xmlns:a16="http://schemas.microsoft.com/office/drawing/2014/main" id="{32025B74-E531-4653-99FE-AF7374718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26" y="3095625"/>
                <a:ext cx="217488" cy="73025"/>
              </a:xfrm>
              <a:custGeom>
                <a:avLst/>
                <a:gdLst>
                  <a:gd name="T0" fmla="*/ 113 w 137"/>
                  <a:gd name="T1" fmla="*/ 0 h 46"/>
                  <a:gd name="T2" fmla="*/ 92 w 137"/>
                  <a:gd name="T3" fmla="*/ 0 h 46"/>
                  <a:gd name="T4" fmla="*/ 92 w 137"/>
                  <a:gd name="T5" fmla="*/ 7 h 46"/>
                  <a:gd name="T6" fmla="*/ 57 w 137"/>
                  <a:gd name="T7" fmla="*/ 43 h 46"/>
                  <a:gd name="T8" fmla="*/ 21 w 137"/>
                  <a:gd name="T9" fmla="*/ 7 h 46"/>
                  <a:gd name="T10" fmla="*/ 21 w 137"/>
                  <a:gd name="T11" fmla="*/ 2 h 46"/>
                  <a:gd name="T12" fmla="*/ 6 w 137"/>
                  <a:gd name="T13" fmla="*/ 9 h 46"/>
                  <a:gd name="T14" fmla="*/ 2 w 137"/>
                  <a:gd name="T15" fmla="*/ 26 h 46"/>
                  <a:gd name="T16" fmla="*/ 0 w 137"/>
                  <a:gd name="T17" fmla="*/ 33 h 46"/>
                  <a:gd name="T18" fmla="*/ 0 w 137"/>
                  <a:gd name="T19" fmla="*/ 33 h 46"/>
                  <a:gd name="T20" fmla="*/ 0 w 137"/>
                  <a:gd name="T21" fmla="*/ 33 h 46"/>
                  <a:gd name="T22" fmla="*/ 50 w 137"/>
                  <a:gd name="T23" fmla="*/ 46 h 46"/>
                  <a:gd name="T24" fmla="*/ 72 w 137"/>
                  <a:gd name="T25" fmla="*/ 44 h 46"/>
                  <a:gd name="T26" fmla="*/ 137 w 137"/>
                  <a:gd name="T27" fmla="*/ 7 h 46"/>
                  <a:gd name="T28" fmla="*/ 137 w 137"/>
                  <a:gd name="T29" fmla="*/ 7 h 46"/>
                  <a:gd name="T30" fmla="*/ 136 w 137"/>
                  <a:gd name="T31" fmla="*/ 6 h 46"/>
                  <a:gd name="T32" fmla="*/ 113 w 137"/>
                  <a:gd name="T3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7" h="46">
                    <a:moveTo>
                      <a:pt x="113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92" y="3"/>
                      <a:pt x="92" y="5"/>
                      <a:pt x="92" y="7"/>
                    </a:cubicBezTo>
                    <a:cubicBezTo>
                      <a:pt x="92" y="27"/>
                      <a:pt x="76" y="43"/>
                      <a:pt x="57" y="43"/>
                    </a:cubicBezTo>
                    <a:cubicBezTo>
                      <a:pt x="37" y="43"/>
                      <a:pt x="21" y="27"/>
                      <a:pt x="21" y="7"/>
                    </a:cubicBezTo>
                    <a:cubicBezTo>
                      <a:pt x="21" y="6"/>
                      <a:pt x="21" y="4"/>
                      <a:pt x="21" y="2"/>
                    </a:cubicBezTo>
                    <a:cubicBezTo>
                      <a:pt x="16" y="4"/>
                      <a:pt x="11" y="6"/>
                      <a:pt x="6" y="9"/>
                    </a:cubicBezTo>
                    <a:cubicBezTo>
                      <a:pt x="4" y="15"/>
                      <a:pt x="2" y="21"/>
                      <a:pt x="2" y="26"/>
                    </a:cubicBezTo>
                    <a:cubicBezTo>
                      <a:pt x="1" y="30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16" y="46"/>
                      <a:pt x="50" y="46"/>
                    </a:cubicBezTo>
                    <a:cubicBezTo>
                      <a:pt x="57" y="46"/>
                      <a:pt x="64" y="46"/>
                      <a:pt x="72" y="44"/>
                    </a:cubicBezTo>
                    <a:cubicBezTo>
                      <a:pt x="122" y="37"/>
                      <a:pt x="137" y="7"/>
                      <a:pt x="137" y="7"/>
                    </a:cubicBezTo>
                    <a:cubicBezTo>
                      <a:pt x="137" y="7"/>
                      <a:pt x="137" y="7"/>
                      <a:pt x="137" y="7"/>
                    </a:cubicBezTo>
                    <a:cubicBezTo>
                      <a:pt x="137" y="7"/>
                      <a:pt x="137" y="7"/>
                      <a:pt x="136" y="6"/>
                    </a:cubicBezTo>
                    <a:cubicBezTo>
                      <a:pt x="129" y="2"/>
                      <a:pt x="121" y="0"/>
                      <a:pt x="113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3" name="Freeform 97">
                <a:extLst>
                  <a:ext uri="{FF2B5EF4-FFF2-40B4-BE49-F238E27FC236}">
                    <a16:creationId xmlns:a16="http://schemas.microsoft.com/office/drawing/2014/main" id="{44C91628-3C4B-42F9-9D90-C1FFB3BE81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43626" y="3105150"/>
                <a:ext cx="217488" cy="42863"/>
              </a:xfrm>
              <a:custGeom>
                <a:avLst/>
                <a:gdLst>
                  <a:gd name="T0" fmla="*/ 6 w 137"/>
                  <a:gd name="T1" fmla="*/ 3 h 27"/>
                  <a:gd name="T2" fmla="*/ 1 w 137"/>
                  <a:gd name="T3" fmla="*/ 6 h 27"/>
                  <a:gd name="T4" fmla="*/ 0 w 137"/>
                  <a:gd name="T5" fmla="*/ 19 h 27"/>
                  <a:gd name="T6" fmla="*/ 0 w 137"/>
                  <a:gd name="T7" fmla="*/ 25 h 27"/>
                  <a:gd name="T8" fmla="*/ 0 w 137"/>
                  <a:gd name="T9" fmla="*/ 27 h 27"/>
                  <a:gd name="T10" fmla="*/ 0 w 137"/>
                  <a:gd name="T11" fmla="*/ 27 h 27"/>
                  <a:gd name="T12" fmla="*/ 2 w 137"/>
                  <a:gd name="T13" fmla="*/ 20 h 27"/>
                  <a:gd name="T14" fmla="*/ 6 w 137"/>
                  <a:gd name="T15" fmla="*/ 3 h 27"/>
                  <a:gd name="T16" fmla="*/ 136 w 137"/>
                  <a:gd name="T17" fmla="*/ 0 h 27"/>
                  <a:gd name="T18" fmla="*/ 137 w 137"/>
                  <a:gd name="T19" fmla="*/ 1 h 27"/>
                  <a:gd name="T20" fmla="*/ 137 w 137"/>
                  <a:gd name="T21" fmla="*/ 1 h 27"/>
                  <a:gd name="T22" fmla="*/ 137 w 137"/>
                  <a:gd name="T23" fmla="*/ 0 h 27"/>
                  <a:gd name="T24" fmla="*/ 136 w 137"/>
                  <a:gd name="T25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" h="27">
                    <a:moveTo>
                      <a:pt x="6" y="3"/>
                    </a:moveTo>
                    <a:cubicBezTo>
                      <a:pt x="4" y="4"/>
                      <a:pt x="3" y="5"/>
                      <a:pt x="1" y="6"/>
                    </a:cubicBezTo>
                    <a:cubicBezTo>
                      <a:pt x="0" y="12"/>
                      <a:pt x="0" y="16"/>
                      <a:pt x="0" y="19"/>
                    </a:cubicBezTo>
                    <a:cubicBezTo>
                      <a:pt x="0" y="22"/>
                      <a:pt x="0" y="24"/>
                      <a:pt x="0" y="25"/>
                    </a:cubicBezTo>
                    <a:cubicBezTo>
                      <a:pt x="0" y="26"/>
                      <a:pt x="0" y="27"/>
                      <a:pt x="0" y="27"/>
                    </a:cubicBezTo>
                    <a:cubicBezTo>
                      <a:pt x="0" y="27"/>
                      <a:pt x="0" y="27"/>
                      <a:pt x="0" y="27"/>
                    </a:cubicBezTo>
                    <a:cubicBezTo>
                      <a:pt x="0" y="27"/>
                      <a:pt x="1" y="24"/>
                      <a:pt x="2" y="20"/>
                    </a:cubicBezTo>
                    <a:cubicBezTo>
                      <a:pt x="2" y="15"/>
                      <a:pt x="4" y="9"/>
                      <a:pt x="6" y="3"/>
                    </a:cubicBezTo>
                    <a:moveTo>
                      <a:pt x="136" y="0"/>
                    </a:move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1"/>
                    </a:cubicBezTo>
                    <a:cubicBezTo>
                      <a:pt x="137" y="1"/>
                      <a:pt x="137" y="1"/>
                      <a:pt x="137" y="0"/>
                    </a:cubicBezTo>
                    <a:cubicBezTo>
                      <a:pt x="136" y="0"/>
                      <a:pt x="136" y="0"/>
                      <a:pt x="136" y="0"/>
                    </a:cubicBezTo>
                  </a:path>
                </a:pathLst>
              </a:custGeom>
              <a:solidFill>
                <a:srgbClr val="837F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4" name="Freeform 98">
                <a:extLst>
                  <a:ext uri="{FF2B5EF4-FFF2-40B4-BE49-F238E27FC236}">
                    <a16:creationId xmlns:a16="http://schemas.microsoft.com/office/drawing/2014/main" id="{357F1355-128F-4FB3-93C6-3FCC6A7249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76963" y="3095625"/>
                <a:ext cx="112713" cy="68263"/>
              </a:xfrm>
              <a:custGeom>
                <a:avLst/>
                <a:gdLst>
                  <a:gd name="T0" fmla="*/ 71 w 71"/>
                  <a:gd name="T1" fmla="*/ 0 h 43"/>
                  <a:gd name="T2" fmla="*/ 57 w 71"/>
                  <a:gd name="T3" fmla="*/ 0 h 43"/>
                  <a:gd name="T4" fmla="*/ 51 w 71"/>
                  <a:gd name="T5" fmla="*/ 4 h 43"/>
                  <a:gd name="T6" fmla="*/ 51 w 71"/>
                  <a:gd name="T7" fmla="*/ 7 h 43"/>
                  <a:gd name="T8" fmla="*/ 36 w 71"/>
                  <a:gd name="T9" fmla="*/ 23 h 43"/>
                  <a:gd name="T10" fmla="*/ 32 w 71"/>
                  <a:gd name="T11" fmla="*/ 23 h 43"/>
                  <a:gd name="T12" fmla="*/ 23 w 71"/>
                  <a:gd name="T13" fmla="*/ 30 h 43"/>
                  <a:gd name="T14" fmla="*/ 15 w 71"/>
                  <a:gd name="T15" fmla="*/ 21 h 43"/>
                  <a:gd name="T16" fmla="*/ 21 w 71"/>
                  <a:gd name="T17" fmla="*/ 13 h 43"/>
                  <a:gd name="T18" fmla="*/ 20 w 71"/>
                  <a:gd name="T19" fmla="*/ 7 h 43"/>
                  <a:gd name="T20" fmla="*/ 22 w 71"/>
                  <a:gd name="T21" fmla="*/ 0 h 43"/>
                  <a:gd name="T22" fmla="*/ 16 w 71"/>
                  <a:gd name="T23" fmla="*/ 0 h 43"/>
                  <a:gd name="T24" fmla="*/ 0 w 71"/>
                  <a:gd name="T25" fmla="*/ 2 h 43"/>
                  <a:gd name="T26" fmla="*/ 0 w 71"/>
                  <a:gd name="T27" fmla="*/ 7 h 43"/>
                  <a:gd name="T28" fmla="*/ 36 w 71"/>
                  <a:gd name="T29" fmla="*/ 43 h 43"/>
                  <a:gd name="T30" fmla="*/ 71 w 71"/>
                  <a:gd name="T31" fmla="*/ 7 h 43"/>
                  <a:gd name="T32" fmla="*/ 71 w 71"/>
                  <a:gd name="T33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1" h="43">
                    <a:moveTo>
                      <a:pt x="71" y="0"/>
                    </a:moveTo>
                    <a:cubicBezTo>
                      <a:pt x="57" y="0"/>
                      <a:pt x="57" y="0"/>
                      <a:pt x="57" y="0"/>
                    </a:cubicBezTo>
                    <a:cubicBezTo>
                      <a:pt x="56" y="2"/>
                      <a:pt x="54" y="4"/>
                      <a:pt x="51" y="4"/>
                    </a:cubicBezTo>
                    <a:cubicBezTo>
                      <a:pt x="51" y="5"/>
                      <a:pt x="51" y="6"/>
                      <a:pt x="51" y="7"/>
                    </a:cubicBezTo>
                    <a:cubicBezTo>
                      <a:pt x="51" y="16"/>
                      <a:pt x="44" y="23"/>
                      <a:pt x="36" y="23"/>
                    </a:cubicBezTo>
                    <a:cubicBezTo>
                      <a:pt x="34" y="23"/>
                      <a:pt x="33" y="23"/>
                      <a:pt x="32" y="23"/>
                    </a:cubicBezTo>
                    <a:cubicBezTo>
                      <a:pt x="31" y="27"/>
                      <a:pt x="28" y="30"/>
                      <a:pt x="23" y="30"/>
                    </a:cubicBezTo>
                    <a:cubicBezTo>
                      <a:pt x="19" y="30"/>
                      <a:pt x="15" y="26"/>
                      <a:pt x="15" y="21"/>
                    </a:cubicBezTo>
                    <a:cubicBezTo>
                      <a:pt x="15" y="18"/>
                      <a:pt x="17" y="14"/>
                      <a:pt x="21" y="13"/>
                    </a:cubicBezTo>
                    <a:cubicBezTo>
                      <a:pt x="20" y="11"/>
                      <a:pt x="20" y="10"/>
                      <a:pt x="20" y="7"/>
                    </a:cubicBezTo>
                    <a:cubicBezTo>
                      <a:pt x="20" y="5"/>
                      <a:pt x="20" y="2"/>
                      <a:pt x="2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0" y="0"/>
                      <a:pt x="5" y="1"/>
                      <a:pt x="0" y="2"/>
                    </a:cubicBezTo>
                    <a:cubicBezTo>
                      <a:pt x="0" y="4"/>
                      <a:pt x="0" y="6"/>
                      <a:pt x="0" y="7"/>
                    </a:cubicBezTo>
                    <a:cubicBezTo>
                      <a:pt x="0" y="27"/>
                      <a:pt x="16" y="43"/>
                      <a:pt x="36" y="43"/>
                    </a:cubicBezTo>
                    <a:cubicBezTo>
                      <a:pt x="55" y="43"/>
                      <a:pt x="71" y="27"/>
                      <a:pt x="71" y="7"/>
                    </a:cubicBezTo>
                    <a:cubicBezTo>
                      <a:pt x="71" y="5"/>
                      <a:pt x="71" y="3"/>
                      <a:pt x="71" y="0"/>
                    </a:cubicBezTo>
                  </a:path>
                </a:pathLst>
              </a:custGeom>
              <a:solidFill>
                <a:srgbClr val="B0937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5" name="Freeform 99">
                <a:extLst>
                  <a:ext uri="{FF2B5EF4-FFF2-40B4-BE49-F238E27FC236}">
                    <a16:creationId xmlns:a16="http://schemas.microsoft.com/office/drawing/2014/main" id="{7D706DE2-0B9E-4A20-BDDE-AA1F80BF62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8713" y="3095625"/>
                <a:ext cx="49213" cy="36513"/>
              </a:xfrm>
              <a:custGeom>
                <a:avLst/>
                <a:gdLst>
                  <a:gd name="T0" fmla="*/ 18 w 31"/>
                  <a:gd name="T1" fmla="*/ 0 h 23"/>
                  <a:gd name="T2" fmla="*/ 2 w 31"/>
                  <a:gd name="T3" fmla="*/ 0 h 23"/>
                  <a:gd name="T4" fmla="*/ 0 w 31"/>
                  <a:gd name="T5" fmla="*/ 7 h 23"/>
                  <a:gd name="T6" fmla="*/ 1 w 31"/>
                  <a:gd name="T7" fmla="*/ 13 h 23"/>
                  <a:gd name="T8" fmla="*/ 3 w 31"/>
                  <a:gd name="T9" fmla="*/ 13 h 23"/>
                  <a:gd name="T10" fmla="*/ 12 w 31"/>
                  <a:gd name="T11" fmla="*/ 21 h 23"/>
                  <a:gd name="T12" fmla="*/ 12 w 31"/>
                  <a:gd name="T13" fmla="*/ 23 h 23"/>
                  <a:gd name="T14" fmla="*/ 16 w 31"/>
                  <a:gd name="T15" fmla="*/ 23 h 23"/>
                  <a:gd name="T16" fmla="*/ 31 w 31"/>
                  <a:gd name="T17" fmla="*/ 7 h 23"/>
                  <a:gd name="T18" fmla="*/ 31 w 31"/>
                  <a:gd name="T19" fmla="*/ 4 h 23"/>
                  <a:gd name="T20" fmla="*/ 28 w 31"/>
                  <a:gd name="T21" fmla="*/ 5 h 23"/>
                  <a:gd name="T22" fmla="*/ 18 w 31"/>
                  <a:gd name="T23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1" h="23">
                    <a:moveTo>
                      <a:pt x="18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2"/>
                      <a:pt x="0" y="5"/>
                      <a:pt x="0" y="7"/>
                    </a:cubicBezTo>
                    <a:cubicBezTo>
                      <a:pt x="0" y="10"/>
                      <a:pt x="0" y="11"/>
                      <a:pt x="1" y="13"/>
                    </a:cubicBezTo>
                    <a:cubicBezTo>
                      <a:pt x="2" y="13"/>
                      <a:pt x="3" y="13"/>
                      <a:pt x="3" y="13"/>
                    </a:cubicBezTo>
                    <a:cubicBezTo>
                      <a:pt x="8" y="13"/>
                      <a:pt x="12" y="17"/>
                      <a:pt x="12" y="21"/>
                    </a:cubicBezTo>
                    <a:cubicBezTo>
                      <a:pt x="12" y="22"/>
                      <a:pt x="12" y="22"/>
                      <a:pt x="12" y="23"/>
                    </a:cubicBezTo>
                    <a:cubicBezTo>
                      <a:pt x="13" y="23"/>
                      <a:pt x="14" y="23"/>
                      <a:pt x="16" y="23"/>
                    </a:cubicBezTo>
                    <a:cubicBezTo>
                      <a:pt x="24" y="23"/>
                      <a:pt x="31" y="16"/>
                      <a:pt x="31" y="7"/>
                    </a:cubicBezTo>
                    <a:cubicBezTo>
                      <a:pt x="31" y="6"/>
                      <a:pt x="31" y="5"/>
                      <a:pt x="31" y="4"/>
                    </a:cubicBezTo>
                    <a:cubicBezTo>
                      <a:pt x="30" y="5"/>
                      <a:pt x="29" y="5"/>
                      <a:pt x="28" y="5"/>
                    </a:cubicBezTo>
                    <a:cubicBezTo>
                      <a:pt x="24" y="5"/>
                      <a:pt x="20" y="3"/>
                      <a:pt x="18" y="0"/>
                    </a:cubicBezTo>
                  </a:path>
                </a:pathLst>
              </a:custGeom>
              <a:solidFill>
                <a:srgbClr val="7A79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6" name="Freeform 100">
                <a:extLst>
                  <a:ext uri="{FF2B5EF4-FFF2-40B4-BE49-F238E27FC236}">
                    <a16:creationId xmlns:a16="http://schemas.microsoft.com/office/drawing/2014/main" id="{1292F85D-BC7E-4EC9-8AEB-634053E56E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7288" y="3095625"/>
                <a:ext cx="30163" cy="7938"/>
              </a:xfrm>
              <a:custGeom>
                <a:avLst/>
                <a:gdLst>
                  <a:gd name="T0" fmla="*/ 19 w 19"/>
                  <a:gd name="T1" fmla="*/ 0 h 5"/>
                  <a:gd name="T2" fmla="*/ 0 w 19"/>
                  <a:gd name="T3" fmla="*/ 0 h 5"/>
                  <a:gd name="T4" fmla="*/ 10 w 19"/>
                  <a:gd name="T5" fmla="*/ 5 h 5"/>
                  <a:gd name="T6" fmla="*/ 13 w 19"/>
                  <a:gd name="T7" fmla="*/ 4 h 5"/>
                  <a:gd name="T8" fmla="*/ 19 w 19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5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3"/>
                      <a:pt x="6" y="5"/>
                      <a:pt x="10" y="5"/>
                    </a:cubicBezTo>
                    <a:cubicBezTo>
                      <a:pt x="11" y="5"/>
                      <a:pt x="12" y="5"/>
                      <a:pt x="13" y="4"/>
                    </a:cubicBezTo>
                    <a:cubicBezTo>
                      <a:pt x="16" y="4"/>
                      <a:pt x="18" y="2"/>
                      <a:pt x="19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7" name="Freeform 101">
                <a:extLst>
                  <a:ext uri="{FF2B5EF4-FFF2-40B4-BE49-F238E27FC236}">
                    <a16:creationId xmlns:a16="http://schemas.microsoft.com/office/drawing/2014/main" id="{C8BA5D56-BDB0-4607-A5C6-7BB15C2796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00776" y="3116263"/>
                <a:ext cx="26988" cy="26988"/>
              </a:xfrm>
              <a:custGeom>
                <a:avLst/>
                <a:gdLst>
                  <a:gd name="T0" fmla="*/ 8 w 17"/>
                  <a:gd name="T1" fmla="*/ 0 h 17"/>
                  <a:gd name="T2" fmla="*/ 6 w 17"/>
                  <a:gd name="T3" fmla="*/ 0 h 17"/>
                  <a:gd name="T4" fmla="*/ 0 w 17"/>
                  <a:gd name="T5" fmla="*/ 8 h 17"/>
                  <a:gd name="T6" fmla="*/ 8 w 17"/>
                  <a:gd name="T7" fmla="*/ 17 h 17"/>
                  <a:gd name="T8" fmla="*/ 17 w 17"/>
                  <a:gd name="T9" fmla="*/ 10 h 17"/>
                  <a:gd name="T10" fmla="*/ 17 w 17"/>
                  <a:gd name="T11" fmla="*/ 8 h 17"/>
                  <a:gd name="T12" fmla="*/ 8 w 1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17">
                    <a:moveTo>
                      <a:pt x="8" y="0"/>
                    </a:moveTo>
                    <a:cubicBezTo>
                      <a:pt x="8" y="0"/>
                      <a:pt x="7" y="0"/>
                      <a:pt x="6" y="0"/>
                    </a:cubicBezTo>
                    <a:cubicBezTo>
                      <a:pt x="2" y="1"/>
                      <a:pt x="0" y="5"/>
                      <a:pt x="0" y="8"/>
                    </a:cubicBezTo>
                    <a:cubicBezTo>
                      <a:pt x="0" y="13"/>
                      <a:pt x="4" y="17"/>
                      <a:pt x="8" y="17"/>
                    </a:cubicBezTo>
                    <a:cubicBezTo>
                      <a:pt x="13" y="17"/>
                      <a:pt x="16" y="14"/>
                      <a:pt x="17" y="10"/>
                    </a:cubicBezTo>
                    <a:cubicBezTo>
                      <a:pt x="17" y="9"/>
                      <a:pt x="17" y="9"/>
                      <a:pt x="17" y="8"/>
                    </a:cubicBezTo>
                    <a:cubicBezTo>
                      <a:pt x="17" y="4"/>
                      <a:pt x="13" y="0"/>
                      <a:pt x="8" y="0"/>
                    </a:cubicBezTo>
                  </a:path>
                </a:pathLst>
              </a:custGeom>
              <a:solidFill>
                <a:srgbClr val="F3FAF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8" name="Freeform 102">
                <a:extLst>
                  <a:ext uri="{FF2B5EF4-FFF2-40B4-BE49-F238E27FC236}">
                    <a16:creationId xmlns:a16="http://schemas.microsoft.com/office/drawing/2014/main" id="{EC0CA502-88BA-4AC2-80FF-03DEEAC78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5213" y="3160713"/>
                <a:ext cx="138113" cy="39688"/>
              </a:xfrm>
              <a:custGeom>
                <a:avLst/>
                <a:gdLst>
                  <a:gd name="T0" fmla="*/ 0 w 87"/>
                  <a:gd name="T1" fmla="*/ 0 h 25"/>
                  <a:gd name="T2" fmla="*/ 59 w 87"/>
                  <a:gd name="T3" fmla="*/ 25 h 25"/>
                  <a:gd name="T4" fmla="*/ 87 w 87"/>
                  <a:gd name="T5" fmla="*/ 21 h 25"/>
                  <a:gd name="T6" fmla="*/ 85 w 87"/>
                  <a:gd name="T7" fmla="*/ 21 h 25"/>
                  <a:gd name="T8" fmla="*/ 0 w 87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25">
                    <a:moveTo>
                      <a:pt x="0" y="0"/>
                    </a:moveTo>
                    <a:cubicBezTo>
                      <a:pt x="0" y="0"/>
                      <a:pt x="18" y="25"/>
                      <a:pt x="59" y="25"/>
                    </a:cubicBezTo>
                    <a:cubicBezTo>
                      <a:pt x="67" y="25"/>
                      <a:pt x="76" y="24"/>
                      <a:pt x="87" y="21"/>
                    </a:cubicBezTo>
                    <a:cubicBezTo>
                      <a:pt x="87" y="21"/>
                      <a:pt x="86" y="21"/>
                      <a:pt x="85" y="21"/>
                    </a:cubicBezTo>
                    <a:cubicBezTo>
                      <a:pt x="75" y="21"/>
                      <a:pt x="26" y="20"/>
                      <a:pt x="0" y="0"/>
                    </a:cubicBezTo>
                  </a:path>
                </a:pathLst>
              </a:custGeom>
              <a:solidFill>
                <a:srgbClr val="E0C4A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69" name="Freeform 103">
                <a:extLst>
                  <a:ext uri="{FF2B5EF4-FFF2-40B4-BE49-F238E27FC236}">
                    <a16:creationId xmlns:a16="http://schemas.microsoft.com/office/drawing/2014/main" id="{81DA2B62-9AEB-426B-9A7A-1FAA79CB9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8701" y="3179763"/>
                <a:ext cx="0" cy="20638"/>
              </a:xfrm>
              <a:custGeom>
                <a:avLst/>
                <a:gdLst>
                  <a:gd name="T0" fmla="*/ 0 h 13"/>
                  <a:gd name="T1" fmla="*/ 6 h 13"/>
                  <a:gd name="T2" fmla="*/ 13 h 13"/>
                  <a:gd name="T3" fmla="*/ 13 h 13"/>
                  <a:gd name="T4" fmla="*/ 0 h 1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  <a:cxn ang="0">
                    <a:pos x="0" y="T4"/>
                  </a:cxn>
                </a:cxnLst>
                <a:rect l="0" t="0" r="r" b="b"/>
                <a:pathLst>
                  <a:path h="13">
                    <a:moveTo>
                      <a:pt x="0" y="0"/>
                    </a:moveTo>
                    <a:cubicBezTo>
                      <a:pt x="0" y="2"/>
                      <a:pt x="0" y="4"/>
                      <a:pt x="0" y="6"/>
                    </a:cubicBezTo>
                    <a:cubicBezTo>
                      <a:pt x="0" y="8"/>
                      <a:pt x="0" y="10"/>
                      <a:pt x="0" y="13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837F7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0" name="Freeform 104">
                <a:extLst>
                  <a:ext uri="{FF2B5EF4-FFF2-40B4-BE49-F238E27FC236}">
                    <a16:creationId xmlns:a16="http://schemas.microsoft.com/office/drawing/2014/main" id="{4F94B537-77ED-4D65-B48A-ACD34B46CE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99176" y="3087688"/>
                <a:ext cx="311150" cy="223838"/>
              </a:xfrm>
              <a:custGeom>
                <a:avLst/>
                <a:gdLst>
                  <a:gd name="T0" fmla="*/ 0 w 196"/>
                  <a:gd name="T1" fmla="*/ 63 h 141"/>
                  <a:gd name="T2" fmla="*/ 0 w 196"/>
                  <a:gd name="T3" fmla="*/ 64 h 141"/>
                  <a:gd name="T4" fmla="*/ 77 w 196"/>
                  <a:gd name="T5" fmla="*/ 141 h 141"/>
                  <a:gd name="T6" fmla="*/ 135 w 196"/>
                  <a:gd name="T7" fmla="*/ 141 h 141"/>
                  <a:gd name="T8" fmla="*/ 196 w 196"/>
                  <a:gd name="T9" fmla="*/ 79 h 141"/>
                  <a:gd name="T10" fmla="*/ 196 w 196"/>
                  <a:gd name="T11" fmla="*/ 54 h 141"/>
                  <a:gd name="T12" fmla="*/ 143 w 196"/>
                  <a:gd name="T13" fmla="*/ 0 h 141"/>
                  <a:gd name="T14" fmla="*/ 63 w 196"/>
                  <a:gd name="T15" fmla="*/ 0 h 141"/>
                  <a:gd name="T16" fmla="*/ 0 w 196"/>
                  <a:gd name="T17" fmla="*/ 63 h 141"/>
                  <a:gd name="T18" fmla="*/ 11 w 196"/>
                  <a:gd name="T19" fmla="*/ 63 h 141"/>
                  <a:gd name="T20" fmla="*/ 63 w 196"/>
                  <a:gd name="T21" fmla="*/ 11 h 141"/>
                  <a:gd name="T22" fmla="*/ 143 w 196"/>
                  <a:gd name="T23" fmla="*/ 11 h 141"/>
                  <a:gd name="T24" fmla="*/ 185 w 196"/>
                  <a:gd name="T25" fmla="*/ 54 h 141"/>
                  <a:gd name="T26" fmla="*/ 185 w 196"/>
                  <a:gd name="T27" fmla="*/ 79 h 141"/>
                  <a:gd name="T28" fmla="*/ 135 w 196"/>
                  <a:gd name="T29" fmla="*/ 130 h 141"/>
                  <a:gd name="T30" fmla="*/ 77 w 196"/>
                  <a:gd name="T31" fmla="*/ 130 h 141"/>
                  <a:gd name="T32" fmla="*/ 11 w 196"/>
                  <a:gd name="T33" fmla="*/ 64 h 141"/>
                  <a:gd name="T34" fmla="*/ 11 w 196"/>
                  <a:gd name="T35" fmla="*/ 6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196" h="141">
                    <a:moveTo>
                      <a:pt x="0" y="63"/>
                    </a:moveTo>
                    <a:cubicBezTo>
                      <a:pt x="0" y="64"/>
                      <a:pt x="0" y="64"/>
                      <a:pt x="0" y="64"/>
                    </a:cubicBezTo>
                    <a:cubicBezTo>
                      <a:pt x="0" y="107"/>
                      <a:pt x="35" y="141"/>
                      <a:pt x="77" y="141"/>
                    </a:cubicBezTo>
                    <a:cubicBezTo>
                      <a:pt x="135" y="141"/>
                      <a:pt x="135" y="141"/>
                      <a:pt x="135" y="141"/>
                    </a:cubicBezTo>
                    <a:cubicBezTo>
                      <a:pt x="169" y="141"/>
                      <a:pt x="196" y="113"/>
                      <a:pt x="196" y="79"/>
                    </a:cubicBezTo>
                    <a:cubicBezTo>
                      <a:pt x="196" y="54"/>
                      <a:pt x="196" y="54"/>
                      <a:pt x="196" y="54"/>
                    </a:cubicBezTo>
                    <a:cubicBezTo>
                      <a:pt x="196" y="24"/>
                      <a:pt x="172" y="0"/>
                      <a:pt x="143" y="0"/>
                    </a:cubicBezTo>
                    <a:cubicBezTo>
                      <a:pt x="63" y="0"/>
                      <a:pt x="63" y="0"/>
                      <a:pt x="63" y="0"/>
                    </a:cubicBezTo>
                    <a:cubicBezTo>
                      <a:pt x="28" y="0"/>
                      <a:pt x="0" y="28"/>
                      <a:pt x="0" y="63"/>
                    </a:cubicBezTo>
                    <a:close/>
                    <a:moveTo>
                      <a:pt x="11" y="63"/>
                    </a:moveTo>
                    <a:cubicBezTo>
                      <a:pt x="11" y="35"/>
                      <a:pt x="35" y="11"/>
                      <a:pt x="63" y="11"/>
                    </a:cubicBezTo>
                    <a:cubicBezTo>
                      <a:pt x="143" y="11"/>
                      <a:pt x="143" y="11"/>
                      <a:pt x="143" y="11"/>
                    </a:cubicBezTo>
                    <a:cubicBezTo>
                      <a:pt x="166" y="11"/>
                      <a:pt x="185" y="30"/>
                      <a:pt x="185" y="54"/>
                    </a:cubicBezTo>
                    <a:cubicBezTo>
                      <a:pt x="185" y="79"/>
                      <a:pt x="185" y="79"/>
                      <a:pt x="185" y="79"/>
                    </a:cubicBezTo>
                    <a:cubicBezTo>
                      <a:pt x="185" y="107"/>
                      <a:pt x="162" y="130"/>
                      <a:pt x="135" y="130"/>
                    </a:cubicBezTo>
                    <a:cubicBezTo>
                      <a:pt x="77" y="130"/>
                      <a:pt x="77" y="130"/>
                      <a:pt x="77" y="130"/>
                    </a:cubicBezTo>
                    <a:cubicBezTo>
                      <a:pt x="41" y="130"/>
                      <a:pt x="11" y="100"/>
                      <a:pt x="11" y="64"/>
                    </a:cubicBezTo>
                    <a:lnTo>
                      <a:pt x="11" y="63"/>
                    </a:ln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1" name="Freeform 105">
                <a:extLst>
                  <a:ext uri="{FF2B5EF4-FFF2-40B4-BE49-F238E27FC236}">
                    <a16:creationId xmlns:a16="http://schemas.microsoft.com/office/drawing/2014/main" id="{93A1C8DF-BAEA-445D-9E9D-C842C5B1EE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801" y="3157538"/>
                <a:ext cx="160338" cy="31750"/>
              </a:xfrm>
              <a:custGeom>
                <a:avLst/>
                <a:gdLst>
                  <a:gd name="T0" fmla="*/ 0 w 101"/>
                  <a:gd name="T1" fmla="*/ 20 h 20"/>
                  <a:gd name="T2" fmla="*/ 91 w 101"/>
                  <a:gd name="T3" fmla="*/ 20 h 20"/>
                  <a:gd name="T4" fmla="*/ 101 w 101"/>
                  <a:gd name="T5" fmla="*/ 10 h 20"/>
                  <a:gd name="T6" fmla="*/ 91 w 101"/>
                  <a:gd name="T7" fmla="*/ 0 h 20"/>
                  <a:gd name="T8" fmla="*/ 0 w 101"/>
                  <a:gd name="T9" fmla="*/ 0 h 20"/>
                  <a:gd name="T10" fmla="*/ 0 w 101"/>
                  <a:gd name="T1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1" h="20">
                    <a:moveTo>
                      <a:pt x="0" y="20"/>
                    </a:moveTo>
                    <a:cubicBezTo>
                      <a:pt x="91" y="20"/>
                      <a:pt x="91" y="20"/>
                      <a:pt x="91" y="20"/>
                    </a:cubicBezTo>
                    <a:cubicBezTo>
                      <a:pt x="96" y="20"/>
                      <a:pt x="101" y="16"/>
                      <a:pt x="101" y="10"/>
                    </a:cubicBezTo>
                    <a:cubicBezTo>
                      <a:pt x="101" y="4"/>
                      <a:pt x="96" y="0"/>
                      <a:pt x="91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20"/>
                    </a:lnTo>
                    <a:close/>
                  </a:path>
                </a:pathLst>
              </a:custGeom>
              <a:solidFill>
                <a:srgbClr val="40251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2" name="Freeform 106">
                <a:extLst>
                  <a:ext uri="{FF2B5EF4-FFF2-40B4-BE49-F238E27FC236}">
                    <a16:creationId xmlns:a16="http://schemas.microsoft.com/office/drawing/2014/main" id="{49C05995-752E-4DF7-9D5A-75EE891323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0138" y="6472238"/>
                <a:ext cx="2481263" cy="384175"/>
              </a:xfrm>
              <a:custGeom>
                <a:avLst/>
                <a:gdLst>
                  <a:gd name="T0" fmla="*/ 775 w 1560"/>
                  <a:gd name="T1" fmla="*/ 0 h 242"/>
                  <a:gd name="T2" fmla="*/ 627 w 1560"/>
                  <a:gd name="T3" fmla="*/ 2 h 242"/>
                  <a:gd name="T4" fmla="*/ 627 w 1560"/>
                  <a:gd name="T5" fmla="*/ 5 h 242"/>
                  <a:gd name="T6" fmla="*/ 630 w 1560"/>
                  <a:gd name="T7" fmla="*/ 5 h 242"/>
                  <a:gd name="T8" fmla="*/ 630 w 1560"/>
                  <a:gd name="T9" fmla="*/ 5 h 242"/>
                  <a:gd name="T10" fmla="*/ 633 w 1560"/>
                  <a:gd name="T11" fmla="*/ 8 h 242"/>
                  <a:gd name="T12" fmla="*/ 641 w 1560"/>
                  <a:gd name="T13" fmla="*/ 37 h 242"/>
                  <a:gd name="T14" fmla="*/ 639 w 1560"/>
                  <a:gd name="T15" fmla="*/ 104 h 242"/>
                  <a:gd name="T16" fmla="*/ 577 w 1560"/>
                  <a:gd name="T17" fmla="*/ 112 h 242"/>
                  <a:gd name="T18" fmla="*/ 513 w 1560"/>
                  <a:gd name="T19" fmla="*/ 114 h 242"/>
                  <a:gd name="T20" fmla="*/ 500 w 1560"/>
                  <a:gd name="T21" fmla="*/ 114 h 242"/>
                  <a:gd name="T22" fmla="*/ 516 w 1560"/>
                  <a:gd name="T23" fmla="*/ 76 h 242"/>
                  <a:gd name="T24" fmla="*/ 581 w 1560"/>
                  <a:gd name="T25" fmla="*/ 8 h 242"/>
                  <a:gd name="T26" fmla="*/ 586 w 1560"/>
                  <a:gd name="T27" fmla="*/ 7 h 242"/>
                  <a:gd name="T28" fmla="*/ 586 w 1560"/>
                  <a:gd name="T29" fmla="*/ 3 h 242"/>
                  <a:gd name="T30" fmla="*/ 0 w 1560"/>
                  <a:gd name="T31" fmla="*/ 121 h 242"/>
                  <a:gd name="T32" fmla="*/ 780 w 1560"/>
                  <a:gd name="T33" fmla="*/ 242 h 242"/>
                  <a:gd name="T34" fmla="*/ 1560 w 1560"/>
                  <a:gd name="T35" fmla="*/ 121 h 242"/>
                  <a:gd name="T36" fmla="*/ 816 w 1560"/>
                  <a:gd name="T37" fmla="*/ 0 h 242"/>
                  <a:gd name="T38" fmla="*/ 816 w 1560"/>
                  <a:gd name="T39" fmla="*/ 7 h 242"/>
                  <a:gd name="T40" fmla="*/ 820 w 1560"/>
                  <a:gd name="T41" fmla="*/ 8 h 242"/>
                  <a:gd name="T42" fmla="*/ 886 w 1560"/>
                  <a:gd name="T43" fmla="*/ 76 h 242"/>
                  <a:gd name="T44" fmla="*/ 901 w 1560"/>
                  <a:gd name="T45" fmla="*/ 114 h 242"/>
                  <a:gd name="T46" fmla="*/ 888 w 1560"/>
                  <a:gd name="T47" fmla="*/ 114 h 242"/>
                  <a:gd name="T48" fmla="*/ 825 w 1560"/>
                  <a:gd name="T49" fmla="*/ 112 h 242"/>
                  <a:gd name="T50" fmla="*/ 763 w 1560"/>
                  <a:gd name="T51" fmla="*/ 104 h 242"/>
                  <a:gd name="T52" fmla="*/ 761 w 1560"/>
                  <a:gd name="T53" fmla="*/ 37 h 242"/>
                  <a:gd name="T54" fmla="*/ 769 w 1560"/>
                  <a:gd name="T55" fmla="*/ 8 h 242"/>
                  <a:gd name="T56" fmla="*/ 772 w 1560"/>
                  <a:gd name="T57" fmla="*/ 5 h 242"/>
                  <a:gd name="T58" fmla="*/ 772 w 1560"/>
                  <a:gd name="T59" fmla="*/ 5 h 242"/>
                  <a:gd name="T60" fmla="*/ 775 w 1560"/>
                  <a:gd name="T61" fmla="*/ 5 h 242"/>
                  <a:gd name="T62" fmla="*/ 775 w 1560"/>
                  <a:gd name="T63" fmla="*/ 0 h 2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60" h="242">
                    <a:moveTo>
                      <a:pt x="775" y="0"/>
                    </a:moveTo>
                    <a:cubicBezTo>
                      <a:pt x="724" y="0"/>
                      <a:pt x="675" y="1"/>
                      <a:pt x="627" y="2"/>
                    </a:cubicBezTo>
                    <a:cubicBezTo>
                      <a:pt x="627" y="5"/>
                      <a:pt x="627" y="5"/>
                      <a:pt x="627" y="5"/>
                    </a:cubicBezTo>
                    <a:cubicBezTo>
                      <a:pt x="630" y="5"/>
                      <a:pt x="630" y="5"/>
                      <a:pt x="630" y="5"/>
                    </a:cubicBezTo>
                    <a:cubicBezTo>
                      <a:pt x="630" y="5"/>
                      <a:pt x="630" y="5"/>
                      <a:pt x="630" y="5"/>
                    </a:cubicBezTo>
                    <a:cubicBezTo>
                      <a:pt x="631" y="5"/>
                      <a:pt x="633" y="6"/>
                      <a:pt x="633" y="8"/>
                    </a:cubicBezTo>
                    <a:cubicBezTo>
                      <a:pt x="636" y="34"/>
                      <a:pt x="640" y="31"/>
                      <a:pt x="641" y="37"/>
                    </a:cubicBezTo>
                    <a:cubicBezTo>
                      <a:pt x="647" y="75"/>
                      <a:pt x="639" y="104"/>
                      <a:pt x="639" y="104"/>
                    </a:cubicBezTo>
                    <a:cubicBezTo>
                      <a:pt x="639" y="104"/>
                      <a:pt x="626" y="109"/>
                      <a:pt x="577" y="112"/>
                    </a:cubicBezTo>
                    <a:cubicBezTo>
                      <a:pt x="548" y="114"/>
                      <a:pt x="526" y="114"/>
                      <a:pt x="513" y="114"/>
                    </a:cubicBezTo>
                    <a:cubicBezTo>
                      <a:pt x="505" y="114"/>
                      <a:pt x="500" y="114"/>
                      <a:pt x="500" y="114"/>
                    </a:cubicBezTo>
                    <a:cubicBezTo>
                      <a:pt x="482" y="90"/>
                      <a:pt x="516" y="76"/>
                      <a:pt x="516" y="76"/>
                    </a:cubicBezTo>
                    <a:cubicBezTo>
                      <a:pt x="582" y="62"/>
                      <a:pt x="581" y="8"/>
                      <a:pt x="581" y="8"/>
                    </a:cubicBezTo>
                    <a:cubicBezTo>
                      <a:pt x="586" y="7"/>
                      <a:pt x="586" y="7"/>
                      <a:pt x="586" y="7"/>
                    </a:cubicBezTo>
                    <a:cubicBezTo>
                      <a:pt x="586" y="3"/>
                      <a:pt x="586" y="3"/>
                      <a:pt x="586" y="3"/>
                    </a:cubicBezTo>
                    <a:cubicBezTo>
                      <a:pt x="249" y="17"/>
                      <a:pt x="0" y="64"/>
                      <a:pt x="0" y="121"/>
                    </a:cubicBezTo>
                    <a:cubicBezTo>
                      <a:pt x="0" y="187"/>
                      <a:pt x="349" y="242"/>
                      <a:pt x="780" y="242"/>
                    </a:cubicBezTo>
                    <a:cubicBezTo>
                      <a:pt x="1211" y="242"/>
                      <a:pt x="1560" y="187"/>
                      <a:pt x="1560" y="121"/>
                    </a:cubicBezTo>
                    <a:cubicBezTo>
                      <a:pt x="1560" y="56"/>
                      <a:pt x="1230" y="3"/>
                      <a:pt x="816" y="0"/>
                    </a:cubicBezTo>
                    <a:cubicBezTo>
                      <a:pt x="816" y="7"/>
                      <a:pt x="816" y="7"/>
                      <a:pt x="816" y="7"/>
                    </a:cubicBezTo>
                    <a:cubicBezTo>
                      <a:pt x="820" y="8"/>
                      <a:pt x="820" y="8"/>
                      <a:pt x="820" y="8"/>
                    </a:cubicBezTo>
                    <a:cubicBezTo>
                      <a:pt x="820" y="8"/>
                      <a:pt x="819" y="62"/>
                      <a:pt x="886" y="76"/>
                    </a:cubicBezTo>
                    <a:cubicBezTo>
                      <a:pt x="886" y="76"/>
                      <a:pt x="920" y="90"/>
                      <a:pt x="901" y="114"/>
                    </a:cubicBezTo>
                    <a:cubicBezTo>
                      <a:pt x="901" y="114"/>
                      <a:pt x="897" y="114"/>
                      <a:pt x="888" y="114"/>
                    </a:cubicBezTo>
                    <a:cubicBezTo>
                      <a:pt x="875" y="114"/>
                      <a:pt x="854" y="114"/>
                      <a:pt x="825" y="112"/>
                    </a:cubicBezTo>
                    <a:cubicBezTo>
                      <a:pt x="776" y="109"/>
                      <a:pt x="763" y="104"/>
                      <a:pt x="763" y="104"/>
                    </a:cubicBezTo>
                    <a:cubicBezTo>
                      <a:pt x="763" y="104"/>
                      <a:pt x="755" y="75"/>
                      <a:pt x="761" y="37"/>
                    </a:cubicBezTo>
                    <a:cubicBezTo>
                      <a:pt x="762" y="31"/>
                      <a:pt x="766" y="34"/>
                      <a:pt x="769" y="8"/>
                    </a:cubicBezTo>
                    <a:cubicBezTo>
                      <a:pt x="769" y="6"/>
                      <a:pt x="770" y="5"/>
                      <a:pt x="772" y="5"/>
                    </a:cubicBezTo>
                    <a:cubicBezTo>
                      <a:pt x="772" y="5"/>
                      <a:pt x="772" y="5"/>
                      <a:pt x="772" y="5"/>
                    </a:cubicBezTo>
                    <a:cubicBezTo>
                      <a:pt x="775" y="5"/>
                      <a:pt x="775" y="5"/>
                      <a:pt x="775" y="5"/>
                    </a:cubicBezTo>
                    <a:cubicBezTo>
                      <a:pt x="775" y="0"/>
                      <a:pt x="775" y="0"/>
                      <a:pt x="775" y="0"/>
                    </a:cubicBezTo>
                  </a:path>
                </a:pathLst>
              </a:custGeom>
              <a:solidFill>
                <a:srgbClr val="E2E2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3" name="Freeform 107">
                <a:extLst>
                  <a:ext uri="{FF2B5EF4-FFF2-40B4-BE49-F238E27FC236}">
                    <a16:creationId xmlns:a16="http://schemas.microsoft.com/office/drawing/2014/main" id="{A9916182-E220-435A-BD23-B991D9291A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2001" y="6475413"/>
                <a:ext cx="65088" cy="7938"/>
              </a:xfrm>
              <a:custGeom>
                <a:avLst/>
                <a:gdLst>
                  <a:gd name="T0" fmla="*/ 41 w 41"/>
                  <a:gd name="T1" fmla="*/ 0 h 5"/>
                  <a:gd name="T2" fmla="*/ 0 w 41"/>
                  <a:gd name="T3" fmla="*/ 1 h 5"/>
                  <a:gd name="T4" fmla="*/ 0 w 41"/>
                  <a:gd name="T5" fmla="*/ 5 h 5"/>
                  <a:gd name="T6" fmla="*/ 41 w 41"/>
                  <a:gd name="T7" fmla="*/ 3 h 5"/>
                  <a:gd name="T8" fmla="*/ 41 w 4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5">
                    <a:moveTo>
                      <a:pt x="41" y="0"/>
                    </a:moveTo>
                    <a:cubicBezTo>
                      <a:pt x="27" y="0"/>
                      <a:pt x="13" y="1"/>
                      <a:pt x="0" y="1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1" y="3"/>
                      <a:pt x="41" y="3"/>
                      <a:pt x="41" y="3"/>
                    </a:cubicBezTo>
                    <a:cubicBezTo>
                      <a:pt x="41" y="0"/>
                      <a:pt x="41" y="0"/>
                      <a:pt x="41" y="0"/>
                    </a:cubicBezTo>
                  </a:path>
                </a:pathLst>
              </a:custGeom>
              <a:solidFill>
                <a:srgbClr val="E2A1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4" name="Freeform 108">
                <a:extLst>
                  <a:ext uri="{FF2B5EF4-FFF2-40B4-BE49-F238E27FC236}">
                    <a16:creationId xmlns:a16="http://schemas.microsoft.com/office/drawing/2014/main" id="{1B5F6C13-BBEC-44A5-B104-61DD5A2F5F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6901" y="6480175"/>
                <a:ext cx="261938" cy="173038"/>
              </a:xfrm>
              <a:custGeom>
                <a:avLst/>
                <a:gdLst>
                  <a:gd name="T0" fmla="*/ 148 w 165"/>
                  <a:gd name="T1" fmla="*/ 0 h 109"/>
                  <a:gd name="T2" fmla="*/ 148 w 165"/>
                  <a:gd name="T3" fmla="*/ 0 h 109"/>
                  <a:gd name="T4" fmla="*/ 145 w 165"/>
                  <a:gd name="T5" fmla="*/ 0 h 109"/>
                  <a:gd name="T6" fmla="*/ 104 w 165"/>
                  <a:gd name="T7" fmla="*/ 2 h 109"/>
                  <a:gd name="T8" fmla="*/ 99 w 165"/>
                  <a:gd name="T9" fmla="*/ 3 h 109"/>
                  <a:gd name="T10" fmla="*/ 34 w 165"/>
                  <a:gd name="T11" fmla="*/ 71 h 109"/>
                  <a:gd name="T12" fmla="*/ 18 w 165"/>
                  <a:gd name="T13" fmla="*/ 109 h 109"/>
                  <a:gd name="T14" fmla="*/ 31 w 165"/>
                  <a:gd name="T15" fmla="*/ 109 h 109"/>
                  <a:gd name="T16" fmla="*/ 95 w 165"/>
                  <a:gd name="T17" fmla="*/ 107 h 109"/>
                  <a:gd name="T18" fmla="*/ 157 w 165"/>
                  <a:gd name="T19" fmla="*/ 99 h 109"/>
                  <a:gd name="T20" fmla="*/ 159 w 165"/>
                  <a:gd name="T21" fmla="*/ 32 h 109"/>
                  <a:gd name="T22" fmla="*/ 151 w 165"/>
                  <a:gd name="T23" fmla="*/ 3 h 109"/>
                  <a:gd name="T24" fmla="*/ 148 w 165"/>
                  <a:gd name="T2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" h="109">
                    <a:moveTo>
                      <a:pt x="148" y="0"/>
                    </a:moveTo>
                    <a:cubicBezTo>
                      <a:pt x="148" y="0"/>
                      <a:pt x="148" y="0"/>
                      <a:pt x="148" y="0"/>
                    </a:cubicBezTo>
                    <a:cubicBezTo>
                      <a:pt x="145" y="0"/>
                      <a:pt x="145" y="0"/>
                      <a:pt x="145" y="0"/>
                    </a:cubicBezTo>
                    <a:cubicBezTo>
                      <a:pt x="104" y="2"/>
                      <a:pt x="104" y="2"/>
                      <a:pt x="104" y="2"/>
                    </a:cubicBezTo>
                    <a:cubicBezTo>
                      <a:pt x="99" y="3"/>
                      <a:pt x="99" y="3"/>
                      <a:pt x="99" y="3"/>
                    </a:cubicBezTo>
                    <a:cubicBezTo>
                      <a:pt x="99" y="3"/>
                      <a:pt x="100" y="57"/>
                      <a:pt x="34" y="71"/>
                    </a:cubicBezTo>
                    <a:cubicBezTo>
                      <a:pt x="34" y="71"/>
                      <a:pt x="0" y="85"/>
                      <a:pt x="18" y="109"/>
                    </a:cubicBezTo>
                    <a:cubicBezTo>
                      <a:pt x="18" y="109"/>
                      <a:pt x="23" y="109"/>
                      <a:pt x="31" y="109"/>
                    </a:cubicBezTo>
                    <a:cubicBezTo>
                      <a:pt x="44" y="109"/>
                      <a:pt x="66" y="109"/>
                      <a:pt x="95" y="107"/>
                    </a:cubicBezTo>
                    <a:cubicBezTo>
                      <a:pt x="144" y="104"/>
                      <a:pt x="157" y="99"/>
                      <a:pt x="157" y="99"/>
                    </a:cubicBezTo>
                    <a:cubicBezTo>
                      <a:pt x="157" y="99"/>
                      <a:pt x="165" y="70"/>
                      <a:pt x="159" y="32"/>
                    </a:cubicBezTo>
                    <a:cubicBezTo>
                      <a:pt x="158" y="26"/>
                      <a:pt x="154" y="29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</a:path>
                </a:pathLst>
              </a:custGeom>
              <a:solidFill>
                <a:srgbClr val="5242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5" name="Freeform 109">
                <a:extLst>
                  <a:ext uri="{FF2B5EF4-FFF2-40B4-BE49-F238E27FC236}">
                    <a16:creationId xmlns:a16="http://schemas.microsoft.com/office/drawing/2014/main" id="{5D8EEAEC-5E99-4F57-BB6B-F01CD04B52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43626" y="6472238"/>
                <a:ext cx="65088" cy="11113"/>
              </a:xfrm>
              <a:custGeom>
                <a:avLst/>
                <a:gdLst>
                  <a:gd name="T0" fmla="*/ 5 w 41"/>
                  <a:gd name="T1" fmla="*/ 0 h 7"/>
                  <a:gd name="T2" fmla="*/ 0 w 41"/>
                  <a:gd name="T3" fmla="*/ 0 h 7"/>
                  <a:gd name="T4" fmla="*/ 0 w 41"/>
                  <a:gd name="T5" fmla="*/ 5 h 7"/>
                  <a:gd name="T6" fmla="*/ 41 w 41"/>
                  <a:gd name="T7" fmla="*/ 7 h 7"/>
                  <a:gd name="T8" fmla="*/ 41 w 41"/>
                  <a:gd name="T9" fmla="*/ 0 h 7"/>
                  <a:gd name="T10" fmla="*/ 5 w 41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7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41" y="7"/>
                      <a:pt x="41" y="7"/>
                      <a:pt x="41" y="7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29" y="0"/>
                      <a:pt x="17" y="0"/>
                      <a:pt x="5" y="0"/>
                    </a:cubicBezTo>
                  </a:path>
                </a:pathLst>
              </a:custGeom>
              <a:solidFill>
                <a:srgbClr val="E2A16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6" name="Freeform 110">
                <a:extLst>
                  <a:ext uri="{FF2B5EF4-FFF2-40B4-BE49-F238E27FC236}">
                    <a16:creationId xmlns:a16="http://schemas.microsoft.com/office/drawing/2014/main" id="{0B427025-B841-4E04-B529-3E1508CFC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1876" y="6480175"/>
                <a:ext cx="261938" cy="173038"/>
              </a:xfrm>
              <a:custGeom>
                <a:avLst/>
                <a:gdLst>
                  <a:gd name="T0" fmla="*/ 17 w 165"/>
                  <a:gd name="T1" fmla="*/ 0 h 109"/>
                  <a:gd name="T2" fmla="*/ 14 w 165"/>
                  <a:gd name="T3" fmla="*/ 3 h 109"/>
                  <a:gd name="T4" fmla="*/ 6 w 165"/>
                  <a:gd name="T5" fmla="*/ 32 h 109"/>
                  <a:gd name="T6" fmla="*/ 8 w 165"/>
                  <a:gd name="T7" fmla="*/ 99 h 109"/>
                  <a:gd name="T8" fmla="*/ 70 w 165"/>
                  <a:gd name="T9" fmla="*/ 107 h 109"/>
                  <a:gd name="T10" fmla="*/ 133 w 165"/>
                  <a:gd name="T11" fmla="*/ 109 h 109"/>
                  <a:gd name="T12" fmla="*/ 146 w 165"/>
                  <a:gd name="T13" fmla="*/ 109 h 109"/>
                  <a:gd name="T14" fmla="*/ 131 w 165"/>
                  <a:gd name="T15" fmla="*/ 71 h 109"/>
                  <a:gd name="T16" fmla="*/ 65 w 165"/>
                  <a:gd name="T17" fmla="*/ 3 h 109"/>
                  <a:gd name="T18" fmla="*/ 61 w 165"/>
                  <a:gd name="T19" fmla="*/ 2 h 109"/>
                  <a:gd name="T20" fmla="*/ 20 w 165"/>
                  <a:gd name="T21" fmla="*/ 0 h 109"/>
                  <a:gd name="T22" fmla="*/ 17 w 165"/>
                  <a:gd name="T23" fmla="*/ 0 h 109"/>
                  <a:gd name="T24" fmla="*/ 17 w 165"/>
                  <a:gd name="T25" fmla="*/ 0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5" h="109">
                    <a:moveTo>
                      <a:pt x="17" y="0"/>
                    </a:moveTo>
                    <a:cubicBezTo>
                      <a:pt x="15" y="0"/>
                      <a:pt x="14" y="1"/>
                      <a:pt x="14" y="3"/>
                    </a:cubicBezTo>
                    <a:cubicBezTo>
                      <a:pt x="11" y="29"/>
                      <a:pt x="7" y="26"/>
                      <a:pt x="6" y="32"/>
                    </a:cubicBezTo>
                    <a:cubicBezTo>
                      <a:pt x="0" y="70"/>
                      <a:pt x="8" y="99"/>
                      <a:pt x="8" y="99"/>
                    </a:cubicBezTo>
                    <a:cubicBezTo>
                      <a:pt x="8" y="99"/>
                      <a:pt x="21" y="104"/>
                      <a:pt x="70" y="107"/>
                    </a:cubicBezTo>
                    <a:cubicBezTo>
                      <a:pt x="99" y="109"/>
                      <a:pt x="120" y="109"/>
                      <a:pt x="133" y="109"/>
                    </a:cubicBezTo>
                    <a:cubicBezTo>
                      <a:pt x="142" y="109"/>
                      <a:pt x="146" y="109"/>
                      <a:pt x="146" y="109"/>
                    </a:cubicBezTo>
                    <a:cubicBezTo>
                      <a:pt x="165" y="85"/>
                      <a:pt x="131" y="71"/>
                      <a:pt x="131" y="71"/>
                    </a:cubicBezTo>
                    <a:cubicBezTo>
                      <a:pt x="64" y="57"/>
                      <a:pt x="65" y="3"/>
                      <a:pt x="65" y="3"/>
                    </a:cubicBezTo>
                    <a:cubicBezTo>
                      <a:pt x="61" y="2"/>
                      <a:pt x="61" y="2"/>
                      <a:pt x="61" y="2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</a:path>
                </a:pathLst>
              </a:custGeom>
              <a:solidFill>
                <a:srgbClr val="5242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7" name="Freeform 111">
                <a:extLst>
                  <a:ext uri="{FF2B5EF4-FFF2-40B4-BE49-F238E27FC236}">
                    <a16:creationId xmlns:a16="http://schemas.microsoft.com/office/drawing/2014/main" id="{05535FFE-48EF-4D4C-872D-063E3611D0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6" y="1117600"/>
                <a:ext cx="2144713" cy="2068513"/>
              </a:xfrm>
              <a:custGeom>
                <a:avLst/>
                <a:gdLst>
                  <a:gd name="T0" fmla="*/ 509 w 1349"/>
                  <a:gd name="T1" fmla="*/ 24 h 1303"/>
                  <a:gd name="T2" fmla="*/ 2 w 1349"/>
                  <a:gd name="T3" fmla="*/ 1248 h 1303"/>
                  <a:gd name="T4" fmla="*/ 53 w 1349"/>
                  <a:gd name="T5" fmla="*/ 1303 h 1303"/>
                  <a:gd name="T6" fmla="*/ 1107 w 1349"/>
                  <a:gd name="T7" fmla="*/ 1303 h 1303"/>
                  <a:gd name="T8" fmla="*/ 1158 w 1349"/>
                  <a:gd name="T9" fmla="*/ 1258 h 1303"/>
                  <a:gd name="T10" fmla="*/ 1334 w 1349"/>
                  <a:gd name="T11" fmla="*/ 833 h 1303"/>
                  <a:gd name="T12" fmla="*/ 1329 w 1349"/>
                  <a:gd name="T13" fmla="*/ 766 h 1303"/>
                  <a:gd name="T14" fmla="*/ 584 w 1349"/>
                  <a:gd name="T15" fmla="*/ 21 h 1303"/>
                  <a:gd name="T16" fmla="*/ 509 w 1349"/>
                  <a:gd name="T17" fmla="*/ 24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9" h="1303">
                    <a:moveTo>
                      <a:pt x="509" y="24"/>
                    </a:moveTo>
                    <a:cubicBezTo>
                      <a:pt x="220" y="356"/>
                      <a:pt x="35" y="781"/>
                      <a:pt x="2" y="1248"/>
                    </a:cubicBezTo>
                    <a:cubicBezTo>
                      <a:pt x="0" y="1278"/>
                      <a:pt x="24" y="1303"/>
                      <a:pt x="53" y="1303"/>
                    </a:cubicBezTo>
                    <a:cubicBezTo>
                      <a:pt x="1107" y="1303"/>
                      <a:pt x="1107" y="1303"/>
                      <a:pt x="1107" y="1303"/>
                    </a:cubicBezTo>
                    <a:cubicBezTo>
                      <a:pt x="1132" y="1303"/>
                      <a:pt x="1154" y="1284"/>
                      <a:pt x="1158" y="1258"/>
                    </a:cubicBezTo>
                    <a:cubicBezTo>
                      <a:pt x="1181" y="1101"/>
                      <a:pt x="1243" y="955"/>
                      <a:pt x="1334" y="833"/>
                    </a:cubicBezTo>
                    <a:cubicBezTo>
                      <a:pt x="1349" y="813"/>
                      <a:pt x="1347" y="784"/>
                      <a:pt x="1329" y="766"/>
                    </a:cubicBezTo>
                    <a:cubicBezTo>
                      <a:pt x="584" y="21"/>
                      <a:pt x="584" y="21"/>
                      <a:pt x="584" y="21"/>
                    </a:cubicBezTo>
                    <a:cubicBezTo>
                      <a:pt x="563" y="0"/>
                      <a:pt x="529" y="1"/>
                      <a:pt x="509" y="24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8" name="Freeform 112">
                <a:extLst>
                  <a:ext uri="{FF2B5EF4-FFF2-40B4-BE49-F238E27FC236}">
                    <a16:creationId xmlns:a16="http://schemas.microsoft.com/office/drawing/2014/main" id="{36247474-4D88-48C7-B245-2437D17A6B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54313" y="1106488"/>
                <a:ext cx="2182813" cy="2098675"/>
              </a:xfrm>
              <a:custGeom>
                <a:avLst/>
                <a:gdLst>
                  <a:gd name="T0" fmla="*/ 1118 w 1373"/>
                  <a:gd name="T1" fmla="*/ 1322 h 1322"/>
                  <a:gd name="T2" fmla="*/ 64 w 1373"/>
                  <a:gd name="T3" fmla="*/ 1322 h 1322"/>
                  <a:gd name="T4" fmla="*/ 18 w 1373"/>
                  <a:gd name="T5" fmla="*/ 1302 h 1322"/>
                  <a:gd name="T6" fmla="*/ 1 w 1373"/>
                  <a:gd name="T7" fmla="*/ 1254 h 1322"/>
                  <a:gd name="T8" fmla="*/ 159 w 1373"/>
                  <a:gd name="T9" fmla="*/ 588 h 1322"/>
                  <a:gd name="T10" fmla="*/ 511 w 1373"/>
                  <a:gd name="T11" fmla="*/ 23 h 1322"/>
                  <a:gd name="T12" fmla="*/ 557 w 1373"/>
                  <a:gd name="T13" fmla="*/ 1 h 1322"/>
                  <a:gd name="T14" fmla="*/ 604 w 1373"/>
                  <a:gd name="T15" fmla="*/ 20 h 1322"/>
                  <a:gd name="T16" fmla="*/ 1349 w 1373"/>
                  <a:gd name="T17" fmla="*/ 764 h 1322"/>
                  <a:gd name="T18" fmla="*/ 1355 w 1373"/>
                  <a:gd name="T19" fmla="*/ 847 h 1322"/>
                  <a:gd name="T20" fmla="*/ 1181 w 1373"/>
                  <a:gd name="T21" fmla="*/ 1267 h 1322"/>
                  <a:gd name="T22" fmla="*/ 1118 w 1373"/>
                  <a:gd name="T23" fmla="*/ 1322 h 1322"/>
                  <a:gd name="T24" fmla="*/ 529 w 1373"/>
                  <a:gd name="T25" fmla="*/ 39 h 1322"/>
                  <a:gd name="T26" fmla="*/ 25 w 1373"/>
                  <a:gd name="T27" fmla="*/ 1256 h 1322"/>
                  <a:gd name="T28" fmla="*/ 35 w 1373"/>
                  <a:gd name="T29" fmla="*/ 1285 h 1322"/>
                  <a:gd name="T30" fmla="*/ 64 w 1373"/>
                  <a:gd name="T31" fmla="*/ 1298 h 1322"/>
                  <a:gd name="T32" fmla="*/ 1118 w 1373"/>
                  <a:gd name="T33" fmla="*/ 1298 h 1322"/>
                  <a:gd name="T34" fmla="*/ 1157 w 1373"/>
                  <a:gd name="T35" fmla="*/ 1264 h 1322"/>
                  <a:gd name="T36" fmla="*/ 1335 w 1373"/>
                  <a:gd name="T37" fmla="*/ 833 h 1322"/>
                  <a:gd name="T38" fmla="*/ 1332 w 1373"/>
                  <a:gd name="T39" fmla="*/ 781 h 1322"/>
                  <a:gd name="T40" fmla="*/ 587 w 1373"/>
                  <a:gd name="T41" fmla="*/ 37 h 1322"/>
                  <a:gd name="T42" fmla="*/ 557 w 1373"/>
                  <a:gd name="T43" fmla="*/ 25 h 1322"/>
                  <a:gd name="T44" fmla="*/ 529 w 1373"/>
                  <a:gd name="T45" fmla="*/ 39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373" h="1322">
                    <a:moveTo>
                      <a:pt x="1118" y="1322"/>
                    </a:moveTo>
                    <a:cubicBezTo>
                      <a:pt x="64" y="1322"/>
                      <a:pt x="64" y="1322"/>
                      <a:pt x="64" y="1322"/>
                    </a:cubicBezTo>
                    <a:cubicBezTo>
                      <a:pt x="47" y="1322"/>
                      <a:pt x="30" y="1314"/>
                      <a:pt x="18" y="1302"/>
                    </a:cubicBezTo>
                    <a:cubicBezTo>
                      <a:pt x="6" y="1289"/>
                      <a:pt x="0" y="1271"/>
                      <a:pt x="1" y="1254"/>
                    </a:cubicBezTo>
                    <a:cubicBezTo>
                      <a:pt x="17" y="1024"/>
                      <a:pt x="70" y="800"/>
                      <a:pt x="159" y="588"/>
                    </a:cubicBezTo>
                    <a:cubicBezTo>
                      <a:pt x="246" y="382"/>
                      <a:pt x="364" y="192"/>
                      <a:pt x="511" y="23"/>
                    </a:cubicBezTo>
                    <a:cubicBezTo>
                      <a:pt x="522" y="10"/>
                      <a:pt x="539" y="2"/>
                      <a:pt x="557" y="1"/>
                    </a:cubicBezTo>
                    <a:cubicBezTo>
                      <a:pt x="574" y="0"/>
                      <a:pt x="591" y="7"/>
                      <a:pt x="604" y="20"/>
                    </a:cubicBezTo>
                    <a:cubicBezTo>
                      <a:pt x="1349" y="764"/>
                      <a:pt x="1349" y="764"/>
                      <a:pt x="1349" y="764"/>
                    </a:cubicBezTo>
                    <a:cubicBezTo>
                      <a:pt x="1371" y="787"/>
                      <a:pt x="1373" y="822"/>
                      <a:pt x="1355" y="847"/>
                    </a:cubicBezTo>
                    <a:cubicBezTo>
                      <a:pt x="1263" y="971"/>
                      <a:pt x="1203" y="1116"/>
                      <a:pt x="1181" y="1267"/>
                    </a:cubicBezTo>
                    <a:cubicBezTo>
                      <a:pt x="1176" y="1298"/>
                      <a:pt x="1149" y="1322"/>
                      <a:pt x="1118" y="1322"/>
                    </a:cubicBezTo>
                    <a:close/>
                    <a:moveTo>
                      <a:pt x="529" y="39"/>
                    </a:moveTo>
                    <a:cubicBezTo>
                      <a:pt x="231" y="382"/>
                      <a:pt x="57" y="803"/>
                      <a:pt x="25" y="1256"/>
                    </a:cubicBezTo>
                    <a:cubicBezTo>
                      <a:pt x="24" y="1267"/>
                      <a:pt x="28" y="1277"/>
                      <a:pt x="35" y="1285"/>
                    </a:cubicBezTo>
                    <a:cubicBezTo>
                      <a:pt x="43" y="1293"/>
                      <a:pt x="53" y="1298"/>
                      <a:pt x="64" y="1298"/>
                    </a:cubicBezTo>
                    <a:cubicBezTo>
                      <a:pt x="1118" y="1298"/>
                      <a:pt x="1118" y="1298"/>
                      <a:pt x="1118" y="1298"/>
                    </a:cubicBezTo>
                    <a:cubicBezTo>
                      <a:pt x="1137" y="1298"/>
                      <a:pt x="1154" y="1283"/>
                      <a:pt x="1157" y="1264"/>
                    </a:cubicBezTo>
                    <a:cubicBezTo>
                      <a:pt x="1180" y="1108"/>
                      <a:pt x="1241" y="959"/>
                      <a:pt x="1335" y="833"/>
                    </a:cubicBezTo>
                    <a:cubicBezTo>
                      <a:pt x="1347" y="817"/>
                      <a:pt x="1345" y="795"/>
                      <a:pt x="1332" y="781"/>
                    </a:cubicBezTo>
                    <a:cubicBezTo>
                      <a:pt x="587" y="37"/>
                      <a:pt x="587" y="37"/>
                      <a:pt x="587" y="37"/>
                    </a:cubicBezTo>
                    <a:cubicBezTo>
                      <a:pt x="579" y="29"/>
                      <a:pt x="568" y="25"/>
                      <a:pt x="557" y="25"/>
                    </a:cubicBezTo>
                    <a:cubicBezTo>
                      <a:pt x="546" y="26"/>
                      <a:pt x="536" y="30"/>
                      <a:pt x="529" y="39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79" name="Freeform 113">
                <a:extLst>
                  <a:ext uri="{FF2B5EF4-FFF2-40B4-BE49-F238E27FC236}">
                    <a16:creationId xmlns:a16="http://schemas.microsoft.com/office/drawing/2014/main" id="{FA82FF3A-D1C2-41F1-8A33-686A52B8D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513" y="3481388"/>
                <a:ext cx="2144713" cy="2068513"/>
              </a:xfrm>
              <a:custGeom>
                <a:avLst/>
                <a:gdLst>
                  <a:gd name="T0" fmla="*/ 191 w 1349"/>
                  <a:gd name="T1" fmla="*/ 44 h 1303"/>
                  <a:gd name="T2" fmla="*/ 15 w 1349"/>
                  <a:gd name="T3" fmla="*/ 470 h 1303"/>
                  <a:gd name="T4" fmla="*/ 20 w 1349"/>
                  <a:gd name="T5" fmla="*/ 537 h 1303"/>
                  <a:gd name="T6" fmla="*/ 765 w 1349"/>
                  <a:gd name="T7" fmla="*/ 1281 h 1303"/>
                  <a:gd name="T8" fmla="*/ 840 w 1349"/>
                  <a:gd name="T9" fmla="*/ 1279 h 1303"/>
                  <a:gd name="T10" fmla="*/ 1347 w 1349"/>
                  <a:gd name="T11" fmla="*/ 55 h 1303"/>
                  <a:gd name="T12" fmla="*/ 1296 w 1349"/>
                  <a:gd name="T13" fmla="*/ 0 h 1303"/>
                  <a:gd name="T14" fmla="*/ 243 w 1349"/>
                  <a:gd name="T15" fmla="*/ 0 h 1303"/>
                  <a:gd name="T16" fmla="*/ 191 w 1349"/>
                  <a:gd name="T17" fmla="*/ 44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9" h="1303">
                    <a:moveTo>
                      <a:pt x="191" y="44"/>
                    </a:moveTo>
                    <a:cubicBezTo>
                      <a:pt x="168" y="202"/>
                      <a:pt x="106" y="347"/>
                      <a:pt x="15" y="470"/>
                    </a:cubicBezTo>
                    <a:cubicBezTo>
                      <a:pt x="0" y="490"/>
                      <a:pt x="2" y="519"/>
                      <a:pt x="20" y="537"/>
                    </a:cubicBezTo>
                    <a:cubicBezTo>
                      <a:pt x="765" y="1281"/>
                      <a:pt x="765" y="1281"/>
                      <a:pt x="765" y="1281"/>
                    </a:cubicBezTo>
                    <a:cubicBezTo>
                      <a:pt x="786" y="1303"/>
                      <a:pt x="821" y="1302"/>
                      <a:pt x="840" y="1279"/>
                    </a:cubicBezTo>
                    <a:cubicBezTo>
                      <a:pt x="1129" y="946"/>
                      <a:pt x="1315" y="522"/>
                      <a:pt x="1347" y="55"/>
                    </a:cubicBezTo>
                    <a:cubicBezTo>
                      <a:pt x="1349" y="25"/>
                      <a:pt x="1326" y="0"/>
                      <a:pt x="1296" y="0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17" y="0"/>
                      <a:pt x="195" y="19"/>
                      <a:pt x="191" y="44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0" name="Freeform 114">
                <a:extLst>
                  <a:ext uri="{FF2B5EF4-FFF2-40B4-BE49-F238E27FC236}">
                    <a16:creationId xmlns:a16="http://schemas.microsoft.com/office/drawing/2014/main" id="{00F6E190-1CB7-4033-AA8F-6EF1429C85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54876" y="3462338"/>
                <a:ext cx="2182813" cy="2097088"/>
              </a:xfrm>
              <a:custGeom>
                <a:avLst/>
                <a:gdLst>
                  <a:gd name="T0" fmla="*/ 814 w 1373"/>
                  <a:gd name="T1" fmla="*/ 1321 h 1321"/>
                  <a:gd name="T2" fmla="*/ 769 w 1373"/>
                  <a:gd name="T3" fmla="*/ 1302 h 1321"/>
                  <a:gd name="T4" fmla="*/ 25 w 1373"/>
                  <a:gd name="T5" fmla="*/ 557 h 1321"/>
                  <a:gd name="T6" fmla="*/ 19 w 1373"/>
                  <a:gd name="T7" fmla="*/ 474 h 1321"/>
                  <a:gd name="T8" fmla="*/ 193 w 1373"/>
                  <a:gd name="T9" fmla="*/ 55 h 1321"/>
                  <a:gd name="T10" fmla="*/ 256 w 1373"/>
                  <a:gd name="T11" fmla="*/ 0 h 1321"/>
                  <a:gd name="T12" fmla="*/ 1309 w 1373"/>
                  <a:gd name="T13" fmla="*/ 0 h 1321"/>
                  <a:gd name="T14" fmla="*/ 1355 w 1373"/>
                  <a:gd name="T15" fmla="*/ 20 h 1321"/>
                  <a:gd name="T16" fmla="*/ 1372 w 1373"/>
                  <a:gd name="T17" fmla="*/ 68 h 1321"/>
                  <a:gd name="T18" fmla="*/ 1214 w 1373"/>
                  <a:gd name="T19" fmla="*/ 734 h 1321"/>
                  <a:gd name="T20" fmla="*/ 862 w 1373"/>
                  <a:gd name="T21" fmla="*/ 1299 h 1321"/>
                  <a:gd name="T22" fmla="*/ 817 w 1373"/>
                  <a:gd name="T23" fmla="*/ 1321 h 1321"/>
                  <a:gd name="T24" fmla="*/ 814 w 1373"/>
                  <a:gd name="T25" fmla="*/ 1321 h 1321"/>
                  <a:gd name="T26" fmla="*/ 216 w 1373"/>
                  <a:gd name="T27" fmla="*/ 58 h 1321"/>
                  <a:gd name="T28" fmla="*/ 38 w 1373"/>
                  <a:gd name="T29" fmla="*/ 489 h 1321"/>
                  <a:gd name="T30" fmla="*/ 42 w 1373"/>
                  <a:gd name="T31" fmla="*/ 540 h 1321"/>
                  <a:gd name="T32" fmla="*/ 786 w 1373"/>
                  <a:gd name="T33" fmla="*/ 1285 h 1321"/>
                  <a:gd name="T34" fmla="*/ 816 w 1373"/>
                  <a:gd name="T35" fmla="*/ 1297 h 1321"/>
                  <a:gd name="T36" fmla="*/ 844 w 1373"/>
                  <a:gd name="T37" fmla="*/ 1283 h 1321"/>
                  <a:gd name="T38" fmla="*/ 1348 w 1373"/>
                  <a:gd name="T39" fmla="*/ 66 h 1321"/>
                  <a:gd name="T40" fmla="*/ 1338 w 1373"/>
                  <a:gd name="T41" fmla="*/ 37 h 1321"/>
                  <a:gd name="T42" fmla="*/ 1309 w 1373"/>
                  <a:gd name="T43" fmla="*/ 24 h 1321"/>
                  <a:gd name="T44" fmla="*/ 256 w 1373"/>
                  <a:gd name="T45" fmla="*/ 24 h 1321"/>
                  <a:gd name="T46" fmla="*/ 216 w 1373"/>
                  <a:gd name="T47" fmla="*/ 58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73" h="1321">
                    <a:moveTo>
                      <a:pt x="814" y="1321"/>
                    </a:moveTo>
                    <a:cubicBezTo>
                      <a:pt x="798" y="1321"/>
                      <a:pt x="781" y="1314"/>
                      <a:pt x="769" y="1302"/>
                    </a:cubicBezTo>
                    <a:cubicBezTo>
                      <a:pt x="25" y="557"/>
                      <a:pt x="25" y="557"/>
                      <a:pt x="25" y="557"/>
                    </a:cubicBezTo>
                    <a:cubicBezTo>
                      <a:pt x="2" y="535"/>
                      <a:pt x="0" y="499"/>
                      <a:pt x="19" y="474"/>
                    </a:cubicBezTo>
                    <a:cubicBezTo>
                      <a:pt x="110" y="351"/>
                      <a:pt x="170" y="206"/>
                      <a:pt x="193" y="55"/>
                    </a:cubicBezTo>
                    <a:cubicBezTo>
                      <a:pt x="197" y="23"/>
                      <a:pt x="224" y="0"/>
                      <a:pt x="256" y="0"/>
                    </a:cubicBezTo>
                    <a:cubicBezTo>
                      <a:pt x="1309" y="0"/>
                      <a:pt x="1309" y="0"/>
                      <a:pt x="1309" y="0"/>
                    </a:cubicBezTo>
                    <a:cubicBezTo>
                      <a:pt x="1326" y="0"/>
                      <a:pt x="1343" y="7"/>
                      <a:pt x="1355" y="20"/>
                    </a:cubicBezTo>
                    <a:cubicBezTo>
                      <a:pt x="1367" y="33"/>
                      <a:pt x="1373" y="50"/>
                      <a:pt x="1372" y="68"/>
                    </a:cubicBezTo>
                    <a:cubicBezTo>
                      <a:pt x="1356" y="298"/>
                      <a:pt x="1303" y="522"/>
                      <a:pt x="1214" y="734"/>
                    </a:cubicBezTo>
                    <a:cubicBezTo>
                      <a:pt x="1128" y="940"/>
                      <a:pt x="1009" y="1130"/>
                      <a:pt x="862" y="1299"/>
                    </a:cubicBezTo>
                    <a:cubicBezTo>
                      <a:pt x="851" y="1312"/>
                      <a:pt x="834" y="1320"/>
                      <a:pt x="817" y="1321"/>
                    </a:cubicBezTo>
                    <a:cubicBezTo>
                      <a:pt x="816" y="1321"/>
                      <a:pt x="815" y="1321"/>
                      <a:pt x="814" y="1321"/>
                    </a:cubicBezTo>
                    <a:close/>
                    <a:moveTo>
                      <a:pt x="216" y="58"/>
                    </a:moveTo>
                    <a:cubicBezTo>
                      <a:pt x="194" y="213"/>
                      <a:pt x="132" y="362"/>
                      <a:pt x="38" y="489"/>
                    </a:cubicBezTo>
                    <a:cubicBezTo>
                      <a:pt x="26" y="504"/>
                      <a:pt x="28" y="527"/>
                      <a:pt x="42" y="540"/>
                    </a:cubicBezTo>
                    <a:cubicBezTo>
                      <a:pt x="786" y="1285"/>
                      <a:pt x="786" y="1285"/>
                      <a:pt x="786" y="1285"/>
                    </a:cubicBezTo>
                    <a:cubicBezTo>
                      <a:pt x="794" y="1293"/>
                      <a:pt x="805" y="1297"/>
                      <a:pt x="816" y="1297"/>
                    </a:cubicBezTo>
                    <a:cubicBezTo>
                      <a:pt x="827" y="1296"/>
                      <a:pt x="837" y="1291"/>
                      <a:pt x="844" y="1283"/>
                    </a:cubicBezTo>
                    <a:cubicBezTo>
                      <a:pt x="1142" y="940"/>
                      <a:pt x="1317" y="519"/>
                      <a:pt x="1348" y="66"/>
                    </a:cubicBezTo>
                    <a:cubicBezTo>
                      <a:pt x="1349" y="55"/>
                      <a:pt x="1345" y="45"/>
                      <a:pt x="1338" y="37"/>
                    </a:cubicBezTo>
                    <a:cubicBezTo>
                      <a:pt x="1330" y="28"/>
                      <a:pt x="1320" y="24"/>
                      <a:pt x="1309" y="24"/>
                    </a:cubicBezTo>
                    <a:cubicBezTo>
                      <a:pt x="256" y="24"/>
                      <a:pt x="256" y="24"/>
                      <a:pt x="256" y="24"/>
                    </a:cubicBezTo>
                    <a:cubicBezTo>
                      <a:pt x="236" y="24"/>
                      <a:pt x="219" y="39"/>
                      <a:pt x="216" y="58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1" name="Freeform 115">
                <a:extLst>
                  <a:ext uri="{FF2B5EF4-FFF2-40B4-BE49-F238E27FC236}">
                    <a16:creationId xmlns:a16="http://schemas.microsoft.com/office/drawing/2014/main" id="{E697EF21-4620-4155-A106-14EBBACFB8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5513" y="1117600"/>
                <a:ext cx="2144713" cy="2068513"/>
              </a:xfrm>
              <a:custGeom>
                <a:avLst/>
                <a:gdLst>
                  <a:gd name="T0" fmla="*/ 765 w 1349"/>
                  <a:gd name="T1" fmla="*/ 21 h 1303"/>
                  <a:gd name="T2" fmla="*/ 20 w 1349"/>
                  <a:gd name="T3" fmla="*/ 766 h 1303"/>
                  <a:gd name="T4" fmla="*/ 15 w 1349"/>
                  <a:gd name="T5" fmla="*/ 833 h 1303"/>
                  <a:gd name="T6" fmla="*/ 191 w 1349"/>
                  <a:gd name="T7" fmla="*/ 1258 h 1303"/>
                  <a:gd name="T8" fmla="*/ 243 w 1349"/>
                  <a:gd name="T9" fmla="*/ 1303 h 1303"/>
                  <a:gd name="T10" fmla="*/ 1296 w 1349"/>
                  <a:gd name="T11" fmla="*/ 1303 h 1303"/>
                  <a:gd name="T12" fmla="*/ 1347 w 1349"/>
                  <a:gd name="T13" fmla="*/ 1248 h 1303"/>
                  <a:gd name="T14" fmla="*/ 840 w 1349"/>
                  <a:gd name="T15" fmla="*/ 24 h 1303"/>
                  <a:gd name="T16" fmla="*/ 765 w 1349"/>
                  <a:gd name="T17" fmla="*/ 21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9" h="1303">
                    <a:moveTo>
                      <a:pt x="765" y="21"/>
                    </a:moveTo>
                    <a:cubicBezTo>
                      <a:pt x="20" y="766"/>
                      <a:pt x="20" y="766"/>
                      <a:pt x="20" y="766"/>
                    </a:cubicBezTo>
                    <a:cubicBezTo>
                      <a:pt x="2" y="784"/>
                      <a:pt x="0" y="813"/>
                      <a:pt x="15" y="833"/>
                    </a:cubicBezTo>
                    <a:cubicBezTo>
                      <a:pt x="106" y="955"/>
                      <a:pt x="168" y="1101"/>
                      <a:pt x="191" y="1258"/>
                    </a:cubicBezTo>
                    <a:cubicBezTo>
                      <a:pt x="195" y="1284"/>
                      <a:pt x="217" y="1303"/>
                      <a:pt x="243" y="1303"/>
                    </a:cubicBezTo>
                    <a:cubicBezTo>
                      <a:pt x="1296" y="1303"/>
                      <a:pt x="1296" y="1303"/>
                      <a:pt x="1296" y="1303"/>
                    </a:cubicBezTo>
                    <a:cubicBezTo>
                      <a:pt x="1326" y="1303"/>
                      <a:pt x="1349" y="1278"/>
                      <a:pt x="1347" y="1248"/>
                    </a:cubicBezTo>
                    <a:cubicBezTo>
                      <a:pt x="1315" y="781"/>
                      <a:pt x="1129" y="356"/>
                      <a:pt x="840" y="24"/>
                    </a:cubicBezTo>
                    <a:cubicBezTo>
                      <a:pt x="821" y="1"/>
                      <a:pt x="786" y="0"/>
                      <a:pt x="765" y="2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2" name="Freeform 116">
                <a:extLst>
                  <a:ext uri="{FF2B5EF4-FFF2-40B4-BE49-F238E27FC236}">
                    <a16:creationId xmlns:a16="http://schemas.microsoft.com/office/drawing/2014/main" id="{97B7FD9E-B1F2-4C13-818B-2B4B0E89ED4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54876" y="1106488"/>
                <a:ext cx="2182813" cy="2098675"/>
              </a:xfrm>
              <a:custGeom>
                <a:avLst/>
                <a:gdLst>
                  <a:gd name="T0" fmla="*/ 1309 w 1373"/>
                  <a:gd name="T1" fmla="*/ 1322 h 1322"/>
                  <a:gd name="T2" fmla="*/ 256 w 1373"/>
                  <a:gd name="T3" fmla="*/ 1322 h 1322"/>
                  <a:gd name="T4" fmla="*/ 193 w 1373"/>
                  <a:gd name="T5" fmla="*/ 1267 h 1322"/>
                  <a:gd name="T6" fmla="*/ 19 w 1373"/>
                  <a:gd name="T7" fmla="*/ 847 h 1322"/>
                  <a:gd name="T8" fmla="*/ 25 w 1373"/>
                  <a:gd name="T9" fmla="*/ 764 h 1322"/>
                  <a:gd name="T10" fmla="*/ 769 w 1373"/>
                  <a:gd name="T11" fmla="*/ 20 h 1322"/>
                  <a:gd name="T12" fmla="*/ 817 w 1373"/>
                  <a:gd name="T13" fmla="*/ 1 h 1322"/>
                  <a:gd name="T14" fmla="*/ 862 w 1373"/>
                  <a:gd name="T15" fmla="*/ 23 h 1322"/>
                  <a:gd name="T16" fmla="*/ 1214 w 1373"/>
                  <a:gd name="T17" fmla="*/ 588 h 1322"/>
                  <a:gd name="T18" fmla="*/ 1372 w 1373"/>
                  <a:gd name="T19" fmla="*/ 1254 h 1322"/>
                  <a:gd name="T20" fmla="*/ 1355 w 1373"/>
                  <a:gd name="T21" fmla="*/ 1302 h 1322"/>
                  <a:gd name="T22" fmla="*/ 1309 w 1373"/>
                  <a:gd name="T23" fmla="*/ 1322 h 1322"/>
                  <a:gd name="T24" fmla="*/ 814 w 1373"/>
                  <a:gd name="T25" fmla="*/ 25 h 1322"/>
                  <a:gd name="T26" fmla="*/ 786 w 1373"/>
                  <a:gd name="T27" fmla="*/ 37 h 1322"/>
                  <a:gd name="T28" fmla="*/ 42 w 1373"/>
                  <a:gd name="T29" fmla="*/ 781 h 1322"/>
                  <a:gd name="T30" fmla="*/ 38 w 1373"/>
                  <a:gd name="T31" fmla="*/ 833 h 1322"/>
                  <a:gd name="T32" fmla="*/ 216 w 1373"/>
                  <a:gd name="T33" fmla="*/ 1264 h 1322"/>
                  <a:gd name="T34" fmla="*/ 256 w 1373"/>
                  <a:gd name="T35" fmla="*/ 1298 h 1322"/>
                  <a:gd name="T36" fmla="*/ 1309 w 1373"/>
                  <a:gd name="T37" fmla="*/ 1298 h 1322"/>
                  <a:gd name="T38" fmla="*/ 1338 w 1373"/>
                  <a:gd name="T39" fmla="*/ 1285 h 1322"/>
                  <a:gd name="T40" fmla="*/ 1348 w 1373"/>
                  <a:gd name="T41" fmla="*/ 1256 h 1322"/>
                  <a:gd name="T42" fmla="*/ 844 w 1373"/>
                  <a:gd name="T43" fmla="*/ 39 h 1322"/>
                  <a:gd name="T44" fmla="*/ 816 w 1373"/>
                  <a:gd name="T45" fmla="*/ 25 h 1322"/>
                  <a:gd name="T46" fmla="*/ 814 w 1373"/>
                  <a:gd name="T47" fmla="*/ 25 h 13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73" h="1322">
                    <a:moveTo>
                      <a:pt x="1309" y="1322"/>
                    </a:moveTo>
                    <a:cubicBezTo>
                      <a:pt x="256" y="1322"/>
                      <a:pt x="256" y="1322"/>
                      <a:pt x="256" y="1322"/>
                    </a:cubicBezTo>
                    <a:cubicBezTo>
                      <a:pt x="224" y="1322"/>
                      <a:pt x="197" y="1298"/>
                      <a:pt x="193" y="1267"/>
                    </a:cubicBezTo>
                    <a:cubicBezTo>
                      <a:pt x="170" y="1116"/>
                      <a:pt x="110" y="971"/>
                      <a:pt x="19" y="847"/>
                    </a:cubicBezTo>
                    <a:cubicBezTo>
                      <a:pt x="0" y="822"/>
                      <a:pt x="2" y="787"/>
                      <a:pt x="25" y="764"/>
                    </a:cubicBezTo>
                    <a:cubicBezTo>
                      <a:pt x="769" y="20"/>
                      <a:pt x="769" y="20"/>
                      <a:pt x="769" y="20"/>
                    </a:cubicBezTo>
                    <a:cubicBezTo>
                      <a:pt x="782" y="7"/>
                      <a:pt x="799" y="0"/>
                      <a:pt x="817" y="1"/>
                    </a:cubicBezTo>
                    <a:cubicBezTo>
                      <a:pt x="834" y="2"/>
                      <a:pt x="851" y="10"/>
                      <a:pt x="862" y="23"/>
                    </a:cubicBezTo>
                    <a:cubicBezTo>
                      <a:pt x="1009" y="192"/>
                      <a:pt x="1128" y="382"/>
                      <a:pt x="1214" y="588"/>
                    </a:cubicBezTo>
                    <a:cubicBezTo>
                      <a:pt x="1303" y="800"/>
                      <a:pt x="1356" y="1024"/>
                      <a:pt x="1372" y="1254"/>
                    </a:cubicBezTo>
                    <a:cubicBezTo>
                      <a:pt x="1373" y="1271"/>
                      <a:pt x="1367" y="1289"/>
                      <a:pt x="1355" y="1302"/>
                    </a:cubicBezTo>
                    <a:cubicBezTo>
                      <a:pt x="1343" y="1314"/>
                      <a:pt x="1326" y="1322"/>
                      <a:pt x="1309" y="1322"/>
                    </a:cubicBezTo>
                    <a:close/>
                    <a:moveTo>
                      <a:pt x="814" y="25"/>
                    </a:moveTo>
                    <a:cubicBezTo>
                      <a:pt x="804" y="25"/>
                      <a:pt x="794" y="29"/>
                      <a:pt x="786" y="37"/>
                    </a:cubicBezTo>
                    <a:cubicBezTo>
                      <a:pt x="42" y="781"/>
                      <a:pt x="42" y="781"/>
                      <a:pt x="42" y="781"/>
                    </a:cubicBezTo>
                    <a:cubicBezTo>
                      <a:pt x="28" y="795"/>
                      <a:pt x="26" y="817"/>
                      <a:pt x="38" y="833"/>
                    </a:cubicBezTo>
                    <a:cubicBezTo>
                      <a:pt x="132" y="959"/>
                      <a:pt x="194" y="1108"/>
                      <a:pt x="216" y="1264"/>
                    </a:cubicBezTo>
                    <a:cubicBezTo>
                      <a:pt x="219" y="1283"/>
                      <a:pt x="236" y="1298"/>
                      <a:pt x="256" y="1298"/>
                    </a:cubicBezTo>
                    <a:cubicBezTo>
                      <a:pt x="1309" y="1298"/>
                      <a:pt x="1309" y="1298"/>
                      <a:pt x="1309" y="1298"/>
                    </a:cubicBezTo>
                    <a:cubicBezTo>
                      <a:pt x="1320" y="1298"/>
                      <a:pt x="1330" y="1293"/>
                      <a:pt x="1338" y="1285"/>
                    </a:cubicBezTo>
                    <a:cubicBezTo>
                      <a:pt x="1345" y="1277"/>
                      <a:pt x="1349" y="1267"/>
                      <a:pt x="1348" y="1256"/>
                    </a:cubicBezTo>
                    <a:cubicBezTo>
                      <a:pt x="1317" y="803"/>
                      <a:pt x="1142" y="382"/>
                      <a:pt x="844" y="39"/>
                    </a:cubicBezTo>
                    <a:cubicBezTo>
                      <a:pt x="837" y="30"/>
                      <a:pt x="827" y="26"/>
                      <a:pt x="816" y="25"/>
                    </a:cubicBezTo>
                    <a:cubicBezTo>
                      <a:pt x="815" y="25"/>
                      <a:pt x="815" y="25"/>
                      <a:pt x="814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3" name="Freeform 117">
                <a:extLst>
                  <a:ext uri="{FF2B5EF4-FFF2-40B4-BE49-F238E27FC236}">
                    <a16:creationId xmlns:a16="http://schemas.microsoft.com/office/drawing/2014/main" id="{BD01E649-1BAD-476F-96EB-BA87FD8C3E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45226" y="14288"/>
                <a:ext cx="2070100" cy="2143125"/>
              </a:xfrm>
              <a:custGeom>
                <a:avLst/>
                <a:gdLst>
                  <a:gd name="T0" fmla="*/ 0 w 1302"/>
                  <a:gd name="T1" fmla="*/ 54 h 1350"/>
                  <a:gd name="T2" fmla="*/ 0 w 1302"/>
                  <a:gd name="T3" fmla="*/ 1107 h 1350"/>
                  <a:gd name="T4" fmla="*/ 44 w 1302"/>
                  <a:gd name="T5" fmla="*/ 1158 h 1350"/>
                  <a:gd name="T6" fmla="*/ 469 w 1302"/>
                  <a:gd name="T7" fmla="*/ 1334 h 1350"/>
                  <a:gd name="T8" fmla="*/ 537 w 1302"/>
                  <a:gd name="T9" fmla="*/ 1329 h 1350"/>
                  <a:gd name="T10" fmla="*/ 1281 w 1302"/>
                  <a:gd name="T11" fmla="*/ 585 h 1350"/>
                  <a:gd name="T12" fmla="*/ 1279 w 1302"/>
                  <a:gd name="T13" fmla="*/ 509 h 1350"/>
                  <a:gd name="T14" fmla="*/ 55 w 1302"/>
                  <a:gd name="T15" fmla="*/ 2 h 1350"/>
                  <a:gd name="T16" fmla="*/ 0 w 1302"/>
                  <a:gd name="T17" fmla="*/ 54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2" h="1350">
                    <a:moveTo>
                      <a:pt x="0" y="54"/>
                    </a:moveTo>
                    <a:cubicBezTo>
                      <a:pt x="0" y="1107"/>
                      <a:pt x="0" y="1107"/>
                      <a:pt x="0" y="1107"/>
                    </a:cubicBezTo>
                    <a:cubicBezTo>
                      <a:pt x="0" y="1133"/>
                      <a:pt x="19" y="1154"/>
                      <a:pt x="44" y="1158"/>
                    </a:cubicBezTo>
                    <a:cubicBezTo>
                      <a:pt x="202" y="1181"/>
                      <a:pt x="347" y="1243"/>
                      <a:pt x="469" y="1334"/>
                    </a:cubicBezTo>
                    <a:cubicBezTo>
                      <a:pt x="490" y="1350"/>
                      <a:pt x="518" y="1347"/>
                      <a:pt x="537" y="1329"/>
                    </a:cubicBezTo>
                    <a:cubicBezTo>
                      <a:pt x="1281" y="585"/>
                      <a:pt x="1281" y="585"/>
                      <a:pt x="1281" y="585"/>
                    </a:cubicBezTo>
                    <a:cubicBezTo>
                      <a:pt x="1302" y="564"/>
                      <a:pt x="1301" y="529"/>
                      <a:pt x="1279" y="509"/>
                    </a:cubicBezTo>
                    <a:cubicBezTo>
                      <a:pt x="946" y="220"/>
                      <a:pt x="522" y="35"/>
                      <a:pt x="55" y="2"/>
                    </a:cubicBezTo>
                    <a:cubicBezTo>
                      <a:pt x="25" y="0"/>
                      <a:pt x="0" y="24"/>
                      <a:pt x="0" y="5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4" name="Freeform 118">
                <a:extLst>
                  <a:ext uri="{FF2B5EF4-FFF2-40B4-BE49-F238E27FC236}">
                    <a16:creationId xmlns:a16="http://schemas.microsoft.com/office/drawing/2014/main" id="{E09173C0-924F-4F33-B915-427F21D312B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26176" y="-3175"/>
                <a:ext cx="2100263" cy="2170113"/>
              </a:xfrm>
              <a:custGeom>
                <a:avLst/>
                <a:gdLst>
                  <a:gd name="T0" fmla="*/ 512 w 1321"/>
                  <a:gd name="T1" fmla="*/ 1367 h 1367"/>
                  <a:gd name="T2" fmla="*/ 474 w 1321"/>
                  <a:gd name="T3" fmla="*/ 1355 h 1367"/>
                  <a:gd name="T4" fmla="*/ 54 w 1321"/>
                  <a:gd name="T5" fmla="*/ 1181 h 1367"/>
                  <a:gd name="T6" fmla="*/ 0 w 1321"/>
                  <a:gd name="T7" fmla="*/ 1118 h 1367"/>
                  <a:gd name="T8" fmla="*/ 0 w 1321"/>
                  <a:gd name="T9" fmla="*/ 65 h 1367"/>
                  <a:gd name="T10" fmla="*/ 20 w 1321"/>
                  <a:gd name="T11" fmla="*/ 18 h 1367"/>
                  <a:gd name="T12" fmla="*/ 68 w 1321"/>
                  <a:gd name="T13" fmla="*/ 1 h 1367"/>
                  <a:gd name="T14" fmla="*/ 734 w 1321"/>
                  <a:gd name="T15" fmla="*/ 160 h 1367"/>
                  <a:gd name="T16" fmla="*/ 1299 w 1321"/>
                  <a:gd name="T17" fmla="*/ 511 h 1367"/>
                  <a:gd name="T18" fmla="*/ 1320 w 1321"/>
                  <a:gd name="T19" fmla="*/ 557 h 1367"/>
                  <a:gd name="T20" fmla="*/ 1302 w 1321"/>
                  <a:gd name="T21" fmla="*/ 604 h 1367"/>
                  <a:gd name="T22" fmla="*/ 557 w 1321"/>
                  <a:gd name="T23" fmla="*/ 1349 h 1367"/>
                  <a:gd name="T24" fmla="*/ 512 w 1321"/>
                  <a:gd name="T25" fmla="*/ 1367 h 1367"/>
                  <a:gd name="T26" fmla="*/ 63 w 1321"/>
                  <a:gd name="T27" fmla="*/ 25 h 1367"/>
                  <a:gd name="T28" fmla="*/ 36 w 1321"/>
                  <a:gd name="T29" fmla="*/ 36 h 1367"/>
                  <a:gd name="T30" fmla="*/ 24 w 1321"/>
                  <a:gd name="T31" fmla="*/ 65 h 1367"/>
                  <a:gd name="T32" fmla="*/ 24 w 1321"/>
                  <a:gd name="T33" fmla="*/ 1118 h 1367"/>
                  <a:gd name="T34" fmla="*/ 58 w 1321"/>
                  <a:gd name="T35" fmla="*/ 1157 h 1367"/>
                  <a:gd name="T36" fmla="*/ 488 w 1321"/>
                  <a:gd name="T37" fmla="*/ 1336 h 1367"/>
                  <a:gd name="T38" fmla="*/ 540 w 1321"/>
                  <a:gd name="T39" fmla="*/ 1332 h 1367"/>
                  <a:gd name="T40" fmla="*/ 1285 w 1321"/>
                  <a:gd name="T41" fmla="*/ 587 h 1367"/>
                  <a:gd name="T42" fmla="*/ 1296 w 1321"/>
                  <a:gd name="T43" fmla="*/ 558 h 1367"/>
                  <a:gd name="T44" fmla="*/ 1283 w 1321"/>
                  <a:gd name="T45" fmla="*/ 529 h 1367"/>
                  <a:gd name="T46" fmla="*/ 66 w 1321"/>
                  <a:gd name="T47" fmla="*/ 25 h 1367"/>
                  <a:gd name="T48" fmla="*/ 63 w 1321"/>
                  <a:gd name="T49" fmla="*/ 25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21" h="1367">
                    <a:moveTo>
                      <a:pt x="512" y="1367"/>
                    </a:moveTo>
                    <a:cubicBezTo>
                      <a:pt x="499" y="1367"/>
                      <a:pt x="485" y="1363"/>
                      <a:pt x="474" y="1355"/>
                    </a:cubicBezTo>
                    <a:cubicBezTo>
                      <a:pt x="351" y="1263"/>
                      <a:pt x="206" y="1203"/>
                      <a:pt x="54" y="1181"/>
                    </a:cubicBezTo>
                    <a:cubicBezTo>
                      <a:pt x="23" y="1176"/>
                      <a:pt x="0" y="1149"/>
                      <a:pt x="0" y="1118"/>
                    </a:cubicBezTo>
                    <a:cubicBezTo>
                      <a:pt x="0" y="65"/>
                      <a:pt x="0" y="65"/>
                      <a:pt x="0" y="65"/>
                    </a:cubicBezTo>
                    <a:cubicBezTo>
                      <a:pt x="0" y="47"/>
                      <a:pt x="7" y="30"/>
                      <a:pt x="20" y="18"/>
                    </a:cubicBezTo>
                    <a:cubicBezTo>
                      <a:pt x="33" y="6"/>
                      <a:pt x="50" y="0"/>
                      <a:pt x="68" y="1"/>
                    </a:cubicBezTo>
                    <a:cubicBezTo>
                      <a:pt x="298" y="17"/>
                      <a:pt x="522" y="71"/>
                      <a:pt x="734" y="160"/>
                    </a:cubicBezTo>
                    <a:cubicBezTo>
                      <a:pt x="939" y="246"/>
                      <a:pt x="1129" y="364"/>
                      <a:pt x="1299" y="511"/>
                    </a:cubicBezTo>
                    <a:cubicBezTo>
                      <a:pt x="1312" y="523"/>
                      <a:pt x="1320" y="539"/>
                      <a:pt x="1320" y="557"/>
                    </a:cubicBezTo>
                    <a:cubicBezTo>
                      <a:pt x="1321" y="574"/>
                      <a:pt x="1314" y="592"/>
                      <a:pt x="1302" y="604"/>
                    </a:cubicBezTo>
                    <a:cubicBezTo>
                      <a:pt x="557" y="1349"/>
                      <a:pt x="557" y="1349"/>
                      <a:pt x="557" y="1349"/>
                    </a:cubicBezTo>
                    <a:cubicBezTo>
                      <a:pt x="545" y="1361"/>
                      <a:pt x="528" y="1367"/>
                      <a:pt x="512" y="1367"/>
                    </a:cubicBezTo>
                    <a:close/>
                    <a:moveTo>
                      <a:pt x="63" y="25"/>
                    </a:moveTo>
                    <a:cubicBezTo>
                      <a:pt x="53" y="25"/>
                      <a:pt x="44" y="29"/>
                      <a:pt x="36" y="36"/>
                    </a:cubicBezTo>
                    <a:cubicBezTo>
                      <a:pt x="28" y="43"/>
                      <a:pt x="24" y="54"/>
                      <a:pt x="24" y="65"/>
                    </a:cubicBezTo>
                    <a:cubicBezTo>
                      <a:pt x="24" y="1118"/>
                      <a:pt x="24" y="1118"/>
                      <a:pt x="24" y="1118"/>
                    </a:cubicBezTo>
                    <a:cubicBezTo>
                      <a:pt x="24" y="1137"/>
                      <a:pt x="38" y="1154"/>
                      <a:pt x="58" y="1157"/>
                    </a:cubicBezTo>
                    <a:cubicBezTo>
                      <a:pt x="213" y="1180"/>
                      <a:pt x="362" y="1242"/>
                      <a:pt x="488" y="1336"/>
                    </a:cubicBezTo>
                    <a:cubicBezTo>
                      <a:pt x="504" y="1347"/>
                      <a:pt x="526" y="1346"/>
                      <a:pt x="540" y="1332"/>
                    </a:cubicBezTo>
                    <a:cubicBezTo>
                      <a:pt x="1285" y="587"/>
                      <a:pt x="1285" y="587"/>
                      <a:pt x="1285" y="587"/>
                    </a:cubicBezTo>
                    <a:cubicBezTo>
                      <a:pt x="1293" y="579"/>
                      <a:pt x="1297" y="569"/>
                      <a:pt x="1296" y="558"/>
                    </a:cubicBezTo>
                    <a:cubicBezTo>
                      <a:pt x="1296" y="547"/>
                      <a:pt x="1291" y="536"/>
                      <a:pt x="1283" y="529"/>
                    </a:cubicBezTo>
                    <a:cubicBezTo>
                      <a:pt x="939" y="231"/>
                      <a:pt x="519" y="57"/>
                      <a:pt x="66" y="25"/>
                    </a:cubicBezTo>
                    <a:cubicBezTo>
                      <a:pt x="65" y="25"/>
                      <a:pt x="64" y="25"/>
                      <a:pt x="63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5" name="Freeform 119">
                <a:extLst>
                  <a:ext uri="{FF2B5EF4-FFF2-40B4-BE49-F238E27FC236}">
                    <a16:creationId xmlns:a16="http://schemas.microsoft.com/office/drawing/2014/main" id="{ABD0C3FA-C0E8-4729-84B5-1D8FF3879E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1776" y="3481388"/>
                <a:ext cx="2144713" cy="2068513"/>
              </a:xfrm>
              <a:custGeom>
                <a:avLst/>
                <a:gdLst>
                  <a:gd name="T0" fmla="*/ 1107 w 1349"/>
                  <a:gd name="T1" fmla="*/ 0 h 1303"/>
                  <a:gd name="T2" fmla="*/ 53 w 1349"/>
                  <a:gd name="T3" fmla="*/ 0 h 1303"/>
                  <a:gd name="T4" fmla="*/ 2 w 1349"/>
                  <a:gd name="T5" fmla="*/ 55 h 1303"/>
                  <a:gd name="T6" fmla="*/ 509 w 1349"/>
                  <a:gd name="T7" fmla="*/ 1279 h 1303"/>
                  <a:gd name="T8" fmla="*/ 584 w 1349"/>
                  <a:gd name="T9" fmla="*/ 1281 h 1303"/>
                  <a:gd name="T10" fmla="*/ 1329 w 1349"/>
                  <a:gd name="T11" fmla="*/ 537 h 1303"/>
                  <a:gd name="T12" fmla="*/ 1334 w 1349"/>
                  <a:gd name="T13" fmla="*/ 470 h 1303"/>
                  <a:gd name="T14" fmla="*/ 1158 w 1349"/>
                  <a:gd name="T15" fmla="*/ 44 h 1303"/>
                  <a:gd name="T16" fmla="*/ 1107 w 1349"/>
                  <a:gd name="T17" fmla="*/ 0 h 13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49" h="1303">
                    <a:moveTo>
                      <a:pt x="1107" y="0"/>
                    </a:moveTo>
                    <a:cubicBezTo>
                      <a:pt x="53" y="0"/>
                      <a:pt x="53" y="0"/>
                      <a:pt x="53" y="0"/>
                    </a:cubicBezTo>
                    <a:cubicBezTo>
                      <a:pt x="24" y="0"/>
                      <a:pt x="0" y="25"/>
                      <a:pt x="2" y="55"/>
                    </a:cubicBezTo>
                    <a:cubicBezTo>
                      <a:pt x="35" y="522"/>
                      <a:pt x="220" y="946"/>
                      <a:pt x="509" y="1279"/>
                    </a:cubicBezTo>
                    <a:cubicBezTo>
                      <a:pt x="529" y="1302"/>
                      <a:pt x="563" y="1303"/>
                      <a:pt x="584" y="1281"/>
                    </a:cubicBezTo>
                    <a:cubicBezTo>
                      <a:pt x="1329" y="537"/>
                      <a:pt x="1329" y="537"/>
                      <a:pt x="1329" y="537"/>
                    </a:cubicBezTo>
                    <a:cubicBezTo>
                      <a:pt x="1347" y="519"/>
                      <a:pt x="1349" y="490"/>
                      <a:pt x="1334" y="470"/>
                    </a:cubicBezTo>
                    <a:cubicBezTo>
                      <a:pt x="1243" y="347"/>
                      <a:pt x="1181" y="202"/>
                      <a:pt x="1158" y="44"/>
                    </a:cubicBezTo>
                    <a:cubicBezTo>
                      <a:pt x="1154" y="19"/>
                      <a:pt x="1132" y="0"/>
                      <a:pt x="110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6" name="Freeform 120">
                <a:extLst>
                  <a:ext uri="{FF2B5EF4-FFF2-40B4-BE49-F238E27FC236}">
                    <a16:creationId xmlns:a16="http://schemas.microsoft.com/office/drawing/2014/main" id="{D75B6502-8F1F-42FF-9549-7684F75BB0D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754313" y="3462338"/>
                <a:ext cx="2182813" cy="2097088"/>
              </a:xfrm>
              <a:custGeom>
                <a:avLst/>
                <a:gdLst>
                  <a:gd name="T0" fmla="*/ 559 w 1373"/>
                  <a:gd name="T1" fmla="*/ 1321 h 1321"/>
                  <a:gd name="T2" fmla="*/ 557 w 1373"/>
                  <a:gd name="T3" fmla="*/ 1321 h 1321"/>
                  <a:gd name="T4" fmla="*/ 511 w 1373"/>
                  <a:gd name="T5" fmla="*/ 1299 h 1321"/>
                  <a:gd name="T6" fmla="*/ 159 w 1373"/>
                  <a:gd name="T7" fmla="*/ 734 h 1321"/>
                  <a:gd name="T8" fmla="*/ 1 w 1373"/>
                  <a:gd name="T9" fmla="*/ 68 h 1321"/>
                  <a:gd name="T10" fmla="*/ 18 w 1373"/>
                  <a:gd name="T11" fmla="*/ 20 h 1321"/>
                  <a:gd name="T12" fmla="*/ 64 w 1373"/>
                  <a:gd name="T13" fmla="*/ 0 h 1321"/>
                  <a:gd name="T14" fmla="*/ 1118 w 1373"/>
                  <a:gd name="T15" fmla="*/ 0 h 1321"/>
                  <a:gd name="T16" fmla="*/ 1181 w 1373"/>
                  <a:gd name="T17" fmla="*/ 55 h 1321"/>
                  <a:gd name="T18" fmla="*/ 1355 w 1373"/>
                  <a:gd name="T19" fmla="*/ 474 h 1321"/>
                  <a:gd name="T20" fmla="*/ 1349 w 1373"/>
                  <a:gd name="T21" fmla="*/ 557 h 1321"/>
                  <a:gd name="T22" fmla="*/ 604 w 1373"/>
                  <a:gd name="T23" fmla="*/ 1302 h 1321"/>
                  <a:gd name="T24" fmla="*/ 559 w 1373"/>
                  <a:gd name="T25" fmla="*/ 1321 h 1321"/>
                  <a:gd name="T26" fmla="*/ 64 w 1373"/>
                  <a:gd name="T27" fmla="*/ 24 h 1321"/>
                  <a:gd name="T28" fmla="*/ 35 w 1373"/>
                  <a:gd name="T29" fmla="*/ 37 h 1321"/>
                  <a:gd name="T30" fmla="*/ 25 w 1373"/>
                  <a:gd name="T31" fmla="*/ 66 h 1321"/>
                  <a:gd name="T32" fmla="*/ 529 w 1373"/>
                  <a:gd name="T33" fmla="*/ 1283 h 1321"/>
                  <a:gd name="T34" fmla="*/ 557 w 1373"/>
                  <a:gd name="T35" fmla="*/ 1297 h 1321"/>
                  <a:gd name="T36" fmla="*/ 587 w 1373"/>
                  <a:gd name="T37" fmla="*/ 1285 h 1321"/>
                  <a:gd name="T38" fmla="*/ 1332 w 1373"/>
                  <a:gd name="T39" fmla="*/ 540 h 1321"/>
                  <a:gd name="T40" fmla="*/ 1335 w 1373"/>
                  <a:gd name="T41" fmla="*/ 489 h 1321"/>
                  <a:gd name="T42" fmla="*/ 1157 w 1373"/>
                  <a:gd name="T43" fmla="*/ 58 h 1321"/>
                  <a:gd name="T44" fmla="*/ 1118 w 1373"/>
                  <a:gd name="T45" fmla="*/ 24 h 1321"/>
                  <a:gd name="T46" fmla="*/ 64 w 1373"/>
                  <a:gd name="T47" fmla="*/ 24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1373" h="1321">
                    <a:moveTo>
                      <a:pt x="559" y="1321"/>
                    </a:moveTo>
                    <a:cubicBezTo>
                      <a:pt x="558" y="1321"/>
                      <a:pt x="557" y="1321"/>
                      <a:pt x="557" y="1321"/>
                    </a:cubicBezTo>
                    <a:cubicBezTo>
                      <a:pt x="539" y="1320"/>
                      <a:pt x="522" y="1312"/>
                      <a:pt x="511" y="1299"/>
                    </a:cubicBezTo>
                    <a:cubicBezTo>
                      <a:pt x="364" y="1130"/>
                      <a:pt x="246" y="940"/>
                      <a:pt x="159" y="734"/>
                    </a:cubicBezTo>
                    <a:cubicBezTo>
                      <a:pt x="70" y="522"/>
                      <a:pt x="17" y="298"/>
                      <a:pt x="1" y="68"/>
                    </a:cubicBezTo>
                    <a:cubicBezTo>
                      <a:pt x="0" y="50"/>
                      <a:pt x="6" y="33"/>
                      <a:pt x="18" y="20"/>
                    </a:cubicBezTo>
                    <a:cubicBezTo>
                      <a:pt x="30" y="7"/>
                      <a:pt x="47" y="0"/>
                      <a:pt x="64" y="0"/>
                    </a:cubicBezTo>
                    <a:cubicBezTo>
                      <a:pt x="1118" y="0"/>
                      <a:pt x="1118" y="0"/>
                      <a:pt x="1118" y="0"/>
                    </a:cubicBezTo>
                    <a:cubicBezTo>
                      <a:pt x="1149" y="0"/>
                      <a:pt x="1176" y="23"/>
                      <a:pt x="1181" y="55"/>
                    </a:cubicBezTo>
                    <a:cubicBezTo>
                      <a:pt x="1203" y="206"/>
                      <a:pt x="1263" y="351"/>
                      <a:pt x="1355" y="474"/>
                    </a:cubicBezTo>
                    <a:cubicBezTo>
                      <a:pt x="1373" y="499"/>
                      <a:pt x="1371" y="535"/>
                      <a:pt x="1349" y="557"/>
                    </a:cubicBezTo>
                    <a:cubicBezTo>
                      <a:pt x="604" y="1302"/>
                      <a:pt x="604" y="1302"/>
                      <a:pt x="604" y="1302"/>
                    </a:cubicBezTo>
                    <a:cubicBezTo>
                      <a:pt x="592" y="1314"/>
                      <a:pt x="576" y="1321"/>
                      <a:pt x="559" y="1321"/>
                    </a:cubicBezTo>
                    <a:close/>
                    <a:moveTo>
                      <a:pt x="64" y="24"/>
                    </a:moveTo>
                    <a:cubicBezTo>
                      <a:pt x="53" y="24"/>
                      <a:pt x="43" y="28"/>
                      <a:pt x="35" y="37"/>
                    </a:cubicBezTo>
                    <a:cubicBezTo>
                      <a:pt x="28" y="45"/>
                      <a:pt x="24" y="55"/>
                      <a:pt x="25" y="66"/>
                    </a:cubicBezTo>
                    <a:cubicBezTo>
                      <a:pt x="57" y="519"/>
                      <a:pt x="231" y="940"/>
                      <a:pt x="529" y="1283"/>
                    </a:cubicBezTo>
                    <a:cubicBezTo>
                      <a:pt x="536" y="1291"/>
                      <a:pt x="546" y="1296"/>
                      <a:pt x="557" y="1297"/>
                    </a:cubicBezTo>
                    <a:cubicBezTo>
                      <a:pt x="569" y="1297"/>
                      <a:pt x="579" y="1293"/>
                      <a:pt x="587" y="1285"/>
                    </a:cubicBezTo>
                    <a:cubicBezTo>
                      <a:pt x="1332" y="540"/>
                      <a:pt x="1332" y="540"/>
                      <a:pt x="1332" y="540"/>
                    </a:cubicBezTo>
                    <a:cubicBezTo>
                      <a:pt x="1345" y="527"/>
                      <a:pt x="1347" y="504"/>
                      <a:pt x="1335" y="489"/>
                    </a:cubicBezTo>
                    <a:cubicBezTo>
                      <a:pt x="1241" y="362"/>
                      <a:pt x="1180" y="213"/>
                      <a:pt x="1157" y="58"/>
                    </a:cubicBezTo>
                    <a:cubicBezTo>
                      <a:pt x="1154" y="39"/>
                      <a:pt x="1137" y="24"/>
                      <a:pt x="1118" y="24"/>
                    </a:cubicBezTo>
                    <a:lnTo>
                      <a:pt x="64" y="24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7" name="Freeform 121">
                <a:extLst>
                  <a:ext uri="{FF2B5EF4-FFF2-40B4-BE49-F238E27FC236}">
                    <a16:creationId xmlns:a16="http://schemas.microsoft.com/office/drawing/2014/main" id="{85AF7033-C311-4C5A-A402-49D27D77CF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76676" y="14288"/>
                <a:ext cx="2071688" cy="2143125"/>
              </a:xfrm>
              <a:custGeom>
                <a:avLst/>
                <a:gdLst>
                  <a:gd name="T0" fmla="*/ 21 w 1303"/>
                  <a:gd name="T1" fmla="*/ 585 h 1350"/>
                  <a:gd name="T2" fmla="*/ 766 w 1303"/>
                  <a:gd name="T3" fmla="*/ 1329 h 1350"/>
                  <a:gd name="T4" fmla="*/ 833 w 1303"/>
                  <a:gd name="T5" fmla="*/ 1334 h 1350"/>
                  <a:gd name="T6" fmla="*/ 1258 w 1303"/>
                  <a:gd name="T7" fmla="*/ 1158 h 1350"/>
                  <a:gd name="T8" fmla="*/ 1303 w 1303"/>
                  <a:gd name="T9" fmla="*/ 1107 h 1350"/>
                  <a:gd name="T10" fmla="*/ 1303 w 1303"/>
                  <a:gd name="T11" fmla="*/ 54 h 1350"/>
                  <a:gd name="T12" fmla="*/ 1247 w 1303"/>
                  <a:gd name="T13" fmla="*/ 2 h 1350"/>
                  <a:gd name="T14" fmla="*/ 24 w 1303"/>
                  <a:gd name="T15" fmla="*/ 509 h 1350"/>
                  <a:gd name="T16" fmla="*/ 21 w 1303"/>
                  <a:gd name="T17" fmla="*/ 585 h 1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03" h="1350">
                    <a:moveTo>
                      <a:pt x="21" y="585"/>
                    </a:moveTo>
                    <a:cubicBezTo>
                      <a:pt x="766" y="1329"/>
                      <a:pt x="766" y="1329"/>
                      <a:pt x="766" y="1329"/>
                    </a:cubicBezTo>
                    <a:cubicBezTo>
                      <a:pt x="784" y="1347"/>
                      <a:pt x="812" y="1350"/>
                      <a:pt x="833" y="1334"/>
                    </a:cubicBezTo>
                    <a:cubicBezTo>
                      <a:pt x="955" y="1243"/>
                      <a:pt x="1100" y="1181"/>
                      <a:pt x="1258" y="1158"/>
                    </a:cubicBezTo>
                    <a:cubicBezTo>
                      <a:pt x="1284" y="1154"/>
                      <a:pt x="1303" y="1133"/>
                      <a:pt x="1303" y="1107"/>
                    </a:cubicBezTo>
                    <a:cubicBezTo>
                      <a:pt x="1303" y="54"/>
                      <a:pt x="1303" y="54"/>
                      <a:pt x="1303" y="54"/>
                    </a:cubicBezTo>
                    <a:cubicBezTo>
                      <a:pt x="1303" y="24"/>
                      <a:pt x="1277" y="0"/>
                      <a:pt x="1247" y="2"/>
                    </a:cubicBezTo>
                    <a:cubicBezTo>
                      <a:pt x="781" y="35"/>
                      <a:pt x="356" y="220"/>
                      <a:pt x="24" y="509"/>
                    </a:cubicBezTo>
                    <a:cubicBezTo>
                      <a:pt x="1" y="529"/>
                      <a:pt x="0" y="564"/>
                      <a:pt x="21" y="58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288" name="Freeform 122">
                <a:extLst>
                  <a:ext uri="{FF2B5EF4-FFF2-40B4-BE49-F238E27FC236}">
                    <a16:creationId xmlns:a16="http://schemas.microsoft.com/office/drawing/2014/main" id="{62CB5486-F272-48F6-BB25-68D731E7432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865563" y="-3175"/>
                <a:ext cx="2101850" cy="2170113"/>
              </a:xfrm>
              <a:custGeom>
                <a:avLst/>
                <a:gdLst>
                  <a:gd name="T0" fmla="*/ 809 w 1322"/>
                  <a:gd name="T1" fmla="*/ 1367 h 1367"/>
                  <a:gd name="T2" fmla="*/ 764 w 1322"/>
                  <a:gd name="T3" fmla="*/ 1349 h 1367"/>
                  <a:gd name="T4" fmla="*/ 20 w 1322"/>
                  <a:gd name="T5" fmla="*/ 604 h 1367"/>
                  <a:gd name="T6" fmla="*/ 1 w 1322"/>
                  <a:gd name="T7" fmla="*/ 557 h 1367"/>
                  <a:gd name="T8" fmla="*/ 23 w 1322"/>
                  <a:gd name="T9" fmla="*/ 511 h 1367"/>
                  <a:gd name="T10" fmla="*/ 588 w 1322"/>
                  <a:gd name="T11" fmla="*/ 160 h 1367"/>
                  <a:gd name="T12" fmla="*/ 1254 w 1322"/>
                  <a:gd name="T13" fmla="*/ 1 h 1367"/>
                  <a:gd name="T14" fmla="*/ 1301 w 1322"/>
                  <a:gd name="T15" fmla="*/ 18 h 1367"/>
                  <a:gd name="T16" fmla="*/ 1322 w 1322"/>
                  <a:gd name="T17" fmla="*/ 65 h 1367"/>
                  <a:gd name="T18" fmla="*/ 1322 w 1322"/>
                  <a:gd name="T19" fmla="*/ 1118 h 1367"/>
                  <a:gd name="T20" fmla="*/ 1267 w 1322"/>
                  <a:gd name="T21" fmla="*/ 1181 h 1367"/>
                  <a:gd name="T22" fmla="*/ 847 w 1322"/>
                  <a:gd name="T23" fmla="*/ 1355 h 1367"/>
                  <a:gd name="T24" fmla="*/ 809 w 1322"/>
                  <a:gd name="T25" fmla="*/ 1367 h 1367"/>
                  <a:gd name="T26" fmla="*/ 1258 w 1322"/>
                  <a:gd name="T27" fmla="*/ 25 h 1367"/>
                  <a:gd name="T28" fmla="*/ 1255 w 1322"/>
                  <a:gd name="T29" fmla="*/ 25 h 1367"/>
                  <a:gd name="T30" fmla="*/ 38 w 1322"/>
                  <a:gd name="T31" fmla="*/ 529 h 1367"/>
                  <a:gd name="T32" fmla="*/ 25 w 1322"/>
                  <a:gd name="T33" fmla="*/ 558 h 1367"/>
                  <a:gd name="T34" fmla="*/ 36 w 1322"/>
                  <a:gd name="T35" fmla="*/ 587 h 1367"/>
                  <a:gd name="T36" fmla="*/ 36 w 1322"/>
                  <a:gd name="T37" fmla="*/ 587 h 1367"/>
                  <a:gd name="T38" fmla="*/ 781 w 1322"/>
                  <a:gd name="T39" fmla="*/ 1332 h 1367"/>
                  <a:gd name="T40" fmla="*/ 833 w 1322"/>
                  <a:gd name="T41" fmla="*/ 1336 h 1367"/>
                  <a:gd name="T42" fmla="*/ 1263 w 1322"/>
                  <a:gd name="T43" fmla="*/ 1157 h 1367"/>
                  <a:gd name="T44" fmla="*/ 1298 w 1322"/>
                  <a:gd name="T45" fmla="*/ 1118 h 1367"/>
                  <a:gd name="T46" fmla="*/ 1298 w 1322"/>
                  <a:gd name="T47" fmla="*/ 65 h 1367"/>
                  <a:gd name="T48" fmla="*/ 1285 w 1322"/>
                  <a:gd name="T49" fmla="*/ 36 h 1367"/>
                  <a:gd name="T50" fmla="*/ 1258 w 1322"/>
                  <a:gd name="T51" fmla="*/ 25 h 1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322" h="1367">
                    <a:moveTo>
                      <a:pt x="809" y="1367"/>
                    </a:moveTo>
                    <a:cubicBezTo>
                      <a:pt x="793" y="1367"/>
                      <a:pt x="776" y="1361"/>
                      <a:pt x="764" y="1349"/>
                    </a:cubicBezTo>
                    <a:cubicBezTo>
                      <a:pt x="20" y="604"/>
                      <a:pt x="20" y="604"/>
                      <a:pt x="20" y="604"/>
                    </a:cubicBezTo>
                    <a:cubicBezTo>
                      <a:pt x="7" y="592"/>
                      <a:pt x="0" y="574"/>
                      <a:pt x="1" y="557"/>
                    </a:cubicBezTo>
                    <a:cubicBezTo>
                      <a:pt x="1" y="539"/>
                      <a:pt x="9" y="523"/>
                      <a:pt x="23" y="511"/>
                    </a:cubicBezTo>
                    <a:cubicBezTo>
                      <a:pt x="192" y="364"/>
                      <a:pt x="382" y="246"/>
                      <a:pt x="588" y="160"/>
                    </a:cubicBezTo>
                    <a:cubicBezTo>
                      <a:pt x="799" y="71"/>
                      <a:pt x="1023" y="17"/>
                      <a:pt x="1254" y="1"/>
                    </a:cubicBezTo>
                    <a:cubicBezTo>
                      <a:pt x="1271" y="0"/>
                      <a:pt x="1288" y="6"/>
                      <a:pt x="1301" y="18"/>
                    </a:cubicBezTo>
                    <a:cubicBezTo>
                      <a:pt x="1314" y="30"/>
                      <a:pt x="1322" y="47"/>
                      <a:pt x="1322" y="65"/>
                    </a:cubicBezTo>
                    <a:cubicBezTo>
                      <a:pt x="1322" y="1118"/>
                      <a:pt x="1322" y="1118"/>
                      <a:pt x="1322" y="1118"/>
                    </a:cubicBezTo>
                    <a:cubicBezTo>
                      <a:pt x="1322" y="1149"/>
                      <a:pt x="1298" y="1176"/>
                      <a:pt x="1267" y="1181"/>
                    </a:cubicBezTo>
                    <a:cubicBezTo>
                      <a:pt x="1115" y="1203"/>
                      <a:pt x="970" y="1263"/>
                      <a:pt x="847" y="1355"/>
                    </a:cubicBezTo>
                    <a:cubicBezTo>
                      <a:pt x="836" y="1363"/>
                      <a:pt x="823" y="1367"/>
                      <a:pt x="809" y="1367"/>
                    </a:cubicBezTo>
                    <a:close/>
                    <a:moveTo>
                      <a:pt x="1258" y="25"/>
                    </a:moveTo>
                    <a:cubicBezTo>
                      <a:pt x="1257" y="25"/>
                      <a:pt x="1256" y="25"/>
                      <a:pt x="1255" y="25"/>
                    </a:cubicBezTo>
                    <a:cubicBezTo>
                      <a:pt x="803" y="57"/>
                      <a:pt x="382" y="231"/>
                      <a:pt x="38" y="529"/>
                    </a:cubicBezTo>
                    <a:cubicBezTo>
                      <a:pt x="30" y="536"/>
                      <a:pt x="25" y="547"/>
                      <a:pt x="25" y="558"/>
                    </a:cubicBezTo>
                    <a:cubicBezTo>
                      <a:pt x="24" y="569"/>
                      <a:pt x="29" y="579"/>
                      <a:pt x="36" y="587"/>
                    </a:cubicBezTo>
                    <a:cubicBezTo>
                      <a:pt x="36" y="587"/>
                      <a:pt x="36" y="587"/>
                      <a:pt x="36" y="587"/>
                    </a:cubicBezTo>
                    <a:cubicBezTo>
                      <a:pt x="781" y="1332"/>
                      <a:pt x="781" y="1332"/>
                      <a:pt x="781" y="1332"/>
                    </a:cubicBezTo>
                    <a:cubicBezTo>
                      <a:pt x="795" y="1346"/>
                      <a:pt x="817" y="1347"/>
                      <a:pt x="833" y="1336"/>
                    </a:cubicBezTo>
                    <a:cubicBezTo>
                      <a:pt x="959" y="1242"/>
                      <a:pt x="1108" y="1180"/>
                      <a:pt x="1263" y="1157"/>
                    </a:cubicBezTo>
                    <a:cubicBezTo>
                      <a:pt x="1283" y="1154"/>
                      <a:pt x="1298" y="1137"/>
                      <a:pt x="1298" y="1118"/>
                    </a:cubicBezTo>
                    <a:cubicBezTo>
                      <a:pt x="1298" y="65"/>
                      <a:pt x="1298" y="65"/>
                      <a:pt x="1298" y="65"/>
                    </a:cubicBezTo>
                    <a:cubicBezTo>
                      <a:pt x="1298" y="54"/>
                      <a:pt x="1293" y="43"/>
                      <a:pt x="1285" y="36"/>
                    </a:cubicBezTo>
                    <a:cubicBezTo>
                      <a:pt x="1277" y="29"/>
                      <a:pt x="1268" y="25"/>
                      <a:pt x="1258" y="25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sp>
          <p:nvSpPr>
            <p:cNvPr id="165" name="Shape 2368">
              <a:extLst>
                <a:ext uri="{FF2B5EF4-FFF2-40B4-BE49-F238E27FC236}">
                  <a16:creationId xmlns:a16="http://schemas.microsoft.com/office/drawing/2014/main" id="{1D28E3CA-CA54-4C27-B344-8EBB42E4AF7B}"/>
                </a:ext>
              </a:extLst>
            </p:cNvPr>
            <p:cNvSpPr/>
            <p:nvPr/>
          </p:nvSpPr>
          <p:spPr>
            <a:xfrm>
              <a:off x="4598038" y="3447395"/>
              <a:ext cx="339229" cy="33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291" y="17673"/>
                  </a:moveTo>
                  <a:cubicBezTo>
                    <a:pt x="11562" y="17673"/>
                    <a:pt x="11782" y="17453"/>
                    <a:pt x="11782" y="17182"/>
                  </a:cubicBezTo>
                  <a:cubicBezTo>
                    <a:pt x="11782" y="16911"/>
                    <a:pt x="11562" y="16691"/>
                    <a:pt x="11291" y="16691"/>
                  </a:cubicBezTo>
                  <a:cubicBezTo>
                    <a:pt x="11020" y="16691"/>
                    <a:pt x="10800" y="16911"/>
                    <a:pt x="10800" y="17182"/>
                  </a:cubicBezTo>
                  <a:cubicBezTo>
                    <a:pt x="10800" y="17453"/>
                    <a:pt x="11020" y="17673"/>
                    <a:pt x="11291" y="17673"/>
                  </a:cubicBezTo>
                  <a:moveTo>
                    <a:pt x="17673" y="18655"/>
                  </a:moveTo>
                  <a:lnTo>
                    <a:pt x="13745" y="18655"/>
                  </a:lnTo>
                  <a:lnTo>
                    <a:pt x="13745" y="12273"/>
                  </a:lnTo>
                  <a:cubicBezTo>
                    <a:pt x="13745" y="12002"/>
                    <a:pt x="13525" y="11782"/>
                    <a:pt x="13255" y="11782"/>
                  </a:cubicBezTo>
                  <a:lnTo>
                    <a:pt x="8345" y="11782"/>
                  </a:lnTo>
                  <a:cubicBezTo>
                    <a:pt x="8075" y="11782"/>
                    <a:pt x="7855" y="12002"/>
                    <a:pt x="7855" y="12273"/>
                  </a:cubicBezTo>
                  <a:lnTo>
                    <a:pt x="7855" y="18655"/>
                  </a:lnTo>
                  <a:lnTo>
                    <a:pt x="3927" y="18655"/>
                  </a:lnTo>
                  <a:lnTo>
                    <a:pt x="3927" y="8058"/>
                  </a:lnTo>
                  <a:lnTo>
                    <a:pt x="10800" y="1185"/>
                  </a:lnTo>
                  <a:lnTo>
                    <a:pt x="17673" y="8058"/>
                  </a:lnTo>
                  <a:cubicBezTo>
                    <a:pt x="17673" y="8058"/>
                    <a:pt x="17673" y="18655"/>
                    <a:pt x="17673" y="18655"/>
                  </a:cubicBezTo>
                  <a:close/>
                  <a:moveTo>
                    <a:pt x="17673" y="20618"/>
                  </a:moveTo>
                  <a:lnTo>
                    <a:pt x="13745" y="20618"/>
                  </a:lnTo>
                  <a:lnTo>
                    <a:pt x="13745" y="19636"/>
                  </a:lnTo>
                  <a:lnTo>
                    <a:pt x="17673" y="19636"/>
                  </a:lnTo>
                  <a:cubicBezTo>
                    <a:pt x="17673" y="19636"/>
                    <a:pt x="17673" y="20618"/>
                    <a:pt x="17673" y="20618"/>
                  </a:cubicBezTo>
                  <a:close/>
                  <a:moveTo>
                    <a:pt x="12764" y="20618"/>
                  </a:moveTo>
                  <a:lnTo>
                    <a:pt x="8836" y="20618"/>
                  </a:lnTo>
                  <a:lnTo>
                    <a:pt x="8836" y="12764"/>
                  </a:lnTo>
                  <a:lnTo>
                    <a:pt x="12764" y="12764"/>
                  </a:lnTo>
                  <a:cubicBezTo>
                    <a:pt x="12764" y="12764"/>
                    <a:pt x="12764" y="20618"/>
                    <a:pt x="12764" y="20618"/>
                  </a:cubicBezTo>
                  <a:close/>
                  <a:moveTo>
                    <a:pt x="7855" y="20618"/>
                  </a:moveTo>
                  <a:lnTo>
                    <a:pt x="3927" y="20618"/>
                  </a:lnTo>
                  <a:lnTo>
                    <a:pt x="3927" y="19636"/>
                  </a:lnTo>
                  <a:lnTo>
                    <a:pt x="7855" y="19636"/>
                  </a:lnTo>
                  <a:cubicBezTo>
                    <a:pt x="7855" y="19636"/>
                    <a:pt x="7855" y="20618"/>
                    <a:pt x="7855" y="20618"/>
                  </a:cubicBezTo>
                  <a:close/>
                  <a:moveTo>
                    <a:pt x="14727" y="1964"/>
                  </a:moveTo>
                  <a:lnTo>
                    <a:pt x="16691" y="1964"/>
                  </a:lnTo>
                  <a:lnTo>
                    <a:pt x="16691" y="5688"/>
                  </a:lnTo>
                  <a:lnTo>
                    <a:pt x="14727" y="3724"/>
                  </a:lnTo>
                  <a:cubicBezTo>
                    <a:pt x="14727" y="3724"/>
                    <a:pt x="14727" y="1964"/>
                    <a:pt x="14727" y="1964"/>
                  </a:cubicBezTo>
                  <a:close/>
                  <a:moveTo>
                    <a:pt x="21456" y="10453"/>
                  </a:moveTo>
                  <a:lnTo>
                    <a:pt x="17673" y="6670"/>
                  </a:lnTo>
                  <a:lnTo>
                    <a:pt x="17673" y="1473"/>
                  </a:lnTo>
                  <a:cubicBezTo>
                    <a:pt x="17673" y="1202"/>
                    <a:pt x="17453" y="982"/>
                    <a:pt x="17182" y="982"/>
                  </a:cubicBezTo>
                  <a:lnTo>
                    <a:pt x="14236" y="982"/>
                  </a:lnTo>
                  <a:cubicBezTo>
                    <a:pt x="13966" y="982"/>
                    <a:pt x="13745" y="1202"/>
                    <a:pt x="13745" y="1473"/>
                  </a:cubicBezTo>
                  <a:lnTo>
                    <a:pt x="13745" y="2742"/>
                  </a:lnTo>
                  <a:lnTo>
                    <a:pt x="11147" y="144"/>
                  </a:lnTo>
                  <a:cubicBezTo>
                    <a:pt x="11058" y="55"/>
                    <a:pt x="10935" y="0"/>
                    <a:pt x="10800" y="0"/>
                  </a:cubicBezTo>
                  <a:cubicBezTo>
                    <a:pt x="10665" y="0"/>
                    <a:pt x="10542" y="55"/>
                    <a:pt x="10453" y="144"/>
                  </a:cubicBezTo>
                  <a:lnTo>
                    <a:pt x="144" y="10453"/>
                  </a:lnTo>
                  <a:cubicBezTo>
                    <a:pt x="55" y="10542"/>
                    <a:pt x="0" y="10665"/>
                    <a:pt x="0" y="10800"/>
                  </a:cubicBezTo>
                  <a:cubicBezTo>
                    <a:pt x="0" y="11072"/>
                    <a:pt x="220" y="11291"/>
                    <a:pt x="491" y="11291"/>
                  </a:cubicBezTo>
                  <a:cubicBezTo>
                    <a:pt x="626" y="11291"/>
                    <a:pt x="749" y="11236"/>
                    <a:pt x="838" y="11147"/>
                  </a:cubicBezTo>
                  <a:lnTo>
                    <a:pt x="2945" y="9040"/>
                  </a:lnTo>
                  <a:lnTo>
                    <a:pt x="2945" y="21109"/>
                  </a:lnTo>
                  <a:cubicBezTo>
                    <a:pt x="2945" y="21381"/>
                    <a:pt x="3166" y="21600"/>
                    <a:pt x="3436" y="21600"/>
                  </a:cubicBezTo>
                  <a:lnTo>
                    <a:pt x="18164" y="21600"/>
                  </a:lnTo>
                  <a:cubicBezTo>
                    <a:pt x="18434" y="21600"/>
                    <a:pt x="18655" y="21381"/>
                    <a:pt x="18655" y="21109"/>
                  </a:cubicBezTo>
                  <a:lnTo>
                    <a:pt x="18655" y="9040"/>
                  </a:lnTo>
                  <a:lnTo>
                    <a:pt x="20762" y="11147"/>
                  </a:lnTo>
                  <a:cubicBezTo>
                    <a:pt x="20851" y="11236"/>
                    <a:pt x="20974" y="11291"/>
                    <a:pt x="21109" y="11291"/>
                  </a:cubicBezTo>
                  <a:cubicBezTo>
                    <a:pt x="21380" y="11291"/>
                    <a:pt x="21600" y="11072"/>
                    <a:pt x="21600" y="10800"/>
                  </a:cubicBezTo>
                  <a:cubicBezTo>
                    <a:pt x="21600" y="10665"/>
                    <a:pt x="21545" y="10542"/>
                    <a:pt x="21456" y="1045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6" name="Shape 2369">
              <a:extLst>
                <a:ext uri="{FF2B5EF4-FFF2-40B4-BE49-F238E27FC236}">
                  <a16:creationId xmlns:a16="http://schemas.microsoft.com/office/drawing/2014/main" id="{94F9ACE5-A946-4895-A2F5-8D03F8DFE44F}"/>
                </a:ext>
              </a:extLst>
            </p:cNvPr>
            <p:cNvSpPr/>
            <p:nvPr/>
          </p:nvSpPr>
          <p:spPr>
            <a:xfrm>
              <a:off x="5407881" y="2698961"/>
              <a:ext cx="339229" cy="33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7" name="Shape 2430">
              <a:extLst>
                <a:ext uri="{FF2B5EF4-FFF2-40B4-BE49-F238E27FC236}">
                  <a16:creationId xmlns:a16="http://schemas.microsoft.com/office/drawing/2014/main" id="{F080D4B0-3DC5-43B2-986C-DAFF3E07D97C}"/>
                </a:ext>
              </a:extLst>
            </p:cNvPr>
            <p:cNvSpPr/>
            <p:nvPr/>
          </p:nvSpPr>
          <p:spPr>
            <a:xfrm>
              <a:off x="7265186" y="3447395"/>
              <a:ext cx="339229" cy="33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81" y="19846"/>
                  </a:moveTo>
                  <a:lnTo>
                    <a:pt x="9413" y="12882"/>
                  </a:lnTo>
                  <a:lnTo>
                    <a:pt x="19655" y="2640"/>
                  </a:lnTo>
                  <a:cubicBezTo>
                    <a:pt x="19655" y="2640"/>
                    <a:pt x="12281" y="19846"/>
                    <a:pt x="12281" y="19846"/>
                  </a:cubicBezTo>
                  <a:close/>
                  <a:moveTo>
                    <a:pt x="1755" y="9320"/>
                  </a:moveTo>
                  <a:lnTo>
                    <a:pt x="18960" y="1945"/>
                  </a:lnTo>
                  <a:lnTo>
                    <a:pt x="8719" y="12187"/>
                  </a:lnTo>
                  <a:cubicBezTo>
                    <a:pt x="8719" y="12187"/>
                    <a:pt x="1755" y="9320"/>
                    <a:pt x="1755" y="9320"/>
                  </a:cubicBezTo>
                  <a:close/>
                  <a:moveTo>
                    <a:pt x="21600" y="491"/>
                  </a:moveTo>
                  <a:cubicBezTo>
                    <a:pt x="21600" y="220"/>
                    <a:pt x="21380" y="0"/>
                    <a:pt x="21109" y="0"/>
                  </a:cubicBezTo>
                  <a:cubicBezTo>
                    <a:pt x="21034" y="0"/>
                    <a:pt x="20964" y="20"/>
                    <a:pt x="20900" y="52"/>
                  </a:cubicBezTo>
                  <a:lnTo>
                    <a:pt x="20898" y="48"/>
                  </a:lnTo>
                  <a:lnTo>
                    <a:pt x="302" y="8875"/>
                  </a:lnTo>
                  <a:cubicBezTo>
                    <a:pt x="301" y="8875"/>
                    <a:pt x="299" y="8876"/>
                    <a:pt x="297" y="8877"/>
                  </a:cubicBezTo>
                  <a:lnTo>
                    <a:pt x="280" y="8885"/>
                  </a:lnTo>
                  <a:lnTo>
                    <a:pt x="281" y="8887"/>
                  </a:lnTo>
                  <a:cubicBezTo>
                    <a:pt x="116" y="8967"/>
                    <a:pt x="0" y="9132"/>
                    <a:pt x="0" y="9327"/>
                  </a:cubicBezTo>
                  <a:cubicBezTo>
                    <a:pt x="0" y="9550"/>
                    <a:pt x="151" y="9731"/>
                    <a:pt x="355" y="9791"/>
                  </a:cubicBezTo>
                  <a:lnTo>
                    <a:pt x="353" y="9799"/>
                  </a:lnTo>
                  <a:lnTo>
                    <a:pt x="8462" y="13138"/>
                  </a:lnTo>
                  <a:lnTo>
                    <a:pt x="11801" y="21248"/>
                  </a:lnTo>
                  <a:lnTo>
                    <a:pt x="11809" y="21245"/>
                  </a:lnTo>
                  <a:cubicBezTo>
                    <a:pt x="11869" y="21449"/>
                    <a:pt x="12050" y="21600"/>
                    <a:pt x="12273" y="21600"/>
                  </a:cubicBezTo>
                  <a:cubicBezTo>
                    <a:pt x="12468" y="21600"/>
                    <a:pt x="12634" y="21484"/>
                    <a:pt x="12713" y="21319"/>
                  </a:cubicBezTo>
                  <a:lnTo>
                    <a:pt x="12716" y="21320"/>
                  </a:lnTo>
                  <a:lnTo>
                    <a:pt x="12723" y="21303"/>
                  </a:lnTo>
                  <a:cubicBezTo>
                    <a:pt x="12724" y="21301"/>
                    <a:pt x="12725" y="21300"/>
                    <a:pt x="12725" y="21298"/>
                  </a:cubicBezTo>
                  <a:lnTo>
                    <a:pt x="21553" y="702"/>
                  </a:lnTo>
                  <a:lnTo>
                    <a:pt x="21547" y="699"/>
                  </a:lnTo>
                  <a:cubicBezTo>
                    <a:pt x="21578" y="636"/>
                    <a:pt x="21600" y="567"/>
                    <a:pt x="21600" y="491"/>
                  </a:cubicBezTo>
                  <a:moveTo>
                    <a:pt x="7855" y="16200"/>
                  </a:moveTo>
                  <a:cubicBezTo>
                    <a:pt x="7719" y="16200"/>
                    <a:pt x="7596" y="16255"/>
                    <a:pt x="7507" y="16344"/>
                  </a:cubicBezTo>
                  <a:lnTo>
                    <a:pt x="6035" y="17817"/>
                  </a:lnTo>
                  <a:cubicBezTo>
                    <a:pt x="5946" y="17905"/>
                    <a:pt x="5891" y="18029"/>
                    <a:pt x="5891" y="18164"/>
                  </a:cubicBezTo>
                  <a:cubicBezTo>
                    <a:pt x="5891" y="18435"/>
                    <a:pt x="6111" y="18655"/>
                    <a:pt x="6382" y="18655"/>
                  </a:cubicBezTo>
                  <a:cubicBezTo>
                    <a:pt x="6517" y="18655"/>
                    <a:pt x="6640" y="18600"/>
                    <a:pt x="6729" y="18511"/>
                  </a:cubicBezTo>
                  <a:lnTo>
                    <a:pt x="8202" y="17038"/>
                  </a:lnTo>
                  <a:cubicBezTo>
                    <a:pt x="8291" y="16950"/>
                    <a:pt x="8345" y="16827"/>
                    <a:pt x="8345" y="16691"/>
                  </a:cubicBezTo>
                  <a:cubicBezTo>
                    <a:pt x="8345" y="16420"/>
                    <a:pt x="8126" y="16200"/>
                    <a:pt x="7855" y="16200"/>
                  </a:cubicBezTo>
                  <a:moveTo>
                    <a:pt x="7855" y="14237"/>
                  </a:moveTo>
                  <a:cubicBezTo>
                    <a:pt x="7855" y="13966"/>
                    <a:pt x="7635" y="13745"/>
                    <a:pt x="7364" y="13745"/>
                  </a:cubicBezTo>
                  <a:cubicBezTo>
                    <a:pt x="7228" y="13745"/>
                    <a:pt x="7105" y="13801"/>
                    <a:pt x="7017" y="13889"/>
                  </a:cubicBezTo>
                  <a:lnTo>
                    <a:pt x="2107" y="18798"/>
                  </a:lnTo>
                  <a:cubicBezTo>
                    <a:pt x="2019" y="18888"/>
                    <a:pt x="1964" y="19011"/>
                    <a:pt x="1964" y="19145"/>
                  </a:cubicBezTo>
                  <a:cubicBezTo>
                    <a:pt x="1964" y="19417"/>
                    <a:pt x="2184" y="19636"/>
                    <a:pt x="2455" y="19636"/>
                  </a:cubicBezTo>
                  <a:cubicBezTo>
                    <a:pt x="2590" y="19636"/>
                    <a:pt x="2713" y="19582"/>
                    <a:pt x="2802" y="19493"/>
                  </a:cubicBezTo>
                  <a:lnTo>
                    <a:pt x="7711" y="14583"/>
                  </a:lnTo>
                  <a:cubicBezTo>
                    <a:pt x="7800" y="14495"/>
                    <a:pt x="7855" y="14372"/>
                    <a:pt x="7855" y="14237"/>
                  </a:cubicBezTo>
                  <a:moveTo>
                    <a:pt x="4765" y="14583"/>
                  </a:moveTo>
                  <a:lnTo>
                    <a:pt x="5256" y="14093"/>
                  </a:lnTo>
                  <a:cubicBezTo>
                    <a:pt x="5345" y="14004"/>
                    <a:pt x="5400" y="13881"/>
                    <a:pt x="5400" y="13745"/>
                  </a:cubicBezTo>
                  <a:cubicBezTo>
                    <a:pt x="5400" y="13475"/>
                    <a:pt x="5180" y="13255"/>
                    <a:pt x="4909" y="13255"/>
                  </a:cubicBezTo>
                  <a:cubicBezTo>
                    <a:pt x="4774" y="13255"/>
                    <a:pt x="4651" y="13310"/>
                    <a:pt x="4562" y="13398"/>
                  </a:cubicBezTo>
                  <a:lnTo>
                    <a:pt x="4071" y="13889"/>
                  </a:lnTo>
                  <a:cubicBezTo>
                    <a:pt x="3982" y="13979"/>
                    <a:pt x="3927" y="14101"/>
                    <a:pt x="3927" y="14237"/>
                  </a:cubicBezTo>
                  <a:cubicBezTo>
                    <a:pt x="3927" y="14507"/>
                    <a:pt x="4147" y="14727"/>
                    <a:pt x="4418" y="14727"/>
                  </a:cubicBezTo>
                  <a:cubicBezTo>
                    <a:pt x="4554" y="14727"/>
                    <a:pt x="4676" y="14673"/>
                    <a:pt x="4765" y="14583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8" name="Shape 2435">
              <a:extLst>
                <a:ext uri="{FF2B5EF4-FFF2-40B4-BE49-F238E27FC236}">
                  <a16:creationId xmlns:a16="http://schemas.microsoft.com/office/drawing/2014/main" id="{F07EF084-62A6-45BB-8F38-9E15579C40BC}"/>
                </a:ext>
              </a:extLst>
            </p:cNvPr>
            <p:cNvSpPr/>
            <p:nvPr/>
          </p:nvSpPr>
          <p:spPr>
            <a:xfrm>
              <a:off x="6504459" y="2689901"/>
              <a:ext cx="339229" cy="33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618" y="12012"/>
                  </a:moveTo>
                  <a:cubicBezTo>
                    <a:pt x="20614" y="12014"/>
                    <a:pt x="20611" y="12016"/>
                    <a:pt x="20607" y="12016"/>
                  </a:cubicBezTo>
                  <a:lnTo>
                    <a:pt x="19602" y="12268"/>
                  </a:lnTo>
                  <a:cubicBezTo>
                    <a:pt x="19256" y="12354"/>
                    <a:pt x="18984" y="12622"/>
                    <a:pt x="18892" y="12966"/>
                  </a:cubicBezTo>
                  <a:cubicBezTo>
                    <a:pt x="18703" y="13672"/>
                    <a:pt x="18421" y="14352"/>
                    <a:pt x="18053" y="14986"/>
                  </a:cubicBezTo>
                  <a:cubicBezTo>
                    <a:pt x="17873" y="15295"/>
                    <a:pt x="17876" y="15677"/>
                    <a:pt x="18060" y="15984"/>
                  </a:cubicBezTo>
                  <a:lnTo>
                    <a:pt x="18601" y="16885"/>
                  </a:lnTo>
                  <a:lnTo>
                    <a:pt x="16886" y="18600"/>
                  </a:lnTo>
                  <a:cubicBezTo>
                    <a:pt x="16882" y="18598"/>
                    <a:pt x="16878" y="18597"/>
                    <a:pt x="16875" y="18595"/>
                  </a:cubicBezTo>
                  <a:lnTo>
                    <a:pt x="15978" y="18057"/>
                  </a:lnTo>
                  <a:cubicBezTo>
                    <a:pt x="15822" y="17964"/>
                    <a:pt x="15648" y="17917"/>
                    <a:pt x="15473" y="17917"/>
                  </a:cubicBezTo>
                  <a:cubicBezTo>
                    <a:pt x="15304" y="17917"/>
                    <a:pt x="15134" y="17961"/>
                    <a:pt x="14982" y="18049"/>
                  </a:cubicBezTo>
                  <a:cubicBezTo>
                    <a:pt x="14348" y="18415"/>
                    <a:pt x="13671" y="18696"/>
                    <a:pt x="12968" y="18884"/>
                  </a:cubicBezTo>
                  <a:cubicBezTo>
                    <a:pt x="12624" y="18976"/>
                    <a:pt x="12356" y="19248"/>
                    <a:pt x="12269" y="19594"/>
                  </a:cubicBezTo>
                  <a:lnTo>
                    <a:pt x="12016" y="20607"/>
                  </a:lnTo>
                  <a:cubicBezTo>
                    <a:pt x="12015" y="20611"/>
                    <a:pt x="12014" y="20614"/>
                    <a:pt x="12012" y="20619"/>
                  </a:cubicBezTo>
                  <a:lnTo>
                    <a:pt x="9587" y="20619"/>
                  </a:lnTo>
                  <a:lnTo>
                    <a:pt x="9331" y="19594"/>
                  </a:lnTo>
                  <a:cubicBezTo>
                    <a:pt x="9244" y="19248"/>
                    <a:pt x="8976" y="18976"/>
                    <a:pt x="8632" y="18884"/>
                  </a:cubicBezTo>
                  <a:cubicBezTo>
                    <a:pt x="7929" y="18696"/>
                    <a:pt x="7252" y="18415"/>
                    <a:pt x="6617" y="18049"/>
                  </a:cubicBezTo>
                  <a:cubicBezTo>
                    <a:pt x="6465" y="17961"/>
                    <a:pt x="6296" y="17917"/>
                    <a:pt x="6127" y="17917"/>
                  </a:cubicBezTo>
                  <a:cubicBezTo>
                    <a:pt x="5951" y="17917"/>
                    <a:pt x="5777" y="17964"/>
                    <a:pt x="5621" y="18057"/>
                  </a:cubicBezTo>
                  <a:lnTo>
                    <a:pt x="4725" y="18595"/>
                  </a:lnTo>
                  <a:cubicBezTo>
                    <a:pt x="4722" y="18597"/>
                    <a:pt x="4718" y="18598"/>
                    <a:pt x="4714" y="18600"/>
                  </a:cubicBezTo>
                  <a:lnTo>
                    <a:pt x="3000" y="16885"/>
                  </a:lnTo>
                  <a:lnTo>
                    <a:pt x="3540" y="15984"/>
                  </a:lnTo>
                  <a:cubicBezTo>
                    <a:pt x="3724" y="15677"/>
                    <a:pt x="3727" y="15295"/>
                    <a:pt x="3548" y="14986"/>
                  </a:cubicBezTo>
                  <a:cubicBezTo>
                    <a:pt x="3179" y="14351"/>
                    <a:pt x="2897" y="13672"/>
                    <a:pt x="2708" y="12966"/>
                  </a:cubicBezTo>
                  <a:cubicBezTo>
                    <a:pt x="2616" y="12622"/>
                    <a:pt x="2343" y="12354"/>
                    <a:pt x="1998" y="12268"/>
                  </a:cubicBezTo>
                  <a:lnTo>
                    <a:pt x="993" y="12016"/>
                  </a:lnTo>
                  <a:cubicBezTo>
                    <a:pt x="989" y="12016"/>
                    <a:pt x="986" y="12014"/>
                    <a:pt x="982" y="12012"/>
                  </a:cubicBezTo>
                  <a:lnTo>
                    <a:pt x="982" y="9587"/>
                  </a:lnTo>
                  <a:lnTo>
                    <a:pt x="1998" y="9333"/>
                  </a:lnTo>
                  <a:cubicBezTo>
                    <a:pt x="2343" y="9246"/>
                    <a:pt x="2616" y="8979"/>
                    <a:pt x="2708" y="8634"/>
                  </a:cubicBezTo>
                  <a:cubicBezTo>
                    <a:pt x="2897" y="7929"/>
                    <a:pt x="3179" y="7249"/>
                    <a:pt x="3548" y="6615"/>
                  </a:cubicBezTo>
                  <a:cubicBezTo>
                    <a:pt x="3727" y="6305"/>
                    <a:pt x="3724" y="5923"/>
                    <a:pt x="3540" y="5617"/>
                  </a:cubicBezTo>
                  <a:lnTo>
                    <a:pt x="3005" y="4725"/>
                  </a:lnTo>
                  <a:cubicBezTo>
                    <a:pt x="3004" y="4722"/>
                    <a:pt x="3002" y="4719"/>
                    <a:pt x="3000" y="4715"/>
                  </a:cubicBezTo>
                  <a:lnTo>
                    <a:pt x="4715" y="3000"/>
                  </a:lnTo>
                  <a:lnTo>
                    <a:pt x="5621" y="3543"/>
                  </a:lnTo>
                  <a:cubicBezTo>
                    <a:pt x="5777" y="3637"/>
                    <a:pt x="5951" y="3683"/>
                    <a:pt x="6127" y="3683"/>
                  </a:cubicBezTo>
                  <a:cubicBezTo>
                    <a:pt x="6296" y="3683"/>
                    <a:pt x="6465" y="3639"/>
                    <a:pt x="6618" y="3552"/>
                  </a:cubicBezTo>
                  <a:cubicBezTo>
                    <a:pt x="7251" y="3185"/>
                    <a:pt x="7929" y="2904"/>
                    <a:pt x="8632" y="2717"/>
                  </a:cubicBezTo>
                  <a:cubicBezTo>
                    <a:pt x="8976" y="2624"/>
                    <a:pt x="9244" y="2352"/>
                    <a:pt x="9331" y="2006"/>
                  </a:cubicBezTo>
                  <a:lnTo>
                    <a:pt x="9587" y="982"/>
                  </a:lnTo>
                  <a:lnTo>
                    <a:pt x="12012" y="982"/>
                  </a:lnTo>
                  <a:cubicBezTo>
                    <a:pt x="12014" y="986"/>
                    <a:pt x="12015" y="989"/>
                    <a:pt x="12016" y="993"/>
                  </a:cubicBezTo>
                  <a:lnTo>
                    <a:pt x="12269" y="2006"/>
                  </a:lnTo>
                  <a:cubicBezTo>
                    <a:pt x="12356" y="2352"/>
                    <a:pt x="12624" y="2624"/>
                    <a:pt x="12968" y="2717"/>
                  </a:cubicBezTo>
                  <a:cubicBezTo>
                    <a:pt x="13671" y="2904"/>
                    <a:pt x="14348" y="3185"/>
                    <a:pt x="14982" y="3552"/>
                  </a:cubicBezTo>
                  <a:cubicBezTo>
                    <a:pt x="15134" y="3639"/>
                    <a:pt x="15304" y="3683"/>
                    <a:pt x="15473" y="3683"/>
                  </a:cubicBezTo>
                  <a:cubicBezTo>
                    <a:pt x="15648" y="3683"/>
                    <a:pt x="15822" y="3637"/>
                    <a:pt x="15978" y="3543"/>
                  </a:cubicBezTo>
                  <a:lnTo>
                    <a:pt x="16884" y="3000"/>
                  </a:lnTo>
                  <a:lnTo>
                    <a:pt x="18600" y="4715"/>
                  </a:lnTo>
                  <a:cubicBezTo>
                    <a:pt x="18598" y="4719"/>
                    <a:pt x="18597" y="4722"/>
                    <a:pt x="18595" y="4725"/>
                  </a:cubicBezTo>
                  <a:lnTo>
                    <a:pt x="18060" y="5616"/>
                  </a:lnTo>
                  <a:cubicBezTo>
                    <a:pt x="17876" y="5923"/>
                    <a:pt x="17873" y="6305"/>
                    <a:pt x="18053" y="6615"/>
                  </a:cubicBezTo>
                  <a:cubicBezTo>
                    <a:pt x="18421" y="7249"/>
                    <a:pt x="18703" y="7928"/>
                    <a:pt x="18892" y="8634"/>
                  </a:cubicBezTo>
                  <a:cubicBezTo>
                    <a:pt x="18984" y="8979"/>
                    <a:pt x="19256" y="9246"/>
                    <a:pt x="19602" y="9333"/>
                  </a:cubicBezTo>
                  <a:lnTo>
                    <a:pt x="20618" y="9587"/>
                  </a:lnTo>
                  <a:cubicBezTo>
                    <a:pt x="20618" y="9587"/>
                    <a:pt x="20618" y="12012"/>
                    <a:pt x="20618" y="12012"/>
                  </a:cubicBezTo>
                  <a:close/>
                  <a:moveTo>
                    <a:pt x="20880" y="8641"/>
                  </a:moveTo>
                  <a:lnTo>
                    <a:pt x="19841" y="8380"/>
                  </a:lnTo>
                  <a:cubicBezTo>
                    <a:pt x="19626" y="7580"/>
                    <a:pt x="19308" y="6822"/>
                    <a:pt x="18902" y="6122"/>
                  </a:cubicBezTo>
                  <a:lnTo>
                    <a:pt x="19455" y="5200"/>
                  </a:lnTo>
                  <a:cubicBezTo>
                    <a:pt x="19625" y="4871"/>
                    <a:pt x="19736" y="4463"/>
                    <a:pt x="19455" y="4182"/>
                  </a:cubicBezTo>
                  <a:lnTo>
                    <a:pt x="17419" y="2145"/>
                  </a:lnTo>
                  <a:cubicBezTo>
                    <a:pt x="17292" y="2019"/>
                    <a:pt x="17136" y="1968"/>
                    <a:pt x="16975" y="1968"/>
                  </a:cubicBezTo>
                  <a:cubicBezTo>
                    <a:pt x="16778" y="1968"/>
                    <a:pt x="16572" y="2043"/>
                    <a:pt x="16400" y="2145"/>
                  </a:cubicBezTo>
                  <a:lnTo>
                    <a:pt x="15473" y="2701"/>
                  </a:lnTo>
                  <a:cubicBezTo>
                    <a:pt x="14775" y="2298"/>
                    <a:pt x="14020" y="1982"/>
                    <a:pt x="13222" y="1768"/>
                  </a:cubicBezTo>
                  <a:lnTo>
                    <a:pt x="12960" y="720"/>
                  </a:lnTo>
                  <a:cubicBezTo>
                    <a:pt x="12848" y="367"/>
                    <a:pt x="12638" y="0"/>
                    <a:pt x="12240" y="0"/>
                  </a:cubicBezTo>
                  <a:lnTo>
                    <a:pt x="9360" y="0"/>
                  </a:lnTo>
                  <a:cubicBezTo>
                    <a:pt x="8962" y="0"/>
                    <a:pt x="8730" y="367"/>
                    <a:pt x="8640" y="720"/>
                  </a:cubicBezTo>
                  <a:lnTo>
                    <a:pt x="8378" y="1768"/>
                  </a:lnTo>
                  <a:cubicBezTo>
                    <a:pt x="7580" y="1982"/>
                    <a:pt x="6825" y="2298"/>
                    <a:pt x="6127" y="2701"/>
                  </a:cubicBezTo>
                  <a:lnTo>
                    <a:pt x="5200" y="2145"/>
                  </a:lnTo>
                  <a:cubicBezTo>
                    <a:pt x="5028" y="2043"/>
                    <a:pt x="4822" y="1968"/>
                    <a:pt x="4625" y="1968"/>
                  </a:cubicBezTo>
                  <a:cubicBezTo>
                    <a:pt x="4464" y="1968"/>
                    <a:pt x="4308" y="2019"/>
                    <a:pt x="4181" y="2145"/>
                  </a:cubicBezTo>
                  <a:lnTo>
                    <a:pt x="2145" y="4182"/>
                  </a:lnTo>
                  <a:cubicBezTo>
                    <a:pt x="1864" y="4463"/>
                    <a:pt x="1975" y="4871"/>
                    <a:pt x="2145" y="5200"/>
                  </a:cubicBezTo>
                  <a:lnTo>
                    <a:pt x="2698" y="6122"/>
                  </a:lnTo>
                  <a:cubicBezTo>
                    <a:pt x="2292" y="6822"/>
                    <a:pt x="1973" y="7580"/>
                    <a:pt x="1759" y="8380"/>
                  </a:cubicBezTo>
                  <a:lnTo>
                    <a:pt x="720" y="8641"/>
                  </a:lnTo>
                  <a:cubicBezTo>
                    <a:pt x="367" y="8730"/>
                    <a:pt x="0" y="8962"/>
                    <a:pt x="0" y="9361"/>
                  </a:cubicBezTo>
                  <a:lnTo>
                    <a:pt x="0" y="12240"/>
                  </a:lnTo>
                  <a:cubicBezTo>
                    <a:pt x="0" y="12638"/>
                    <a:pt x="367" y="12848"/>
                    <a:pt x="720" y="12960"/>
                  </a:cubicBezTo>
                  <a:lnTo>
                    <a:pt x="1759" y="13220"/>
                  </a:lnTo>
                  <a:cubicBezTo>
                    <a:pt x="1973" y="14021"/>
                    <a:pt x="2292" y="14778"/>
                    <a:pt x="2698" y="15479"/>
                  </a:cubicBezTo>
                  <a:lnTo>
                    <a:pt x="2145" y="16400"/>
                  </a:lnTo>
                  <a:cubicBezTo>
                    <a:pt x="1959" y="16713"/>
                    <a:pt x="1864" y="17137"/>
                    <a:pt x="2145" y="17419"/>
                  </a:cubicBezTo>
                  <a:lnTo>
                    <a:pt x="4181" y="19455"/>
                  </a:lnTo>
                  <a:cubicBezTo>
                    <a:pt x="4305" y="19579"/>
                    <a:pt x="4454" y="19627"/>
                    <a:pt x="4610" y="19627"/>
                  </a:cubicBezTo>
                  <a:cubicBezTo>
                    <a:pt x="4807" y="19627"/>
                    <a:pt x="5016" y="19550"/>
                    <a:pt x="5200" y="19455"/>
                  </a:cubicBezTo>
                  <a:lnTo>
                    <a:pt x="6127" y="18899"/>
                  </a:lnTo>
                  <a:cubicBezTo>
                    <a:pt x="6825" y="19302"/>
                    <a:pt x="7580" y="19619"/>
                    <a:pt x="8378" y="19832"/>
                  </a:cubicBezTo>
                  <a:lnTo>
                    <a:pt x="8640" y="20880"/>
                  </a:lnTo>
                  <a:cubicBezTo>
                    <a:pt x="8730" y="21233"/>
                    <a:pt x="8962" y="21600"/>
                    <a:pt x="9360" y="21600"/>
                  </a:cubicBezTo>
                  <a:lnTo>
                    <a:pt x="12240" y="21600"/>
                  </a:lnTo>
                  <a:cubicBezTo>
                    <a:pt x="12638" y="21600"/>
                    <a:pt x="12848" y="21233"/>
                    <a:pt x="12960" y="20880"/>
                  </a:cubicBezTo>
                  <a:lnTo>
                    <a:pt x="13222" y="19832"/>
                  </a:lnTo>
                  <a:cubicBezTo>
                    <a:pt x="14020" y="19619"/>
                    <a:pt x="14775" y="19302"/>
                    <a:pt x="15473" y="18899"/>
                  </a:cubicBezTo>
                  <a:lnTo>
                    <a:pt x="16400" y="19455"/>
                  </a:lnTo>
                  <a:cubicBezTo>
                    <a:pt x="16584" y="19550"/>
                    <a:pt x="16793" y="19627"/>
                    <a:pt x="16990" y="19627"/>
                  </a:cubicBezTo>
                  <a:cubicBezTo>
                    <a:pt x="17146" y="19627"/>
                    <a:pt x="17294" y="19579"/>
                    <a:pt x="17419" y="19455"/>
                  </a:cubicBezTo>
                  <a:lnTo>
                    <a:pt x="19455" y="17419"/>
                  </a:lnTo>
                  <a:cubicBezTo>
                    <a:pt x="19736" y="17137"/>
                    <a:pt x="19641" y="16713"/>
                    <a:pt x="19455" y="16400"/>
                  </a:cubicBezTo>
                  <a:lnTo>
                    <a:pt x="18902" y="15479"/>
                  </a:lnTo>
                  <a:cubicBezTo>
                    <a:pt x="19308" y="14778"/>
                    <a:pt x="19626" y="14021"/>
                    <a:pt x="19841" y="13220"/>
                  </a:cubicBezTo>
                  <a:lnTo>
                    <a:pt x="20880" y="12960"/>
                  </a:lnTo>
                  <a:cubicBezTo>
                    <a:pt x="21233" y="12848"/>
                    <a:pt x="21600" y="12638"/>
                    <a:pt x="21600" y="12240"/>
                  </a:cubicBezTo>
                  <a:lnTo>
                    <a:pt x="21600" y="9361"/>
                  </a:lnTo>
                  <a:cubicBezTo>
                    <a:pt x="21600" y="8962"/>
                    <a:pt x="21233" y="8730"/>
                    <a:pt x="20880" y="8641"/>
                  </a:cubicBezTo>
                  <a:moveTo>
                    <a:pt x="15709" y="10800"/>
                  </a:moveTo>
                  <a:cubicBezTo>
                    <a:pt x="15709" y="13346"/>
                    <a:pt x="13771" y="15438"/>
                    <a:pt x="11291" y="15685"/>
                  </a:cubicBezTo>
                  <a:lnTo>
                    <a:pt x="11291" y="12694"/>
                  </a:lnTo>
                  <a:cubicBezTo>
                    <a:pt x="12137" y="12476"/>
                    <a:pt x="12764" y="11714"/>
                    <a:pt x="12764" y="10800"/>
                  </a:cubicBezTo>
                  <a:cubicBezTo>
                    <a:pt x="12764" y="10630"/>
                    <a:pt x="12735" y="10468"/>
                    <a:pt x="12694" y="10310"/>
                  </a:cubicBezTo>
                  <a:lnTo>
                    <a:pt x="15308" y="8857"/>
                  </a:lnTo>
                  <a:cubicBezTo>
                    <a:pt x="15565" y="9453"/>
                    <a:pt x="15709" y="10110"/>
                    <a:pt x="15709" y="10800"/>
                  </a:cubicBezTo>
                  <a:moveTo>
                    <a:pt x="9818" y="10800"/>
                  </a:move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cubicBezTo>
                    <a:pt x="10258" y="11782"/>
                    <a:pt x="9818" y="11342"/>
                    <a:pt x="9818" y="10800"/>
                  </a:cubicBezTo>
                  <a:moveTo>
                    <a:pt x="10309" y="15685"/>
                  </a:moveTo>
                  <a:cubicBezTo>
                    <a:pt x="7829" y="15438"/>
                    <a:pt x="5891" y="13346"/>
                    <a:pt x="5891" y="10800"/>
                  </a:cubicBezTo>
                  <a:cubicBezTo>
                    <a:pt x="5891" y="10110"/>
                    <a:pt x="6035" y="9453"/>
                    <a:pt x="6292" y="8857"/>
                  </a:cubicBezTo>
                  <a:lnTo>
                    <a:pt x="8906" y="10310"/>
                  </a:lnTo>
                  <a:cubicBezTo>
                    <a:pt x="8865" y="10468"/>
                    <a:pt x="8836" y="10630"/>
                    <a:pt x="8836" y="10800"/>
                  </a:cubicBezTo>
                  <a:cubicBezTo>
                    <a:pt x="8836" y="11714"/>
                    <a:pt x="9463" y="12476"/>
                    <a:pt x="10309" y="12694"/>
                  </a:cubicBezTo>
                  <a:cubicBezTo>
                    <a:pt x="10309" y="12694"/>
                    <a:pt x="10309" y="15685"/>
                    <a:pt x="10309" y="15685"/>
                  </a:cubicBezTo>
                  <a:close/>
                  <a:moveTo>
                    <a:pt x="10800" y="5891"/>
                  </a:moveTo>
                  <a:cubicBezTo>
                    <a:pt x="12470" y="5891"/>
                    <a:pt x="13942" y="6727"/>
                    <a:pt x="14829" y="8000"/>
                  </a:cubicBezTo>
                  <a:lnTo>
                    <a:pt x="12220" y="9450"/>
                  </a:lnTo>
                  <a:cubicBezTo>
                    <a:pt x="11862" y="9074"/>
                    <a:pt x="11360" y="8836"/>
                    <a:pt x="10800" y="8836"/>
                  </a:cubicBezTo>
                  <a:cubicBezTo>
                    <a:pt x="10240" y="8836"/>
                    <a:pt x="9738" y="9074"/>
                    <a:pt x="9380" y="9450"/>
                  </a:cubicBezTo>
                  <a:lnTo>
                    <a:pt x="6771" y="8000"/>
                  </a:lnTo>
                  <a:cubicBezTo>
                    <a:pt x="7658" y="6727"/>
                    <a:pt x="9130" y="5891"/>
                    <a:pt x="10800" y="5891"/>
                  </a:cubicBezTo>
                  <a:moveTo>
                    <a:pt x="10800" y="4909"/>
                  </a:moveTo>
                  <a:cubicBezTo>
                    <a:pt x="7547" y="4909"/>
                    <a:pt x="4909" y="7547"/>
                    <a:pt x="4909" y="10800"/>
                  </a:cubicBezTo>
                  <a:cubicBezTo>
                    <a:pt x="4909" y="14054"/>
                    <a:pt x="7547" y="16691"/>
                    <a:pt x="10800" y="16691"/>
                  </a:cubicBezTo>
                  <a:cubicBezTo>
                    <a:pt x="14053" y="16691"/>
                    <a:pt x="16691" y="14054"/>
                    <a:pt x="16691" y="10800"/>
                  </a:cubicBezTo>
                  <a:cubicBezTo>
                    <a:pt x="16691" y="7547"/>
                    <a:pt x="14053" y="4909"/>
                    <a:pt x="10800" y="4909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9" name="Shape 2473">
              <a:extLst>
                <a:ext uri="{FF2B5EF4-FFF2-40B4-BE49-F238E27FC236}">
                  <a16:creationId xmlns:a16="http://schemas.microsoft.com/office/drawing/2014/main" id="{59DDC80E-45E6-427C-BCE1-6EB237E0BAA9}"/>
                </a:ext>
              </a:extLst>
            </p:cNvPr>
            <p:cNvSpPr/>
            <p:nvPr/>
          </p:nvSpPr>
          <p:spPr>
            <a:xfrm>
              <a:off x="7401645" y="4559629"/>
              <a:ext cx="185041" cy="3392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9507" y="18651"/>
                  </a:moveTo>
                  <a:lnTo>
                    <a:pt x="10795" y="12327"/>
                  </a:lnTo>
                  <a:lnTo>
                    <a:pt x="10781" y="12326"/>
                  </a:lnTo>
                  <a:cubicBezTo>
                    <a:pt x="10785" y="12307"/>
                    <a:pt x="10800" y="12292"/>
                    <a:pt x="10800" y="12273"/>
                  </a:cubicBezTo>
                  <a:cubicBezTo>
                    <a:pt x="10800" y="12001"/>
                    <a:pt x="10398" y="11782"/>
                    <a:pt x="9900" y="11782"/>
                  </a:cubicBezTo>
                  <a:lnTo>
                    <a:pt x="2149" y="11782"/>
                  </a:lnTo>
                  <a:lnTo>
                    <a:pt x="8749" y="982"/>
                  </a:lnTo>
                  <a:lnTo>
                    <a:pt x="15850" y="982"/>
                  </a:lnTo>
                  <a:lnTo>
                    <a:pt x="11436" y="8190"/>
                  </a:lnTo>
                  <a:lnTo>
                    <a:pt x="11447" y="8192"/>
                  </a:lnTo>
                  <a:cubicBezTo>
                    <a:pt x="11417" y="8241"/>
                    <a:pt x="11391" y="8291"/>
                    <a:pt x="11391" y="8345"/>
                  </a:cubicBezTo>
                  <a:cubicBezTo>
                    <a:pt x="11391" y="8617"/>
                    <a:pt x="11794" y="8836"/>
                    <a:pt x="12291" y="8836"/>
                  </a:cubicBezTo>
                  <a:lnTo>
                    <a:pt x="19195" y="8836"/>
                  </a:lnTo>
                  <a:cubicBezTo>
                    <a:pt x="19195" y="8836"/>
                    <a:pt x="9507" y="18651"/>
                    <a:pt x="9507" y="18651"/>
                  </a:cubicBezTo>
                  <a:close/>
                  <a:moveTo>
                    <a:pt x="21600" y="8345"/>
                  </a:moveTo>
                  <a:cubicBezTo>
                    <a:pt x="21600" y="8074"/>
                    <a:pt x="21197" y="7855"/>
                    <a:pt x="20700" y="7855"/>
                  </a:cubicBezTo>
                  <a:lnTo>
                    <a:pt x="13541" y="7855"/>
                  </a:lnTo>
                  <a:lnTo>
                    <a:pt x="17954" y="646"/>
                  </a:lnTo>
                  <a:lnTo>
                    <a:pt x="17944" y="644"/>
                  </a:lnTo>
                  <a:cubicBezTo>
                    <a:pt x="17974" y="595"/>
                    <a:pt x="18000" y="545"/>
                    <a:pt x="18000" y="491"/>
                  </a:cubicBezTo>
                  <a:cubicBezTo>
                    <a:pt x="18000" y="220"/>
                    <a:pt x="17598" y="0"/>
                    <a:pt x="17100" y="0"/>
                  </a:cubicBezTo>
                  <a:lnTo>
                    <a:pt x="8101" y="0"/>
                  </a:lnTo>
                  <a:cubicBezTo>
                    <a:pt x="7703" y="0"/>
                    <a:pt x="7376" y="143"/>
                    <a:pt x="7257" y="337"/>
                  </a:cubicBezTo>
                  <a:lnTo>
                    <a:pt x="7246" y="335"/>
                  </a:lnTo>
                  <a:lnTo>
                    <a:pt x="47" y="12117"/>
                  </a:lnTo>
                  <a:lnTo>
                    <a:pt x="57" y="12120"/>
                  </a:lnTo>
                  <a:cubicBezTo>
                    <a:pt x="27" y="12168"/>
                    <a:pt x="0" y="12218"/>
                    <a:pt x="0" y="12273"/>
                  </a:cubicBezTo>
                  <a:cubicBezTo>
                    <a:pt x="0" y="12544"/>
                    <a:pt x="403" y="12764"/>
                    <a:pt x="900" y="12764"/>
                  </a:cubicBezTo>
                  <a:lnTo>
                    <a:pt x="8895" y="12764"/>
                  </a:lnTo>
                  <a:lnTo>
                    <a:pt x="7206" y="21055"/>
                  </a:lnTo>
                  <a:lnTo>
                    <a:pt x="7220" y="21056"/>
                  </a:lnTo>
                  <a:cubicBezTo>
                    <a:pt x="7216" y="21074"/>
                    <a:pt x="7200" y="21090"/>
                    <a:pt x="7200" y="21109"/>
                  </a:cubicBezTo>
                  <a:cubicBezTo>
                    <a:pt x="7200" y="21380"/>
                    <a:pt x="7603" y="21600"/>
                    <a:pt x="8101" y="21600"/>
                  </a:cubicBezTo>
                  <a:cubicBezTo>
                    <a:pt x="8464" y="21600"/>
                    <a:pt x="8761" y="21480"/>
                    <a:pt x="8900" y="21310"/>
                  </a:cubicBezTo>
                  <a:lnTo>
                    <a:pt x="8918" y="21315"/>
                  </a:lnTo>
                  <a:lnTo>
                    <a:pt x="21517" y="8551"/>
                  </a:lnTo>
                  <a:lnTo>
                    <a:pt x="21513" y="8550"/>
                  </a:lnTo>
                  <a:cubicBezTo>
                    <a:pt x="21567" y="8487"/>
                    <a:pt x="21600" y="8419"/>
                    <a:pt x="21600" y="8345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70" name="Shape 2630">
              <a:extLst>
                <a:ext uri="{FF2B5EF4-FFF2-40B4-BE49-F238E27FC236}">
                  <a16:creationId xmlns:a16="http://schemas.microsoft.com/office/drawing/2014/main" id="{555F07A1-17C6-41DA-9B2B-CF5BCB4FA2F6}"/>
                </a:ext>
              </a:extLst>
            </p:cNvPr>
            <p:cNvSpPr/>
            <p:nvPr/>
          </p:nvSpPr>
          <p:spPr>
            <a:xfrm>
              <a:off x="4638206" y="4556346"/>
              <a:ext cx="339017" cy="339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086" h="21600" extrusionOk="0">
                  <a:moveTo>
                    <a:pt x="11502" y="10309"/>
                  </a:moveTo>
                  <a:cubicBezTo>
                    <a:pt x="11767" y="10309"/>
                    <a:pt x="11981" y="10090"/>
                    <a:pt x="11981" y="9818"/>
                  </a:cubicBezTo>
                  <a:cubicBezTo>
                    <a:pt x="11981" y="9547"/>
                    <a:pt x="11767" y="9327"/>
                    <a:pt x="11502" y="9327"/>
                  </a:cubicBezTo>
                  <a:cubicBezTo>
                    <a:pt x="11237" y="9327"/>
                    <a:pt x="11022" y="9547"/>
                    <a:pt x="11022" y="9818"/>
                  </a:cubicBezTo>
                  <a:cubicBezTo>
                    <a:pt x="11022" y="10090"/>
                    <a:pt x="11237" y="10309"/>
                    <a:pt x="11502" y="10309"/>
                  </a:cubicBezTo>
                  <a:moveTo>
                    <a:pt x="15818" y="4909"/>
                  </a:moveTo>
                  <a:cubicBezTo>
                    <a:pt x="16083" y="4909"/>
                    <a:pt x="16297" y="5129"/>
                    <a:pt x="16297" y="5400"/>
                  </a:cubicBezTo>
                  <a:cubicBezTo>
                    <a:pt x="16297" y="5672"/>
                    <a:pt x="16083" y="5891"/>
                    <a:pt x="15818" y="5891"/>
                  </a:cubicBezTo>
                  <a:cubicBezTo>
                    <a:pt x="15553" y="5891"/>
                    <a:pt x="15338" y="5672"/>
                    <a:pt x="15338" y="5400"/>
                  </a:cubicBezTo>
                  <a:cubicBezTo>
                    <a:pt x="15338" y="5129"/>
                    <a:pt x="15553" y="4909"/>
                    <a:pt x="15818" y="4909"/>
                  </a:cubicBezTo>
                  <a:moveTo>
                    <a:pt x="15818" y="6873"/>
                  </a:moveTo>
                  <a:cubicBezTo>
                    <a:pt x="16612" y="6873"/>
                    <a:pt x="17256" y="6213"/>
                    <a:pt x="17256" y="5400"/>
                  </a:cubicBezTo>
                  <a:cubicBezTo>
                    <a:pt x="17256" y="4587"/>
                    <a:pt x="16612" y="3928"/>
                    <a:pt x="15818" y="3928"/>
                  </a:cubicBezTo>
                  <a:cubicBezTo>
                    <a:pt x="15023" y="3928"/>
                    <a:pt x="14379" y="4587"/>
                    <a:pt x="14379" y="5400"/>
                  </a:cubicBezTo>
                  <a:cubicBezTo>
                    <a:pt x="14379" y="6213"/>
                    <a:pt x="15023" y="6873"/>
                    <a:pt x="15818" y="6873"/>
                  </a:cubicBezTo>
                  <a:moveTo>
                    <a:pt x="12941" y="11782"/>
                  </a:moveTo>
                  <a:cubicBezTo>
                    <a:pt x="13206" y="11782"/>
                    <a:pt x="13420" y="11562"/>
                    <a:pt x="13420" y="11291"/>
                  </a:cubicBezTo>
                  <a:cubicBezTo>
                    <a:pt x="13420" y="11020"/>
                    <a:pt x="13206" y="10800"/>
                    <a:pt x="12941" y="10800"/>
                  </a:cubicBezTo>
                  <a:cubicBezTo>
                    <a:pt x="12675" y="10800"/>
                    <a:pt x="12461" y="11020"/>
                    <a:pt x="12461" y="11291"/>
                  </a:cubicBezTo>
                  <a:cubicBezTo>
                    <a:pt x="12461" y="11562"/>
                    <a:pt x="12675" y="11782"/>
                    <a:pt x="12941" y="11782"/>
                  </a:cubicBezTo>
                  <a:moveTo>
                    <a:pt x="10063" y="7855"/>
                  </a:moveTo>
                  <a:cubicBezTo>
                    <a:pt x="9798" y="7855"/>
                    <a:pt x="9584" y="8074"/>
                    <a:pt x="9584" y="8346"/>
                  </a:cubicBezTo>
                  <a:cubicBezTo>
                    <a:pt x="9584" y="8617"/>
                    <a:pt x="9798" y="8836"/>
                    <a:pt x="10063" y="8836"/>
                  </a:cubicBezTo>
                  <a:cubicBezTo>
                    <a:pt x="10328" y="8836"/>
                    <a:pt x="10543" y="8617"/>
                    <a:pt x="10543" y="8346"/>
                  </a:cubicBezTo>
                  <a:cubicBezTo>
                    <a:pt x="10543" y="8074"/>
                    <a:pt x="10328" y="7855"/>
                    <a:pt x="10063" y="7855"/>
                  </a:cubicBezTo>
                  <a:moveTo>
                    <a:pt x="1718" y="19842"/>
                  </a:moveTo>
                  <a:lnTo>
                    <a:pt x="3451" y="15392"/>
                  </a:lnTo>
                  <a:cubicBezTo>
                    <a:pt x="3684" y="15834"/>
                    <a:pt x="3973" y="16253"/>
                    <a:pt x="4312" y="16642"/>
                  </a:cubicBezTo>
                  <a:cubicBezTo>
                    <a:pt x="4824" y="17230"/>
                    <a:pt x="5418" y="17711"/>
                    <a:pt x="6061" y="18068"/>
                  </a:cubicBezTo>
                  <a:cubicBezTo>
                    <a:pt x="6061" y="18068"/>
                    <a:pt x="1718" y="19842"/>
                    <a:pt x="1718" y="19842"/>
                  </a:cubicBezTo>
                  <a:close/>
                  <a:moveTo>
                    <a:pt x="3717" y="12060"/>
                  </a:moveTo>
                  <a:lnTo>
                    <a:pt x="0" y="21600"/>
                  </a:lnTo>
                  <a:lnTo>
                    <a:pt x="9319" y="17795"/>
                  </a:lnTo>
                  <a:cubicBezTo>
                    <a:pt x="9153" y="17815"/>
                    <a:pt x="8987" y="17824"/>
                    <a:pt x="8822" y="17824"/>
                  </a:cubicBezTo>
                  <a:cubicBezTo>
                    <a:pt x="5971" y="17824"/>
                    <a:pt x="3389" y="15002"/>
                    <a:pt x="3717" y="12060"/>
                  </a:cubicBezTo>
                  <a:moveTo>
                    <a:pt x="16115" y="10657"/>
                  </a:moveTo>
                  <a:cubicBezTo>
                    <a:pt x="15925" y="10851"/>
                    <a:pt x="15627" y="11171"/>
                    <a:pt x="15280" y="11542"/>
                  </a:cubicBezTo>
                  <a:cubicBezTo>
                    <a:pt x="14662" y="12204"/>
                    <a:pt x="13712" y="13221"/>
                    <a:pt x="13147" y="13753"/>
                  </a:cubicBezTo>
                  <a:lnTo>
                    <a:pt x="7665" y="8141"/>
                  </a:lnTo>
                  <a:cubicBezTo>
                    <a:pt x="8185" y="7563"/>
                    <a:pt x="9179" y="6590"/>
                    <a:pt x="9825" y="5958"/>
                  </a:cubicBezTo>
                  <a:cubicBezTo>
                    <a:pt x="10188" y="5603"/>
                    <a:pt x="10500" y="5298"/>
                    <a:pt x="10690" y="5103"/>
                  </a:cubicBezTo>
                  <a:cubicBezTo>
                    <a:pt x="13284" y="2447"/>
                    <a:pt x="18271" y="993"/>
                    <a:pt x="20136" y="982"/>
                  </a:cubicBezTo>
                  <a:cubicBezTo>
                    <a:pt x="20132" y="2572"/>
                    <a:pt x="18824" y="7884"/>
                    <a:pt x="16115" y="10657"/>
                  </a:cubicBezTo>
                  <a:moveTo>
                    <a:pt x="12477" y="14563"/>
                  </a:moveTo>
                  <a:cubicBezTo>
                    <a:pt x="12127" y="15873"/>
                    <a:pt x="11665" y="17072"/>
                    <a:pt x="11154" y="18035"/>
                  </a:cubicBezTo>
                  <a:cubicBezTo>
                    <a:pt x="10943" y="17454"/>
                    <a:pt x="10642" y="16798"/>
                    <a:pt x="10214" y="16110"/>
                  </a:cubicBezTo>
                  <a:cubicBezTo>
                    <a:pt x="10035" y="15823"/>
                    <a:pt x="9728" y="15656"/>
                    <a:pt x="9405" y="15656"/>
                  </a:cubicBezTo>
                  <a:cubicBezTo>
                    <a:pt x="9329" y="15656"/>
                    <a:pt x="9252" y="15665"/>
                    <a:pt x="9176" y="15684"/>
                  </a:cubicBezTo>
                  <a:cubicBezTo>
                    <a:pt x="8990" y="15731"/>
                    <a:pt x="8799" y="15755"/>
                    <a:pt x="8610" y="15755"/>
                  </a:cubicBezTo>
                  <a:cubicBezTo>
                    <a:pt x="7905" y="15755"/>
                    <a:pt x="7217" y="15432"/>
                    <a:pt x="6621" y="14822"/>
                  </a:cubicBezTo>
                  <a:cubicBezTo>
                    <a:pt x="5861" y="14044"/>
                    <a:pt x="5561" y="13114"/>
                    <a:pt x="5779" y="12206"/>
                  </a:cubicBezTo>
                  <a:cubicBezTo>
                    <a:pt x="5877" y="11797"/>
                    <a:pt x="5709" y="11370"/>
                    <a:pt x="5363" y="11144"/>
                  </a:cubicBezTo>
                  <a:cubicBezTo>
                    <a:pt x="4690" y="10706"/>
                    <a:pt x="4050" y="10398"/>
                    <a:pt x="3482" y="10183"/>
                  </a:cubicBezTo>
                  <a:cubicBezTo>
                    <a:pt x="4423" y="9658"/>
                    <a:pt x="5594" y="9186"/>
                    <a:pt x="6874" y="8827"/>
                  </a:cubicBezTo>
                  <a:cubicBezTo>
                    <a:pt x="6900" y="8820"/>
                    <a:pt x="6921" y="8803"/>
                    <a:pt x="6946" y="8793"/>
                  </a:cubicBezTo>
                  <a:lnTo>
                    <a:pt x="12510" y="14490"/>
                  </a:lnTo>
                  <a:cubicBezTo>
                    <a:pt x="12501" y="14515"/>
                    <a:pt x="12484" y="14536"/>
                    <a:pt x="12477" y="14563"/>
                  </a:cubicBezTo>
                  <a:moveTo>
                    <a:pt x="20922" y="167"/>
                  </a:moveTo>
                  <a:cubicBezTo>
                    <a:pt x="20813" y="55"/>
                    <a:pt x="20545" y="0"/>
                    <a:pt x="20157" y="0"/>
                  </a:cubicBezTo>
                  <a:cubicBezTo>
                    <a:pt x="18131" y="0"/>
                    <a:pt x="12842" y="1511"/>
                    <a:pt x="10012" y="4409"/>
                  </a:cubicBezTo>
                  <a:cubicBezTo>
                    <a:pt x="9345" y="5092"/>
                    <a:pt x="7134" y="7175"/>
                    <a:pt x="6621" y="7880"/>
                  </a:cubicBezTo>
                  <a:cubicBezTo>
                    <a:pt x="4961" y="8346"/>
                    <a:pt x="2544" y="9277"/>
                    <a:pt x="1196" y="10657"/>
                  </a:cubicBezTo>
                  <a:cubicBezTo>
                    <a:pt x="1196" y="10657"/>
                    <a:pt x="2841" y="10663"/>
                    <a:pt x="4848" y="11972"/>
                  </a:cubicBezTo>
                  <a:cubicBezTo>
                    <a:pt x="4556" y="13190"/>
                    <a:pt x="4926" y="14475"/>
                    <a:pt x="5943" y="15516"/>
                  </a:cubicBezTo>
                  <a:cubicBezTo>
                    <a:pt x="6735" y="16327"/>
                    <a:pt x="7672" y="16737"/>
                    <a:pt x="8610" y="16737"/>
                  </a:cubicBezTo>
                  <a:cubicBezTo>
                    <a:pt x="8876" y="16737"/>
                    <a:pt x="9142" y="16704"/>
                    <a:pt x="9405" y="16637"/>
                  </a:cubicBezTo>
                  <a:cubicBezTo>
                    <a:pt x="10683" y="18692"/>
                    <a:pt x="10690" y="20376"/>
                    <a:pt x="10690" y="20376"/>
                  </a:cubicBezTo>
                  <a:cubicBezTo>
                    <a:pt x="12038" y="18996"/>
                    <a:pt x="12948" y="16521"/>
                    <a:pt x="13402" y="14822"/>
                  </a:cubicBezTo>
                  <a:cubicBezTo>
                    <a:pt x="14091" y="14297"/>
                    <a:pt x="16126" y="12034"/>
                    <a:pt x="16793" y="11351"/>
                  </a:cubicBezTo>
                  <a:cubicBezTo>
                    <a:pt x="20164" y="7900"/>
                    <a:pt x="21600" y="861"/>
                    <a:pt x="20922" y="167"/>
                  </a:cubicBezTo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lIns="19049" tIns="19049" rIns="19049" bIns="19049" anchor="ctr"/>
            <a:lstStyle/>
            <a:p>
              <a:pPr marL="0" marR="0" lvl="0" indent="0" algn="ctr" defTabSz="228580" eaLnBrk="1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  <a:latin typeface="Gill Sans"/>
                  <a:ea typeface="Gill Sans"/>
                  <a:cs typeface="Gill Sans"/>
                  <a:sym typeface="Gill Sans"/>
                </a:defRPr>
              </a:pPr>
              <a:endParaRPr kumimoji="0" sz="1562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89" name="Group 131">
            <a:extLst>
              <a:ext uri="{FF2B5EF4-FFF2-40B4-BE49-F238E27FC236}">
                <a16:creationId xmlns:a16="http://schemas.microsoft.com/office/drawing/2014/main" id="{92B3F730-1D9D-465F-BDA2-9A7284870D7E}"/>
              </a:ext>
            </a:extLst>
          </p:cNvPr>
          <p:cNvGrpSpPr/>
          <p:nvPr/>
        </p:nvGrpSpPr>
        <p:grpSpPr>
          <a:xfrm>
            <a:off x="1891088" y="3424780"/>
            <a:ext cx="1952532" cy="883329"/>
            <a:chOff x="1779980" y="4269884"/>
            <a:chExt cx="1952532" cy="883329"/>
          </a:xfrm>
        </p:grpSpPr>
        <p:grpSp>
          <p:nvGrpSpPr>
            <p:cNvPr id="290" name="Group 132">
              <a:extLst>
                <a:ext uri="{FF2B5EF4-FFF2-40B4-BE49-F238E27FC236}">
                  <a16:creationId xmlns:a16="http://schemas.microsoft.com/office/drawing/2014/main" id="{4F4FAD40-3439-4D54-93CD-6AA753E2C5FE}"/>
                </a:ext>
              </a:extLst>
            </p:cNvPr>
            <p:cNvGrpSpPr/>
            <p:nvPr/>
          </p:nvGrpSpPr>
          <p:grpSpPr>
            <a:xfrm>
              <a:off x="1779980" y="4269884"/>
              <a:ext cx="1731564" cy="883329"/>
              <a:chOff x="2447262" y="2449697"/>
              <a:chExt cx="1731564" cy="883329"/>
            </a:xfrm>
          </p:grpSpPr>
          <p:sp>
            <p:nvSpPr>
              <p:cNvPr id="292" name="TextBox 134">
                <a:extLst>
                  <a:ext uri="{FF2B5EF4-FFF2-40B4-BE49-F238E27FC236}">
                    <a16:creationId xmlns:a16="http://schemas.microsoft.com/office/drawing/2014/main" id="{1E44A04F-4B41-4D51-BA70-9183D8C3EDE3}"/>
                  </a:ext>
                </a:extLst>
              </p:cNvPr>
              <p:cNvSpPr txBox="1"/>
              <p:nvPr/>
            </p:nvSpPr>
            <p:spPr>
              <a:xfrm>
                <a:off x="2956376" y="2449697"/>
                <a:ext cx="1222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93" name="TextBox 135">
                <a:extLst>
                  <a:ext uri="{FF2B5EF4-FFF2-40B4-BE49-F238E27FC236}">
                    <a16:creationId xmlns:a16="http://schemas.microsoft.com/office/drawing/2014/main" id="{DBE69AFC-B2CB-4E9B-BEA6-BB04E05F4FB0}"/>
                  </a:ext>
                </a:extLst>
              </p:cNvPr>
              <p:cNvSpPr txBox="1"/>
              <p:nvPr/>
            </p:nvSpPr>
            <p:spPr>
              <a:xfrm>
                <a:off x="2447262" y="2755367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</p:grpSp>
        <p:sp>
          <p:nvSpPr>
            <p:cNvPr id="291" name="Circle: Hollow 133">
              <a:extLst>
                <a:ext uri="{FF2B5EF4-FFF2-40B4-BE49-F238E27FC236}">
                  <a16:creationId xmlns:a16="http://schemas.microsoft.com/office/drawing/2014/main" id="{C5DB732C-D855-4853-8760-A72B19E7D09A}"/>
                </a:ext>
              </a:extLst>
            </p:cNvPr>
            <p:cNvSpPr/>
            <p:nvPr/>
          </p:nvSpPr>
          <p:spPr>
            <a:xfrm>
              <a:off x="3571611" y="4563486"/>
              <a:ext cx="160901" cy="160901"/>
            </a:xfrm>
            <a:prstGeom prst="donu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94" name="Group 136">
            <a:extLst>
              <a:ext uri="{FF2B5EF4-FFF2-40B4-BE49-F238E27FC236}">
                <a16:creationId xmlns:a16="http://schemas.microsoft.com/office/drawing/2014/main" id="{DC30E927-FC37-4D92-88FC-5C7E930583E4}"/>
              </a:ext>
            </a:extLst>
          </p:cNvPr>
          <p:cNvGrpSpPr/>
          <p:nvPr/>
        </p:nvGrpSpPr>
        <p:grpSpPr>
          <a:xfrm>
            <a:off x="8343437" y="3424780"/>
            <a:ext cx="1956461" cy="883264"/>
            <a:chOff x="8161189" y="2416582"/>
            <a:chExt cx="1956461" cy="883264"/>
          </a:xfrm>
        </p:grpSpPr>
        <p:grpSp>
          <p:nvGrpSpPr>
            <p:cNvPr id="295" name="Group 137">
              <a:extLst>
                <a:ext uri="{FF2B5EF4-FFF2-40B4-BE49-F238E27FC236}">
                  <a16:creationId xmlns:a16="http://schemas.microsoft.com/office/drawing/2014/main" id="{8E29210C-E5FD-4DAB-8B89-BCD3C1450B90}"/>
                </a:ext>
              </a:extLst>
            </p:cNvPr>
            <p:cNvGrpSpPr/>
            <p:nvPr/>
          </p:nvGrpSpPr>
          <p:grpSpPr>
            <a:xfrm>
              <a:off x="8386086" y="2416582"/>
              <a:ext cx="1731564" cy="883264"/>
              <a:chOff x="1660060" y="2449762"/>
              <a:chExt cx="1731564" cy="883264"/>
            </a:xfrm>
          </p:grpSpPr>
          <p:sp>
            <p:nvSpPr>
              <p:cNvPr id="297" name="TextBox 139">
                <a:extLst>
                  <a:ext uri="{FF2B5EF4-FFF2-40B4-BE49-F238E27FC236}">
                    <a16:creationId xmlns:a16="http://schemas.microsoft.com/office/drawing/2014/main" id="{EC18BB36-6FE2-41F4-9086-F0FC68352853}"/>
                  </a:ext>
                </a:extLst>
              </p:cNvPr>
              <p:cNvSpPr txBox="1"/>
              <p:nvPr/>
            </p:nvSpPr>
            <p:spPr>
              <a:xfrm>
                <a:off x="1660060" y="2449762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298" name="TextBox 140">
                <a:extLst>
                  <a:ext uri="{FF2B5EF4-FFF2-40B4-BE49-F238E27FC236}">
                    <a16:creationId xmlns:a16="http://schemas.microsoft.com/office/drawing/2014/main" id="{EC95944A-8F68-4152-B66A-55E4A8017599}"/>
                  </a:ext>
                </a:extLst>
              </p:cNvPr>
              <p:cNvSpPr txBox="1"/>
              <p:nvPr/>
            </p:nvSpPr>
            <p:spPr>
              <a:xfrm>
                <a:off x="1660060" y="2755367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</p:grpSp>
        <p:sp>
          <p:nvSpPr>
            <p:cNvPr id="296" name="Circle: Hollow 138">
              <a:extLst>
                <a:ext uri="{FF2B5EF4-FFF2-40B4-BE49-F238E27FC236}">
                  <a16:creationId xmlns:a16="http://schemas.microsoft.com/office/drawing/2014/main" id="{28E079F0-D2E6-462F-9866-DF12CF2A981F}"/>
                </a:ext>
              </a:extLst>
            </p:cNvPr>
            <p:cNvSpPr/>
            <p:nvPr/>
          </p:nvSpPr>
          <p:spPr>
            <a:xfrm>
              <a:off x="8161189" y="2700536"/>
              <a:ext cx="160901" cy="160901"/>
            </a:xfrm>
            <a:prstGeom prst="donu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299" name="Group 141">
            <a:extLst>
              <a:ext uri="{FF2B5EF4-FFF2-40B4-BE49-F238E27FC236}">
                <a16:creationId xmlns:a16="http://schemas.microsoft.com/office/drawing/2014/main" id="{619F83DF-45E2-47F4-B403-4E49AB68FD0B}"/>
              </a:ext>
            </a:extLst>
          </p:cNvPr>
          <p:cNvGrpSpPr/>
          <p:nvPr/>
        </p:nvGrpSpPr>
        <p:grpSpPr>
          <a:xfrm>
            <a:off x="2167608" y="2053596"/>
            <a:ext cx="1952532" cy="883329"/>
            <a:chOff x="2482932" y="2416582"/>
            <a:chExt cx="1952532" cy="883329"/>
          </a:xfrm>
        </p:grpSpPr>
        <p:sp>
          <p:nvSpPr>
            <p:cNvPr id="300" name="TextBox 142">
              <a:extLst>
                <a:ext uri="{FF2B5EF4-FFF2-40B4-BE49-F238E27FC236}">
                  <a16:creationId xmlns:a16="http://schemas.microsoft.com/office/drawing/2014/main" id="{40A6D7BD-390A-4357-A42E-9E974D12D5A3}"/>
                </a:ext>
              </a:extLst>
            </p:cNvPr>
            <p:cNvSpPr txBox="1"/>
            <p:nvPr/>
          </p:nvSpPr>
          <p:spPr>
            <a:xfrm>
              <a:off x="2992046" y="2416582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301" name="TextBox 143">
              <a:extLst>
                <a:ext uri="{FF2B5EF4-FFF2-40B4-BE49-F238E27FC236}">
                  <a16:creationId xmlns:a16="http://schemas.microsoft.com/office/drawing/2014/main" id="{FA285FA6-AB52-41AC-B505-647DADA03346}"/>
                </a:ext>
              </a:extLst>
            </p:cNvPr>
            <p:cNvSpPr txBox="1"/>
            <p:nvPr/>
          </p:nvSpPr>
          <p:spPr>
            <a:xfrm>
              <a:off x="2482932" y="2722252"/>
              <a:ext cx="1731564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consectetur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</a:t>
              </a:r>
            </a:p>
          </p:txBody>
        </p:sp>
        <p:sp>
          <p:nvSpPr>
            <p:cNvPr id="302" name="Circle: Hollow 144">
              <a:extLst>
                <a:ext uri="{FF2B5EF4-FFF2-40B4-BE49-F238E27FC236}">
                  <a16:creationId xmlns:a16="http://schemas.microsoft.com/office/drawing/2014/main" id="{257004DD-3471-4E8E-B121-CDCDA2B66295}"/>
                </a:ext>
              </a:extLst>
            </p:cNvPr>
            <p:cNvSpPr/>
            <p:nvPr/>
          </p:nvSpPr>
          <p:spPr>
            <a:xfrm>
              <a:off x="4274563" y="2710184"/>
              <a:ext cx="160901" cy="160901"/>
            </a:xfrm>
            <a:prstGeom prst="donut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03" name="Group 145">
            <a:extLst>
              <a:ext uri="{FF2B5EF4-FFF2-40B4-BE49-F238E27FC236}">
                <a16:creationId xmlns:a16="http://schemas.microsoft.com/office/drawing/2014/main" id="{7DC39BCF-5A2F-45D5-8983-FE03A8FD4F5B}"/>
              </a:ext>
            </a:extLst>
          </p:cNvPr>
          <p:cNvGrpSpPr/>
          <p:nvPr/>
        </p:nvGrpSpPr>
        <p:grpSpPr>
          <a:xfrm>
            <a:off x="2162865" y="4795964"/>
            <a:ext cx="1952532" cy="883329"/>
            <a:chOff x="1779980" y="4269884"/>
            <a:chExt cx="1952532" cy="883329"/>
          </a:xfrm>
        </p:grpSpPr>
        <p:grpSp>
          <p:nvGrpSpPr>
            <p:cNvPr id="304" name="Group 146">
              <a:extLst>
                <a:ext uri="{FF2B5EF4-FFF2-40B4-BE49-F238E27FC236}">
                  <a16:creationId xmlns:a16="http://schemas.microsoft.com/office/drawing/2014/main" id="{A5EC6271-2445-4116-BA3A-7D8EE12D7B94}"/>
                </a:ext>
              </a:extLst>
            </p:cNvPr>
            <p:cNvGrpSpPr/>
            <p:nvPr/>
          </p:nvGrpSpPr>
          <p:grpSpPr>
            <a:xfrm>
              <a:off x="1779980" y="4269884"/>
              <a:ext cx="1731564" cy="883329"/>
              <a:chOff x="2447262" y="2449697"/>
              <a:chExt cx="1731564" cy="883329"/>
            </a:xfrm>
          </p:grpSpPr>
          <p:sp>
            <p:nvSpPr>
              <p:cNvPr id="306" name="TextBox 148">
                <a:extLst>
                  <a:ext uri="{FF2B5EF4-FFF2-40B4-BE49-F238E27FC236}">
                    <a16:creationId xmlns:a16="http://schemas.microsoft.com/office/drawing/2014/main" id="{D1838BD2-E1EC-4E0A-86C6-6348381466F5}"/>
                  </a:ext>
                </a:extLst>
              </p:cNvPr>
              <p:cNvSpPr txBox="1"/>
              <p:nvPr/>
            </p:nvSpPr>
            <p:spPr>
              <a:xfrm>
                <a:off x="2956376" y="2449697"/>
                <a:ext cx="1222450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307" name="TextBox 149">
                <a:extLst>
                  <a:ext uri="{FF2B5EF4-FFF2-40B4-BE49-F238E27FC236}">
                    <a16:creationId xmlns:a16="http://schemas.microsoft.com/office/drawing/2014/main" id="{CB9CBB7F-9F16-41A2-9FD6-B09067F65953}"/>
                  </a:ext>
                </a:extLst>
              </p:cNvPr>
              <p:cNvSpPr txBox="1"/>
              <p:nvPr/>
            </p:nvSpPr>
            <p:spPr>
              <a:xfrm>
                <a:off x="2447262" y="2755367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algn="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</p:grpSp>
        <p:sp>
          <p:nvSpPr>
            <p:cNvPr id="305" name="Circle: Hollow 147">
              <a:extLst>
                <a:ext uri="{FF2B5EF4-FFF2-40B4-BE49-F238E27FC236}">
                  <a16:creationId xmlns:a16="http://schemas.microsoft.com/office/drawing/2014/main" id="{30275E75-56AB-45AE-9178-9B7162807BEF}"/>
                </a:ext>
              </a:extLst>
            </p:cNvPr>
            <p:cNvSpPr/>
            <p:nvPr/>
          </p:nvSpPr>
          <p:spPr>
            <a:xfrm>
              <a:off x="3571611" y="4563486"/>
              <a:ext cx="160901" cy="160901"/>
            </a:xfrm>
            <a:prstGeom prst="donut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08" name="Group 150">
            <a:extLst>
              <a:ext uri="{FF2B5EF4-FFF2-40B4-BE49-F238E27FC236}">
                <a16:creationId xmlns:a16="http://schemas.microsoft.com/office/drawing/2014/main" id="{580E6BD5-5870-4655-85C0-C151A917C2C9}"/>
              </a:ext>
            </a:extLst>
          </p:cNvPr>
          <p:cNvGrpSpPr/>
          <p:nvPr/>
        </p:nvGrpSpPr>
        <p:grpSpPr>
          <a:xfrm>
            <a:off x="8058462" y="2053596"/>
            <a:ext cx="1956461" cy="883264"/>
            <a:chOff x="8161189" y="2416582"/>
            <a:chExt cx="1956461" cy="883264"/>
          </a:xfrm>
        </p:grpSpPr>
        <p:grpSp>
          <p:nvGrpSpPr>
            <p:cNvPr id="309" name="Group 151">
              <a:extLst>
                <a:ext uri="{FF2B5EF4-FFF2-40B4-BE49-F238E27FC236}">
                  <a16:creationId xmlns:a16="http://schemas.microsoft.com/office/drawing/2014/main" id="{0179DB15-F2A5-45A8-956C-003B3AB6D6A8}"/>
                </a:ext>
              </a:extLst>
            </p:cNvPr>
            <p:cNvGrpSpPr/>
            <p:nvPr/>
          </p:nvGrpSpPr>
          <p:grpSpPr>
            <a:xfrm>
              <a:off x="8386086" y="2416582"/>
              <a:ext cx="1731564" cy="883264"/>
              <a:chOff x="1660060" y="2449762"/>
              <a:chExt cx="1731564" cy="883264"/>
            </a:xfrm>
          </p:grpSpPr>
          <p:sp>
            <p:nvSpPr>
              <p:cNvPr id="311" name="TextBox 153">
                <a:extLst>
                  <a:ext uri="{FF2B5EF4-FFF2-40B4-BE49-F238E27FC236}">
                    <a16:creationId xmlns:a16="http://schemas.microsoft.com/office/drawing/2014/main" id="{1D987602-E7F5-43E6-9224-8132CA171883}"/>
                  </a:ext>
                </a:extLst>
              </p:cNvPr>
              <p:cNvSpPr txBox="1"/>
              <p:nvPr/>
            </p:nvSpPr>
            <p:spPr>
              <a:xfrm>
                <a:off x="1660060" y="2449762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312" name="TextBox 154">
                <a:extLst>
                  <a:ext uri="{FF2B5EF4-FFF2-40B4-BE49-F238E27FC236}">
                    <a16:creationId xmlns:a16="http://schemas.microsoft.com/office/drawing/2014/main" id="{2A195A0E-047D-476A-A2F1-3C3D4A28B2D0}"/>
                  </a:ext>
                </a:extLst>
              </p:cNvPr>
              <p:cNvSpPr txBox="1"/>
              <p:nvPr/>
            </p:nvSpPr>
            <p:spPr>
              <a:xfrm>
                <a:off x="1660060" y="2755367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</p:grpSp>
        <p:sp>
          <p:nvSpPr>
            <p:cNvPr id="310" name="Circle: Hollow 152">
              <a:extLst>
                <a:ext uri="{FF2B5EF4-FFF2-40B4-BE49-F238E27FC236}">
                  <a16:creationId xmlns:a16="http://schemas.microsoft.com/office/drawing/2014/main" id="{3266AB58-19F9-48F2-A03E-3B25FC9CD764}"/>
                </a:ext>
              </a:extLst>
            </p:cNvPr>
            <p:cNvSpPr/>
            <p:nvPr/>
          </p:nvSpPr>
          <p:spPr>
            <a:xfrm>
              <a:off x="8161189" y="2700536"/>
              <a:ext cx="160901" cy="160901"/>
            </a:xfrm>
            <a:prstGeom prst="donut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13" name="Group 155">
            <a:extLst>
              <a:ext uri="{FF2B5EF4-FFF2-40B4-BE49-F238E27FC236}">
                <a16:creationId xmlns:a16="http://schemas.microsoft.com/office/drawing/2014/main" id="{31AFAC30-F156-4B6E-ACA9-A4DD4E3859B0}"/>
              </a:ext>
            </a:extLst>
          </p:cNvPr>
          <p:cNvGrpSpPr/>
          <p:nvPr/>
        </p:nvGrpSpPr>
        <p:grpSpPr>
          <a:xfrm>
            <a:off x="8061904" y="4796191"/>
            <a:ext cx="1956461" cy="883264"/>
            <a:chOff x="8161189" y="2416582"/>
            <a:chExt cx="1956461" cy="883264"/>
          </a:xfrm>
        </p:grpSpPr>
        <p:grpSp>
          <p:nvGrpSpPr>
            <p:cNvPr id="314" name="Group 156">
              <a:extLst>
                <a:ext uri="{FF2B5EF4-FFF2-40B4-BE49-F238E27FC236}">
                  <a16:creationId xmlns:a16="http://schemas.microsoft.com/office/drawing/2014/main" id="{F57DE3F7-B4CE-46A2-A17E-E4E6627A0730}"/>
                </a:ext>
              </a:extLst>
            </p:cNvPr>
            <p:cNvGrpSpPr/>
            <p:nvPr/>
          </p:nvGrpSpPr>
          <p:grpSpPr>
            <a:xfrm>
              <a:off x="8386086" y="2416582"/>
              <a:ext cx="1731564" cy="883264"/>
              <a:chOff x="1660060" y="2449762"/>
              <a:chExt cx="1731564" cy="883264"/>
            </a:xfrm>
          </p:grpSpPr>
          <p:sp>
            <p:nvSpPr>
              <p:cNvPr id="316" name="TextBox 158">
                <a:extLst>
                  <a:ext uri="{FF2B5EF4-FFF2-40B4-BE49-F238E27FC236}">
                    <a16:creationId xmlns:a16="http://schemas.microsoft.com/office/drawing/2014/main" id="{717A8759-FB9E-4391-A900-A343C837EA63}"/>
                  </a:ext>
                </a:extLst>
              </p:cNvPr>
              <p:cNvSpPr txBox="1"/>
              <p:nvPr/>
            </p:nvSpPr>
            <p:spPr>
              <a:xfrm>
                <a:off x="1660060" y="2449762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317" name="TextBox 159">
                <a:extLst>
                  <a:ext uri="{FF2B5EF4-FFF2-40B4-BE49-F238E27FC236}">
                    <a16:creationId xmlns:a16="http://schemas.microsoft.com/office/drawing/2014/main" id="{1E823064-DF44-436C-AA81-0E9295742647}"/>
                  </a:ext>
                </a:extLst>
              </p:cNvPr>
              <p:cNvSpPr txBox="1"/>
              <p:nvPr/>
            </p:nvSpPr>
            <p:spPr>
              <a:xfrm>
                <a:off x="1660060" y="2755367"/>
                <a:ext cx="1731564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dolor, consectetur</a:t>
                </a:r>
              </a:p>
              <a:p>
                <a:pPr marL="0" marR="0" lvl="0" indent="0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adipiscing elit roin cursu</a:t>
                </a:r>
              </a:p>
            </p:txBody>
          </p:sp>
        </p:grpSp>
        <p:sp>
          <p:nvSpPr>
            <p:cNvPr id="315" name="Circle: Hollow 157">
              <a:extLst>
                <a:ext uri="{FF2B5EF4-FFF2-40B4-BE49-F238E27FC236}">
                  <a16:creationId xmlns:a16="http://schemas.microsoft.com/office/drawing/2014/main" id="{648D60C3-D3E0-4B80-AF6C-293588A779B4}"/>
                </a:ext>
              </a:extLst>
            </p:cNvPr>
            <p:cNvSpPr/>
            <p:nvPr/>
          </p:nvSpPr>
          <p:spPr>
            <a:xfrm>
              <a:off x="8161189" y="2700536"/>
              <a:ext cx="160901" cy="160901"/>
            </a:xfrm>
            <a:prstGeom prst="donut">
              <a:avLst/>
            </a:prstGeom>
            <a:solidFill>
              <a:schemeClr val="accent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9124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0" name="Group 105">
            <a:extLst>
              <a:ext uri="{FF2B5EF4-FFF2-40B4-BE49-F238E27FC236}">
                <a16:creationId xmlns:a16="http://schemas.microsoft.com/office/drawing/2014/main" id="{D40BDFF8-1BD1-49D3-B9A3-0302E64822C4}"/>
              </a:ext>
            </a:extLst>
          </p:cNvPr>
          <p:cNvGrpSpPr/>
          <p:nvPr/>
        </p:nvGrpSpPr>
        <p:grpSpPr>
          <a:xfrm>
            <a:off x="4098227" y="1488682"/>
            <a:ext cx="3906645" cy="4421120"/>
            <a:chOff x="3802063" y="450850"/>
            <a:chExt cx="5159375" cy="5838825"/>
          </a:xfrm>
        </p:grpSpPr>
        <p:sp>
          <p:nvSpPr>
            <p:cNvPr id="41" name="Freeform 125">
              <a:extLst>
                <a:ext uri="{FF2B5EF4-FFF2-40B4-BE49-F238E27FC236}">
                  <a16:creationId xmlns:a16="http://schemas.microsoft.com/office/drawing/2014/main" id="{4435CA14-72B3-454E-B4F5-C8328D221F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02063" y="450850"/>
              <a:ext cx="5159375" cy="5838825"/>
            </a:xfrm>
            <a:custGeom>
              <a:avLst/>
              <a:gdLst>
                <a:gd name="T0" fmla="*/ 1890 w 2684"/>
                <a:gd name="T1" fmla="*/ 410 h 3042"/>
                <a:gd name="T2" fmla="*/ 1930 w 2684"/>
                <a:gd name="T3" fmla="*/ 614 h 3042"/>
                <a:gd name="T4" fmla="*/ 1890 w 2684"/>
                <a:gd name="T5" fmla="*/ 804 h 3042"/>
                <a:gd name="T6" fmla="*/ 1652 w 2684"/>
                <a:gd name="T7" fmla="*/ 706 h 3042"/>
                <a:gd name="T8" fmla="*/ 1649 w 2684"/>
                <a:gd name="T9" fmla="*/ 750 h 3042"/>
                <a:gd name="T10" fmla="*/ 1552 w 2684"/>
                <a:gd name="T11" fmla="*/ 1356 h 3042"/>
                <a:gd name="T12" fmla="*/ 1550 w 2684"/>
                <a:gd name="T13" fmla="*/ 1452 h 3042"/>
                <a:gd name="T14" fmla="*/ 1749 w 2684"/>
                <a:gd name="T15" fmla="*/ 1515 h 3042"/>
                <a:gd name="T16" fmla="*/ 2332 w 2684"/>
                <a:gd name="T17" fmla="*/ 1685 h 3042"/>
                <a:gd name="T18" fmla="*/ 2674 w 2684"/>
                <a:gd name="T19" fmla="*/ 2458 h 3042"/>
                <a:gd name="T20" fmla="*/ 2544 w 2684"/>
                <a:gd name="T21" fmla="*/ 2834 h 3042"/>
                <a:gd name="T22" fmla="*/ 2488 w 2684"/>
                <a:gd name="T23" fmla="*/ 2542 h 3042"/>
                <a:gd name="T24" fmla="*/ 2255 w 2684"/>
                <a:gd name="T25" fmla="*/ 2514 h 3042"/>
                <a:gd name="T26" fmla="*/ 1872 w 2684"/>
                <a:gd name="T27" fmla="*/ 2554 h 3042"/>
                <a:gd name="T28" fmla="*/ 1971 w 2684"/>
                <a:gd name="T29" fmla="*/ 2554 h 3042"/>
                <a:gd name="T30" fmla="*/ 2008 w 2684"/>
                <a:gd name="T31" fmla="*/ 2662 h 3042"/>
                <a:gd name="T32" fmla="*/ 2027 w 2684"/>
                <a:gd name="T33" fmla="*/ 2922 h 3042"/>
                <a:gd name="T34" fmla="*/ 1853 w 2684"/>
                <a:gd name="T35" fmla="*/ 2893 h 3042"/>
                <a:gd name="T36" fmla="*/ 1853 w 2684"/>
                <a:gd name="T37" fmla="*/ 2747 h 3042"/>
                <a:gd name="T38" fmla="*/ 1613 w 2684"/>
                <a:gd name="T39" fmla="*/ 2654 h 3042"/>
                <a:gd name="T40" fmla="*/ 1124 w 2684"/>
                <a:gd name="T41" fmla="*/ 2790 h 3042"/>
                <a:gd name="T42" fmla="*/ 648 w 2684"/>
                <a:gd name="T43" fmla="*/ 2710 h 3042"/>
                <a:gd name="T44" fmla="*/ 320 w 2684"/>
                <a:gd name="T45" fmla="*/ 2790 h 3042"/>
                <a:gd name="T46" fmla="*/ 388 w 2684"/>
                <a:gd name="T47" fmla="*/ 3042 h 3042"/>
                <a:gd name="T48" fmla="*/ 158 w 2684"/>
                <a:gd name="T49" fmla="*/ 2083 h 3042"/>
                <a:gd name="T50" fmla="*/ 951 w 2684"/>
                <a:gd name="T51" fmla="*/ 1416 h 3042"/>
                <a:gd name="T52" fmla="*/ 792 w 2684"/>
                <a:gd name="T53" fmla="*/ 835 h 3042"/>
                <a:gd name="T54" fmla="*/ 784 w 2684"/>
                <a:gd name="T55" fmla="*/ 773 h 3042"/>
                <a:gd name="T56" fmla="*/ 648 w 2684"/>
                <a:gd name="T57" fmla="*/ 856 h 3042"/>
                <a:gd name="T58" fmla="*/ 556 w 2684"/>
                <a:gd name="T59" fmla="*/ 680 h 3042"/>
                <a:gd name="T60" fmla="*/ 599 w 2684"/>
                <a:gd name="T61" fmla="*/ 506 h 3042"/>
                <a:gd name="T62" fmla="*/ 1226 w 2684"/>
                <a:gd name="T63" fmla="*/ 0 h 3042"/>
                <a:gd name="T64" fmla="*/ 1890 w 2684"/>
                <a:gd name="T65" fmla="*/ 410 h 3042"/>
                <a:gd name="T66" fmla="*/ 976 w 2684"/>
                <a:gd name="T67" fmla="*/ 1267 h 3042"/>
                <a:gd name="T68" fmla="*/ 896 w 2684"/>
                <a:gd name="T69" fmla="*/ 902 h 3042"/>
                <a:gd name="T70" fmla="*/ 864 w 2684"/>
                <a:gd name="T71" fmla="*/ 1162 h 3042"/>
                <a:gd name="T72" fmla="*/ 976 w 2684"/>
                <a:gd name="T73" fmla="*/ 1267 h 3042"/>
                <a:gd name="T74" fmla="*/ 1574 w 2684"/>
                <a:gd name="T75" fmla="*/ 917 h 3042"/>
                <a:gd name="T76" fmla="*/ 1562 w 2684"/>
                <a:gd name="T77" fmla="*/ 1167 h 3042"/>
                <a:gd name="T78" fmla="*/ 1574 w 2684"/>
                <a:gd name="T79" fmla="*/ 917 h 30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684" h="3042">
                  <a:moveTo>
                    <a:pt x="1890" y="410"/>
                  </a:moveTo>
                  <a:cubicBezTo>
                    <a:pt x="1930" y="614"/>
                    <a:pt x="1930" y="614"/>
                    <a:pt x="1930" y="614"/>
                  </a:cubicBezTo>
                  <a:cubicBezTo>
                    <a:pt x="1890" y="804"/>
                    <a:pt x="1890" y="804"/>
                    <a:pt x="1890" y="804"/>
                  </a:cubicBezTo>
                  <a:cubicBezTo>
                    <a:pt x="1652" y="706"/>
                    <a:pt x="1652" y="706"/>
                    <a:pt x="1652" y="706"/>
                  </a:cubicBezTo>
                  <a:cubicBezTo>
                    <a:pt x="1649" y="750"/>
                    <a:pt x="1649" y="750"/>
                    <a:pt x="1649" y="750"/>
                  </a:cubicBezTo>
                  <a:cubicBezTo>
                    <a:pt x="1908" y="1150"/>
                    <a:pt x="1552" y="1356"/>
                    <a:pt x="1552" y="1356"/>
                  </a:cubicBezTo>
                  <a:cubicBezTo>
                    <a:pt x="1550" y="1452"/>
                    <a:pt x="1550" y="1452"/>
                    <a:pt x="1550" y="1452"/>
                  </a:cubicBezTo>
                  <a:cubicBezTo>
                    <a:pt x="1550" y="1452"/>
                    <a:pt x="1636" y="1486"/>
                    <a:pt x="1749" y="1515"/>
                  </a:cubicBezTo>
                  <a:cubicBezTo>
                    <a:pt x="1862" y="1545"/>
                    <a:pt x="2092" y="1574"/>
                    <a:pt x="2332" y="1685"/>
                  </a:cubicBezTo>
                  <a:cubicBezTo>
                    <a:pt x="2572" y="1797"/>
                    <a:pt x="2684" y="2194"/>
                    <a:pt x="2674" y="2458"/>
                  </a:cubicBezTo>
                  <a:cubicBezTo>
                    <a:pt x="2665" y="2722"/>
                    <a:pt x="2544" y="2834"/>
                    <a:pt x="2544" y="2834"/>
                  </a:cubicBezTo>
                  <a:cubicBezTo>
                    <a:pt x="2544" y="2774"/>
                    <a:pt x="2488" y="2542"/>
                    <a:pt x="2488" y="2542"/>
                  </a:cubicBezTo>
                  <a:cubicBezTo>
                    <a:pt x="2488" y="2542"/>
                    <a:pt x="2444" y="2534"/>
                    <a:pt x="2255" y="2514"/>
                  </a:cubicBezTo>
                  <a:cubicBezTo>
                    <a:pt x="2067" y="2494"/>
                    <a:pt x="1872" y="2554"/>
                    <a:pt x="1872" y="2554"/>
                  </a:cubicBezTo>
                  <a:cubicBezTo>
                    <a:pt x="1872" y="2554"/>
                    <a:pt x="1944" y="2542"/>
                    <a:pt x="1971" y="2554"/>
                  </a:cubicBezTo>
                  <a:cubicBezTo>
                    <a:pt x="1998" y="2566"/>
                    <a:pt x="2008" y="2662"/>
                    <a:pt x="2008" y="2662"/>
                  </a:cubicBezTo>
                  <a:cubicBezTo>
                    <a:pt x="2042" y="2683"/>
                    <a:pt x="2076" y="2866"/>
                    <a:pt x="2027" y="2922"/>
                  </a:cubicBezTo>
                  <a:cubicBezTo>
                    <a:pt x="1978" y="2978"/>
                    <a:pt x="1836" y="2942"/>
                    <a:pt x="1853" y="2893"/>
                  </a:cubicBezTo>
                  <a:cubicBezTo>
                    <a:pt x="1870" y="2843"/>
                    <a:pt x="1853" y="2747"/>
                    <a:pt x="1853" y="2747"/>
                  </a:cubicBezTo>
                  <a:cubicBezTo>
                    <a:pt x="1798" y="2712"/>
                    <a:pt x="1613" y="2654"/>
                    <a:pt x="1613" y="2654"/>
                  </a:cubicBezTo>
                  <a:cubicBezTo>
                    <a:pt x="1613" y="2654"/>
                    <a:pt x="1348" y="2794"/>
                    <a:pt x="1124" y="2790"/>
                  </a:cubicBezTo>
                  <a:cubicBezTo>
                    <a:pt x="901" y="2787"/>
                    <a:pt x="832" y="2714"/>
                    <a:pt x="648" y="2710"/>
                  </a:cubicBezTo>
                  <a:cubicBezTo>
                    <a:pt x="464" y="2707"/>
                    <a:pt x="320" y="2790"/>
                    <a:pt x="320" y="2790"/>
                  </a:cubicBezTo>
                  <a:cubicBezTo>
                    <a:pt x="316" y="2851"/>
                    <a:pt x="388" y="3042"/>
                    <a:pt x="388" y="3042"/>
                  </a:cubicBezTo>
                  <a:cubicBezTo>
                    <a:pt x="24" y="2898"/>
                    <a:pt x="0" y="2414"/>
                    <a:pt x="158" y="2083"/>
                  </a:cubicBezTo>
                  <a:cubicBezTo>
                    <a:pt x="316" y="1753"/>
                    <a:pt x="951" y="1416"/>
                    <a:pt x="951" y="1416"/>
                  </a:cubicBezTo>
                  <a:cubicBezTo>
                    <a:pt x="527" y="1231"/>
                    <a:pt x="792" y="835"/>
                    <a:pt x="792" y="835"/>
                  </a:cubicBezTo>
                  <a:cubicBezTo>
                    <a:pt x="770" y="815"/>
                    <a:pt x="784" y="773"/>
                    <a:pt x="784" y="773"/>
                  </a:cubicBezTo>
                  <a:cubicBezTo>
                    <a:pt x="648" y="856"/>
                    <a:pt x="648" y="856"/>
                    <a:pt x="648" y="856"/>
                  </a:cubicBezTo>
                  <a:cubicBezTo>
                    <a:pt x="556" y="680"/>
                    <a:pt x="556" y="680"/>
                    <a:pt x="556" y="680"/>
                  </a:cubicBezTo>
                  <a:cubicBezTo>
                    <a:pt x="599" y="506"/>
                    <a:pt x="599" y="506"/>
                    <a:pt x="599" y="506"/>
                  </a:cubicBezTo>
                  <a:cubicBezTo>
                    <a:pt x="627" y="466"/>
                    <a:pt x="1226" y="0"/>
                    <a:pt x="1226" y="0"/>
                  </a:cubicBezTo>
                  <a:lnTo>
                    <a:pt x="1890" y="410"/>
                  </a:lnTo>
                  <a:close/>
                  <a:moveTo>
                    <a:pt x="976" y="1267"/>
                  </a:moveTo>
                  <a:cubicBezTo>
                    <a:pt x="896" y="902"/>
                    <a:pt x="896" y="902"/>
                    <a:pt x="896" y="902"/>
                  </a:cubicBezTo>
                  <a:cubicBezTo>
                    <a:pt x="896" y="902"/>
                    <a:pt x="812" y="1066"/>
                    <a:pt x="864" y="1162"/>
                  </a:cubicBezTo>
                  <a:cubicBezTo>
                    <a:pt x="895" y="1220"/>
                    <a:pt x="976" y="1267"/>
                    <a:pt x="976" y="1267"/>
                  </a:cubicBezTo>
                  <a:close/>
                  <a:moveTo>
                    <a:pt x="1574" y="917"/>
                  </a:moveTo>
                  <a:cubicBezTo>
                    <a:pt x="1562" y="1167"/>
                    <a:pt x="1562" y="1167"/>
                    <a:pt x="1562" y="1167"/>
                  </a:cubicBezTo>
                  <a:cubicBezTo>
                    <a:pt x="1642" y="1032"/>
                    <a:pt x="1574" y="917"/>
                    <a:pt x="1574" y="917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2" name="Freeform 126">
              <a:extLst>
                <a:ext uri="{FF2B5EF4-FFF2-40B4-BE49-F238E27FC236}">
                  <a16:creationId xmlns:a16="http://schemas.microsoft.com/office/drawing/2014/main" id="{5ADCA968-60D8-457A-ACD9-716CE1AAC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78450" y="1939925"/>
              <a:ext cx="82550" cy="104775"/>
            </a:xfrm>
            <a:custGeom>
              <a:avLst/>
              <a:gdLst>
                <a:gd name="T0" fmla="*/ 27 w 43"/>
                <a:gd name="T1" fmla="*/ 0 h 54"/>
                <a:gd name="T2" fmla="*/ 7 w 43"/>
                <a:gd name="T3" fmla="*/ 28 h 54"/>
                <a:gd name="T4" fmla="*/ 43 w 43"/>
                <a:gd name="T5" fmla="*/ 54 h 54"/>
                <a:gd name="T6" fmla="*/ 27 w 43"/>
                <a:gd name="T7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4">
                  <a:moveTo>
                    <a:pt x="27" y="0"/>
                  </a:moveTo>
                  <a:cubicBezTo>
                    <a:pt x="27" y="0"/>
                    <a:pt x="0" y="13"/>
                    <a:pt x="7" y="28"/>
                  </a:cubicBezTo>
                  <a:cubicBezTo>
                    <a:pt x="15" y="44"/>
                    <a:pt x="43" y="54"/>
                    <a:pt x="43" y="54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3" name="Freeform 127">
              <a:extLst>
                <a:ext uri="{FF2B5EF4-FFF2-40B4-BE49-F238E27FC236}">
                  <a16:creationId xmlns:a16="http://schemas.microsoft.com/office/drawing/2014/main" id="{5D97C1BC-1255-4CB7-BA53-4E50CCAA8A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7975" y="1816100"/>
              <a:ext cx="161925" cy="252413"/>
            </a:xfrm>
            <a:custGeom>
              <a:avLst/>
              <a:gdLst>
                <a:gd name="T0" fmla="*/ 31 w 84"/>
                <a:gd name="T1" fmla="*/ 123 h 132"/>
                <a:gd name="T2" fmla="*/ 3 w 84"/>
                <a:gd name="T3" fmla="*/ 28 h 132"/>
                <a:gd name="T4" fmla="*/ 64 w 84"/>
                <a:gd name="T5" fmla="*/ 0 h 132"/>
                <a:gd name="T6" fmla="*/ 64 w 84"/>
                <a:gd name="T7" fmla="*/ 18 h 132"/>
                <a:gd name="T8" fmla="*/ 46 w 84"/>
                <a:gd name="T9" fmla="*/ 70 h 132"/>
                <a:gd name="T10" fmla="*/ 31 w 84"/>
                <a:gd name="T11" fmla="*/ 123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4" h="132">
                  <a:moveTo>
                    <a:pt x="31" y="123"/>
                  </a:moveTo>
                  <a:cubicBezTo>
                    <a:pt x="31" y="123"/>
                    <a:pt x="0" y="45"/>
                    <a:pt x="3" y="28"/>
                  </a:cubicBezTo>
                  <a:cubicBezTo>
                    <a:pt x="6" y="12"/>
                    <a:pt x="59" y="0"/>
                    <a:pt x="64" y="0"/>
                  </a:cubicBezTo>
                  <a:cubicBezTo>
                    <a:pt x="68" y="0"/>
                    <a:pt x="84" y="10"/>
                    <a:pt x="64" y="18"/>
                  </a:cubicBezTo>
                  <a:cubicBezTo>
                    <a:pt x="43" y="27"/>
                    <a:pt x="46" y="70"/>
                    <a:pt x="46" y="70"/>
                  </a:cubicBezTo>
                  <a:cubicBezTo>
                    <a:pt x="46" y="70"/>
                    <a:pt x="55" y="132"/>
                    <a:pt x="31" y="123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4" name="Freeform 128">
              <a:extLst>
                <a:ext uri="{FF2B5EF4-FFF2-40B4-BE49-F238E27FC236}">
                  <a16:creationId xmlns:a16="http://schemas.microsoft.com/office/drawing/2014/main" id="{1D3EAD6E-3734-439A-A792-94CA294043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2438" y="1714500"/>
              <a:ext cx="103188" cy="277813"/>
            </a:xfrm>
            <a:custGeom>
              <a:avLst/>
              <a:gdLst>
                <a:gd name="T0" fmla="*/ 51 w 54"/>
                <a:gd name="T1" fmla="*/ 131 h 145"/>
                <a:gd name="T2" fmla="*/ 48 w 54"/>
                <a:gd name="T3" fmla="*/ 10 h 145"/>
                <a:gd name="T4" fmla="*/ 16 w 54"/>
                <a:gd name="T5" fmla="*/ 2 h 145"/>
                <a:gd name="T6" fmla="*/ 2 w 54"/>
                <a:gd name="T7" fmla="*/ 125 h 145"/>
                <a:gd name="T8" fmla="*/ 51 w 54"/>
                <a:gd name="T9" fmla="*/ 131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45">
                  <a:moveTo>
                    <a:pt x="51" y="131"/>
                  </a:moveTo>
                  <a:cubicBezTo>
                    <a:pt x="51" y="131"/>
                    <a:pt x="54" y="20"/>
                    <a:pt x="48" y="10"/>
                  </a:cubicBezTo>
                  <a:cubicBezTo>
                    <a:pt x="43" y="0"/>
                    <a:pt x="16" y="2"/>
                    <a:pt x="16" y="2"/>
                  </a:cubicBezTo>
                  <a:cubicBezTo>
                    <a:pt x="16" y="2"/>
                    <a:pt x="0" y="115"/>
                    <a:pt x="2" y="125"/>
                  </a:cubicBezTo>
                  <a:cubicBezTo>
                    <a:pt x="3" y="135"/>
                    <a:pt x="26" y="145"/>
                    <a:pt x="51" y="131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5" name="Freeform 129">
              <a:extLst>
                <a:ext uri="{FF2B5EF4-FFF2-40B4-BE49-F238E27FC236}">
                  <a16:creationId xmlns:a16="http://schemas.microsoft.com/office/drawing/2014/main" id="{B119DB70-3AA4-4280-AFF5-ED2C61970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901700"/>
              <a:ext cx="2481263" cy="2998788"/>
            </a:xfrm>
            <a:custGeom>
              <a:avLst/>
              <a:gdLst>
                <a:gd name="T0" fmla="*/ 618 w 1563"/>
                <a:gd name="T1" fmla="*/ 1889 h 1889"/>
                <a:gd name="T2" fmla="*/ 345 w 1563"/>
                <a:gd name="T3" fmla="*/ 538 h 1889"/>
                <a:gd name="T4" fmla="*/ 73 w 1563"/>
                <a:gd name="T5" fmla="*/ 677 h 1889"/>
                <a:gd name="T6" fmla="*/ 0 w 1563"/>
                <a:gd name="T7" fmla="*/ 538 h 1889"/>
                <a:gd name="T8" fmla="*/ 751 w 1563"/>
                <a:gd name="T9" fmla="*/ 0 h 1889"/>
                <a:gd name="T10" fmla="*/ 1563 w 1563"/>
                <a:gd name="T11" fmla="*/ 452 h 1889"/>
                <a:gd name="T12" fmla="*/ 1526 w 1563"/>
                <a:gd name="T13" fmla="*/ 618 h 1889"/>
                <a:gd name="T14" fmla="*/ 1186 w 1563"/>
                <a:gd name="T15" fmla="*/ 488 h 1889"/>
                <a:gd name="T16" fmla="*/ 1078 w 1563"/>
                <a:gd name="T17" fmla="*/ 1876 h 1889"/>
                <a:gd name="T18" fmla="*/ 618 w 1563"/>
                <a:gd name="T19" fmla="*/ 1889 h 18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63" h="1889">
                  <a:moveTo>
                    <a:pt x="618" y="1889"/>
                  </a:moveTo>
                  <a:lnTo>
                    <a:pt x="345" y="538"/>
                  </a:lnTo>
                  <a:lnTo>
                    <a:pt x="73" y="677"/>
                  </a:lnTo>
                  <a:lnTo>
                    <a:pt x="0" y="538"/>
                  </a:lnTo>
                  <a:lnTo>
                    <a:pt x="751" y="0"/>
                  </a:lnTo>
                  <a:lnTo>
                    <a:pt x="1563" y="452"/>
                  </a:lnTo>
                  <a:lnTo>
                    <a:pt x="1526" y="618"/>
                  </a:lnTo>
                  <a:lnTo>
                    <a:pt x="1186" y="488"/>
                  </a:lnTo>
                  <a:lnTo>
                    <a:pt x="1078" y="1876"/>
                  </a:lnTo>
                  <a:lnTo>
                    <a:pt x="618" y="1889"/>
                  </a:lnTo>
                  <a:close/>
                </a:path>
              </a:pathLst>
            </a:custGeom>
            <a:solidFill>
              <a:srgbClr val="FC4A64">
                <a:lumMod val="50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6" name="Freeform 130">
              <a:extLst>
                <a:ext uri="{FF2B5EF4-FFF2-40B4-BE49-F238E27FC236}">
                  <a16:creationId xmlns:a16="http://schemas.microsoft.com/office/drawing/2014/main" id="{05C28ACE-FDC1-40E5-A621-A877D5654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3000" y="566738"/>
              <a:ext cx="2481263" cy="1189038"/>
            </a:xfrm>
            <a:custGeom>
              <a:avLst/>
              <a:gdLst>
                <a:gd name="T0" fmla="*/ 751 w 1563"/>
                <a:gd name="T1" fmla="*/ 0 h 749"/>
                <a:gd name="T2" fmla="*/ 1525 w 1563"/>
                <a:gd name="T3" fmla="*/ 481 h 749"/>
                <a:gd name="T4" fmla="*/ 1563 w 1563"/>
                <a:gd name="T5" fmla="*/ 663 h 749"/>
                <a:gd name="T6" fmla="*/ 759 w 1563"/>
                <a:gd name="T7" fmla="*/ 290 h 749"/>
                <a:gd name="T8" fmla="*/ 0 w 1563"/>
                <a:gd name="T9" fmla="*/ 749 h 749"/>
                <a:gd name="T10" fmla="*/ 47 w 1563"/>
                <a:gd name="T11" fmla="*/ 556 h 749"/>
                <a:gd name="T12" fmla="*/ 751 w 1563"/>
                <a:gd name="T13" fmla="*/ 0 h 7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3" h="749">
                  <a:moveTo>
                    <a:pt x="751" y="0"/>
                  </a:moveTo>
                  <a:lnTo>
                    <a:pt x="1525" y="481"/>
                  </a:lnTo>
                  <a:lnTo>
                    <a:pt x="1563" y="663"/>
                  </a:lnTo>
                  <a:lnTo>
                    <a:pt x="759" y="290"/>
                  </a:lnTo>
                  <a:lnTo>
                    <a:pt x="0" y="749"/>
                  </a:lnTo>
                  <a:lnTo>
                    <a:pt x="47" y="556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1" name="Freeform 131">
              <a:extLst>
                <a:ext uri="{FF2B5EF4-FFF2-40B4-BE49-F238E27FC236}">
                  <a16:creationId xmlns:a16="http://schemas.microsoft.com/office/drawing/2014/main" id="{F6F91F98-13F1-497F-B42D-A0AFBBF6C9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7913" y="611188"/>
              <a:ext cx="1217613" cy="947738"/>
            </a:xfrm>
            <a:custGeom>
              <a:avLst/>
              <a:gdLst>
                <a:gd name="T0" fmla="*/ 0 w 767"/>
                <a:gd name="T1" fmla="*/ 0 h 597"/>
                <a:gd name="T2" fmla="*/ 0 w 767"/>
                <a:gd name="T3" fmla="*/ 220 h 597"/>
                <a:gd name="T4" fmla="*/ 767 w 767"/>
                <a:gd name="T5" fmla="*/ 597 h 597"/>
                <a:gd name="T6" fmla="*/ 744 w 767"/>
                <a:gd name="T7" fmla="*/ 464 h 597"/>
                <a:gd name="T8" fmla="*/ 0 w 767"/>
                <a:gd name="T9" fmla="*/ 0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597">
                  <a:moveTo>
                    <a:pt x="0" y="0"/>
                  </a:moveTo>
                  <a:lnTo>
                    <a:pt x="0" y="220"/>
                  </a:lnTo>
                  <a:lnTo>
                    <a:pt x="767" y="597"/>
                  </a:lnTo>
                  <a:lnTo>
                    <a:pt x="744" y="46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Freeform 132">
              <a:extLst>
                <a:ext uri="{FF2B5EF4-FFF2-40B4-BE49-F238E27FC236}">
                  <a16:creationId xmlns:a16="http://schemas.microsoft.com/office/drawing/2014/main" id="{36F344DB-3317-4F38-863A-2A57DD2EFF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525" y="1787525"/>
              <a:ext cx="160338" cy="307975"/>
            </a:xfrm>
            <a:custGeom>
              <a:avLst/>
              <a:gdLst>
                <a:gd name="T0" fmla="*/ 77 w 83"/>
                <a:gd name="T1" fmla="*/ 103 h 161"/>
                <a:gd name="T2" fmla="*/ 70 w 83"/>
                <a:gd name="T3" fmla="*/ 37 h 161"/>
                <a:gd name="T4" fmla="*/ 16 w 83"/>
                <a:gd name="T5" fmla="*/ 15 h 161"/>
                <a:gd name="T6" fmla="*/ 49 w 83"/>
                <a:gd name="T7" fmla="*/ 57 h 161"/>
                <a:gd name="T8" fmla="*/ 15 w 83"/>
                <a:gd name="T9" fmla="*/ 120 h 161"/>
                <a:gd name="T10" fmla="*/ 61 w 83"/>
                <a:gd name="T11" fmla="*/ 159 h 161"/>
                <a:gd name="T12" fmla="*/ 77 w 83"/>
                <a:gd name="T13" fmla="*/ 10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61">
                  <a:moveTo>
                    <a:pt x="77" y="103"/>
                  </a:moveTo>
                  <a:cubicBezTo>
                    <a:pt x="77" y="103"/>
                    <a:pt x="83" y="49"/>
                    <a:pt x="70" y="37"/>
                  </a:cubicBezTo>
                  <a:cubicBezTo>
                    <a:pt x="58" y="24"/>
                    <a:pt x="32" y="0"/>
                    <a:pt x="16" y="15"/>
                  </a:cubicBezTo>
                  <a:cubicBezTo>
                    <a:pt x="0" y="30"/>
                    <a:pt x="31" y="53"/>
                    <a:pt x="49" y="57"/>
                  </a:cubicBezTo>
                  <a:cubicBezTo>
                    <a:pt x="49" y="57"/>
                    <a:pt x="3" y="97"/>
                    <a:pt x="15" y="120"/>
                  </a:cubicBezTo>
                  <a:cubicBezTo>
                    <a:pt x="26" y="144"/>
                    <a:pt x="54" y="161"/>
                    <a:pt x="61" y="159"/>
                  </a:cubicBezTo>
                  <a:cubicBezTo>
                    <a:pt x="67" y="158"/>
                    <a:pt x="77" y="103"/>
                    <a:pt x="77" y="103"/>
                  </a:cubicBezTo>
                  <a:close/>
                </a:path>
              </a:pathLst>
            </a:custGeom>
            <a:solidFill>
              <a:srgbClr val="F4D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133">
              <a:extLst>
                <a:ext uri="{FF2B5EF4-FFF2-40B4-BE49-F238E27FC236}">
                  <a16:creationId xmlns:a16="http://schemas.microsoft.com/office/drawing/2014/main" id="{2F22530B-B4C2-4A86-831B-D0CAF4DA7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1835150"/>
              <a:ext cx="136525" cy="269875"/>
            </a:xfrm>
            <a:custGeom>
              <a:avLst/>
              <a:gdLst>
                <a:gd name="T0" fmla="*/ 15 w 71"/>
                <a:gd name="T1" fmla="*/ 131 h 141"/>
                <a:gd name="T2" fmla="*/ 62 w 71"/>
                <a:gd name="T3" fmla="*/ 129 h 141"/>
                <a:gd name="T4" fmla="*/ 42 w 71"/>
                <a:gd name="T5" fmla="*/ 40 h 141"/>
                <a:gd name="T6" fmla="*/ 70 w 71"/>
                <a:gd name="T7" fmla="*/ 17 h 141"/>
                <a:gd name="T8" fmla="*/ 23 w 71"/>
                <a:gd name="T9" fmla="*/ 11 h 141"/>
                <a:gd name="T10" fmla="*/ 15 w 71"/>
                <a:gd name="T11" fmla="*/ 131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41">
                  <a:moveTo>
                    <a:pt x="15" y="131"/>
                  </a:moveTo>
                  <a:cubicBezTo>
                    <a:pt x="15" y="131"/>
                    <a:pt x="56" y="141"/>
                    <a:pt x="62" y="129"/>
                  </a:cubicBezTo>
                  <a:cubicBezTo>
                    <a:pt x="68" y="118"/>
                    <a:pt x="42" y="40"/>
                    <a:pt x="42" y="40"/>
                  </a:cubicBezTo>
                  <a:cubicBezTo>
                    <a:pt x="42" y="40"/>
                    <a:pt x="71" y="33"/>
                    <a:pt x="70" y="17"/>
                  </a:cubicBezTo>
                  <a:cubicBezTo>
                    <a:pt x="69" y="0"/>
                    <a:pt x="45" y="3"/>
                    <a:pt x="23" y="11"/>
                  </a:cubicBezTo>
                  <a:cubicBezTo>
                    <a:pt x="1" y="19"/>
                    <a:pt x="0" y="101"/>
                    <a:pt x="15" y="131"/>
                  </a:cubicBezTo>
                  <a:close/>
                </a:path>
              </a:pathLst>
            </a:custGeom>
            <a:solidFill>
              <a:srgbClr val="F4D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134">
              <a:extLst>
                <a:ext uri="{FF2B5EF4-FFF2-40B4-BE49-F238E27FC236}">
                  <a16:creationId xmlns:a16="http://schemas.microsoft.com/office/drawing/2014/main" id="{3225052E-EB0F-45F9-B376-CA1079626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9063" y="3092450"/>
              <a:ext cx="4886325" cy="2713038"/>
            </a:xfrm>
            <a:custGeom>
              <a:avLst/>
              <a:gdLst>
                <a:gd name="T0" fmla="*/ 1080 w 2542"/>
                <a:gd name="T1" fmla="*/ 23 h 1414"/>
                <a:gd name="T2" fmla="*/ 541 w 2542"/>
                <a:gd name="T3" fmla="*/ 360 h 1414"/>
                <a:gd name="T4" fmla="*/ 124 w 2542"/>
                <a:gd name="T5" fmla="*/ 1414 h 1414"/>
                <a:gd name="T6" fmla="*/ 841 w 2542"/>
                <a:gd name="T7" fmla="*/ 1320 h 1414"/>
                <a:gd name="T8" fmla="*/ 1229 w 2542"/>
                <a:gd name="T9" fmla="*/ 1355 h 1414"/>
                <a:gd name="T10" fmla="*/ 2016 w 2542"/>
                <a:gd name="T11" fmla="*/ 1079 h 1414"/>
                <a:gd name="T12" fmla="*/ 2542 w 2542"/>
                <a:gd name="T13" fmla="*/ 1126 h 1414"/>
                <a:gd name="T14" fmla="*/ 2074 w 2542"/>
                <a:gd name="T15" fmla="*/ 360 h 1414"/>
                <a:gd name="T16" fmla="*/ 1284 w 2542"/>
                <a:gd name="T17" fmla="*/ 0 h 1414"/>
                <a:gd name="T18" fmla="*/ 1080 w 2542"/>
                <a:gd name="T19" fmla="*/ 23 h 1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42" h="1414">
                  <a:moveTo>
                    <a:pt x="1080" y="23"/>
                  </a:moveTo>
                  <a:cubicBezTo>
                    <a:pt x="1080" y="23"/>
                    <a:pt x="740" y="204"/>
                    <a:pt x="541" y="360"/>
                  </a:cubicBezTo>
                  <a:cubicBezTo>
                    <a:pt x="385" y="482"/>
                    <a:pt x="0" y="847"/>
                    <a:pt x="124" y="1414"/>
                  </a:cubicBezTo>
                  <a:cubicBezTo>
                    <a:pt x="124" y="1414"/>
                    <a:pt x="568" y="1186"/>
                    <a:pt x="841" y="1320"/>
                  </a:cubicBezTo>
                  <a:cubicBezTo>
                    <a:pt x="945" y="1370"/>
                    <a:pt x="1090" y="1403"/>
                    <a:pt x="1229" y="1355"/>
                  </a:cubicBezTo>
                  <a:cubicBezTo>
                    <a:pt x="1367" y="1308"/>
                    <a:pt x="1841" y="1082"/>
                    <a:pt x="2016" y="1079"/>
                  </a:cubicBezTo>
                  <a:cubicBezTo>
                    <a:pt x="2191" y="1076"/>
                    <a:pt x="2542" y="1126"/>
                    <a:pt x="2542" y="1126"/>
                  </a:cubicBezTo>
                  <a:cubicBezTo>
                    <a:pt x="2542" y="1126"/>
                    <a:pt x="2480" y="518"/>
                    <a:pt x="2074" y="360"/>
                  </a:cubicBezTo>
                  <a:cubicBezTo>
                    <a:pt x="1668" y="202"/>
                    <a:pt x="1370" y="139"/>
                    <a:pt x="1284" y="0"/>
                  </a:cubicBezTo>
                  <a:lnTo>
                    <a:pt x="1080" y="23"/>
                  </a:lnTo>
                  <a:close/>
                </a:path>
              </a:pathLst>
            </a:custGeom>
            <a:solidFill>
              <a:srgbClr val="FC4A6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135">
              <a:extLst>
                <a:ext uri="{FF2B5EF4-FFF2-40B4-BE49-F238E27FC236}">
                  <a16:creationId xmlns:a16="http://schemas.microsoft.com/office/drawing/2014/main" id="{FF176BD3-E009-4B24-ACA5-E9E8B3DC2B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6250" y="3822700"/>
              <a:ext cx="2698750" cy="2290763"/>
            </a:xfrm>
            <a:custGeom>
              <a:avLst/>
              <a:gdLst>
                <a:gd name="T0" fmla="*/ 0 w 1404"/>
                <a:gd name="T1" fmla="*/ 1005 h 1193"/>
                <a:gd name="T2" fmla="*/ 209 w 1404"/>
                <a:gd name="T3" fmla="*/ 1101 h 1193"/>
                <a:gd name="T4" fmla="*/ 388 w 1404"/>
                <a:gd name="T5" fmla="*/ 125 h 1193"/>
                <a:gd name="T6" fmla="*/ 460 w 1404"/>
                <a:gd name="T7" fmla="*/ 296 h 1193"/>
                <a:gd name="T8" fmla="*/ 637 w 1404"/>
                <a:gd name="T9" fmla="*/ 195 h 1193"/>
                <a:gd name="T10" fmla="*/ 696 w 1404"/>
                <a:gd name="T11" fmla="*/ 66 h 1193"/>
                <a:gd name="T12" fmla="*/ 849 w 1404"/>
                <a:gd name="T13" fmla="*/ 0 h 1193"/>
                <a:gd name="T14" fmla="*/ 849 w 1404"/>
                <a:gd name="T15" fmla="*/ 181 h 1193"/>
                <a:gd name="T16" fmla="*/ 892 w 1404"/>
                <a:gd name="T17" fmla="*/ 181 h 1193"/>
                <a:gd name="T18" fmla="*/ 1288 w 1404"/>
                <a:gd name="T19" fmla="*/ 893 h 1193"/>
                <a:gd name="T20" fmla="*/ 460 w 1404"/>
                <a:gd name="T21" fmla="*/ 1173 h 1193"/>
                <a:gd name="T22" fmla="*/ 0 w 1404"/>
                <a:gd name="T23" fmla="*/ 1005 h 1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4" h="1193">
                  <a:moveTo>
                    <a:pt x="0" y="1005"/>
                  </a:moveTo>
                  <a:cubicBezTo>
                    <a:pt x="209" y="1101"/>
                    <a:pt x="209" y="1101"/>
                    <a:pt x="209" y="1101"/>
                  </a:cubicBezTo>
                  <a:cubicBezTo>
                    <a:pt x="209" y="1101"/>
                    <a:pt x="28" y="533"/>
                    <a:pt x="388" y="125"/>
                  </a:cubicBezTo>
                  <a:cubicBezTo>
                    <a:pt x="460" y="296"/>
                    <a:pt x="460" y="296"/>
                    <a:pt x="460" y="296"/>
                  </a:cubicBezTo>
                  <a:cubicBezTo>
                    <a:pt x="460" y="296"/>
                    <a:pt x="625" y="209"/>
                    <a:pt x="637" y="195"/>
                  </a:cubicBezTo>
                  <a:cubicBezTo>
                    <a:pt x="637" y="195"/>
                    <a:pt x="629" y="119"/>
                    <a:pt x="696" y="66"/>
                  </a:cubicBezTo>
                  <a:cubicBezTo>
                    <a:pt x="764" y="13"/>
                    <a:pt x="849" y="0"/>
                    <a:pt x="849" y="0"/>
                  </a:cubicBezTo>
                  <a:cubicBezTo>
                    <a:pt x="849" y="0"/>
                    <a:pt x="842" y="169"/>
                    <a:pt x="849" y="181"/>
                  </a:cubicBezTo>
                  <a:cubicBezTo>
                    <a:pt x="856" y="193"/>
                    <a:pt x="892" y="181"/>
                    <a:pt x="892" y="181"/>
                  </a:cubicBezTo>
                  <a:cubicBezTo>
                    <a:pt x="892" y="181"/>
                    <a:pt x="956" y="610"/>
                    <a:pt x="1288" y="893"/>
                  </a:cubicBezTo>
                  <a:cubicBezTo>
                    <a:pt x="1404" y="992"/>
                    <a:pt x="600" y="1188"/>
                    <a:pt x="460" y="1173"/>
                  </a:cubicBezTo>
                  <a:cubicBezTo>
                    <a:pt x="320" y="1157"/>
                    <a:pt x="60" y="1193"/>
                    <a:pt x="0" y="1005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136">
              <a:extLst>
                <a:ext uri="{FF2B5EF4-FFF2-40B4-BE49-F238E27FC236}">
                  <a16:creationId xmlns:a16="http://schemas.microsoft.com/office/drawing/2014/main" id="{B1E55496-C07A-4582-9218-106DFBA45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76850" y="3316288"/>
              <a:ext cx="592138" cy="419100"/>
            </a:xfrm>
            <a:custGeom>
              <a:avLst/>
              <a:gdLst>
                <a:gd name="T0" fmla="*/ 6 w 308"/>
                <a:gd name="T1" fmla="*/ 212 h 218"/>
                <a:gd name="T2" fmla="*/ 297 w 308"/>
                <a:gd name="T3" fmla="*/ 0 h 218"/>
                <a:gd name="T4" fmla="*/ 308 w 308"/>
                <a:gd name="T5" fmla="*/ 134 h 218"/>
                <a:gd name="T6" fmla="*/ 6 w 308"/>
                <a:gd name="T7" fmla="*/ 212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8" h="218">
                  <a:moveTo>
                    <a:pt x="6" y="212"/>
                  </a:moveTo>
                  <a:cubicBezTo>
                    <a:pt x="0" y="218"/>
                    <a:pt x="110" y="93"/>
                    <a:pt x="297" y="0"/>
                  </a:cubicBezTo>
                  <a:cubicBezTo>
                    <a:pt x="297" y="0"/>
                    <a:pt x="293" y="104"/>
                    <a:pt x="308" y="134"/>
                  </a:cubicBezTo>
                  <a:cubicBezTo>
                    <a:pt x="308" y="134"/>
                    <a:pt x="33" y="187"/>
                    <a:pt x="6" y="212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137">
              <a:extLst>
                <a:ext uri="{FF2B5EF4-FFF2-40B4-BE49-F238E27FC236}">
                  <a16:creationId xmlns:a16="http://schemas.microsoft.com/office/drawing/2014/main" id="{3CE4132C-89B2-4C7F-AC84-319917FAB83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3316288"/>
              <a:ext cx="2125663" cy="2074863"/>
            </a:xfrm>
            <a:custGeom>
              <a:avLst/>
              <a:gdLst>
                <a:gd name="T0" fmla="*/ 407 w 1106"/>
                <a:gd name="T1" fmla="*/ 1081 h 1081"/>
                <a:gd name="T2" fmla="*/ 0 w 1106"/>
                <a:gd name="T3" fmla="*/ 529 h 1081"/>
                <a:gd name="T4" fmla="*/ 356 w 1106"/>
                <a:gd name="T5" fmla="*/ 384 h 1081"/>
                <a:gd name="T6" fmla="*/ 380 w 1106"/>
                <a:gd name="T7" fmla="*/ 791 h 1081"/>
                <a:gd name="T8" fmla="*/ 434 w 1106"/>
                <a:gd name="T9" fmla="*/ 934 h 1081"/>
                <a:gd name="T10" fmla="*/ 512 w 1106"/>
                <a:gd name="T11" fmla="*/ 942 h 1081"/>
                <a:gd name="T12" fmla="*/ 538 w 1106"/>
                <a:gd name="T13" fmla="*/ 905 h 1081"/>
                <a:gd name="T14" fmla="*/ 575 w 1106"/>
                <a:gd name="T15" fmla="*/ 948 h 1081"/>
                <a:gd name="T16" fmla="*/ 734 w 1106"/>
                <a:gd name="T17" fmla="*/ 829 h 1081"/>
                <a:gd name="T18" fmla="*/ 538 w 1106"/>
                <a:gd name="T19" fmla="*/ 802 h 1081"/>
                <a:gd name="T20" fmla="*/ 575 w 1106"/>
                <a:gd name="T21" fmla="*/ 445 h 1081"/>
                <a:gd name="T22" fmla="*/ 161 w 1106"/>
                <a:gd name="T23" fmla="*/ 289 h 1081"/>
                <a:gd name="T24" fmla="*/ 36 w 1106"/>
                <a:gd name="T25" fmla="*/ 207 h 1081"/>
                <a:gd name="T26" fmla="*/ 15 w 1106"/>
                <a:gd name="T27" fmla="*/ 0 h 1081"/>
                <a:gd name="T28" fmla="*/ 230 w 1106"/>
                <a:gd name="T29" fmla="*/ 127 h 1081"/>
                <a:gd name="T30" fmla="*/ 928 w 1106"/>
                <a:gd name="T31" fmla="*/ 514 h 1081"/>
                <a:gd name="T32" fmla="*/ 1093 w 1106"/>
                <a:gd name="T33" fmla="*/ 1022 h 1081"/>
                <a:gd name="T34" fmla="*/ 407 w 1106"/>
                <a:gd name="T35" fmla="*/ 1081 h 10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6" h="1081">
                  <a:moveTo>
                    <a:pt x="407" y="1081"/>
                  </a:moveTo>
                  <a:cubicBezTo>
                    <a:pt x="407" y="1081"/>
                    <a:pt x="56" y="851"/>
                    <a:pt x="0" y="529"/>
                  </a:cubicBezTo>
                  <a:cubicBezTo>
                    <a:pt x="0" y="529"/>
                    <a:pt x="206" y="361"/>
                    <a:pt x="356" y="384"/>
                  </a:cubicBezTo>
                  <a:cubicBezTo>
                    <a:pt x="506" y="406"/>
                    <a:pt x="447" y="701"/>
                    <a:pt x="380" y="791"/>
                  </a:cubicBezTo>
                  <a:cubicBezTo>
                    <a:pt x="314" y="881"/>
                    <a:pt x="377" y="926"/>
                    <a:pt x="434" y="934"/>
                  </a:cubicBezTo>
                  <a:cubicBezTo>
                    <a:pt x="490" y="942"/>
                    <a:pt x="512" y="942"/>
                    <a:pt x="512" y="942"/>
                  </a:cubicBezTo>
                  <a:cubicBezTo>
                    <a:pt x="538" y="905"/>
                    <a:pt x="538" y="905"/>
                    <a:pt x="538" y="905"/>
                  </a:cubicBezTo>
                  <a:cubicBezTo>
                    <a:pt x="575" y="948"/>
                    <a:pt x="575" y="948"/>
                    <a:pt x="575" y="948"/>
                  </a:cubicBezTo>
                  <a:cubicBezTo>
                    <a:pt x="575" y="948"/>
                    <a:pt x="763" y="903"/>
                    <a:pt x="734" y="829"/>
                  </a:cubicBezTo>
                  <a:cubicBezTo>
                    <a:pt x="734" y="829"/>
                    <a:pt x="551" y="829"/>
                    <a:pt x="538" y="802"/>
                  </a:cubicBezTo>
                  <a:cubicBezTo>
                    <a:pt x="525" y="774"/>
                    <a:pt x="593" y="564"/>
                    <a:pt x="575" y="445"/>
                  </a:cubicBezTo>
                  <a:cubicBezTo>
                    <a:pt x="557" y="326"/>
                    <a:pt x="398" y="237"/>
                    <a:pt x="161" y="289"/>
                  </a:cubicBezTo>
                  <a:cubicBezTo>
                    <a:pt x="161" y="289"/>
                    <a:pt x="70" y="279"/>
                    <a:pt x="36" y="207"/>
                  </a:cubicBezTo>
                  <a:cubicBezTo>
                    <a:pt x="2" y="134"/>
                    <a:pt x="15" y="0"/>
                    <a:pt x="15" y="0"/>
                  </a:cubicBezTo>
                  <a:cubicBezTo>
                    <a:pt x="15" y="0"/>
                    <a:pt x="132" y="108"/>
                    <a:pt x="230" y="127"/>
                  </a:cubicBezTo>
                  <a:cubicBezTo>
                    <a:pt x="328" y="145"/>
                    <a:pt x="749" y="227"/>
                    <a:pt x="928" y="514"/>
                  </a:cubicBezTo>
                  <a:cubicBezTo>
                    <a:pt x="1106" y="801"/>
                    <a:pt x="1093" y="1022"/>
                    <a:pt x="1093" y="1022"/>
                  </a:cubicBezTo>
                  <a:lnTo>
                    <a:pt x="407" y="1081"/>
                  </a:ln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138">
              <a:extLst>
                <a:ext uri="{FF2B5EF4-FFF2-40B4-BE49-F238E27FC236}">
                  <a16:creationId xmlns:a16="http://schemas.microsoft.com/office/drawing/2014/main" id="{BC9E0ADE-D3D7-4D57-9224-A99208E73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0475" y="3084513"/>
              <a:ext cx="2573338" cy="2614613"/>
            </a:xfrm>
            <a:custGeom>
              <a:avLst/>
              <a:gdLst>
                <a:gd name="T0" fmla="*/ 22 w 1338"/>
                <a:gd name="T1" fmla="*/ 0 h 1362"/>
                <a:gd name="T2" fmla="*/ 466 w 1338"/>
                <a:gd name="T3" fmla="*/ 186 h 1362"/>
                <a:gd name="T4" fmla="*/ 1202 w 1338"/>
                <a:gd name="T5" fmla="*/ 647 h 1362"/>
                <a:gd name="T6" fmla="*/ 1247 w 1338"/>
                <a:gd name="T7" fmla="*/ 1362 h 1362"/>
                <a:gd name="T8" fmla="*/ 1020 w 1338"/>
                <a:gd name="T9" fmla="*/ 615 h 1362"/>
                <a:gd name="T10" fmla="*/ 369 w 1338"/>
                <a:gd name="T11" fmla="*/ 221 h 1362"/>
                <a:gd name="T12" fmla="*/ 0 w 1338"/>
                <a:gd name="T13" fmla="*/ 7 h 1362"/>
                <a:gd name="T14" fmla="*/ 22 w 1338"/>
                <a:gd name="T15" fmla="*/ 0 h 1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38" h="1362">
                  <a:moveTo>
                    <a:pt x="22" y="0"/>
                  </a:moveTo>
                  <a:cubicBezTo>
                    <a:pt x="22" y="0"/>
                    <a:pt x="164" y="127"/>
                    <a:pt x="466" y="186"/>
                  </a:cubicBezTo>
                  <a:cubicBezTo>
                    <a:pt x="767" y="245"/>
                    <a:pt x="1066" y="338"/>
                    <a:pt x="1202" y="647"/>
                  </a:cubicBezTo>
                  <a:cubicBezTo>
                    <a:pt x="1338" y="957"/>
                    <a:pt x="1311" y="1245"/>
                    <a:pt x="1247" y="1362"/>
                  </a:cubicBezTo>
                  <a:cubicBezTo>
                    <a:pt x="1247" y="1362"/>
                    <a:pt x="1215" y="845"/>
                    <a:pt x="1020" y="615"/>
                  </a:cubicBezTo>
                  <a:cubicBezTo>
                    <a:pt x="826" y="386"/>
                    <a:pt x="582" y="291"/>
                    <a:pt x="369" y="221"/>
                  </a:cubicBezTo>
                  <a:cubicBezTo>
                    <a:pt x="173" y="156"/>
                    <a:pt x="34" y="48"/>
                    <a:pt x="0" y="7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139">
              <a:extLst>
                <a:ext uri="{FF2B5EF4-FFF2-40B4-BE49-F238E27FC236}">
                  <a16:creationId xmlns:a16="http://schemas.microsoft.com/office/drawing/2014/main" id="{93B84C4B-13F3-4225-AFC9-5E2D2AEF4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3090863"/>
              <a:ext cx="1995488" cy="3052763"/>
            </a:xfrm>
            <a:custGeom>
              <a:avLst/>
              <a:gdLst>
                <a:gd name="T0" fmla="*/ 1000 w 1038"/>
                <a:gd name="T1" fmla="*/ 0 h 1591"/>
                <a:gd name="T2" fmla="*/ 490 w 1038"/>
                <a:gd name="T3" fmla="*/ 325 h 1591"/>
                <a:gd name="T4" fmla="*/ 30 w 1038"/>
                <a:gd name="T5" fmla="*/ 1060 h 1591"/>
                <a:gd name="T6" fmla="*/ 200 w 1038"/>
                <a:gd name="T7" fmla="*/ 1591 h 1591"/>
                <a:gd name="T8" fmla="*/ 243 w 1038"/>
                <a:gd name="T9" fmla="*/ 759 h 1591"/>
                <a:gd name="T10" fmla="*/ 1038 w 1038"/>
                <a:gd name="T11" fmla="*/ 32 h 1591"/>
                <a:gd name="T12" fmla="*/ 1000 w 1038"/>
                <a:gd name="T13" fmla="*/ 0 h 1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38" h="1591">
                  <a:moveTo>
                    <a:pt x="1000" y="0"/>
                  </a:moveTo>
                  <a:cubicBezTo>
                    <a:pt x="1000" y="0"/>
                    <a:pt x="786" y="120"/>
                    <a:pt x="490" y="325"/>
                  </a:cubicBezTo>
                  <a:cubicBezTo>
                    <a:pt x="195" y="530"/>
                    <a:pt x="59" y="764"/>
                    <a:pt x="30" y="1060"/>
                  </a:cubicBezTo>
                  <a:cubicBezTo>
                    <a:pt x="0" y="1356"/>
                    <a:pt x="99" y="1511"/>
                    <a:pt x="200" y="1591"/>
                  </a:cubicBezTo>
                  <a:cubicBezTo>
                    <a:pt x="200" y="1591"/>
                    <a:pt x="97" y="1125"/>
                    <a:pt x="243" y="759"/>
                  </a:cubicBezTo>
                  <a:cubicBezTo>
                    <a:pt x="422" y="310"/>
                    <a:pt x="1038" y="32"/>
                    <a:pt x="1038" y="32"/>
                  </a:cubicBezTo>
                  <a:lnTo>
                    <a:pt x="1000" y="0"/>
                  </a:ln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140">
              <a:extLst>
                <a:ext uri="{FF2B5EF4-FFF2-40B4-BE49-F238E27FC236}">
                  <a16:creationId xmlns:a16="http://schemas.microsoft.com/office/drawing/2014/main" id="{5FA694C0-5957-453D-ADF2-18B02B1B1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81850" y="4756150"/>
              <a:ext cx="558800" cy="303213"/>
            </a:xfrm>
            <a:custGeom>
              <a:avLst/>
              <a:gdLst>
                <a:gd name="T0" fmla="*/ 112 w 291"/>
                <a:gd name="T1" fmla="*/ 27 h 158"/>
                <a:gd name="T2" fmla="*/ 160 w 291"/>
                <a:gd name="T3" fmla="*/ 54 h 158"/>
                <a:gd name="T4" fmla="*/ 261 w 291"/>
                <a:gd name="T5" fmla="*/ 5 h 158"/>
                <a:gd name="T6" fmla="*/ 291 w 291"/>
                <a:gd name="T7" fmla="*/ 79 h 158"/>
                <a:gd name="T8" fmla="*/ 85 w 291"/>
                <a:gd name="T9" fmla="*/ 106 h 158"/>
                <a:gd name="T10" fmla="*/ 69 w 291"/>
                <a:gd name="T11" fmla="*/ 123 h 158"/>
                <a:gd name="T12" fmla="*/ 11 w 291"/>
                <a:gd name="T13" fmla="*/ 113 h 158"/>
                <a:gd name="T14" fmla="*/ 39 w 291"/>
                <a:gd name="T15" fmla="*/ 19 h 158"/>
                <a:gd name="T16" fmla="*/ 112 w 291"/>
                <a:gd name="T17" fmla="*/ 27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1" h="158">
                  <a:moveTo>
                    <a:pt x="112" y="27"/>
                  </a:moveTo>
                  <a:cubicBezTo>
                    <a:pt x="112" y="27"/>
                    <a:pt x="123" y="49"/>
                    <a:pt x="160" y="54"/>
                  </a:cubicBezTo>
                  <a:cubicBezTo>
                    <a:pt x="197" y="58"/>
                    <a:pt x="239" y="0"/>
                    <a:pt x="261" y="5"/>
                  </a:cubicBezTo>
                  <a:cubicBezTo>
                    <a:pt x="283" y="9"/>
                    <a:pt x="291" y="79"/>
                    <a:pt x="291" y="79"/>
                  </a:cubicBezTo>
                  <a:cubicBezTo>
                    <a:pt x="291" y="79"/>
                    <a:pt x="186" y="158"/>
                    <a:pt x="85" y="106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23"/>
                    <a:pt x="21" y="125"/>
                    <a:pt x="11" y="113"/>
                  </a:cubicBezTo>
                  <a:cubicBezTo>
                    <a:pt x="0" y="101"/>
                    <a:pt x="39" y="19"/>
                    <a:pt x="39" y="19"/>
                  </a:cubicBezTo>
                  <a:lnTo>
                    <a:pt x="112" y="27"/>
                  </a:lnTo>
                  <a:close/>
                </a:path>
              </a:pathLst>
            </a:custGeom>
            <a:solidFill>
              <a:srgbClr val="483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41742172-ABCE-4BFF-934E-3C74ED8956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5175" y="4729163"/>
              <a:ext cx="681038" cy="401638"/>
            </a:xfrm>
            <a:custGeom>
              <a:avLst/>
              <a:gdLst>
                <a:gd name="T0" fmla="*/ 154 w 354"/>
                <a:gd name="T1" fmla="*/ 49 h 209"/>
                <a:gd name="T2" fmla="*/ 98 w 354"/>
                <a:gd name="T3" fmla="*/ 73 h 209"/>
                <a:gd name="T4" fmla="*/ 126 w 354"/>
                <a:gd name="T5" fmla="*/ 103 h 209"/>
                <a:gd name="T6" fmla="*/ 320 w 354"/>
                <a:gd name="T7" fmla="*/ 64 h 209"/>
                <a:gd name="T8" fmla="*/ 348 w 354"/>
                <a:gd name="T9" fmla="*/ 108 h 209"/>
                <a:gd name="T10" fmla="*/ 25 w 354"/>
                <a:gd name="T11" fmla="*/ 147 h 209"/>
                <a:gd name="T12" fmla="*/ 96 w 354"/>
                <a:gd name="T13" fmla="*/ 19 h 209"/>
                <a:gd name="T14" fmla="*/ 154 w 354"/>
                <a:gd name="T15" fmla="*/ 4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4" h="209">
                  <a:moveTo>
                    <a:pt x="154" y="49"/>
                  </a:moveTo>
                  <a:cubicBezTo>
                    <a:pt x="154" y="49"/>
                    <a:pt x="130" y="73"/>
                    <a:pt x="98" y="73"/>
                  </a:cubicBezTo>
                  <a:cubicBezTo>
                    <a:pt x="98" y="73"/>
                    <a:pt x="110" y="97"/>
                    <a:pt x="126" y="103"/>
                  </a:cubicBezTo>
                  <a:cubicBezTo>
                    <a:pt x="142" y="109"/>
                    <a:pt x="252" y="119"/>
                    <a:pt x="320" y="64"/>
                  </a:cubicBezTo>
                  <a:cubicBezTo>
                    <a:pt x="320" y="64"/>
                    <a:pt x="354" y="85"/>
                    <a:pt x="348" y="108"/>
                  </a:cubicBezTo>
                  <a:cubicBezTo>
                    <a:pt x="342" y="131"/>
                    <a:pt x="50" y="209"/>
                    <a:pt x="25" y="147"/>
                  </a:cubicBezTo>
                  <a:cubicBezTo>
                    <a:pt x="0" y="85"/>
                    <a:pt x="64" y="38"/>
                    <a:pt x="96" y="19"/>
                  </a:cubicBezTo>
                  <a:cubicBezTo>
                    <a:pt x="128" y="0"/>
                    <a:pt x="145" y="39"/>
                    <a:pt x="154" y="49"/>
                  </a:cubicBezTo>
                  <a:close/>
                </a:path>
              </a:pathLst>
            </a:custGeom>
            <a:solidFill>
              <a:srgbClr val="372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Freeform 142">
              <a:extLst>
                <a:ext uri="{FF2B5EF4-FFF2-40B4-BE49-F238E27FC236}">
                  <a16:creationId xmlns:a16="http://schemas.microsoft.com/office/drawing/2014/main" id="{D18AD47F-DF71-48F8-8111-7087EF78B7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8850" y="3636963"/>
              <a:ext cx="1685925" cy="1225550"/>
            </a:xfrm>
            <a:custGeom>
              <a:avLst/>
              <a:gdLst>
                <a:gd name="T0" fmla="*/ 262 w 877"/>
                <a:gd name="T1" fmla="*/ 126 h 638"/>
                <a:gd name="T2" fmla="*/ 735 w 877"/>
                <a:gd name="T3" fmla="*/ 126 h 638"/>
                <a:gd name="T4" fmla="*/ 714 w 877"/>
                <a:gd name="T5" fmla="*/ 618 h 638"/>
                <a:gd name="T6" fmla="*/ 623 w 877"/>
                <a:gd name="T7" fmla="*/ 606 h 638"/>
                <a:gd name="T8" fmla="*/ 673 w 877"/>
                <a:gd name="T9" fmla="*/ 206 h 638"/>
                <a:gd name="T10" fmla="*/ 166 w 877"/>
                <a:gd name="T11" fmla="*/ 292 h 638"/>
                <a:gd name="T12" fmla="*/ 5 w 877"/>
                <a:gd name="T13" fmla="*/ 179 h 638"/>
                <a:gd name="T14" fmla="*/ 262 w 877"/>
                <a:gd name="T15" fmla="*/ 126 h 6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77" h="638">
                  <a:moveTo>
                    <a:pt x="262" y="126"/>
                  </a:moveTo>
                  <a:cubicBezTo>
                    <a:pt x="262" y="126"/>
                    <a:pt x="593" y="0"/>
                    <a:pt x="735" y="126"/>
                  </a:cubicBezTo>
                  <a:cubicBezTo>
                    <a:pt x="877" y="253"/>
                    <a:pt x="714" y="618"/>
                    <a:pt x="714" y="618"/>
                  </a:cubicBezTo>
                  <a:cubicBezTo>
                    <a:pt x="714" y="618"/>
                    <a:pt x="676" y="638"/>
                    <a:pt x="623" y="606"/>
                  </a:cubicBezTo>
                  <a:cubicBezTo>
                    <a:pt x="623" y="606"/>
                    <a:pt x="756" y="309"/>
                    <a:pt x="673" y="206"/>
                  </a:cubicBezTo>
                  <a:cubicBezTo>
                    <a:pt x="590" y="102"/>
                    <a:pt x="303" y="160"/>
                    <a:pt x="166" y="292"/>
                  </a:cubicBezTo>
                  <a:cubicBezTo>
                    <a:pt x="30" y="425"/>
                    <a:pt x="10" y="220"/>
                    <a:pt x="5" y="179"/>
                  </a:cubicBezTo>
                  <a:cubicBezTo>
                    <a:pt x="0" y="137"/>
                    <a:pt x="231" y="94"/>
                    <a:pt x="262" y="126"/>
                  </a:cubicBezTo>
                  <a:close/>
                </a:path>
              </a:pathLst>
            </a:custGeom>
            <a:solidFill>
              <a:srgbClr val="49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Freeform 143">
              <a:extLst>
                <a:ext uri="{FF2B5EF4-FFF2-40B4-BE49-F238E27FC236}">
                  <a16:creationId xmlns:a16="http://schemas.microsoft.com/office/drawing/2014/main" id="{106E9D41-6A5E-4248-8A2E-65D33F1D37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7938" y="3854450"/>
              <a:ext cx="1157288" cy="1023938"/>
            </a:xfrm>
            <a:custGeom>
              <a:avLst/>
              <a:gdLst>
                <a:gd name="T0" fmla="*/ 0 w 602"/>
                <a:gd name="T1" fmla="*/ 179 h 534"/>
                <a:gd name="T2" fmla="*/ 134 w 602"/>
                <a:gd name="T3" fmla="*/ 68 h 534"/>
                <a:gd name="T4" fmla="*/ 517 w 602"/>
                <a:gd name="T5" fmla="*/ 50 h 534"/>
                <a:gd name="T6" fmla="*/ 568 w 602"/>
                <a:gd name="T7" fmla="*/ 293 h 534"/>
                <a:gd name="T8" fmla="*/ 497 w 602"/>
                <a:gd name="T9" fmla="*/ 534 h 534"/>
                <a:gd name="T10" fmla="*/ 398 w 602"/>
                <a:gd name="T11" fmla="*/ 511 h 534"/>
                <a:gd name="T12" fmla="*/ 499 w 602"/>
                <a:gd name="T13" fmla="*/ 153 h 534"/>
                <a:gd name="T14" fmla="*/ 0 w 602"/>
                <a:gd name="T15" fmla="*/ 179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2" h="534">
                  <a:moveTo>
                    <a:pt x="0" y="179"/>
                  </a:moveTo>
                  <a:cubicBezTo>
                    <a:pt x="0" y="179"/>
                    <a:pt x="35" y="115"/>
                    <a:pt x="134" y="68"/>
                  </a:cubicBezTo>
                  <a:cubicBezTo>
                    <a:pt x="233" y="21"/>
                    <a:pt x="431" y="0"/>
                    <a:pt x="517" y="50"/>
                  </a:cubicBezTo>
                  <a:cubicBezTo>
                    <a:pt x="602" y="100"/>
                    <a:pt x="580" y="224"/>
                    <a:pt x="568" y="293"/>
                  </a:cubicBezTo>
                  <a:cubicBezTo>
                    <a:pt x="557" y="352"/>
                    <a:pt x="497" y="534"/>
                    <a:pt x="497" y="534"/>
                  </a:cubicBezTo>
                  <a:cubicBezTo>
                    <a:pt x="398" y="511"/>
                    <a:pt x="398" y="511"/>
                    <a:pt x="398" y="511"/>
                  </a:cubicBezTo>
                  <a:cubicBezTo>
                    <a:pt x="398" y="511"/>
                    <a:pt x="522" y="202"/>
                    <a:pt x="499" y="153"/>
                  </a:cubicBezTo>
                  <a:cubicBezTo>
                    <a:pt x="477" y="104"/>
                    <a:pt x="169" y="57"/>
                    <a:pt x="0" y="179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Freeform 144">
              <a:extLst>
                <a:ext uri="{FF2B5EF4-FFF2-40B4-BE49-F238E27FC236}">
                  <a16:creationId xmlns:a16="http://schemas.microsoft.com/office/drawing/2014/main" id="{13CAD4E2-B5E8-42FA-ADA6-3E3AA9A20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1238" y="5440363"/>
              <a:ext cx="315913" cy="571500"/>
            </a:xfrm>
            <a:custGeom>
              <a:avLst/>
              <a:gdLst>
                <a:gd name="T0" fmla="*/ 1 w 164"/>
                <a:gd name="T1" fmla="*/ 86 h 298"/>
                <a:gd name="T2" fmla="*/ 56 w 164"/>
                <a:gd name="T3" fmla="*/ 182 h 298"/>
                <a:gd name="T4" fmla="*/ 46 w 164"/>
                <a:gd name="T5" fmla="*/ 285 h 298"/>
                <a:gd name="T6" fmla="*/ 145 w 164"/>
                <a:gd name="T7" fmla="*/ 285 h 298"/>
                <a:gd name="T8" fmla="*/ 105 w 164"/>
                <a:gd name="T9" fmla="*/ 86 h 298"/>
                <a:gd name="T10" fmla="*/ 121 w 164"/>
                <a:gd name="T11" fmla="*/ 42 h 298"/>
                <a:gd name="T12" fmla="*/ 92 w 164"/>
                <a:gd name="T13" fmla="*/ 2 h 298"/>
                <a:gd name="T14" fmla="*/ 12 w 164"/>
                <a:gd name="T15" fmla="*/ 18 h 298"/>
                <a:gd name="T16" fmla="*/ 1 w 164"/>
                <a:gd name="T17" fmla="*/ 86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4" h="298">
                  <a:moveTo>
                    <a:pt x="1" y="86"/>
                  </a:moveTo>
                  <a:cubicBezTo>
                    <a:pt x="1" y="86"/>
                    <a:pt x="58" y="162"/>
                    <a:pt x="56" y="182"/>
                  </a:cubicBezTo>
                  <a:cubicBezTo>
                    <a:pt x="55" y="203"/>
                    <a:pt x="38" y="271"/>
                    <a:pt x="46" y="285"/>
                  </a:cubicBezTo>
                  <a:cubicBezTo>
                    <a:pt x="53" y="298"/>
                    <a:pt x="127" y="295"/>
                    <a:pt x="145" y="285"/>
                  </a:cubicBezTo>
                  <a:cubicBezTo>
                    <a:pt x="163" y="274"/>
                    <a:pt x="164" y="128"/>
                    <a:pt x="105" y="86"/>
                  </a:cubicBezTo>
                  <a:cubicBezTo>
                    <a:pt x="105" y="86"/>
                    <a:pt x="127" y="68"/>
                    <a:pt x="121" y="42"/>
                  </a:cubicBezTo>
                  <a:cubicBezTo>
                    <a:pt x="115" y="15"/>
                    <a:pt x="102" y="3"/>
                    <a:pt x="92" y="2"/>
                  </a:cubicBezTo>
                  <a:cubicBezTo>
                    <a:pt x="81" y="0"/>
                    <a:pt x="23" y="6"/>
                    <a:pt x="12" y="18"/>
                  </a:cubicBezTo>
                  <a:cubicBezTo>
                    <a:pt x="0" y="30"/>
                    <a:pt x="1" y="86"/>
                    <a:pt x="1" y="86"/>
                  </a:cubicBezTo>
                  <a:close/>
                </a:path>
              </a:pathLst>
            </a:custGeom>
            <a:solidFill>
              <a:srgbClr val="483A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Freeform 145">
              <a:extLst>
                <a:ext uri="{FF2B5EF4-FFF2-40B4-BE49-F238E27FC236}">
                  <a16:creationId xmlns:a16="http://schemas.microsoft.com/office/drawing/2014/main" id="{E46772CE-6F2A-40CA-B260-3E2E66F75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963" y="5370513"/>
              <a:ext cx="366713" cy="695325"/>
            </a:xfrm>
            <a:custGeom>
              <a:avLst/>
              <a:gdLst>
                <a:gd name="T0" fmla="*/ 51 w 191"/>
                <a:gd name="T1" fmla="*/ 46 h 362"/>
                <a:gd name="T2" fmla="*/ 87 w 191"/>
                <a:gd name="T3" fmla="*/ 122 h 362"/>
                <a:gd name="T4" fmla="*/ 113 w 191"/>
                <a:gd name="T5" fmla="*/ 203 h 362"/>
                <a:gd name="T6" fmla="*/ 127 w 191"/>
                <a:gd name="T7" fmla="*/ 292 h 362"/>
                <a:gd name="T8" fmla="*/ 176 w 191"/>
                <a:gd name="T9" fmla="*/ 292 h 362"/>
                <a:gd name="T10" fmla="*/ 167 w 191"/>
                <a:gd name="T11" fmla="*/ 339 h 362"/>
                <a:gd name="T12" fmla="*/ 66 w 191"/>
                <a:gd name="T13" fmla="*/ 339 h 362"/>
                <a:gd name="T14" fmla="*/ 43 w 191"/>
                <a:gd name="T15" fmla="*/ 252 h 362"/>
                <a:gd name="T16" fmla="*/ 5 w 191"/>
                <a:gd name="T17" fmla="*/ 89 h 362"/>
                <a:gd name="T18" fmla="*/ 51 w 191"/>
                <a:gd name="T19" fmla="*/ 46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1" h="362">
                  <a:moveTo>
                    <a:pt x="51" y="46"/>
                  </a:moveTo>
                  <a:cubicBezTo>
                    <a:pt x="51" y="46"/>
                    <a:pt x="78" y="103"/>
                    <a:pt x="87" y="122"/>
                  </a:cubicBezTo>
                  <a:cubicBezTo>
                    <a:pt x="100" y="147"/>
                    <a:pt x="113" y="187"/>
                    <a:pt x="113" y="203"/>
                  </a:cubicBezTo>
                  <a:cubicBezTo>
                    <a:pt x="113" y="219"/>
                    <a:pt x="124" y="288"/>
                    <a:pt x="127" y="292"/>
                  </a:cubicBezTo>
                  <a:cubicBezTo>
                    <a:pt x="131" y="296"/>
                    <a:pt x="165" y="296"/>
                    <a:pt x="176" y="292"/>
                  </a:cubicBezTo>
                  <a:cubicBezTo>
                    <a:pt x="187" y="288"/>
                    <a:pt x="191" y="331"/>
                    <a:pt x="167" y="339"/>
                  </a:cubicBezTo>
                  <a:cubicBezTo>
                    <a:pt x="143" y="347"/>
                    <a:pt x="93" y="362"/>
                    <a:pt x="66" y="339"/>
                  </a:cubicBezTo>
                  <a:cubicBezTo>
                    <a:pt x="39" y="316"/>
                    <a:pt x="46" y="318"/>
                    <a:pt x="43" y="252"/>
                  </a:cubicBezTo>
                  <a:cubicBezTo>
                    <a:pt x="41" y="187"/>
                    <a:pt x="0" y="120"/>
                    <a:pt x="5" y="89"/>
                  </a:cubicBezTo>
                  <a:cubicBezTo>
                    <a:pt x="10" y="59"/>
                    <a:pt x="15" y="0"/>
                    <a:pt x="51" y="46"/>
                  </a:cubicBezTo>
                  <a:close/>
                </a:path>
              </a:pathLst>
            </a:custGeom>
            <a:solidFill>
              <a:srgbClr val="3729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Freeform 146">
              <a:extLst>
                <a:ext uri="{FF2B5EF4-FFF2-40B4-BE49-F238E27FC236}">
                  <a16:creationId xmlns:a16="http://schemas.microsoft.com/office/drawing/2014/main" id="{D961F31B-4AD8-42C7-8BAE-F48D2927B6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3288" y="3871913"/>
              <a:ext cx="1493838" cy="1781175"/>
            </a:xfrm>
            <a:custGeom>
              <a:avLst/>
              <a:gdLst>
                <a:gd name="T0" fmla="*/ 188 w 777"/>
                <a:gd name="T1" fmla="*/ 124 h 928"/>
                <a:gd name="T2" fmla="*/ 315 w 777"/>
                <a:gd name="T3" fmla="*/ 481 h 928"/>
                <a:gd name="T4" fmla="*/ 743 w 777"/>
                <a:gd name="T5" fmla="*/ 822 h 928"/>
                <a:gd name="T6" fmla="*/ 729 w 777"/>
                <a:gd name="T7" fmla="*/ 928 h 928"/>
                <a:gd name="T8" fmla="*/ 51 w 777"/>
                <a:gd name="T9" fmla="*/ 146 h 928"/>
                <a:gd name="T10" fmla="*/ 77 w 777"/>
                <a:gd name="T11" fmla="*/ 4 h 928"/>
                <a:gd name="T12" fmla="*/ 188 w 777"/>
                <a:gd name="T13" fmla="*/ 124 h 9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7" h="928">
                  <a:moveTo>
                    <a:pt x="188" y="124"/>
                  </a:moveTo>
                  <a:cubicBezTo>
                    <a:pt x="188" y="124"/>
                    <a:pt x="216" y="306"/>
                    <a:pt x="315" y="481"/>
                  </a:cubicBezTo>
                  <a:cubicBezTo>
                    <a:pt x="414" y="656"/>
                    <a:pt x="671" y="801"/>
                    <a:pt x="743" y="822"/>
                  </a:cubicBezTo>
                  <a:cubicBezTo>
                    <a:pt x="743" y="822"/>
                    <a:pt x="777" y="869"/>
                    <a:pt x="729" y="928"/>
                  </a:cubicBezTo>
                  <a:cubicBezTo>
                    <a:pt x="729" y="928"/>
                    <a:pt x="211" y="743"/>
                    <a:pt x="51" y="146"/>
                  </a:cubicBezTo>
                  <a:cubicBezTo>
                    <a:pt x="51" y="146"/>
                    <a:pt x="0" y="0"/>
                    <a:pt x="77" y="4"/>
                  </a:cubicBezTo>
                  <a:cubicBezTo>
                    <a:pt x="157" y="9"/>
                    <a:pt x="184" y="104"/>
                    <a:pt x="188" y="124"/>
                  </a:cubicBezTo>
                  <a:close/>
                </a:path>
              </a:pathLst>
            </a:custGeom>
            <a:solidFill>
              <a:srgbClr val="49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Freeform 147">
              <a:extLst>
                <a:ext uri="{FF2B5EF4-FFF2-40B4-BE49-F238E27FC236}">
                  <a16:creationId xmlns:a16="http://schemas.microsoft.com/office/drawing/2014/main" id="{ADA5C72A-E15F-46E4-8605-90C98348B06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700" y="3921125"/>
              <a:ext cx="1446213" cy="1770063"/>
            </a:xfrm>
            <a:custGeom>
              <a:avLst/>
              <a:gdLst>
                <a:gd name="T0" fmla="*/ 71 w 752"/>
                <a:gd name="T1" fmla="*/ 17 h 922"/>
                <a:gd name="T2" fmla="*/ 264 w 752"/>
                <a:gd name="T3" fmla="*/ 501 h 922"/>
                <a:gd name="T4" fmla="*/ 752 w 752"/>
                <a:gd name="T5" fmla="*/ 865 h 922"/>
                <a:gd name="T6" fmla="*/ 719 w 752"/>
                <a:gd name="T7" fmla="*/ 922 h 922"/>
                <a:gd name="T8" fmla="*/ 254 w 752"/>
                <a:gd name="T9" fmla="*/ 602 h 922"/>
                <a:gd name="T10" fmla="*/ 46 w 752"/>
                <a:gd name="T11" fmla="*/ 189 h 922"/>
                <a:gd name="T12" fmla="*/ 71 w 752"/>
                <a:gd name="T13" fmla="*/ 17 h 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2" h="922">
                  <a:moveTo>
                    <a:pt x="71" y="17"/>
                  </a:moveTo>
                  <a:cubicBezTo>
                    <a:pt x="71" y="17"/>
                    <a:pt x="146" y="349"/>
                    <a:pt x="264" y="501"/>
                  </a:cubicBezTo>
                  <a:cubicBezTo>
                    <a:pt x="411" y="689"/>
                    <a:pt x="610" y="814"/>
                    <a:pt x="752" y="865"/>
                  </a:cubicBezTo>
                  <a:cubicBezTo>
                    <a:pt x="752" y="865"/>
                    <a:pt x="749" y="905"/>
                    <a:pt x="719" y="922"/>
                  </a:cubicBezTo>
                  <a:cubicBezTo>
                    <a:pt x="719" y="922"/>
                    <a:pt x="328" y="708"/>
                    <a:pt x="254" y="602"/>
                  </a:cubicBezTo>
                  <a:cubicBezTo>
                    <a:pt x="180" y="497"/>
                    <a:pt x="58" y="257"/>
                    <a:pt x="46" y="189"/>
                  </a:cubicBezTo>
                  <a:cubicBezTo>
                    <a:pt x="35" y="121"/>
                    <a:pt x="0" y="0"/>
                    <a:pt x="71" y="1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148">
              <a:extLst>
                <a:ext uri="{FF2B5EF4-FFF2-40B4-BE49-F238E27FC236}">
                  <a16:creationId xmlns:a16="http://schemas.microsoft.com/office/drawing/2014/main" id="{82C15487-EAEF-41FF-8A1D-83EFD550E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3862388"/>
              <a:ext cx="536575" cy="215900"/>
            </a:xfrm>
            <a:custGeom>
              <a:avLst/>
              <a:gdLst>
                <a:gd name="T0" fmla="*/ 0 w 279"/>
                <a:gd name="T1" fmla="*/ 87 h 113"/>
                <a:gd name="T2" fmla="*/ 150 w 279"/>
                <a:gd name="T3" fmla="*/ 98 h 113"/>
                <a:gd name="T4" fmla="*/ 169 w 279"/>
                <a:gd name="T5" fmla="*/ 72 h 113"/>
                <a:gd name="T6" fmla="*/ 184 w 279"/>
                <a:gd name="T7" fmla="*/ 87 h 113"/>
                <a:gd name="T8" fmla="*/ 279 w 279"/>
                <a:gd name="T9" fmla="*/ 0 h 113"/>
                <a:gd name="T10" fmla="*/ 140 w 279"/>
                <a:gd name="T11" fmla="*/ 20 h 113"/>
                <a:gd name="T12" fmla="*/ 0 w 279"/>
                <a:gd name="T13" fmla="*/ 8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9" h="113">
                  <a:moveTo>
                    <a:pt x="0" y="87"/>
                  </a:moveTo>
                  <a:cubicBezTo>
                    <a:pt x="0" y="87"/>
                    <a:pt x="95" y="113"/>
                    <a:pt x="150" y="98"/>
                  </a:cubicBezTo>
                  <a:cubicBezTo>
                    <a:pt x="169" y="72"/>
                    <a:pt x="169" y="72"/>
                    <a:pt x="169" y="72"/>
                  </a:cubicBezTo>
                  <a:cubicBezTo>
                    <a:pt x="184" y="87"/>
                    <a:pt x="184" y="87"/>
                    <a:pt x="184" y="87"/>
                  </a:cubicBezTo>
                  <a:cubicBezTo>
                    <a:pt x="184" y="87"/>
                    <a:pt x="268" y="35"/>
                    <a:pt x="279" y="0"/>
                  </a:cubicBezTo>
                  <a:cubicBezTo>
                    <a:pt x="140" y="20"/>
                    <a:pt x="140" y="20"/>
                    <a:pt x="140" y="20"/>
                  </a:cubicBezTo>
                  <a:lnTo>
                    <a:pt x="0" y="8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2" name="Freeform 149">
              <a:extLst>
                <a:ext uri="{FF2B5EF4-FFF2-40B4-BE49-F238E27FC236}">
                  <a16:creationId xmlns:a16="http://schemas.microsoft.com/office/drawing/2014/main" id="{D15A3510-60D8-4883-991E-03A31867A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5" y="4013200"/>
              <a:ext cx="165100" cy="157163"/>
            </a:xfrm>
            <a:custGeom>
              <a:avLst/>
              <a:gdLst>
                <a:gd name="T0" fmla="*/ 0 w 86"/>
                <a:gd name="T1" fmla="*/ 82 h 82"/>
                <a:gd name="T2" fmla="*/ 86 w 86"/>
                <a:gd name="T3" fmla="*/ 0 h 82"/>
                <a:gd name="T4" fmla="*/ 0 w 86"/>
                <a:gd name="T5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82">
                  <a:moveTo>
                    <a:pt x="0" y="82"/>
                  </a:moveTo>
                  <a:cubicBezTo>
                    <a:pt x="0" y="82"/>
                    <a:pt x="61" y="14"/>
                    <a:pt x="86" y="0"/>
                  </a:cubicBezTo>
                  <a:cubicBezTo>
                    <a:pt x="86" y="0"/>
                    <a:pt x="11" y="46"/>
                    <a:pt x="0" y="8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9EE2FDFD-1129-4949-B61B-F6B72E10C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3200"/>
              <a:ext cx="142875" cy="100013"/>
            </a:xfrm>
            <a:custGeom>
              <a:avLst/>
              <a:gdLst>
                <a:gd name="T0" fmla="*/ 0 w 75"/>
                <a:gd name="T1" fmla="*/ 52 h 52"/>
                <a:gd name="T2" fmla="*/ 75 w 75"/>
                <a:gd name="T3" fmla="*/ 0 h 52"/>
                <a:gd name="T4" fmla="*/ 0 w 75"/>
                <a:gd name="T5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5" h="52">
                  <a:moveTo>
                    <a:pt x="0" y="52"/>
                  </a:moveTo>
                  <a:cubicBezTo>
                    <a:pt x="0" y="52"/>
                    <a:pt x="36" y="14"/>
                    <a:pt x="75" y="0"/>
                  </a:cubicBezTo>
                  <a:cubicBezTo>
                    <a:pt x="75" y="0"/>
                    <a:pt x="16" y="46"/>
                    <a:pt x="0" y="52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4" name="Freeform 151">
              <a:extLst>
                <a:ext uri="{FF2B5EF4-FFF2-40B4-BE49-F238E27FC236}">
                  <a16:creationId xmlns:a16="http://schemas.microsoft.com/office/drawing/2014/main" id="{0B1FF316-6501-4ECF-B28F-15B5330F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0" y="1963738"/>
              <a:ext cx="989013" cy="1246188"/>
            </a:xfrm>
            <a:custGeom>
              <a:avLst/>
              <a:gdLst>
                <a:gd name="T0" fmla="*/ 22 w 514"/>
                <a:gd name="T1" fmla="*/ 587 h 649"/>
                <a:gd name="T2" fmla="*/ 289 w 514"/>
                <a:gd name="T3" fmla="*/ 419 h 649"/>
                <a:gd name="T4" fmla="*/ 295 w 514"/>
                <a:gd name="T5" fmla="*/ 67 h 649"/>
                <a:gd name="T6" fmla="*/ 334 w 514"/>
                <a:gd name="T7" fmla="*/ 0 h 649"/>
                <a:gd name="T8" fmla="*/ 329 w 514"/>
                <a:gd name="T9" fmla="*/ 460 h 649"/>
                <a:gd name="T10" fmla="*/ 15 w 514"/>
                <a:gd name="T11" fmla="*/ 624 h 649"/>
                <a:gd name="T12" fmla="*/ 22 w 514"/>
                <a:gd name="T13" fmla="*/ 587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4" h="649">
                  <a:moveTo>
                    <a:pt x="22" y="587"/>
                  </a:moveTo>
                  <a:cubicBezTo>
                    <a:pt x="22" y="587"/>
                    <a:pt x="163" y="596"/>
                    <a:pt x="289" y="419"/>
                  </a:cubicBezTo>
                  <a:cubicBezTo>
                    <a:pt x="415" y="242"/>
                    <a:pt x="295" y="67"/>
                    <a:pt x="295" y="67"/>
                  </a:cubicBezTo>
                  <a:cubicBezTo>
                    <a:pt x="295" y="67"/>
                    <a:pt x="297" y="29"/>
                    <a:pt x="334" y="0"/>
                  </a:cubicBezTo>
                  <a:cubicBezTo>
                    <a:pt x="334" y="0"/>
                    <a:pt x="514" y="223"/>
                    <a:pt x="329" y="460"/>
                  </a:cubicBezTo>
                  <a:cubicBezTo>
                    <a:pt x="181" y="649"/>
                    <a:pt x="26" y="627"/>
                    <a:pt x="15" y="624"/>
                  </a:cubicBezTo>
                  <a:cubicBezTo>
                    <a:pt x="4" y="621"/>
                    <a:pt x="0" y="588"/>
                    <a:pt x="22" y="587"/>
                  </a:cubicBezTo>
                  <a:close/>
                </a:path>
              </a:pathLst>
            </a:custGeom>
            <a:solidFill>
              <a:srgbClr val="49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5" name="Freeform 152">
              <a:extLst>
                <a:ext uri="{FF2B5EF4-FFF2-40B4-BE49-F238E27FC236}">
                  <a16:creationId xmlns:a16="http://schemas.microsoft.com/office/drawing/2014/main" id="{F3FE22AE-4E50-4952-996C-B626FAC79D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338" y="2224088"/>
              <a:ext cx="790575" cy="1055688"/>
            </a:xfrm>
            <a:custGeom>
              <a:avLst/>
              <a:gdLst>
                <a:gd name="T0" fmla="*/ 0 w 411"/>
                <a:gd name="T1" fmla="*/ 481 h 550"/>
                <a:gd name="T2" fmla="*/ 339 w 411"/>
                <a:gd name="T3" fmla="*/ 0 h 550"/>
                <a:gd name="T4" fmla="*/ 327 w 411"/>
                <a:gd name="T5" fmla="*/ 307 h 550"/>
                <a:gd name="T6" fmla="*/ 0 w 411"/>
                <a:gd name="T7" fmla="*/ 481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1" h="550">
                  <a:moveTo>
                    <a:pt x="0" y="481"/>
                  </a:moveTo>
                  <a:cubicBezTo>
                    <a:pt x="0" y="481"/>
                    <a:pt x="370" y="375"/>
                    <a:pt x="339" y="0"/>
                  </a:cubicBezTo>
                  <a:cubicBezTo>
                    <a:pt x="339" y="0"/>
                    <a:pt x="411" y="125"/>
                    <a:pt x="327" y="307"/>
                  </a:cubicBezTo>
                  <a:cubicBezTo>
                    <a:pt x="243" y="488"/>
                    <a:pt x="37" y="550"/>
                    <a:pt x="0" y="481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6" name="Freeform 153">
              <a:extLst>
                <a:ext uri="{FF2B5EF4-FFF2-40B4-BE49-F238E27FC236}">
                  <a16:creationId xmlns:a16="http://schemas.microsoft.com/office/drawing/2014/main" id="{5F249CAC-58C9-4D44-92FE-E6F516DEF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040313" y="1993900"/>
              <a:ext cx="1112838" cy="1231900"/>
            </a:xfrm>
            <a:custGeom>
              <a:avLst/>
              <a:gdLst>
                <a:gd name="T0" fmla="*/ 537 w 579"/>
                <a:gd name="T1" fmla="*/ 580 h 642"/>
                <a:gd name="T2" fmla="*/ 262 w 579"/>
                <a:gd name="T3" fmla="*/ 469 h 642"/>
                <a:gd name="T4" fmla="*/ 247 w 579"/>
                <a:gd name="T5" fmla="*/ 54 h 642"/>
                <a:gd name="T6" fmla="*/ 201 w 579"/>
                <a:gd name="T7" fmla="*/ 0 h 642"/>
                <a:gd name="T8" fmla="*/ 195 w 579"/>
                <a:gd name="T9" fmla="*/ 488 h 642"/>
                <a:gd name="T10" fmla="*/ 533 w 579"/>
                <a:gd name="T11" fmla="*/ 637 h 642"/>
                <a:gd name="T12" fmla="*/ 537 w 579"/>
                <a:gd name="T13" fmla="*/ 58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79" h="642">
                  <a:moveTo>
                    <a:pt x="537" y="580"/>
                  </a:moveTo>
                  <a:cubicBezTo>
                    <a:pt x="537" y="580"/>
                    <a:pt x="425" y="601"/>
                    <a:pt x="262" y="469"/>
                  </a:cubicBezTo>
                  <a:cubicBezTo>
                    <a:pt x="99" y="337"/>
                    <a:pt x="200" y="92"/>
                    <a:pt x="247" y="54"/>
                  </a:cubicBezTo>
                  <a:cubicBezTo>
                    <a:pt x="247" y="54"/>
                    <a:pt x="225" y="9"/>
                    <a:pt x="201" y="0"/>
                  </a:cubicBezTo>
                  <a:cubicBezTo>
                    <a:pt x="201" y="0"/>
                    <a:pt x="0" y="273"/>
                    <a:pt x="195" y="488"/>
                  </a:cubicBezTo>
                  <a:cubicBezTo>
                    <a:pt x="336" y="642"/>
                    <a:pt x="533" y="623"/>
                    <a:pt x="533" y="637"/>
                  </a:cubicBezTo>
                  <a:cubicBezTo>
                    <a:pt x="533" y="641"/>
                    <a:pt x="579" y="580"/>
                    <a:pt x="537" y="580"/>
                  </a:cubicBezTo>
                  <a:close/>
                </a:path>
              </a:pathLst>
            </a:custGeom>
            <a:solidFill>
              <a:srgbClr val="49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7" name="Freeform 154">
              <a:extLst>
                <a:ext uri="{FF2B5EF4-FFF2-40B4-BE49-F238E27FC236}">
                  <a16:creationId xmlns:a16="http://schemas.microsoft.com/office/drawing/2014/main" id="{A65BC8D8-88C2-45DB-9078-E2EE4634775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9525" y="2163763"/>
              <a:ext cx="1084263" cy="1085850"/>
            </a:xfrm>
            <a:custGeom>
              <a:avLst/>
              <a:gdLst>
                <a:gd name="T0" fmla="*/ 126 w 564"/>
                <a:gd name="T1" fmla="*/ 0 h 566"/>
                <a:gd name="T2" fmla="*/ 158 w 564"/>
                <a:gd name="T3" fmla="*/ 339 h 566"/>
                <a:gd name="T4" fmla="*/ 507 w 564"/>
                <a:gd name="T5" fmla="*/ 524 h 566"/>
                <a:gd name="T6" fmla="*/ 420 w 564"/>
                <a:gd name="T7" fmla="*/ 549 h 566"/>
                <a:gd name="T8" fmla="*/ 36 w 564"/>
                <a:gd name="T9" fmla="*/ 270 h 566"/>
                <a:gd name="T10" fmla="*/ 126 w 564"/>
                <a:gd name="T11" fmla="*/ 0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64" h="566">
                  <a:moveTo>
                    <a:pt x="126" y="0"/>
                  </a:moveTo>
                  <a:cubicBezTo>
                    <a:pt x="126" y="0"/>
                    <a:pt x="66" y="209"/>
                    <a:pt x="158" y="339"/>
                  </a:cubicBezTo>
                  <a:cubicBezTo>
                    <a:pt x="250" y="468"/>
                    <a:pt x="410" y="526"/>
                    <a:pt x="507" y="524"/>
                  </a:cubicBezTo>
                  <a:cubicBezTo>
                    <a:pt x="507" y="524"/>
                    <a:pt x="564" y="532"/>
                    <a:pt x="420" y="549"/>
                  </a:cubicBezTo>
                  <a:cubicBezTo>
                    <a:pt x="276" y="566"/>
                    <a:pt x="72" y="420"/>
                    <a:pt x="36" y="270"/>
                  </a:cubicBezTo>
                  <a:cubicBezTo>
                    <a:pt x="0" y="120"/>
                    <a:pt x="98" y="22"/>
                    <a:pt x="126" y="0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8" name="Freeform 155">
              <a:extLst>
                <a:ext uri="{FF2B5EF4-FFF2-40B4-BE49-F238E27FC236}">
                  <a16:creationId xmlns:a16="http://schemas.microsoft.com/office/drawing/2014/main" id="{CB78EE64-2F39-4730-A9F2-268BE52B6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16613" y="3076575"/>
              <a:ext cx="692150" cy="974725"/>
            </a:xfrm>
            <a:custGeom>
              <a:avLst/>
              <a:gdLst>
                <a:gd name="T0" fmla="*/ 209 w 360"/>
                <a:gd name="T1" fmla="*/ 7 h 508"/>
                <a:gd name="T2" fmla="*/ 300 w 360"/>
                <a:gd name="T3" fmla="*/ 303 h 508"/>
                <a:gd name="T4" fmla="*/ 360 w 360"/>
                <a:gd name="T5" fmla="*/ 401 h 508"/>
                <a:gd name="T6" fmla="*/ 252 w 360"/>
                <a:gd name="T7" fmla="*/ 468 h 508"/>
                <a:gd name="T8" fmla="*/ 221 w 360"/>
                <a:gd name="T9" fmla="*/ 441 h 508"/>
                <a:gd name="T10" fmla="*/ 217 w 360"/>
                <a:gd name="T11" fmla="*/ 483 h 508"/>
                <a:gd name="T12" fmla="*/ 53 w 360"/>
                <a:gd name="T13" fmla="*/ 492 h 508"/>
                <a:gd name="T14" fmla="*/ 38 w 360"/>
                <a:gd name="T15" fmla="*/ 31 h 508"/>
                <a:gd name="T16" fmla="*/ 209 w 360"/>
                <a:gd name="T17" fmla="*/ 7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0" h="508">
                  <a:moveTo>
                    <a:pt x="209" y="7"/>
                  </a:moveTo>
                  <a:cubicBezTo>
                    <a:pt x="209" y="7"/>
                    <a:pt x="269" y="232"/>
                    <a:pt x="300" y="303"/>
                  </a:cubicBezTo>
                  <a:cubicBezTo>
                    <a:pt x="331" y="375"/>
                    <a:pt x="360" y="401"/>
                    <a:pt x="360" y="401"/>
                  </a:cubicBezTo>
                  <a:cubicBezTo>
                    <a:pt x="360" y="401"/>
                    <a:pt x="318" y="455"/>
                    <a:pt x="252" y="468"/>
                  </a:cubicBezTo>
                  <a:cubicBezTo>
                    <a:pt x="221" y="441"/>
                    <a:pt x="221" y="441"/>
                    <a:pt x="221" y="441"/>
                  </a:cubicBezTo>
                  <a:cubicBezTo>
                    <a:pt x="217" y="483"/>
                    <a:pt x="217" y="483"/>
                    <a:pt x="217" y="483"/>
                  </a:cubicBezTo>
                  <a:cubicBezTo>
                    <a:pt x="217" y="483"/>
                    <a:pt x="124" y="508"/>
                    <a:pt x="53" y="492"/>
                  </a:cubicBezTo>
                  <a:cubicBezTo>
                    <a:pt x="53" y="492"/>
                    <a:pt x="0" y="229"/>
                    <a:pt x="38" y="31"/>
                  </a:cubicBezTo>
                  <a:cubicBezTo>
                    <a:pt x="38" y="31"/>
                    <a:pt x="88" y="0"/>
                    <a:pt x="209" y="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9" name="Freeform 156">
              <a:extLst>
                <a:ext uri="{FF2B5EF4-FFF2-40B4-BE49-F238E27FC236}">
                  <a16:creationId xmlns:a16="http://schemas.microsoft.com/office/drawing/2014/main" id="{1F7E52CA-DB38-40C8-A766-CB7230388D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6625" y="3248025"/>
              <a:ext cx="482600" cy="736600"/>
            </a:xfrm>
            <a:custGeom>
              <a:avLst/>
              <a:gdLst>
                <a:gd name="T0" fmla="*/ 0 w 251"/>
                <a:gd name="T1" fmla="*/ 78 h 384"/>
                <a:gd name="T2" fmla="*/ 31 w 251"/>
                <a:gd name="T3" fmla="*/ 340 h 384"/>
                <a:gd name="T4" fmla="*/ 146 w 251"/>
                <a:gd name="T5" fmla="*/ 384 h 384"/>
                <a:gd name="T6" fmla="*/ 169 w 251"/>
                <a:gd name="T7" fmla="*/ 352 h 384"/>
                <a:gd name="T8" fmla="*/ 218 w 251"/>
                <a:gd name="T9" fmla="*/ 357 h 384"/>
                <a:gd name="T10" fmla="*/ 251 w 251"/>
                <a:gd name="T11" fmla="*/ 309 h 384"/>
                <a:gd name="T12" fmla="*/ 178 w 251"/>
                <a:gd name="T13" fmla="*/ 36 h 384"/>
                <a:gd name="T14" fmla="*/ 0 w 251"/>
                <a:gd name="T15" fmla="*/ 78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1" h="384">
                  <a:moveTo>
                    <a:pt x="0" y="78"/>
                  </a:moveTo>
                  <a:cubicBezTo>
                    <a:pt x="0" y="78"/>
                    <a:pt x="14" y="298"/>
                    <a:pt x="31" y="340"/>
                  </a:cubicBezTo>
                  <a:cubicBezTo>
                    <a:pt x="47" y="382"/>
                    <a:pt x="146" y="384"/>
                    <a:pt x="146" y="384"/>
                  </a:cubicBezTo>
                  <a:cubicBezTo>
                    <a:pt x="169" y="352"/>
                    <a:pt x="169" y="352"/>
                    <a:pt x="169" y="352"/>
                  </a:cubicBezTo>
                  <a:cubicBezTo>
                    <a:pt x="169" y="352"/>
                    <a:pt x="207" y="359"/>
                    <a:pt x="218" y="357"/>
                  </a:cubicBezTo>
                  <a:cubicBezTo>
                    <a:pt x="229" y="354"/>
                    <a:pt x="251" y="343"/>
                    <a:pt x="251" y="309"/>
                  </a:cubicBezTo>
                  <a:cubicBezTo>
                    <a:pt x="251" y="276"/>
                    <a:pt x="187" y="72"/>
                    <a:pt x="178" y="36"/>
                  </a:cubicBezTo>
                  <a:cubicBezTo>
                    <a:pt x="168" y="0"/>
                    <a:pt x="24" y="3"/>
                    <a:pt x="0" y="78"/>
                  </a:cubicBezTo>
                  <a:close/>
                </a:path>
              </a:pathLst>
            </a:custGeom>
            <a:solidFill>
              <a:srgbClr val="494D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0" name="Freeform 157">
              <a:extLst>
                <a:ext uri="{FF2B5EF4-FFF2-40B4-BE49-F238E27FC236}">
                  <a16:creationId xmlns:a16="http://schemas.microsoft.com/office/drawing/2014/main" id="{1D3AF502-D530-40B8-8725-B4F8E0AF69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4075" y="3081338"/>
              <a:ext cx="144463" cy="87313"/>
            </a:xfrm>
            <a:custGeom>
              <a:avLst/>
              <a:gdLst>
                <a:gd name="T0" fmla="*/ 0 w 75"/>
                <a:gd name="T1" fmla="*/ 5 h 46"/>
                <a:gd name="T2" fmla="*/ 35 w 75"/>
                <a:gd name="T3" fmla="*/ 46 h 46"/>
                <a:gd name="T4" fmla="*/ 75 w 75"/>
                <a:gd name="T5" fmla="*/ 4 h 46"/>
                <a:gd name="T6" fmla="*/ 0 w 75"/>
                <a:gd name="T7" fmla="*/ 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46">
                  <a:moveTo>
                    <a:pt x="0" y="5"/>
                  </a:moveTo>
                  <a:cubicBezTo>
                    <a:pt x="0" y="5"/>
                    <a:pt x="10" y="46"/>
                    <a:pt x="35" y="46"/>
                  </a:cubicBezTo>
                  <a:cubicBezTo>
                    <a:pt x="61" y="46"/>
                    <a:pt x="75" y="4"/>
                    <a:pt x="75" y="4"/>
                  </a:cubicBezTo>
                  <a:cubicBezTo>
                    <a:pt x="75" y="4"/>
                    <a:pt x="19" y="0"/>
                    <a:pt x="0" y="5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1" name="Freeform 158">
              <a:extLst>
                <a:ext uri="{FF2B5EF4-FFF2-40B4-BE49-F238E27FC236}">
                  <a16:creationId xmlns:a16="http://schemas.microsoft.com/office/drawing/2014/main" id="{92ED78B3-E640-4522-AF88-F84FC5F437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0750" y="3319463"/>
              <a:ext cx="411163" cy="339725"/>
            </a:xfrm>
            <a:custGeom>
              <a:avLst/>
              <a:gdLst>
                <a:gd name="T0" fmla="*/ 130 w 214"/>
                <a:gd name="T1" fmla="*/ 177 h 177"/>
                <a:gd name="T2" fmla="*/ 0 w 214"/>
                <a:gd name="T3" fmla="*/ 103 h 177"/>
                <a:gd name="T4" fmla="*/ 33 w 214"/>
                <a:gd name="T5" fmla="*/ 12 h 177"/>
                <a:gd name="T6" fmla="*/ 206 w 214"/>
                <a:gd name="T7" fmla="*/ 41 h 177"/>
                <a:gd name="T8" fmla="*/ 130 w 214"/>
                <a:gd name="T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177">
                  <a:moveTo>
                    <a:pt x="130" y="177"/>
                  </a:moveTo>
                  <a:cubicBezTo>
                    <a:pt x="130" y="177"/>
                    <a:pt x="57" y="163"/>
                    <a:pt x="0" y="103"/>
                  </a:cubicBezTo>
                  <a:cubicBezTo>
                    <a:pt x="0" y="103"/>
                    <a:pt x="12" y="24"/>
                    <a:pt x="33" y="12"/>
                  </a:cubicBezTo>
                  <a:cubicBezTo>
                    <a:pt x="55" y="0"/>
                    <a:pt x="198" y="28"/>
                    <a:pt x="206" y="41"/>
                  </a:cubicBezTo>
                  <a:cubicBezTo>
                    <a:pt x="214" y="55"/>
                    <a:pt x="186" y="140"/>
                    <a:pt x="130" y="177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2" name="Freeform 159">
              <a:extLst>
                <a:ext uri="{FF2B5EF4-FFF2-40B4-BE49-F238E27FC236}">
                  <a16:creationId xmlns:a16="http://schemas.microsoft.com/office/drawing/2014/main" id="{916FFA3D-A10E-44F4-8804-326370F528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0" y="3073400"/>
              <a:ext cx="115888" cy="85725"/>
            </a:xfrm>
            <a:custGeom>
              <a:avLst/>
              <a:gdLst>
                <a:gd name="T0" fmla="*/ 0 w 60"/>
                <a:gd name="T1" fmla="*/ 8 h 45"/>
                <a:gd name="T2" fmla="*/ 34 w 60"/>
                <a:gd name="T3" fmla="*/ 38 h 45"/>
                <a:gd name="T4" fmla="*/ 60 w 60"/>
                <a:gd name="T5" fmla="*/ 6 h 45"/>
                <a:gd name="T6" fmla="*/ 0 w 60"/>
                <a:gd name="T7" fmla="*/ 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0" h="45">
                  <a:moveTo>
                    <a:pt x="0" y="8"/>
                  </a:moveTo>
                  <a:cubicBezTo>
                    <a:pt x="0" y="8"/>
                    <a:pt x="11" y="45"/>
                    <a:pt x="34" y="38"/>
                  </a:cubicBezTo>
                  <a:cubicBezTo>
                    <a:pt x="57" y="31"/>
                    <a:pt x="60" y="6"/>
                    <a:pt x="60" y="6"/>
                  </a:cubicBezTo>
                  <a:cubicBezTo>
                    <a:pt x="60" y="6"/>
                    <a:pt x="33" y="0"/>
                    <a:pt x="0" y="8"/>
                  </a:cubicBez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3" name="Freeform 160">
              <a:extLst>
                <a:ext uri="{FF2B5EF4-FFF2-40B4-BE49-F238E27FC236}">
                  <a16:creationId xmlns:a16="http://schemas.microsoft.com/office/drawing/2014/main" id="{23412B9F-A624-44B4-8FB5-3EC39A2E9B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3054350"/>
              <a:ext cx="169863" cy="69850"/>
            </a:xfrm>
            <a:custGeom>
              <a:avLst/>
              <a:gdLst>
                <a:gd name="T0" fmla="*/ 88 w 88"/>
                <a:gd name="T1" fmla="*/ 3 h 37"/>
                <a:gd name="T2" fmla="*/ 0 w 88"/>
                <a:gd name="T3" fmla="*/ 0 h 37"/>
                <a:gd name="T4" fmla="*/ 4 w 88"/>
                <a:gd name="T5" fmla="*/ 27 h 37"/>
                <a:gd name="T6" fmla="*/ 63 w 88"/>
                <a:gd name="T7" fmla="*/ 37 h 37"/>
                <a:gd name="T8" fmla="*/ 88 w 88"/>
                <a:gd name="T9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" h="37">
                  <a:moveTo>
                    <a:pt x="88" y="3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27"/>
                    <a:pt x="4" y="27"/>
                    <a:pt x="4" y="27"/>
                  </a:cubicBezTo>
                  <a:cubicBezTo>
                    <a:pt x="63" y="37"/>
                    <a:pt x="63" y="37"/>
                    <a:pt x="63" y="37"/>
                  </a:cubicBezTo>
                  <a:cubicBezTo>
                    <a:pt x="63" y="37"/>
                    <a:pt x="83" y="20"/>
                    <a:pt x="88" y="3"/>
                  </a:cubicBez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4" name="Freeform 161">
              <a:extLst>
                <a:ext uri="{FF2B5EF4-FFF2-40B4-BE49-F238E27FC236}">
                  <a16:creationId xmlns:a16="http://schemas.microsoft.com/office/drawing/2014/main" id="{307EE5A1-A5CC-4466-9392-999539FDF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2825" y="2952750"/>
              <a:ext cx="134938" cy="266700"/>
            </a:xfrm>
            <a:custGeom>
              <a:avLst/>
              <a:gdLst>
                <a:gd name="T0" fmla="*/ 0 w 70"/>
                <a:gd name="T1" fmla="*/ 14 h 139"/>
                <a:gd name="T2" fmla="*/ 12 w 70"/>
                <a:gd name="T3" fmla="*/ 101 h 139"/>
                <a:gd name="T4" fmla="*/ 49 w 70"/>
                <a:gd name="T5" fmla="*/ 138 h 139"/>
                <a:gd name="T6" fmla="*/ 68 w 70"/>
                <a:gd name="T7" fmla="*/ 90 h 139"/>
                <a:gd name="T8" fmla="*/ 68 w 70"/>
                <a:gd name="T9" fmla="*/ 14 h 139"/>
                <a:gd name="T10" fmla="*/ 0 w 70"/>
                <a:gd name="T11" fmla="*/ 14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" h="139">
                  <a:moveTo>
                    <a:pt x="0" y="14"/>
                  </a:moveTo>
                  <a:cubicBezTo>
                    <a:pt x="0" y="14"/>
                    <a:pt x="9" y="89"/>
                    <a:pt x="12" y="101"/>
                  </a:cubicBezTo>
                  <a:cubicBezTo>
                    <a:pt x="16" y="113"/>
                    <a:pt x="34" y="136"/>
                    <a:pt x="49" y="138"/>
                  </a:cubicBezTo>
                  <a:cubicBezTo>
                    <a:pt x="63" y="139"/>
                    <a:pt x="65" y="101"/>
                    <a:pt x="68" y="90"/>
                  </a:cubicBezTo>
                  <a:cubicBezTo>
                    <a:pt x="70" y="80"/>
                    <a:pt x="68" y="28"/>
                    <a:pt x="68" y="14"/>
                  </a:cubicBezTo>
                  <a:cubicBezTo>
                    <a:pt x="68" y="0"/>
                    <a:pt x="16" y="5"/>
                    <a:pt x="0" y="14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5" name="Freeform 162">
              <a:extLst>
                <a:ext uri="{FF2B5EF4-FFF2-40B4-BE49-F238E27FC236}">
                  <a16:creationId xmlns:a16="http://schemas.microsoft.com/office/drawing/2014/main" id="{FB76D4EE-1714-42F8-9D5E-D30990693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3136900"/>
              <a:ext cx="250825" cy="522288"/>
            </a:xfrm>
            <a:custGeom>
              <a:avLst/>
              <a:gdLst>
                <a:gd name="T0" fmla="*/ 58 w 130"/>
                <a:gd name="T1" fmla="*/ 5 h 272"/>
                <a:gd name="T2" fmla="*/ 73 w 130"/>
                <a:gd name="T3" fmla="*/ 36 h 272"/>
                <a:gd name="T4" fmla="*/ 82 w 130"/>
                <a:gd name="T5" fmla="*/ 0 h 272"/>
                <a:gd name="T6" fmla="*/ 130 w 130"/>
                <a:gd name="T7" fmla="*/ 13 h 272"/>
                <a:gd name="T8" fmla="*/ 106 w 130"/>
                <a:gd name="T9" fmla="*/ 272 h 272"/>
                <a:gd name="T10" fmla="*/ 10 w 130"/>
                <a:gd name="T11" fmla="*/ 0 h 272"/>
                <a:gd name="T12" fmla="*/ 58 w 130"/>
                <a:gd name="T13" fmla="*/ 5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272">
                  <a:moveTo>
                    <a:pt x="58" y="5"/>
                  </a:moveTo>
                  <a:cubicBezTo>
                    <a:pt x="73" y="36"/>
                    <a:pt x="73" y="36"/>
                    <a:pt x="73" y="36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130" y="13"/>
                    <a:pt x="130" y="13"/>
                    <a:pt x="130" y="13"/>
                  </a:cubicBezTo>
                  <a:cubicBezTo>
                    <a:pt x="130" y="13"/>
                    <a:pt x="122" y="226"/>
                    <a:pt x="106" y="272"/>
                  </a:cubicBezTo>
                  <a:cubicBezTo>
                    <a:pt x="106" y="272"/>
                    <a:pt x="0" y="126"/>
                    <a:pt x="10" y="0"/>
                  </a:cubicBezTo>
                  <a:lnTo>
                    <a:pt x="58" y="5"/>
                  </a:lnTo>
                  <a:close/>
                </a:path>
              </a:pathLst>
            </a:custGeom>
            <a:solidFill>
              <a:srgbClr val="D0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6" name="Freeform 163">
              <a:extLst>
                <a:ext uri="{FF2B5EF4-FFF2-40B4-BE49-F238E27FC236}">
                  <a16:creationId xmlns:a16="http://schemas.microsoft.com/office/drawing/2014/main" id="{3BB75A57-EE8F-4751-AB06-6C2283868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8675" y="3087688"/>
              <a:ext cx="341313" cy="571500"/>
            </a:xfrm>
            <a:custGeom>
              <a:avLst/>
              <a:gdLst>
                <a:gd name="T0" fmla="*/ 88 w 178"/>
                <a:gd name="T1" fmla="*/ 0 h 297"/>
                <a:gd name="T2" fmla="*/ 0 w 178"/>
                <a:gd name="T3" fmla="*/ 37 h 297"/>
                <a:gd name="T4" fmla="*/ 81 w 178"/>
                <a:gd name="T5" fmla="*/ 97 h 297"/>
                <a:gd name="T6" fmla="*/ 24 w 178"/>
                <a:gd name="T7" fmla="*/ 161 h 297"/>
                <a:gd name="T8" fmla="*/ 178 w 178"/>
                <a:gd name="T9" fmla="*/ 297 h 297"/>
                <a:gd name="T10" fmla="*/ 88 w 178"/>
                <a:gd name="T11" fmla="*/ 0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8" h="297">
                  <a:moveTo>
                    <a:pt x="88" y="0"/>
                  </a:moveTo>
                  <a:cubicBezTo>
                    <a:pt x="88" y="0"/>
                    <a:pt x="40" y="34"/>
                    <a:pt x="0" y="37"/>
                  </a:cubicBezTo>
                  <a:cubicBezTo>
                    <a:pt x="0" y="37"/>
                    <a:pt x="38" y="97"/>
                    <a:pt x="81" y="97"/>
                  </a:cubicBezTo>
                  <a:cubicBezTo>
                    <a:pt x="81" y="97"/>
                    <a:pt x="40" y="154"/>
                    <a:pt x="24" y="161"/>
                  </a:cubicBezTo>
                  <a:cubicBezTo>
                    <a:pt x="24" y="161"/>
                    <a:pt x="104" y="277"/>
                    <a:pt x="178" y="297"/>
                  </a:cubicBezTo>
                  <a:cubicBezTo>
                    <a:pt x="178" y="297"/>
                    <a:pt x="81" y="139"/>
                    <a:pt x="88" y="0"/>
                  </a:cubicBez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7" name="Freeform 164">
              <a:extLst>
                <a:ext uri="{FF2B5EF4-FFF2-40B4-BE49-F238E27FC236}">
                  <a16:creationId xmlns:a16="http://schemas.microsoft.com/office/drawing/2014/main" id="{104FF216-1094-46FF-84B4-0BF8794A5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5" y="3295650"/>
              <a:ext cx="228600" cy="333375"/>
            </a:xfrm>
            <a:custGeom>
              <a:avLst/>
              <a:gdLst>
                <a:gd name="T0" fmla="*/ 0 w 119"/>
                <a:gd name="T1" fmla="*/ 53 h 174"/>
                <a:gd name="T2" fmla="*/ 48 w 119"/>
                <a:gd name="T3" fmla="*/ 0 h 174"/>
                <a:gd name="T4" fmla="*/ 119 w 119"/>
                <a:gd name="T5" fmla="*/ 174 h 174"/>
                <a:gd name="T6" fmla="*/ 0 w 119"/>
                <a:gd name="T7" fmla="*/ 5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" h="174">
                  <a:moveTo>
                    <a:pt x="0" y="53"/>
                  </a:moveTo>
                  <a:cubicBezTo>
                    <a:pt x="0" y="53"/>
                    <a:pt x="37" y="31"/>
                    <a:pt x="48" y="0"/>
                  </a:cubicBezTo>
                  <a:cubicBezTo>
                    <a:pt x="48" y="0"/>
                    <a:pt x="81" y="121"/>
                    <a:pt x="119" y="174"/>
                  </a:cubicBezTo>
                  <a:cubicBezTo>
                    <a:pt x="119" y="174"/>
                    <a:pt x="47" y="123"/>
                    <a:pt x="0" y="53"/>
                  </a:cubicBezTo>
                  <a:close/>
                </a:path>
              </a:pathLst>
            </a:custGeom>
            <a:solidFill>
              <a:srgbClr val="66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8" name="Freeform 165">
              <a:extLst>
                <a:ext uri="{FF2B5EF4-FFF2-40B4-BE49-F238E27FC236}">
                  <a16:creationId xmlns:a16="http://schemas.microsoft.com/office/drawing/2014/main" id="{DCE341CD-8F4C-4C6D-87F8-54468F06624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3124200"/>
              <a:ext cx="119063" cy="127000"/>
            </a:xfrm>
            <a:custGeom>
              <a:avLst/>
              <a:gdLst>
                <a:gd name="T0" fmla="*/ 62 w 62"/>
                <a:gd name="T1" fmla="*/ 65 h 66"/>
                <a:gd name="T2" fmla="*/ 62 w 62"/>
                <a:gd name="T3" fmla="*/ 23 h 66"/>
                <a:gd name="T4" fmla="*/ 54 w 62"/>
                <a:gd name="T5" fmla="*/ 0 h 66"/>
                <a:gd name="T6" fmla="*/ 0 w 62"/>
                <a:gd name="T7" fmla="*/ 23 h 66"/>
                <a:gd name="T8" fmla="*/ 62 w 62"/>
                <a:gd name="T9" fmla="*/ 6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66">
                  <a:moveTo>
                    <a:pt x="62" y="65"/>
                  </a:moveTo>
                  <a:cubicBezTo>
                    <a:pt x="62" y="65"/>
                    <a:pt x="60" y="33"/>
                    <a:pt x="62" y="23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20" y="23"/>
                    <a:pt x="0" y="23"/>
                  </a:cubicBezTo>
                  <a:cubicBezTo>
                    <a:pt x="0" y="23"/>
                    <a:pt x="28" y="66"/>
                    <a:pt x="62" y="65"/>
                  </a:cubicBezTo>
                  <a:close/>
                </a:path>
              </a:pathLst>
            </a:custGeom>
            <a:solidFill>
              <a:srgbClr val="66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99" name="Freeform 166">
              <a:extLst>
                <a:ext uri="{FF2B5EF4-FFF2-40B4-BE49-F238E27FC236}">
                  <a16:creationId xmlns:a16="http://schemas.microsoft.com/office/drawing/2014/main" id="{DBBAB952-4CCE-496D-BDC9-851823627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3059113"/>
              <a:ext cx="188913" cy="600075"/>
            </a:xfrm>
            <a:custGeom>
              <a:avLst/>
              <a:gdLst>
                <a:gd name="T0" fmla="*/ 9 w 98"/>
                <a:gd name="T1" fmla="*/ 15 h 312"/>
                <a:gd name="T2" fmla="*/ 0 w 98"/>
                <a:gd name="T3" fmla="*/ 312 h 312"/>
                <a:gd name="T4" fmla="*/ 98 w 98"/>
                <a:gd name="T5" fmla="*/ 95 h 312"/>
                <a:gd name="T6" fmla="*/ 35 w 98"/>
                <a:gd name="T7" fmla="*/ 93 h 312"/>
                <a:gd name="T8" fmla="*/ 93 w 98"/>
                <a:gd name="T9" fmla="*/ 0 h 312"/>
                <a:gd name="T10" fmla="*/ 9 w 98"/>
                <a:gd name="T11" fmla="*/ 15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312">
                  <a:moveTo>
                    <a:pt x="9" y="15"/>
                  </a:moveTo>
                  <a:cubicBezTo>
                    <a:pt x="9" y="15"/>
                    <a:pt x="9" y="244"/>
                    <a:pt x="0" y="312"/>
                  </a:cubicBezTo>
                  <a:cubicBezTo>
                    <a:pt x="0" y="312"/>
                    <a:pt x="69" y="243"/>
                    <a:pt x="98" y="95"/>
                  </a:cubicBezTo>
                  <a:cubicBezTo>
                    <a:pt x="98" y="95"/>
                    <a:pt x="62" y="108"/>
                    <a:pt x="35" y="93"/>
                  </a:cubicBezTo>
                  <a:cubicBezTo>
                    <a:pt x="35" y="93"/>
                    <a:pt x="81" y="94"/>
                    <a:pt x="93" y="0"/>
                  </a:cubicBezTo>
                  <a:cubicBezTo>
                    <a:pt x="93" y="0"/>
                    <a:pt x="69" y="31"/>
                    <a:pt x="9" y="15"/>
                  </a:cubicBezTo>
                  <a:close/>
                </a:path>
              </a:pathLst>
            </a:custGeom>
            <a:solidFill>
              <a:srgbClr val="5B5B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0" name="Freeform 167">
              <a:extLst>
                <a:ext uri="{FF2B5EF4-FFF2-40B4-BE49-F238E27FC236}">
                  <a16:creationId xmlns:a16="http://schemas.microsoft.com/office/drawing/2014/main" id="{FBC9FDB8-F3E9-48EE-9658-DC6A93A1E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3249613"/>
              <a:ext cx="130175" cy="323850"/>
            </a:xfrm>
            <a:custGeom>
              <a:avLst/>
              <a:gdLst>
                <a:gd name="T0" fmla="*/ 6 w 68"/>
                <a:gd name="T1" fmla="*/ 0 h 169"/>
                <a:gd name="T2" fmla="*/ 0 w 68"/>
                <a:gd name="T3" fmla="*/ 169 h 169"/>
                <a:gd name="T4" fmla="*/ 68 w 68"/>
                <a:gd name="T5" fmla="*/ 12 h 169"/>
                <a:gd name="T6" fmla="*/ 6 w 68"/>
                <a:gd name="T7" fmla="*/ 0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169">
                  <a:moveTo>
                    <a:pt x="6" y="0"/>
                  </a:moveTo>
                  <a:cubicBezTo>
                    <a:pt x="6" y="0"/>
                    <a:pt x="8" y="135"/>
                    <a:pt x="0" y="169"/>
                  </a:cubicBezTo>
                  <a:cubicBezTo>
                    <a:pt x="0" y="169"/>
                    <a:pt x="47" y="101"/>
                    <a:pt x="68" y="12"/>
                  </a:cubicBezTo>
                  <a:cubicBezTo>
                    <a:pt x="68" y="12"/>
                    <a:pt x="28" y="11"/>
                    <a:pt x="6" y="0"/>
                  </a:cubicBezTo>
                  <a:close/>
                </a:path>
              </a:pathLst>
            </a:custGeom>
            <a:solidFill>
              <a:srgbClr val="66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1" name="Freeform 168">
              <a:extLst>
                <a:ext uri="{FF2B5EF4-FFF2-40B4-BE49-F238E27FC236}">
                  <a16:creationId xmlns:a16="http://schemas.microsoft.com/office/drawing/2014/main" id="{8C18FC14-2E95-421E-B3B1-3FAAF284C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4913" y="3092450"/>
              <a:ext cx="127000" cy="138113"/>
            </a:xfrm>
            <a:custGeom>
              <a:avLst/>
              <a:gdLst>
                <a:gd name="T0" fmla="*/ 12 w 66"/>
                <a:gd name="T1" fmla="*/ 11 h 72"/>
                <a:gd name="T2" fmla="*/ 66 w 66"/>
                <a:gd name="T3" fmla="*/ 0 h 72"/>
                <a:gd name="T4" fmla="*/ 3 w 66"/>
                <a:gd name="T5" fmla="*/ 72 h 72"/>
                <a:gd name="T6" fmla="*/ 0 w 66"/>
                <a:gd name="T7" fmla="*/ 57 h 72"/>
                <a:gd name="T8" fmla="*/ 44 w 66"/>
                <a:gd name="T9" fmla="*/ 46 h 72"/>
                <a:gd name="T10" fmla="*/ 12 w 66"/>
                <a:gd name="T11" fmla="*/ 11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72">
                  <a:moveTo>
                    <a:pt x="12" y="11"/>
                  </a:moveTo>
                  <a:cubicBezTo>
                    <a:pt x="12" y="11"/>
                    <a:pt x="53" y="13"/>
                    <a:pt x="66" y="0"/>
                  </a:cubicBezTo>
                  <a:cubicBezTo>
                    <a:pt x="66" y="0"/>
                    <a:pt x="51" y="72"/>
                    <a:pt x="3" y="72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0" y="57"/>
                    <a:pt x="25" y="62"/>
                    <a:pt x="44" y="46"/>
                  </a:cubicBezTo>
                  <a:cubicBezTo>
                    <a:pt x="44" y="46"/>
                    <a:pt x="17" y="23"/>
                    <a:pt x="12" y="11"/>
                  </a:cubicBezTo>
                  <a:close/>
                </a:path>
              </a:pathLst>
            </a:custGeom>
            <a:solidFill>
              <a:srgbClr val="6669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2" name="Freeform 169">
              <a:extLst>
                <a:ext uri="{FF2B5EF4-FFF2-40B4-BE49-F238E27FC236}">
                  <a16:creationId xmlns:a16="http://schemas.microsoft.com/office/drawing/2014/main" id="{DE11C277-5297-4908-8F4C-655151B7AE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3151188"/>
              <a:ext cx="149225" cy="106363"/>
            </a:xfrm>
            <a:custGeom>
              <a:avLst/>
              <a:gdLst>
                <a:gd name="T0" fmla="*/ 0 w 78"/>
                <a:gd name="T1" fmla="*/ 20 h 55"/>
                <a:gd name="T2" fmla="*/ 40 w 78"/>
                <a:gd name="T3" fmla="*/ 42 h 55"/>
                <a:gd name="T4" fmla="*/ 70 w 78"/>
                <a:gd name="T5" fmla="*/ 0 h 55"/>
                <a:gd name="T6" fmla="*/ 40 w 78"/>
                <a:gd name="T7" fmla="*/ 51 h 55"/>
                <a:gd name="T8" fmla="*/ 0 w 78"/>
                <a:gd name="T9" fmla="*/ 2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55">
                  <a:moveTo>
                    <a:pt x="0" y="20"/>
                  </a:moveTo>
                  <a:cubicBezTo>
                    <a:pt x="0" y="20"/>
                    <a:pt x="21" y="46"/>
                    <a:pt x="40" y="42"/>
                  </a:cubicBezTo>
                  <a:cubicBezTo>
                    <a:pt x="59" y="38"/>
                    <a:pt x="72" y="10"/>
                    <a:pt x="70" y="0"/>
                  </a:cubicBezTo>
                  <a:cubicBezTo>
                    <a:pt x="70" y="0"/>
                    <a:pt x="78" y="45"/>
                    <a:pt x="40" y="51"/>
                  </a:cubicBezTo>
                  <a:cubicBezTo>
                    <a:pt x="14" y="55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0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3" name="Freeform 170">
              <a:extLst>
                <a:ext uri="{FF2B5EF4-FFF2-40B4-BE49-F238E27FC236}">
                  <a16:creationId xmlns:a16="http://schemas.microsoft.com/office/drawing/2014/main" id="{50CE4367-3E8D-4767-A052-70B3C4D19E2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3232150"/>
              <a:ext cx="95250" cy="88900"/>
            </a:xfrm>
            <a:custGeom>
              <a:avLst/>
              <a:gdLst>
                <a:gd name="T0" fmla="*/ 5 w 49"/>
                <a:gd name="T1" fmla="*/ 42 h 46"/>
                <a:gd name="T2" fmla="*/ 10 w 49"/>
                <a:gd name="T3" fmla="*/ 6 h 46"/>
                <a:gd name="T4" fmla="*/ 39 w 49"/>
                <a:gd name="T5" fmla="*/ 6 h 46"/>
                <a:gd name="T6" fmla="*/ 45 w 49"/>
                <a:gd name="T7" fmla="*/ 39 h 46"/>
                <a:gd name="T8" fmla="*/ 5 w 49"/>
                <a:gd name="T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46">
                  <a:moveTo>
                    <a:pt x="5" y="42"/>
                  </a:moveTo>
                  <a:cubicBezTo>
                    <a:pt x="0" y="38"/>
                    <a:pt x="3" y="12"/>
                    <a:pt x="10" y="6"/>
                  </a:cubicBezTo>
                  <a:cubicBezTo>
                    <a:pt x="18" y="0"/>
                    <a:pt x="39" y="6"/>
                    <a:pt x="39" y="6"/>
                  </a:cubicBezTo>
                  <a:cubicBezTo>
                    <a:pt x="39" y="6"/>
                    <a:pt x="49" y="34"/>
                    <a:pt x="45" y="39"/>
                  </a:cubicBezTo>
                  <a:cubicBezTo>
                    <a:pt x="40" y="43"/>
                    <a:pt x="12" y="46"/>
                    <a:pt x="5" y="42"/>
                  </a:cubicBezTo>
                  <a:close/>
                </a:path>
              </a:pathLst>
            </a:custGeom>
            <a:solidFill>
              <a:srgbClr val="20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4" name="Freeform 171">
              <a:extLst>
                <a:ext uri="{FF2B5EF4-FFF2-40B4-BE49-F238E27FC236}">
                  <a16:creationId xmlns:a16="http://schemas.microsoft.com/office/drawing/2014/main" id="{8D8CFBC5-78F2-4C03-8D5A-FFEDC514DC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00638" y="3292475"/>
              <a:ext cx="1108075" cy="904875"/>
            </a:xfrm>
            <a:custGeom>
              <a:avLst/>
              <a:gdLst>
                <a:gd name="T0" fmla="*/ 550 w 576"/>
                <a:gd name="T1" fmla="*/ 0 h 472"/>
                <a:gd name="T2" fmla="*/ 495 w 576"/>
                <a:gd name="T3" fmla="*/ 90 h 472"/>
                <a:gd name="T4" fmla="*/ 126 w 576"/>
                <a:gd name="T5" fmla="*/ 203 h 472"/>
                <a:gd name="T6" fmla="*/ 0 w 576"/>
                <a:gd name="T7" fmla="*/ 367 h 472"/>
                <a:gd name="T8" fmla="*/ 40 w 576"/>
                <a:gd name="T9" fmla="*/ 472 h 472"/>
                <a:gd name="T10" fmla="*/ 149 w 576"/>
                <a:gd name="T11" fmla="*/ 398 h 472"/>
                <a:gd name="T12" fmla="*/ 272 w 576"/>
                <a:gd name="T13" fmla="*/ 262 h 472"/>
                <a:gd name="T14" fmla="*/ 574 w 576"/>
                <a:gd name="T15" fmla="*/ 2 h 472"/>
                <a:gd name="T16" fmla="*/ 550 w 576"/>
                <a:gd name="T17" fmla="*/ 0 h 4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6" h="472">
                  <a:moveTo>
                    <a:pt x="550" y="0"/>
                  </a:moveTo>
                  <a:cubicBezTo>
                    <a:pt x="550" y="0"/>
                    <a:pt x="553" y="53"/>
                    <a:pt x="495" y="90"/>
                  </a:cubicBezTo>
                  <a:cubicBezTo>
                    <a:pt x="436" y="127"/>
                    <a:pt x="224" y="139"/>
                    <a:pt x="126" y="203"/>
                  </a:cubicBezTo>
                  <a:cubicBezTo>
                    <a:pt x="29" y="268"/>
                    <a:pt x="0" y="367"/>
                    <a:pt x="0" y="367"/>
                  </a:cubicBezTo>
                  <a:cubicBezTo>
                    <a:pt x="40" y="472"/>
                    <a:pt x="40" y="472"/>
                    <a:pt x="40" y="472"/>
                  </a:cubicBezTo>
                  <a:cubicBezTo>
                    <a:pt x="149" y="398"/>
                    <a:pt x="149" y="398"/>
                    <a:pt x="149" y="398"/>
                  </a:cubicBezTo>
                  <a:cubicBezTo>
                    <a:pt x="149" y="398"/>
                    <a:pt x="166" y="295"/>
                    <a:pt x="272" y="262"/>
                  </a:cubicBezTo>
                  <a:cubicBezTo>
                    <a:pt x="377" y="228"/>
                    <a:pt x="576" y="142"/>
                    <a:pt x="574" y="2"/>
                  </a:cubicBezTo>
                  <a:lnTo>
                    <a:pt x="550" y="0"/>
                  </a:lnTo>
                  <a:close/>
                </a:path>
              </a:pathLst>
            </a:custGeom>
            <a:solidFill>
              <a:srgbClr val="2021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5" name="Freeform 172">
              <a:extLst>
                <a:ext uri="{FF2B5EF4-FFF2-40B4-BE49-F238E27FC236}">
                  <a16:creationId xmlns:a16="http://schemas.microsoft.com/office/drawing/2014/main" id="{FD1D885B-E60A-4C53-AFE9-40B7240E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7450" y="3684588"/>
              <a:ext cx="58738" cy="195263"/>
            </a:xfrm>
            <a:custGeom>
              <a:avLst/>
              <a:gdLst>
                <a:gd name="T0" fmla="*/ 0 w 30"/>
                <a:gd name="T1" fmla="*/ 0 h 101"/>
                <a:gd name="T2" fmla="*/ 30 w 30"/>
                <a:gd name="T3" fmla="*/ 101 h 101"/>
                <a:gd name="T4" fmla="*/ 0 w 30"/>
                <a:gd name="T5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" h="101">
                  <a:moveTo>
                    <a:pt x="0" y="0"/>
                  </a:moveTo>
                  <a:cubicBezTo>
                    <a:pt x="0" y="0"/>
                    <a:pt x="29" y="65"/>
                    <a:pt x="30" y="101"/>
                  </a:cubicBezTo>
                  <a:cubicBezTo>
                    <a:pt x="30" y="101"/>
                    <a:pt x="7" y="35"/>
                    <a:pt x="0" y="0"/>
                  </a:cubicBezTo>
                  <a:close/>
                </a:path>
              </a:pathLst>
            </a:custGeom>
            <a:solidFill>
              <a:srgbClr val="2B2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6" name="Freeform 173">
              <a:extLst>
                <a:ext uri="{FF2B5EF4-FFF2-40B4-BE49-F238E27FC236}">
                  <a16:creationId xmlns:a16="http://schemas.microsoft.com/office/drawing/2014/main" id="{DAF52DDB-7828-465C-B3B5-F4F136C3E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0775" y="3709988"/>
              <a:ext cx="55563" cy="65088"/>
            </a:xfrm>
            <a:custGeom>
              <a:avLst/>
              <a:gdLst>
                <a:gd name="T0" fmla="*/ 27 w 29"/>
                <a:gd name="T1" fmla="*/ 14 h 34"/>
                <a:gd name="T2" fmla="*/ 18 w 29"/>
                <a:gd name="T3" fmla="*/ 32 h 34"/>
                <a:gd name="T4" fmla="*/ 2 w 29"/>
                <a:gd name="T5" fmla="*/ 20 h 34"/>
                <a:gd name="T6" fmla="*/ 11 w 29"/>
                <a:gd name="T7" fmla="*/ 2 h 34"/>
                <a:gd name="T8" fmla="*/ 27 w 29"/>
                <a:gd name="T9" fmla="*/ 1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27" y="14"/>
                  </a:moveTo>
                  <a:cubicBezTo>
                    <a:pt x="29" y="23"/>
                    <a:pt x="25" y="31"/>
                    <a:pt x="18" y="32"/>
                  </a:cubicBezTo>
                  <a:cubicBezTo>
                    <a:pt x="11" y="34"/>
                    <a:pt x="4" y="28"/>
                    <a:pt x="2" y="20"/>
                  </a:cubicBezTo>
                  <a:cubicBezTo>
                    <a:pt x="0" y="11"/>
                    <a:pt x="4" y="3"/>
                    <a:pt x="11" y="2"/>
                  </a:cubicBezTo>
                  <a:cubicBezTo>
                    <a:pt x="18" y="0"/>
                    <a:pt x="25" y="6"/>
                    <a:pt x="27" y="14"/>
                  </a:cubicBezTo>
                  <a:close/>
                </a:path>
              </a:pathLst>
            </a:custGeom>
            <a:solidFill>
              <a:srgbClr val="2B2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7" name="Freeform 174">
              <a:extLst>
                <a:ext uri="{FF2B5EF4-FFF2-40B4-BE49-F238E27FC236}">
                  <a16:creationId xmlns:a16="http://schemas.microsoft.com/office/drawing/2014/main" id="{6D7DC2A8-94C0-4D45-AC53-04099E68E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5700" y="3838575"/>
              <a:ext cx="53975" cy="63500"/>
            </a:xfrm>
            <a:custGeom>
              <a:avLst/>
              <a:gdLst>
                <a:gd name="T0" fmla="*/ 26 w 28"/>
                <a:gd name="T1" fmla="*/ 14 h 33"/>
                <a:gd name="T2" fmla="*/ 17 w 28"/>
                <a:gd name="T3" fmla="*/ 32 h 33"/>
                <a:gd name="T4" fmla="*/ 1 w 28"/>
                <a:gd name="T5" fmla="*/ 19 h 33"/>
                <a:gd name="T6" fmla="*/ 10 w 28"/>
                <a:gd name="T7" fmla="*/ 2 h 33"/>
                <a:gd name="T8" fmla="*/ 26 w 28"/>
                <a:gd name="T9" fmla="*/ 14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26" y="14"/>
                  </a:moveTo>
                  <a:cubicBezTo>
                    <a:pt x="28" y="23"/>
                    <a:pt x="24" y="31"/>
                    <a:pt x="17" y="32"/>
                  </a:cubicBezTo>
                  <a:cubicBezTo>
                    <a:pt x="10" y="33"/>
                    <a:pt x="3" y="28"/>
                    <a:pt x="1" y="19"/>
                  </a:cubicBezTo>
                  <a:cubicBezTo>
                    <a:pt x="0" y="11"/>
                    <a:pt x="4" y="3"/>
                    <a:pt x="10" y="2"/>
                  </a:cubicBezTo>
                  <a:cubicBezTo>
                    <a:pt x="17" y="0"/>
                    <a:pt x="24" y="6"/>
                    <a:pt x="26" y="14"/>
                  </a:cubicBezTo>
                  <a:close/>
                </a:path>
              </a:pathLst>
            </a:custGeom>
            <a:solidFill>
              <a:srgbClr val="2B2D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8" name="Freeform 175">
              <a:extLst>
                <a:ext uri="{FF2B5EF4-FFF2-40B4-BE49-F238E27FC236}">
                  <a16:creationId xmlns:a16="http://schemas.microsoft.com/office/drawing/2014/main" id="{32445845-10AF-4DCD-B1BD-10D509E203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3950" y="3059113"/>
              <a:ext cx="153988" cy="155575"/>
            </a:xfrm>
            <a:custGeom>
              <a:avLst/>
              <a:gdLst>
                <a:gd name="T0" fmla="*/ 30 w 80"/>
                <a:gd name="T1" fmla="*/ 0 h 81"/>
                <a:gd name="T2" fmla="*/ 0 w 80"/>
                <a:gd name="T3" fmla="*/ 40 h 81"/>
                <a:gd name="T4" fmla="*/ 80 w 80"/>
                <a:gd name="T5" fmla="*/ 63 h 81"/>
                <a:gd name="T6" fmla="*/ 30 w 80"/>
                <a:gd name="T7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81">
                  <a:moveTo>
                    <a:pt x="30" y="0"/>
                  </a:moveTo>
                  <a:cubicBezTo>
                    <a:pt x="0" y="40"/>
                    <a:pt x="0" y="40"/>
                    <a:pt x="0" y="40"/>
                  </a:cubicBezTo>
                  <a:cubicBezTo>
                    <a:pt x="0" y="40"/>
                    <a:pt x="50" y="81"/>
                    <a:pt x="80" y="63"/>
                  </a:cubicBezTo>
                  <a:cubicBezTo>
                    <a:pt x="80" y="63"/>
                    <a:pt x="50" y="43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09" name="Freeform 176">
              <a:extLst>
                <a:ext uri="{FF2B5EF4-FFF2-40B4-BE49-F238E27FC236}">
                  <a16:creationId xmlns:a16="http://schemas.microsoft.com/office/drawing/2014/main" id="{6C900790-FB68-4876-9CB2-E664C7007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4250" y="3054350"/>
              <a:ext cx="93663" cy="195263"/>
            </a:xfrm>
            <a:custGeom>
              <a:avLst/>
              <a:gdLst>
                <a:gd name="T0" fmla="*/ 15 w 49"/>
                <a:gd name="T1" fmla="*/ 0 h 102"/>
                <a:gd name="T2" fmla="*/ 49 w 49"/>
                <a:gd name="T3" fmla="*/ 48 h 102"/>
                <a:gd name="T4" fmla="*/ 21 w 49"/>
                <a:gd name="T5" fmla="*/ 102 h 102"/>
                <a:gd name="T6" fmla="*/ 0 w 49"/>
                <a:gd name="T7" fmla="*/ 37 h 102"/>
                <a:gd name="T8" fmla="*/ 15 w 49"/>
                <a:gd name="T9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9" h="102">
                  <a:moveTo>
                    <a:pt x="15" y="0"/>
                  </a:moveTo>
                  <a:cubicBezTo>
                    <a:pt x="49" y="48"/>
                    <a:pt x="49" y="48"/>
                    <a:pt x="49" y="48"/>
                  </a:cubicBezTo>
                  <a:cubicBezTo>
                    <a:pt x="49" y="48"/>
                    <a:pt x="24" y="100"/>
                    <a:pt x="21" y="102"/>
                  </a:cubicBezTo>
                  <a:cubicBezTo>
                    <a:pt x="21" y="102"/>
                    <a:pt x="2" y="51"/>
                    <a:pt x="0" y="37"/>
                  </a:cubicBez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0" name="Freeform 177">
              <a:extLst>
                <a:ext uri="{FF2B5EF4-FFF2-40B4-BE49-F238E27FC236}">
                  <a16:creationId xmlns:a16="http://schemas.microsoft.com/office/drawing/2014/main" id="{6F82C90F-6174-4804-B3D4-A0B66DA27F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57900" y="3862388"/>
              <a:ext cx="536575" cy="193675"/>
            </a:xfrm>
            <a:custGeom>
              <a:avLst/>
              <a:gdLst>
                <a:gd name="T0" fmla="*/ 0 w 279"/>
                <a:gd name="T1" fmla="*/ 87 h 101"/>
                <a:gd name="T2" fmla="*/ 143 w 279"/>
                <a:gd name="T3" fmla="*/ 74 h 101"/>
                <a:gd name="T4" fmla="*/ 146 w 279"/>
                <a:gd name="T5" fmla="*/ 44 h 101"/>
                <a:gd name="T6" fmla="*/ 147 w 279"/>
                <a:gd name="T7" fmla="*/ 32 h 101"/>
                <a:gd name="T8" fmla="*/ 178 w 279"/>
                <a:gd name="T9" fmla="*/ 59 h 101"/>
                <a:gd name="T10" fmla="*/ 279 w 279"/>
                <a:gd name="T11" fmla="*/ 0 h 101"/>
                <a:gd name="T12" fmla="*/ 178 w 279"/>
                <a:gd name="T13" fmla="*/ 71 h 101"/>
                <a:gd name="T14" fmla="*/ 156 w 279"/>
                <a:gd name="T15" fmla="*/ 49 h 101"/>
                <a:gd name="T16" fmla="*/ 147 w 279"/>
                <a:gd name="T17" fmla="*/ 82 h 101"/>
                <a:gd name="T18" fmla="*/ 0 w 279"/>
                <a:gd name="T19" fmla="*/ 87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9" h="101">
                  <a:moveTo>
                    <a:pt x="0" y="87"/>
                  </a:moveTo>
                  <a:cubicBezTo>
                    <a:pt x="0" y="87"/>
                    <a:pt x="73" y="93"/>
                    <a:pt x="143" y="74"/>
                  </a:cubicBezTo>
                  <a:cubicBezTo>
                    <a:pt x="146" y="44"/>
                    <a:pt x="146" y="44"/>
                    <a:pt x="146" y="44"/>
                  </a:cubicBezTo>
                  <a:cubicBezTo>
                    <a:pt x="147" y="32"/>
                    <a:pt x="147" y="32"/>
                    <a:pt x="147" y="32"/>
                  </a:cubicBezTo>
                  <a:cubicBezTo>
                    <a:pt x="178" y="59"/>
                    <a:pt x="178" y="59"/>
                    <a:pt x="178" y="59"/>
                  </a:cubicBezTo>
                  <a:cubicBezTo>
                    <a:pt x="178" y="59"/>
                    <a:pt x="228" y="55"/>
                    <a:pt x="279" y="0"/>
                  </a:cubicBezTo>
                  <a:cubicBezTo>
                    <a:pt x="279" y="0"/>
                    <a:pt x="247" y="50"/>
                    <a:pt x="178" y="71"/>
                  </a:cubicBezTo>
                  <a:cubicBezTo>
                    <a:pt x="156" y="49"/>
                    <a:pt x="156" y="49"/>
                    <a:pt x="156" y="49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7" y="82"/>
                    <a:pt x="76" y="101"/>
                    <a:pt x="0" y="87"/>
                  </a:cubicBezTo>
                  <a:close/>
                </a:path>
              </a:pathLst>
            </a:custGeom>
            <a:solidFill>
              <a:srgbClr val="2222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178">
              <a:extLst>
                <a:ext uri="{FF2B5EF4-FFF2-40B4-BE49-F238E27FC236}">
                  <a16:creationId xmlns:a16="http://schemas.microsoft.com/office/drawing/2014/main" id="{5FF2A04A-7FEF-408C-96AB-150B69475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7563" y="2270125"/>
              <a:ext cx="147638" cy="415925"/>
            </a:xfrm>
            <a:custGeom>
              <a:avLst/>
              <a:gdLst>
                <a:gd name="T0" fmla="*/ 27 w 77"/>
                <a:gd name="T1" fmla="*/ 24 h 216"/>
                <a:gd name="T2" fmla="*/ 0 w 77"/>
                <a:gd name="T3" fmla="*/ 111 h 216"/>
                <a:gd name="T4" fmla="*/ 13 w 77"/>
                <a:gd name="T5" fmla="*/ 193 h 216"/>
                <a:gd name="T6" fmla="*/ 36 w 77"/>
                <a:gd name="T7" fmla="*/ 184 h 216"/>
                <a:gd name="T8" fmla="*/ 27 w 77"/>
                <a:gd name="T9" fmla="*/ 24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216">
                  <a:moveTo>
                    <a:pt x="27" y="24"/>
                  </a:moveTo>
                  <a:cubicBezTo>
                    <a:pt x="27" y="24"/>
                    <a:pt x="0" y="65"/>
                    <a:pt x="0" y="111"/>
                  </a:cubicBezTo>
                  <a:cubicBezTo>
                    <a:pt x="0" y="148"/>
                    <a:pt x="13" y="193"/>
                    <a:pt x="13" y="193"/>
                  </a:cubicBezTo>
                  <a:cubicBezTo>
                    <a:pt x="13" y="193"/>
                    <a:pt x="28" y="216"/>
                    <a:pt x="36" y="184"/>
                  </a:cubicBezTo>
                  <a:cubicBezTo>
                    <a:pt x="44" y="152"/>
                    <a:pt x="77" y="0"/>
                    <a:pt x="27" y="24"/>
                  </a:cubicBezTo>
                  <a:close/>
                </a:path>
              </a:pathLst>
            </a:custGeom>
            <a:solidFill>
              <a:srgbClr val="4C3E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179">
              <a:extLst>
                <a:ext uri="{FF2B5EF4-FFF2-40B4-BE49-F238E27FC236}">
                  <a16:creationId xmlns:a16="http://schemas.microsoft.com/office/drawing/2014/main" id="{5DA9F75F-A0CD-4D80-A3BA-360479B3204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7088" y="2141538"/>
              <a:ext cx="558800" cy="917575"/>
            </a:xfrm>
            <a:custGeom>
              <a:avLst/>
              <a:gdLst>
                <a:gd name="T0" fmla="*/ 39 w 291"/>
                <a:gd name="T1" fmla="*/ 91 h 478"/>
                <a:gd name="T2" fmla="*/ 7 w 291"/>
                <a:gd name="T3" fmla="*/ 438 h 478"/>
                <a:gd name="T4" fmla="*/ 282 w 291"/>
                <a:gd name="T5" fmla="*/ 434 h 478"/>
                <a:gd name="T6" fmla="*/ 269 w 291"/>
                <a:gd name="T7" fmla="*/ 196 h 478"/>
                <a:gd name="T8" fmla="*/ 255 w 291"/>
                <a:gd name="T9" fmla="*/ 78 h 478"/>
                <a:gd name="T10" fmla="*/ 39 w 291"/>
                <a:gd name="T11" fmla="*/ 91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78">
                  <a:moveTo>
                    <a:pt x="39" y="91"/>
                  </a:moveTo>
                  <a:cubicBezTo>
                    <a:pt x="39" y="91"/>
                    <a:pt x="0" y="427"/>
                    <a:pt x="7" y="438"/>
                  </a:cubicBezTo>
                  <a:cubicBezTo>
                    <a:pt x="13" y="449"/>
                    <a:pt x="212" y="478"/>
                    <a:pt x="282" y="434"/>
                  </a:cubicBezTo>
                  <a:cubicBezTo>
                    <a:pt x="287" y="408"/>
                    <a:pt x="273" y="233"/>
                    <a:pt x="269" y="196"/>
                  </a:cubicBezTo>
                  <a:cubicBezTo>
                    <a:pt x="265" y="159"/>
                    <a:pt x="291" y="115"/>
                    <a:pt x="255" y="78"/>
                  </a:cubicBezTo>
                  <a:cubicBezTo>
                    <a:pt x="219" y="42"/>
                    <a:pt x="49" y="0"/>
                    <a:pt x="39" y="91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180">
              <a:extLst>
                <a:ext uri="{FF2B5EF4-FFF2-40B4-BE49-F238E27FC236}">
                  <a16:creationId xmlns:a16="http://schemas.microsoft.com/office/drawing/2014/main" id="{3363FF1B-DED6-4DD8-B3EE-BD286805D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2401888"/>
              <a:ext cx="522288" cy="596900"/>
            </a:xfrm>
            <a:custGeom>
              <a:avLst/>
              <a:gdLst>
                <a:gd name="T0" fmla="*/ 28 w 271"/>
                <a:gd name="T1" fmla="*/ 5 h 311"/>
                <a:gd name="T2" fmla="*/ 9 w 271"/>
                <a:gd name="T3" fmla="*/ 288 h 311"/>
                <a:gd name="T4" fmla="*/ 244 w 271"/>
                <a:gd name="T5" fmla="*/ 288 h 311"/>
                <a:gd name="T6" fmla="*/ 222 w 271"/>
                <a:gd name="T7" fmla="*/ 8 h 311"/>
                <a:gd name="T8" fmla="*/ 137 w 271"/>
                <a:gd name="T9" fmla="*/ 27 h 311"/>
                <a:gd name="T10" fmla="*/ 122 w 271"/>
                <a:gd name="T11" fmla="*/ 0 h 311"/>
                <a:gd name="T12" fmla="*/ 28 w 271"/>
                <a:gd name="T13" fmla="*/ 5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1" h="311">
                  <a:moveTo>
                    <a:pt x="28" y="5"/>
                  </a:moveTo>
                  <a:cubicBezTo>
                    <a:pt x="28" y="5"/>
                    <a:pt x="0" y="273"/>
                    <a:pt x="9" y="288"/>
                  </a:cubicBezTo>
                  <a:cubicBezTo>
                    <a:pt x="19" y="303"/>
                    <a:pt x="207" y="311"/>
                    <a:pt x="244" y="288"/>
                  </a:cubicBezTo>
                  <a:cubicBezTo>
                    <a:pt x="271" y="271"/>
                    <a:pt x="222" y="8"/>
                    <a:pt x="222" y="8"/>
                  </a:cubicBezTo>
                  <a:cubicBezTo>
                    <a:pt x="222" y="8"/>
                    <a:pt x="157" y="35"/>
                    <a:pt x="137" y="27"/>
                  </a:cubicBezTo>
                  <a:cubicBezTo>
                    <a:pt x="117" y="19"/>
                    <a:pt x="122" y="0"/>
                    <a:pt x="122" y="0"/>
                  </a:cubicBezTo>
                  <a:cubicBezTo>
                    <a:pt x="122" y="0"/>
                    <a:pt x="40" y="51"/>
                    <a:pt x="28" y="5"/>
                  </a:cubicBezTo>
                  <a:close/>
                </a:path>
              </a:pathLst>
            </a:custGeom>
            <a:solidFill>
              <a:srgbClr val="F4DC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181">
              <a:extLst>
                <a:ext uri="{FF2B5EF4-FFF2-40B4-BE49-F238E27FC236}">
                  <a16:creationId xmlns:a16="http://schemas.microsoft.com/office/drawing/2014/main" id="{FBEA4249-EF91-4DC0-BD2C-8E7B4CB32B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8363" y="2470150"/>
              <a:ext cx="485775" cy="211138"/>
            </a:xfrm>
            <a:custGeom>
              <a:avLst/>
              <a:gdLst>
                <a:gd name="T0" fmla="*/ 0 w 252"/>
                <a:gd name="T1" fmla="*/ 71 h 110"/>
                <a:gd name="T2" fmla="*/ 252 w 252"/>
                <a:gd name="T3" fmla="*/ 80 h 110"/>
                <a:gd name="T4" fmla="*/ 247 w 252"/>
                <a:gd name="T5" fmla="*/ 29 h 110"/>
                <a:gd name="T6" fmla="*/ 5 w 252"/>
                <a:gd name="T7" fmla="*/ 25 h 110"/>
                <a:gd name="T8" fmla="*/ 0 w 252"/>
                <a:gd name="T9" fmla="*/ 7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10">
                  <a:moveTo>
                    <a:pt x="0" y="71"/>
                  </a:moveTo>
                  <a:cubicBezTo>
                    <a:pt x="0" y="71"/>
                    <a:pt x="60" y="110"/>
                    <a:pt x="252" y="80"/>
                  </a:cubicBezTo>
                  <a:cubicBezTo>
                    <a:pt x="247" y="29"/>
                    <a:pt x="247" y="29"/>
                    <a:pt x="247" y="29"/>
                  </a:cubicBezTo>
                  <a:cubicBezTo>
                    <a:pt x="247" y="29"/>
                    <a:pt x="95" y="0"/>
                    <a:pt x="5" y="25"/>
                  </a:cubicBezTo>
                  <a:lnTo>
                    <a:pt x="0" y="71"/>
                  </a:lnTo>
                  <a:close/>
                </a:path>
              </a:pathLst>
            </a:custGeom>
            <a:solidFill>
              <a:srgbClr val="FC4A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182">
              <a:extLst>
                <a:ext uri="{FF2B5EF4-FFF2-40B4-BE49-F238E27FC236}">
                  <a16:creationId xmlns:a16="http://schemas.microsoft.com/office/drawing/2014/main" id="{2F11CCA9-72CA-44AF-957B-67729464A6A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2625" y="1957388"/>
              <a:ext cx="896938" cy="784225"/>
            </a:xfrm>
            <a:custGeom>
              <a:avLst/>
              <a:gdLst>
                <a:gd name="T0" fmla="*/ 331 w 467"/>
                <a:gd name="T1" fmla="*/ 208 h 408"/>
                <a:gd name="T2" fmla="*/ 237 w 467"/>
                <a:gd name="T3" fmla="*/ 225 h 408"/>
                <a:gd name="T4" fmla="*/ 249 w 467"/>
                <a:gd name="T5" fmla="*/ 196 h 408"/>
                <a:gd name="T6" fmla="*/ 126 w 467"/>
                <a:gd name="T7" fmla="*/ 228 h 408"/>
                <a:gd name="T8" fmla="*/ 158 w 467"/>
                <a:gd name="T9" fmla="*/ 186 h 408"/>
                <a:gd name="T10" fmla="*/ 64 w 467"/>
                <a:gd name="T11" fmla="*/ 216 h 408"/>
                <a:gd name="T12" fmla="*/ 85 w 467"/>
                <a:gd name="T13" fmla="*/ 186 h 408"/>
                <a:gd name="T14" fmla="*/ 14 w 467"/>
                <a:gd name="T15" fmla="*/ 152 h 408"/>
                <a:gd name="T16" fmla="*/ 40 w 467"/>
                <a:gd name="T17" fmla="*/ 53 h 408"/>
                <a:gd name="T18" fmla="*/ 119 w 467"/>
                <a:gd name="T19" fmla="*/ 99 h 408"/>
                <a:gd name="T20" fmla="*/ 194 w 467"/>
                <a:gd name="T21" fmla="*/ 11 h 408"/>
                <a:gd name="T22" fmla="*/ 203 w 467"/>
                <a:gd name="T23" fmla="*/ 99 h 408"/>
                <a:gd name="T24" fmla="*/ 355 w 467"/>
                <a:gd name="T25" fmla="*/ 143 h 408"/>
                <a:gd name="T26" fmla="*/ 360 w 467"/>
                <a:gd name="T27" fmla="*/ 76 h 408"/>
                <a:gd name="T28" fmla="*/ 400 w 467"/>
                <a:gd name="T29" fmla="*/ 141 h 408"/>
                <a:gd name="T30" fmla="*/ 461 w 467"/>
                <a:gd name="T31" fmla="*/ 172 h 408"/>
                <a:gd name="T32" fmla="*/ 394 w 467"/>
                <a:gd name="T33" fmla="*/ 180 h 408"/>
                <a:gd name="T34" fmla="*/ 386 w 467"/>
                <a:gd name="T35" fmla="*/ 351 h 408"/>
                <a:gd name="T36" fmla="*/ 331 w 467"/>
                <a:gd name="T37" fmla="*/ 20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67" h="408">
                  <a:moveTo>
                    <a:pt x="331" y="208"/>
                  </a:moveTo>
                  <a:cubicBezTo>
                    <a:pt x="331" y="208"/>
                    <a:pt x="257" y="239"/>
                    <a:pt x="237" y="225"/>
                  </a:cubicBezTo>
                  <a:cubicBezTo>
                    <a:pt x="218" y="211"/>
                    <a:pt x="249" y="196"/>
                    <a:pt x="249" y="196"/>
                  </a:cubicBezTo>
                  <a:cubicBezTo>
                    <a:pt x="249" y="196"/>
                    <a:pt x="148" y="244"/>
                    <a:pt x="126" y="228"/>
                  </a:cubicBezTo>
                  <a:cubicBezTo>
                    <a:pt x="105" y="213"/>
                    <a:pt x="158" y="186"/>
                    <a:pt x="158" y="186"/>
                  </a:cubicBezTo>
                  <a:cubicBezTo>
                    <a:pt x="158" y="186"/>
                    <a:pt x="91" y="228"/>
                    <a:pt x="64" y="216"/>
                  </a:cubicBezTo>
                  <a:cubicBezTo>
                    <a:pt x="37" y="204"/>
                    <a:pt x="85" y="186"/>
                    <a:pt x="85" y="186"/>
                  </a:cubicBezTo>
                  <a:cubicBezTo>
                    <a:pt x="85" y="186"/>
                    <a:pt x="27" y="191"/>
                    <a:pt x="14" y="152"/>
                  </a:cubicBezTo>
                  <a:cubicBezTo>
                    <a:pt x="0" y="113"/>
                    <a:pt x="10" y="71"/>
                    <a:pt x="40" y="53"/>
                  </a:cubicBezTo>
                  <a:cubicBezTo>
                    <a:pt x="69" y="36"/>
                    <a:pt x="126" y="48"/>
                    <a:pt x="119" y="99"/>
                  </a:cubicBezTo>
                  <a:cubicBezTo>
                    <a:pt x="119" y="99"/>
                    <a:pt x="131" y="22"/>
                    <a:pt x="194" y="11"/>
                  </a:cubicBezTo>
                  <a:cubicBezTo>
                    <a:pt x="257" y="0"/>
                    <a:pt x="226" y="76"/>
                    <a:pt x="203" y="99"/>
                  </a:cubicBezTo>
                  <a:cubicBezTo>
                    <a:pt x="203" y="99"/>
                    <a:pt x="312" y="53"/>
                    <a:pt x="355" y="143"/>
                  </a:cubicBezTo>
                  <a:cubicBezTo>
                    <a:pt x="355" y="143"/>
                    <a:pt x="339" y="85"/>
                    <a:pt x="360" y="76"/>
                  </a:cubicBezTo>
                  <a:cubicBezTo>
                    <a:pt x="382" y="67"/>
                    <a:pt x="402" y="136"/>
                    <a:pt x="400" y="141"/>
                  </a:cubicBezTo>
                  <a:cubicBezTo>
                    <a:pt x="400" y="141"/>
                    <a:pt x="467" y="145"/>
                    <a:pt x="461" y="172"/>
                  </a:cubicBezTo>
                  <a:cubicBezTo>
                    <a:pt x="455" y="199"/>
                    <a:pt x="394" y="180"/>
                    <a:pt x="394" y="180"/>
                  </a:cubicBezTo>
                  <a:cubicBezTo>
                    <a:pt x="394" y="180"/>
                    <a:pt x="437" y="295"/>
                    <a:pt x="386" y="351"/>
                  </a:cubicBezTo>
                  <a:cubicBezTo>
                    <a:pt x="334" y="408"/>
                    <a:pt x="334" y="269"/>
                    <a:pt x="331" y="208"/>
                  </a:cubicBezTo>
                  <a:close/>
                </a:path>
              </a:pathLst>
            </a:custGeom>
            <a:solidFill>
              <a:srgbClr val="6B603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184">
              <a:extLst>
                <a:ext uri="{FF2B5EF4-FFF2-40B4-BE49-F238E27FC236}">
                  <a16:creationId xmlns:a16="http://schemas.microsoft.com/office/drawing/2014/main" id="{42446DEB-F2B9-46B3-A521-EC4412943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4088" y="2616200"/>
              <a:ext cx="163513" cy="157163"/>
            </a:xfrm>
            <a:custGeom>
              <a:avLst/>
              <a:gdLst>
                <a:gd name="T0" fmla="*/ 74 w 85"/>
                <a:gd name="T1" fmla="*/ 0 h 82"/>
                <a:gd name="T2" fmla="*/ 74 w 85"/>
                <a:gd name="T3" fmla="*/ 34 h 82"/>
                <a:gd name="T4" fmla="*/ 22 w 85"/>
                <a:gd name="T5" fmla="*/ 34 h 82"/>
                <a:gd name="T6" fmla="*/ 26 w 85"/>
                <a:gd name="T7" fmla="*/ 69 h 82"/>
                <a:gd name="T8" fmla="*/ 72 w 85"/>
                <a:gd name="T9" fmla="*/ 69 h 82"/>
                <a:gd name="T10" fmla="*/ 23 w 85"/>
                <a:gd name="T11" fmla="*/ 78 h 82"/>
                <a:gd name="T12" fmla="*/ 19 w 85"/>
                <a:gd name="T13" fmla="*/ 21 h 82"/>
                <a:gd name="T14" fmla="*/ 66 w 85"/>
                <a:gd name="T15" fmla="*/ 28 h 82"/>
                <a:gd name="T16" fmla="*/ 74 w 85"/>
                <a:gd name="T17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" h="82">
                  <a:moveTo>
                    <a:pt x="74" y="0"/>
                  </a:moveTo>
                  <a:cubicBezTo>
                    <a:pt x="74" y="0"/>
                    <a:pt x="85" y="25"/>
                    <a:pt x="74" y="34"/>
                  </a:cubicBezTo>
                  <a:cubicBezTo>
                    <a:pt x="64" y="42"/>
                    <a:pt x="27" y="25"/>
                    <a:pt x="22" y="34"/>
                  </a:cubicBezTo>
                  <a:cubicBezTo>
                    <a:pt x="16" y="42"/>
                    <a:pt x="21" y="67"/>
                    <a:pt x="26" y="69"/>
                  </a:cubicBezTo>
                  <a:cubicBezTo>
                    <a:pt x="31" y="71"/>
                    <a:pt x="55" y="74"/>
                    <a:pt x="72" y="69"/>
                  </a:cubicBezTo>
                  <a:cubicBezTo>
                    <a:pt x="72" y="69"/>
                    <a:pt x="45" y="82"/>
                    <a:pt x="23" y="78"/>
                  </a:cubicBezTo>
                  <a:cubicBezTo>
                    <a:pt x="0" y="73"/>
                    <a:pt x="7" y="20"/>
                    <a:pt x="19" y="21"/>
                  </a:cubicBezTo>
                  <a:cubicBezTo>
                    <a:pt x="30" y="23"/>
                    <a:pt x="59" y="35"/>
                    <a:pt x="66" y="28"/>
                  </a:cubicBezTo>
                  <a:cubicBezTo>
                    <a:pt x="73" y="22"/>
                    <a:pt x="76" y="7"/>
                    <a:pt x="74" y="0"/>
                  </a:cubicBezTo>
                  <a:close/>
                </a:path>
              </a:pathLst>
            </a:custGeom>
            <a:solidFill>
              <a:srgbClr val="C09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185">
              <a:extLst>
                <a:ext uri="{FF2B5EF4-FFF2-40B4-BE49-F238E27FC236}">
                  <a16:creationId xmlns:a16="http://schemas.microsoft.com/office/drawing/2014/main" id="{D9AF429B-2911-4310-AF51-38C56B097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9325" y="2768600"/>
              <a:ext cx="327025" cy="158750"/>
            </a:xfrm>
            <a:custGeom>
              <a:avLst/>
              <a:gdLst>
                <a:gd name="T0" fmla="*/ 0 w 170"/>
                <a:gd name="T1" fmla="*/ 30 h 83"/>
                <a:gd name="T2" fmla="*/ 170 w 170"/>
                <a:gd name="T3" fmla="*/ 0 h 83"/>
                <a:gd name="T4" fmla="*/ 0 w 170"/>
                <a:gd name="T5" fmla="*/ 3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70" h="83">
                  <a:moveTo>
                    <a:pt x="0" y="30"/>
                  </a:moveTo>
                  <a:cubicBezTo>
                    <a:pt x="0" y="30"/>
                    <a:pt x="73" y="59"/>
                    <a:pt x="170" y="0"/>
                  </a:cubicBezTo>
                  <a:cubicBezTo>
                    <a:pt x="170" y="0"/>
                    <a:pt x="84" y="83"/>
                    <a:pt x="0" y="30"/>
                  </a:cubicBezTo>
                  <a:close/>
                </a:path>
              </a:pathLst>
            </a:custGeom>
            <a:solidFill>
              <a:srgbClr val="775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186">
              <a:extLst>
                <a:ext uri="{FF2B5EF4-FFF2-40B4-BE49-F238E27FC236}">
                  <a16:creationId xmlns:a16="http://schemas.microsoft.com/office/drawing/2014/main" id="{7B6F68E5-EF98-4783-B3E7-D9097F37CF0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4125" y="2746375"/>
              <a:ext cx="49213" cy="41275"/>
            </a:xfrm>
            <a:custGeom>
              <a:avLst/>
              <a:gdLst>
                <a:gd name="T0" fmla="*/ 0 w 26"/>
                <a:gd name="T1" fmla="*/ 0 h 21"/>
                <a:gd name="T2" fmla="*/ 26 w 26"/>
                <a:gd name="T3" fmla="*/ 12 h 21"/>
                <a:gd name="T4" fmla="*/ 0 w 26"/>
                <a:gd name="T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" h="21">
                  <a:moveTo>
                    <a:pt x="0" y="0"/>
                  </a:moveTo>
                  <a:cubicBezTo>
                    <a:pt x="0" y="0"/>
                    <a:pt x="10" y="11"/>
                    <a:pt x="26" y="12"/>
                  </a:cubicBezTo>
                  <a:cubicBezTo>
                    <a:pt x="26" y="12"/>
                    <a:pt x="5" y="21"/>
                    <a:pt x="0" y="0"/>
                  </a:cubicBezTo>
                  <a:close/>
                </a:path>
              </a:pathLst>
            </a:custGeom>
            <a:solidFill>
              <a:srgbClr val="775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187">
              <a:extLst>
                <a:ext uri="{FF2B5EF4-FFF2-40B4-BE49-F238E27FC236}">
                  <a16:creationId xmlns:a16="http://schemas.microsoft.com/office/drawing/2014/main" id="{30A53348-BBD1-49AF-BD44-369B828BAA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175" y="2493963"/>
              <a:ext cx="98425" cy="139700"/>
            </a:xfrm>
            <a:custGeom>
              <a:avLst/>
              <a:gdLst>
                <a:gd name="T0" fmla="*/ 51 w 51"/>
                <a:gd name="T1" fmla="*/ 36 h 73"/>
                <a:gd name="T2" fmla="*/ 26 w 51"/>
                <a:gd name="T3" fmla="*/ 73 h 73"/>
                <a:gd name="T4" fmla="*/ 0 w 51"/>
                <a:gd name="T5" fmla="*/ 36 h 73"/>
                <a:gd name="T6" fmla="*/ 26 w 51"/>
                <a:gd name="T7" fmla="*/ 0 h 73"/>
                <a:gd name="T8" fmla="*/ 51 w 51"/>
                <a:gd name="T9" fmla="*/ 36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73">
                  <a:moveTo>
                    <a:pt x="51" y="36"/>
                  </a:moveTo>
                  <a:cubicBezTo>
                    <a:pt x="51" y="56"/>
                    <a:pt x="40" y="73"/>
                    <a:pt x="26" y="73"/>
                  </a:cubicBezTo>
                  <a:cubicBezTo>
                    <a:pt x="12" y="73"/>
                    <a:pt x="0" y="56"/>
                    <a:pt x="0" y="36"/>
                  </a:cubicBezTo>
                  <a:cubicBezTo>
                    <a:pt x="0" y="15"/>
                    <a:pt x="7" y="8"/>
                    <a:pt x="26" y="0"/>
                  </a:cubicBezTo>
                  <a:cubicBezTo>
                    <a:pt x="40" y="0"/>
                    <a:pt x="51" y="15"/>
                    <a:pt x="51" y="36"/>
                  </a:cubicBezTo>
                  <a:close/>
                </a:path>
              </a:pathLst>
            </a:custGeom>
            <a:solidFill>
              <a:srgbClr val="FC4A6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Oval 188">
              <a:extLst>
                <a:ext uri="{FF2B5EF4-FFF2-40B4-BE49-F238E27FC236}">
                  <a16:creationId xmlns:a16="http://schemas.microsoft.com/office/drawing/2014/main" id="{91F19AF4-90A1-4C12-8E99-48EBD90233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35700" y="2503488"/>
              <a:ext cx="80963" cy="115888"/>
            </a:xfrm>
            <a:prstGeom prst="ellipse">
              <a:avLst/>
            </a:prstGeom>
            <a:solidFill>
              <a:srgbClr val="FB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189">
              <a:extLst>
                <a:ext uri="{FF2B5EF4-FFF2-40B4-BE49-F238E27FC236}">
                  <a16:creationId xmlns:a16="http://schemas.microsoft.com/office/drawing/2014/main" id="{E4E40B52-2E28-475E-8458-D04F71504A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4588" y="2470150"/>
              <a:ext cx="115888" cy="47625"/>
            </a:xfrm>
            <a:custGeom>
              <a:avLst/>
              <a:gdLst>
                <a:gd name="T0" fmla="*/ 0 w 61"/>
                <a:gd name="T1" fmla="*/ 25 h 25"/>
                <a:gd name="T2" fmla="*/ 52 w 61"/>
                <a:gd name="T3" fmla="*/ 4 h 25"/>
                <a:gd name="T4" fmla="*/ 61 w 61"/>
                <a:gd name="T5" fmla="*/ 7 h 25"/>
                <a:gd name="T6" fmla="*/ 0 w 61"/>
                <a:gd name="T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1" h="25">
                  <a:moveTo>
                    <a:pt x="0" y="25"/>
                  </a:moveTo>
                  <a:cubicBezTo>
                    <a:pt x="0" y="25"/>
                    <a:pt x="22" y="0"/>
                    <a:pt x="52" y="4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7"/>
                    <a:pt x="17" y="24"/>
                    <a:pt x="0" y="25"/>
                  </a:cubicBezTo>
                  <a:close/>
                </a:path>
              </a:pathLst>
            </a:custGeom>
            <a:solidFill>
              <a:srgbClr val="463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Oval 190">
              <a:extLst>
                <a:ext uri="{FF2B5EF4-FFF2-40B4-BE49-F238E27FC236}">
                  <a16:creationId xmlns:a16="http://schemas.microsoft.com/office/drawing/2014/main" id="{BEEA6B2D-B167-4672-B7FE-834B452256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26150" y="2489200"/>
              <a:ext cx="98425" cy="144463"/>
            </a:xfrm>
            <a:prstGeom prst="ellipse">
              <a:avLst/>
            </a:prstGeom>
            <a:solidFill>
              <a:srgbClr val="FC4A64">
                <a:lumMod val="7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Oval 191">
              <a:extLst>
                <a:ext uri="{FF2B5EF4-FFF2-40B4-BE49-F238E27FC236}">
                  <a16:creationId xmlns:a16="http://schemas.microsoft.com/office/drawing/2014/main" id="{7955F6F4-C606-4A93-A0FD-839E1D0F08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35675" y="2503488"/>
              <a:ext cx="79375" cy="115888"/>
            </a:xfrm>
            <a:prstGeom prst="ellipse">
              <a:avLst/>
            </a:prstGeom>
            <a:solidFill>
              <a:srgbClr val="FB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192">
              <a:extLst>
                <a:ext uri="{FF2B5EF4-FFF2-40B4-BE49-F238E27FC236}">
                  <a16:creationId xmlns:a16="http://schemas.microsoft.com/office/drawing/2014/main" id="{92160CB3-EB41-4437-9447-AC23BBC184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2457450"/>
              <a:ext cx="109538" cy="60325"/>
            </a:xfrm>
            <a:custGeom>
              <a:avLst/>
              <a:gdLst>
                <a:gd name="T0" fmla="*/ 57 w 57"/>
                <a:gd name="T1" fmla="*/ 32 h 32"/>
                <a:gd name="T2" fmla="*/ 0 w 57"/>
                <a:gd name="T3" fmla="*/ 11 h 32"/>
                <a:gd name="T4" fmla="*/ 57 w 57"/>
                <a:gd name="T5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7" h="32">
                  <a:moveTo>
                    <a:pt x="57" y="32"/>
                  </a:moveTo>
                  <a:cubicBezTo>
                    <a:pt x="57" y="32"/>
                    <a:pt x="15" y="19"/>
                    <a:pt x="0" y="11"/>
                  </a:cubicBezTo>
                  <a:cubicBezTo>
                    <a:pt x="0" y="11"/>
                    <a:pt x="18" y="0"/>
                    <a:pt x="57" y="32"/>
                  </a:cubicBezTo>
                  <a:close/>
                </a:path>
              </a:pathLst>
            </a:custGeom>
            <a:solidFill>
              <a:srgbClr val="463C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193">
              <a:extLst>
                <a:ext uri="{FF2B5EF4-FFF2-40B4-BE49-F238E27FC236}">
                  <a16:creationId xmlns:a16="http://schemas.microsoft.com/office/drawing/2014/main" id="{B808AA95-CBCB-48B6-9CBC-05844A818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2597150"/>
              <a:ext cx="184150" cy="219075"/>
            </a:xfrm>
            <a:custGeom>
              <a:avLst/>
              <a:gdLst>
                <a:gd name="T0" fmla="*/ 4 w 96"/>
                <a:gd name="T1" fmla="*/ 37 h 114"/>
                <a:gd name="T2" fmla="*/ 47 w 96"/>
                <a:gd name="T3" fmla="*/ 2 h 114"/>
                <a:gd name="T4" fmla="*/ 90 w 96"/>
                <a:gd name="T5" fmla="*/ 61 h 114"/>
                <a:gd name="T6" fmla="*/ 10 w 96"/>
                <a:gd name="T7" fmla="*/ 85 h 114"/>
                <a:gd name="T8" fmla="*/ 4 w 96"/>
                <a:gd name="T9" fmla="*/ 37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4">
                  <a:moveTo>
                    <a:pt x="4" y="37"/>
                  </a:moveTo>
                  <a:cubicBezTo>
                    <a:pt x="4" y="37"/>
                    <a:pt x="7" y="4"/>
                    <a:pt x="47" y="2"/>
                  </a:cubicBezTo>
                  <a:cubicBezTo>
                    <a:pt x="87" y="0"/>
                    <a:pt x="96" y="40"/>
                    <a:pt x="90" y="61"/>
                  </a:cubicBezTo>
                  <a:cubicBezTo>
                    <a:pt x="85" y="81"/>
                    <a:pt x="45" y="114"/>
                    <a:pt x="10" y="85"/>
                  </a:cubicBezTo>
                  <a:cubicBezTo>
                    <a:pt x="4" y="67"/>
                    <a:pt x="0" y="49"/>
                    <a:pt x="4" y="37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194">
              <a:extLst>
                <a:ext uri="{FF2B5EF4-FFF2-40B4-BE49-F238E27FC236}">
                  <a16:creationId xmlns:a16="http://schemas.microsoft.com/office/drawing/2014/main" id="{FA5EAC75-E6EF-45FE-85D7-6D4FA4B11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2598738"/>
              <a:ext cx="106363" cy="82550"/>
            </a:xfrm>
            <a:custGeom>
              <a:avLst/>
              <a:gdLst>
                <a:gd name="T0" fmla="*/ 0 w 55"/>
                <a:gd name="T1" fmla="*/ 35 h 43"/>
                <a:gd name="T2" fmla="*/ 55 w 55"/>
                <a:gd name="T3" fmla="*/ 43 h 43"/>
                <a:gd name="T4" fmla="*/ 0 w 55"/>
                <a:gd name="T5" fmla="*/ 3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5" h="43">
                  <a:moveTo>
                    <a:pt x="0" y="35"/>
                  </a:moveTo>
                  <a:cubicBezTo>
                    <a:pt x="0" y="35"/>
                    <a:pt x="35" y="0"/>
                    <a:pt x="55" y="43"/>
                  </a:cubicBezTo>
                  <a:cubicBezTo>
                    <a:pt x="55" y="43"/>
                    <a:pt x="37" y="16"/>
                    <a:pt x="0" y="35"/>
                  </a:cubicBezTo>
                  <a:close/>
                </a:path>
              </a:pathLst>
            </a:custGeom>
            <a:solidFill>
              <a:srgbClr val="C09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Freeform 195">
              <a:extLst>
                <a:ext uri="{FF2B5EF4-FFF2-40B4-BE49-F238E27FC236}">
                  <a16:creationId xmlns:a16="http://schemas.microsoft.com/office/drawing/2014/main" id="{0EFCC073-A1F7-4D8F-B761-FFDEF42117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92788" y="2589213"/>
              <a:ext cx="177800" cy="193675"/>
            </a:xfrm>
            <a:custGeom>
              <a:avLst/>
              <a:gdLst>
                <a:gd name="T0" fmla="*/ 86 w 92"/>
                <a:gd name="T1" fmla="*/ 53 h 101"/>
                <a:gd name="T2" fmla="*/ 48 w 92"/>
                <a:gd name="T3" fmla="*/ 1 h 101"/>
                <a:gd name="T4" fmla="*/ 4 w 92"/>
                <a:gd name="T5" fmla="*/ 53 h 101"/>
                <a:gd name="T6" fmla="*/ 49 w 92"/>
                <a:gd name="T7" fmla="*/ 94 h 101"/>
                <a:gd name="T8" fmla="*/ 86 w 92"/>
                <a:gd name="T9" fmla="*/ 53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01">
                  <a:moveTo>
                    <a:pt x="86" y="53"/>
                  </a:moveTo>
                  <a:cubicBezTo>
                    <a:pt x="92" y="34"/>
                    <a:pt x="79" y="0"/>
                    <a:pt x="48" y="1"/>
                  </a:cubicBezTo>
                  <a:cubicBezTo>
                    <a:pt x="17" y="2"/>
                    <a:pt x="0" y="32"/>
                    <a:pt x="4" y="53"/>
                  </a:cubicBezTo>
                  <a:cubicBezTo>
                    <a:pt x="7" y="74"/>
                    <a:pt x="26" y="89"/>
                    <a:pt x="49" y="94"/>
                  </a:cubicBezTo>
                  <a:cubicBezTo>
                    <a:pt x="79" y="101"/>
                    <a:pt x="82" y="69"/>
                    <a:pt x="86" y="53"/>
                  </a:cubicBezTo>
                  <a:close/>
                </a:path>
              </a:pathLst>
            </a:custGeom>
            <a:solidFill>
              <a:srgbClr val="E9C5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196">
              <a:extLst>
                <a:ext uri="{FF2B5EF4-FFF2-40B4-BE49-F238E27FC236}">
                  <a16:creationId xmlns:a16="http://schemas.microsoft.com/office/drawing/2014/main" id="{C51720DB-26D6-4247-AB34-214C0AC24F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0" y="2597150"/>
              <a:ext cx="104775" cy="84138"/>
            </a:xfrm>
            <a:custGeom>
              <a:avLst/>
              <a:gdLst>
                <a:gd name="T0" fmla="*/ 54 w 54"/>
                <a:gd name="T1" fmla="*/ 31 h 44"/>
                <a:gd name="T2" fmla="*/ 0 w 54"/>
                <a:gd name="T3" fmla="*/ 44 h 44"/>
                <a:gd name="T4" fmla="*/ 54 w 54"/>
                <a:gd name="T5" fmla="*/ 31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4" h="44">
                  <a:moveTo>
                    <a:pt x="54" y="31"/>
                  </a:moveTo>
                  <a:cubicBezTo>
                    <a:pt x="54" y="31"/>
                    <a:pt x="22" y="0"/>
                    <a:pt x="0" y="44"/>
                  </a:cubicBezTo>
                  <a:cubicBezTo>
                    <a:pt x="0" y="44"/>
                    <a:pt x="23" y="17"/>
                    <a:pt x="54" y="31"/>
                  </a:cubicBezTo>
                  <a:close/>
                </a:path>
              </a:pathLst>
            </a:custGeom>
            <a:solidFill>
              <a:srgbClr val="C092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9" name="Group 177">
            <a:extLst>
              <a:ext uri="{FF2B5EF4-FFF2-40B4-BE49-F238E27FC236}">
                <a16:creationId xmlns:a16="http://schemas.microsoft.com/office/drawing/2014/main" id="{654EB89A-F32C-4211-A0D2-E00663A0FC93}"/>
              </a:ext>
            </a:extLst>
          </p:cNvPr>
          <p:cNvGrpSpPr/>
          <p:nvPr/>
        </p:nvGrpSpPr>
        <p:grpSpPr>
          <a:xfrm>
            <a:off x="1788048" y="1904520"/>
            <a:ext cx="1556836" cy="1433307"/>
            <a:chOff x="1832498" y="2501420"/>
            <a:chExt cx="1556836" cy="1433307"/>
          </a:xfrm>
        </p:grpSpPr>
        <p:sp>
          <p:nvSpPr>
            <p:cNvPr id="130" name="TextBox 178">
              <a:extLst>
                <a:ext uri="{FF2B5EF4-FFF2-40B4-BE49-F238E27FC236}">
                  <a16:creationId xmlns:a16="http://schemas.microsoft.com/office/drawing/2014/main" id="{7A652741-2E92-45B9-9BC3-E9B5B75CCD7E}"/>
                </a:ext>
              </a:extLst>
            </p:cNvPr>
            <p:cNvSpPr txBox="1"/>
            <p:nvPr/>
          </p:nvSpPr>
          <p:spPr>
            <a:xfrm>
              <a:off x="2166884" y="3051398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31" name="TextBox 179">
              <a:extLst>
                <a:ext uri="{FF2B5EF4-FFF2-40B4-BE49-F238E27FC236}">
                  <a16:creationId xmlns:a16="http://schemas.microsoft.com/office/drawing/2014/main" id="{6E240126-C9F1-406E-A8DB-EE58D0F06D10}"/>
                </a:ext>
              </a:extLst>
            </p:cNvPr>
            <p:cNvSpPr txBox="1"/>
            <p:nvPr/>
          </p:nvSpPr>
          <p:spPr>
            <a:xfrm>
              <a:off x="1832498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32" name="Oval 180">
              <a:extLst>
                <a:ext uri="{FF2B5EF4-FFF2-40B4-BE49-F238E27FC236}">
                  <a16:creationId xmlns:a16="http://schemas.microsoft.com/office/drawing/2014/main" id="{9519D8DE-9FCB-4A79-AE31-BCEDBF0B6B5E}"/>
                </a:ext>
              </a:extLst>
            </p:cNvPr>
            <p:cNvSpPr/>
            <p:nvPr/>
          </p:nvSpPr>
          <p:spPr>
            <a:xfrm>
              <a:off x="2970958" y="2501420"/>
              <a:ext cx="418376" cy="418376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1</a:t>
              </a:r>
            </a:p>
          </p:txBody>
        </p:sp>
      </p:grpSp>
      <p:grpSp>
        <p:nvGrpSpPr>
          <p:cNvPr id="133" name="Group 181">
            <a:extLst>
              <a:ext uri="{FF2B5EF4-FFF2-40B4-BE49-F238E27FC236}">
                <a16:creationId xmlns:a16="http://schemas.microsoft.com/office/drawing/2014/main" id="{E7710567-4BF8-4897-85E0-F6D30C44D169}"/>
              </a:ext>
            </a:extLst>
          </p:cNvPr>
          <p:cNvGrpSpPr/>
          <p:nvPr/>
        </p:nvGrpSpPr>
        <p:grpSpPr>
          <a:xfrm>
            <a:off x="1788048" y="3863191"/>
            <a:ext cx="1556836" cy="1433307"/>
            <a:chOff x="1832498" y="4460091"/>
            <a:chExt cx="1556836" cy="1433307"/>
          </a:xfrm>
        </p:grpSpPr>
        <p:sp>
          <p:nvSpPr>
            <p:cNvPr id="134" name="TextBox 182">
              <a:extLst>
                <a:ext uri="{FF2B5EF4-FFF2-40B4-BE49-F238E27FC236}">
                  <a16:creationId xmlns:a16="http://schemas.microsoft.com/office/drawing/2014/main" id="{77D334DC-A7F1-45F5-A039-A1ED1CC3BE50}"/>
                </a:ext>
              </a:extLst>
            </p:cNvPr>
            <p:cNvSpPr txBox="1"/>
            <p:nvPr/>
          </p:nvSpPr>
          <p:spPr>
            <a:xfrm>
              <a:off x="2166884" y="5010069"/>
              <a:ext cx="122245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35" name="TextBox 183">
              <a:extLst>
                <a:ext uri="{FF2B5EF4-FFF2-40B4-BE49-F238E27FC236}">
                  <a16:creationId xmlns:a16="http://schemas.microsoft.com/office/drawing/2014/main" id="{3505A2A3-11E3-4EBF-8835-1F3F651D85DD}"/>
                </a:ext>
              </a:extLst>
            </p:cNvPr>
            <p:cNvSpPr txBox="1"/>
            <p:nvPr/>
          </p:nvSpPr>
          <p:spPr>
            <a:xfrm>
              <a:off x="1832498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36" name="Oval 184">
              <a:extLst>
                <a:ext uri="{FF2B5EF4-FFF2-40B4-BE49-F238E27FC236}">
                  <a16:creationId xmlns:a16="http://schemas.microsoft.com/office/drawing/2014/main" id="{849057C8-7459-4C66-B146-6AC124A0D2C0}"/>
                </a:ext>
              </a:extLst>
            </p:cNvPr>
            <p:cNvSpPr/>
            <p:nvPr/>
          </p:nvSpPr>
          <p:spPr>
            <a:xfrm>
              <a:off x="2970958" y="4460091"/>
              <a:ext cx="418376" cy="418376"/>
            </a:xfrm>
            <a:prstGeom prst="ellipse">
              <a:avLst/>
            </a:prstGeom>
            <a:solidFill>
              <a:schemeClr val="accent3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3</a:t>
              </a:r>
            </a:p>
          </p:txBody>
        </p:sp>
      </p:grpSp>
      <p:grpSp>
        <p:nvGrpSpPr>
          <p:cNvPr id="137" name="Group 185">
            <a:extLst>
              <a:ext uri="{FF2B5EF4-FFF2-40B4-BE49-F238E27FC236}">
                <a16:creationId xmlns:a16="http://schemas.microsoft.com/office/drawing/2014/main" id="{33C6EC6B-55B0-44BF-B36F-CAE258C6D47B}"/>
              </a:ext>
            </a:extLst>
          </p:cNvPr>
          <p:cNvGrpSpPr/>
          <p:nvPr/>
        </p:nvGrpSpPr>
        <p:grpSpPr>
          <a:xfrm>
            <a:off x="8807886" y="1904520"/>
            <a:ext cx="1556836" cy="1433307"/>
            <a:chOff x="8852336" y="2501420"/>
            <a:chExt cx="1556836" cy="1433307"/>
          </a:xfrm>
        </p:grpSpPr>
        <p:sp>
          <p:nvSpPr>
            <p:cNvPr id="138" name="TextBox 186">
              <a:extLst>
                <a:ext uri="{FF2B5EF4-FFF2-40B4-BE49-F238E27FC236}">
                  <a16:creationId xmlns:a16="http://schemas.microsoft.com/office/drawing/2014/main" id="{56A8F40C-D805-4EE5-BBB9-47D31596F6B3}"/>
                </a:ext>
              </a:extLst>
            </p:cNvPr>
            <p:cNvSpPr txBox="1"/>
            <p:nvPr/>
          </p:nvSpPr>
          <p:spPr>
            <a:xfrm>
              <a:off x="8852336" y="3051398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39" name="TextBox 187">
              <a:extLst>
                <a:ext uri="{FF2B5EF4-FFF2-40B4-BE49-F238E27FC236}">
                  <a16:creationId xmlns:a16="http://schemas.microsoft.com/office/drawing/2014/main" id="{47FCB6DA-DC57-466C-9021-6D944991B922}"/>
                </a:ext>
              </a:extLst>
            </p:cNvPr>
            <p:cNvSpPr txBox="1"/>
            <p:nvPr/>
          </p:nvSpPr>
          <p:spPr>
            <a:xfrm>
              <a:off x="8852336" y="3357068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40" name="Oval 188">
              <a:extLst>
                <a:ext uri="{FF2B5EF4-FFF2-40B4-BE49-F238E27FC236}">
                  <a16:creationId xmlns:a16="http://schemas.microsoft.com/office/drawing/2014/main" id="{9BABED6D-2C53-4E90-92EF-F77583D028AD}"/>
                </a:ext>
              </a:extLst>
            </p:cNvPr>
            <p:cNvSpPr/>
            <p:nvPr/>
          </p:nvSpPr>
          <p:spPr>
            <a:xfrm>
              <a:off x="8943447" y="2501420"/>
              <a:ext cx="418376" cy="418376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2</a:t>
              </a:r>
            </a:p>
          </p:txBody>
        </p:sp>
      </p:grpSp>
      <p:grpSp>
        <p:nvGrpSpPr>
          <p:cNvPr id="141" name="Group 189">
            <a:extLst>
              <a:ext uri="{FF2B5EF4-FFF2-40B4-BE49-F238E27FC236}">
                <a16:creationId xmlns:a16="http://schemas.microsoft.com/office/drawing/2014/main" id="{29122166-B722-4835-86B4-67DEE73368EB}"/>
              </a:ext>
            </a:extLst>
          </p:cNvPr>
          <p:cNvGrpSpPr/>
          <p:nvPr/>
        </p:nvGrpSpPr>
        <p:grpSpPr>
          <a:xfrm>
            <a:off x="8807886" y="3863191"/>
            <a:ext cx="1556836" cy="1433307"/>
            <a:chOff x="8852336" y="4460091"/>
            <a:chExt cx="1556836" cy="1433307"/>
          </a:xfrm>
        </p:grpSpPr>
        <p:sp>
          <p:nvSpPr>
            <p:cNvPr id="142" name="TextBox 190">
              <a:extLst>
                <a:ext uri="{FF2B5EF4-FFF2-40B4-BE49-F238E27FC236}">
                  <a16:creationId xmlns:a16="http://schemas.microsoft.com/office/drawing/2014/main" id="{A98BD86F-086C-445D-9A7A-EDBDD087314D}"/>
                </a:ext>
              </a:extLst>
            </p:cNvPr>
            <p:cNvSpPr txBox="1"/>
            <p:nvPr/>
          </p:nvSpPr>
          <p:spPr>
            <a:xfrm>
              <a:off x="8852336" y="5010069"/>
              <a:ext cx="122245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3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Write your title</a:t>
              </a:r>
            </a:p>
          </p:txBody>
        </p:sp>
        <p:sp>
          <p:nvSpPr>
            <p:cNvPr id="143" name="TextBox 191">
              <a:extLst>
                <a:ext uri="{FF2B5EF4-FFF2-40B4-BE49-F238E27FC236}">
                  <a16:creationId xmlns:a16="http://schemas.microsoft.com/office/drawing/2014/main" id="{BDA21CDC-7154-497D-9810-89E38119F498}"/>
                </a:ext>
              </a:extLst>
            </p:cNvPr>
            <p:cNvSpPr txBox="1"/>
            <p:nvPr/>
          </p:nvSpPr>
          <p:spPr>
            <a:xfrm>
              <a:off x="8852336" y="5315739"/>
              <a:ext cx="1556836" cy="5776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dolor, consect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adipiscing elit roin cursu.</a:t>
              </a:r>
            </a:p>
          </p:txBody>
        </p:sp>
        <p:sp>
          <p:nvSpPr>
            <p:cNvPr id="144" name="Oval 192">
              <a:extLst>
                <a:ext uri="{FF2B5EF4-FFF2-40B4-BE49-F238E27FC236}">
                  <a16:creationId xmlns:a16="http://schemas.microsoft.com/office/drawing/2014/main" id="{4764A304-F7F3-4A25-B8A6-CEA879FF6B74}"/>
                </a:ext>
              </a:extLst>
            </p:cNvPr>
            <p:cNvSpPr/>
            <p:nvPr/>
          </p:nvSpPr>
          <p:spPr>
            <a:xfrm>
              <a:off x="8943447" y="4460091"/>
              <a:ext cx="418376" cy="418376"/>
            </a:xfrm>
            <a:prstGeom prst="ellipse">
              <a:avLst/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8148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64" name="Group 17">
            <a:extLst>
              <a:ext uri="{FF2B5EF4-FFF2-40B4-BE49-F238E27FC236}">
                <a16:creationId xmlns:a16="http://schemas.microsoft.com/office/drawing/2014/main" id="{3493D0D9-AA91-4D62-95A4-884E861324F6}"/>
              </a:ext>
            </a:extLst>
          </p:cNvPr>
          <p:cNvGrpSpPr/>
          <p:nvPr/>
        </p:nvGrpSpPr>
        <p:grpSpPr>
          <a:xfrm>
            <a:off x="1416778" y="3862496"/>
            <a:ext cx="1396536" cy="1297604"/>
            <a:chOff x="1445230" y="4116496"/>
            <a:chExt cx="1396536" cy="1297604"/>
          </a:xfrm>
        </p:grpSpPr>
        <p:grpSp>
          <p:nvGrpSpPr>
            <p:cNvPr id="68" name="Group 37">
              <a:extLst>
                <a:ext uri="{FF2B5EF4-FFF2-40B4-BE49-F238E27FC236}">
                  <a16:creationId xmlns:a16="http://schemas.microsoft.com/office/drawing/2014/main" id="{65C68026-2E32-44E5-920A-379CD1A385C3}"/>
                </a:ext>
              </a:extLst>
            </p:cNvPr>
            <p:cNvGrpSpPr/>
            <p:nvPr/>
          </p:nvGrpSpPr>
          <p:grpSpPr>
            <a:xfrm>
              <a:off x="1445230" y="4530771"/>
              <a:ext cx="1396536" cy="883329"/>
              <a:chOff x="1445230" y="4797760"/>
              <a:chExt cx="1396536" cy="883329"/>
            </a:xfrm>
          </p:grpSpPr>
          <p:sp>
            <p:nvSpPr>
              <p:cNvPr id="82" name="TextBox 20">
                <a:extLst>
                  <a:ext uri="{FF2B5EF4-FFF2-40B4-BE49-F238E27FC236}">
                    <a16:creationId xmlns:a16="http://schemas.microsoft.com/office/drawing/2014/main" id="{28C92F51-4566-4A60-9F14-CCE04AAF224B}"/>
                  </a:ext>
                </a:extLst>
              </p:cNvPr>
              <p:cNvSpPr txBox="1"/>
              <p:nvPr/>
            </p:nvSpPr>
            <p:spPr>
              <a:xfrm>
                <a:off x="1532272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83" name="TextBox 21">
                <a:extLst>
                  <a:ext uri="{FF2B5EF4-FFF2-40B4-BE49-F238E27FC236}">
                    <a16:creationId xmlns:a16="http://schemas.microsoft.com/office/drawing/2014/main" id="{B020E42F-042B-4F58-9867-CF2AC2754B56}"/>
                  </a:ext>
                </a:extLst>
              </p:cNvPr>
              <p:cNvSpPr txBox="1"/>
              <p:nvPr/>
            </p:nvSpPr>
            <p:spPr>
              <a:xfrm>
                <a:off x="1445230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69" name="Group 70">
              <a:extLst>
                <a:ext uri="{FF2B5EF4-FFF2-40B4-BE49-F238E27FC236}">
                  <a16:creationId xmlns:a16="http://schemas.microsoft.com/office/drawing/2014/main" id="{89C01D4C-26AB-412A-AFA8-4DED2056AD24}"/>
                </a:ext>
              </a:extLst>
            </p:cNvPr>
            <p:cNvGrpSpPr/>
            <p:nvPr/>
          </p:nvGrpSpPr>
          <p:grpSpPr>
            <a:xfrm>
              <a:off x="2021188" y="4116496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70" name="Freeform 602">
                <a:extLst>
                  <a:ext uri="{FF2B5EF4-FFF2-40B4-BE49-F238E27FC236}">
                    <a16:creationId xmlns:a16="http://schemas.microsoft.com/office/drawing/2014/main" id="{597A028C-1C09-4022-ACB2-E403BAA4B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1" name="Freeform 603">
                <a:extLst>
                  <a:ext uri="{FF2B5EF4-FFF2-40B4-BE49-F238E27FC236}">
                    <a16:creationId xmlns:a16="http://schemas.microsoft.com/office/drawing/2014/main" id="{43E9A501-0956-4CC5-B23E-23728CEDEF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72" name="Freeform 604">
                <a:extLst>
                  <a:ext uri="{FF2B5EF4-FFF2-40B4-BE49-F238E27FC236}">
                    <a16:creationId xmlns:a16="http://schemas.microsoft.com/office/drawing/2014/main" id="{A3D66983-5A16-4310-A876-B48C355F057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84" name="Group 18">
            <a:extLst>
              <a:ext uri="{FF2B5EF4-FFF2-40B4-BE49-F238E27FC236}">
                <a16:creationId xmlns:a16="http://schemas.microsoft.com/office/drawing/2014/main" id="{48E4B696-1559-4C14-8F42-60F31322E56B}"/>
              </a:ext>
            </a:extLst>
          </p:cNvPr>
          <p:cNvGrpSpPr/>
          <p:nvPr/>
        </p:nvGrpSpPr>
        <p:grpSpPr>
          <a:xfrm>
            <a:off x="4077815" y="3865863"/>
            <a:ext cx="1396536" cy="1294237"/>
            <a:chOff x="4106267" y="4119863"/>
            <a:chExt cx="1396536" cy="1294237"/>
          </a:xfrm>
        </p:grpSpPr>
        <p:grpSp>
          <p:nvGrpSpPr>
            <p:cNvPr id="85" name="Group 36">
              <a:extLst>
                <a:ext uri="{FF2B5EF4-FFF2-40B4-BE49-F238E27FC236}">
                  <a16:creationId xmlns:a16="http://schemas.microsoft.com/office/drawing/2014/main" id="{3E5ED6BC-85C9-4ACB-88A2-F967C743B09F}"/>
                </a:ext>
              </a:extLst>
            </p:cNvPr>
            <p:cNvGrpSpPr/>
            <p:nvPr/>
          </p:nvGrpSpPr>
          <p:grpSpPr>
            <a:xfrm>
              <a:off x="4106267" y="4530771"/>
              <a:ext cx="1396536" cy="883329"/>
              <a:chOff x="4085953" y="4797760"/>
              <a:chExt cx="1396536" cy="883329"/>
            </a:xfrm>
          </p:grpSpPr>
          <p:sp>
            <p:nvSpPr>
              <p:cNvPr id="90" name="TextBox 24">
                <a:extLst>
                  <a:ext uri="{FF2B5EF4-FFF2-40B4-BE49-F238E27FC236}">
                    <a16:creationId xmlns:a16="http://schemas.microsoft.com/office/drawing/2014/main" id="{5BE7D77E-E895-4AF2-B524-DE7DF902AA09}"/>
                  </a:ext>
                </a:extLst>
              </p:cNvPr>
              <p:cNvSpPr txBox="1"/>
              <p:nvPr/>
            </p:nvSpPr>
            <p:spPr>
              <a:xfrm>
                <a:off x="4172995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91" name="TextBox 25">
                <a:extLst>
                  <a:ext uri="{FF2B5EF4-FFF2-40B4-BE49-F238E27FC236}">
                    <a16:creationId xmlns:a16="http://schemas.microsoft.com/office/drawing/2014/main" id="{8B86F05E-631D-489A-8657-05731827D155}"/>
                  </a:ext>
                </a:extLst>
              </p:cNvPr>
              <p:cNvSpPr txBox="1"/>
              <p:nvPr/>
            </p:nvSpPr>
            <p:spPr>
              <a:xfrm>
                <a:off x="4085953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86" name="Group 74">
              <a:extLst>
                <a:ext uri="{FF2B5EF4-FFF2-40B4-BE49-F238E27FC236}">
                  <a16:creationId xmlns:a16="http://schemas.microsoft.com/office/drawing/2014/main" id="{B92B2CA5-B133-40E5-8276-C661B161B8D3}"/>
                </a:ext>
              </a:extLst>
            </p:cNvPr>
            <p:cNvGrpSpPr/>
            <p:nvPr/>
          </p:nvGrpSpPr>
          <p:grpSpPr>
            <a:xfrm>
              <a:off x="4718991" y="4119863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87" name="Freeform 602">
                <a:extLst>
                  <a:ext uri="{FF2B5EF4-FFF2-40B4-BE49-F238E27FC236}">
                    <a16:creationId xmlns:a16="http://schemas.microsoft.com/office/drawing/2014/main" id="{C0572772-F975-4433-9452-A5CEDA55E4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88" name="Freeform 603">
                <a:extLst>
                  <a:ext uri="{FF2B5EF4-FFF2-40B4-BE49-F238E27FC236}">
                    <a16:creationId xmlns:a16="http://schemas.microsoft.com/office/drawing/2014/main" id="{96026191-35EB-42DD-9A1A-59C0F0C4C7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89" name="Freeform 604">
                <a:extLst>
                  <a:ext uri="{FF2B5EF4-FFF2-40B4-BE49-F238E27FC236}">
                    <a16:creationId xmlns:a16="http://schemas.microsoft.com/office/drawing/2014/main" id="{6F11C6C4-2335-427B-BC79-F87CE38D3BA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92" name="Group 19">
            <a:extLst>
              <a:ext uri="{FF2B5EF4-FFF2-40B4-BE49-F238E27FC236}">
                <a16:creationId xmlns:a16="http://schemas.microsoft.com/office/drawing/2014/main" id="{7620F571-1101-4FE5-8A4A-F27C82B3248A}"/>
              </a:ext>
            </a:extLst>
          </p:cNvPr>
          <p:cNvGrpSpPr/>
          <p:nvPr/>
        </p:nvGrpSpPr>
        <p:grpSpPr>
          <a:xfrm>
            <a:off x="6738852" y="3865861"/>
            <a:ext cx="1396536" cy="1294239"/>
            <a:chOff x="6767304" y="4119861"/>
            <a:chExt cx="1396536" cy="1294239"/>
          </a:xfrm>
        </p:grpSpPr>
        <p:grpSp>
          <p:nvGrpSpPr>
            <p:cNvPr id="93" name="Group 34">
              <a:extLst>
                <a:ext uri="{FF2B5EF4-FFF2-40B4-BE49-F238E27FC236}">
                  <a16:creationId xmlns:a16="http://schemas.microsoft.com/office/drawing/2014/main" id="{09D3BFF6-0646-4226-A725-1DA62EA82B07}"/>
                </a:ext>
              </a:extLst>
            </p:cNvPr>
            <p:cNvGrpSpPr/>
            <p:nvPr/>
          </p:nvGrpSpPr>
          <p:grpSpPr>
            <a:xfrm>
              <a:off x="6767304" y="4530771"/>
              <a:ext cx="1396536" cy="883329"/>
              <a:chOff x="6617761" y="4797760"/>
              <a:chExt cx="1396536" cy="883329"/>
            </a:xfrm>
          </p:grpSpPr>
          <p:sp>
            <p:nvSpPr>
              <p:cNvPr id="98" name="TextBox 28">
                <a:extLst>
                  <a:ext uri="{FF2B5EF4-FFF2-40B4-BE49-F238E27FC236}">
                    <a16:creationId xmlns:a16="http://schemas.microsoft.com/office/drawing/2014/main" id="{3C2CD6B5-CCF7-4EB2-9341-CC8114E2ADBB}"/>
                  </a:ext>
                </a:extLst>
              </p:cNvPr>
              <p:cNvSpPr txBox="1"/>
              <p:nvPr/>
            </p:nvSpPr>
            <p:spPr>
              <a:xfrm>
                <a:off x="6704803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99" name="TextBox 29">
                <a:extLst>
                  <a:ext uri="{FF2B5EF4-FFF2-40B4-BE49-F238E27FC236}">
                    <a16:creationId xmlns:a16="http://schemas.microsoft.com/office/drawing/2014/main" id="{62EC7B0B-736D-4CBF-AE52-CC9014B08536}"/>
                  </a:ext>
                </a:extLst>
              </p:cNvPr>
              <p:cNvSpPr txBox="1"/>
              <p:nvPr/>
            </p:nvSpPr>
            <p:spPr>
              <a:xfrm>
                <a:off x="6617761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94" name="Group 78">
              <a:extLst>
                <a:ext uri="{FF2B5EF4-FFF2-40B4-BE49-F238E27FC236}">
                  <a16:creationId xmlns:a16="http://schemas.microsoft.com/office/drawing/2014/main" id="{5439AC70-3602-4D2F-9F6C-89B161379C53}"/>
                </a:ext>
              </a:extLst>
            </p:cNvPr>
            <p:cNvGrpSpPr/>
            <p:nvPr/>
          </p:nvGrpSpPr>
          <p:grpSpPr>
            <a:xfrm>
              <a:off x="7361645" y="4119861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95" name="Freeform 602">
                <a:extLst>
                  <a:ext uri="{FF2B5EF4-FFF2-40B4-BE49-F238E27FC236}">
                    <a16:creationId xmlns:a16="http://schemas.microsoft.com/office/drawing/2014/main" id="{EC603440-0C28-42CA-9268-24013AF12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6" name="Freeform 603">
                <a:extLst>
                  <a:ext uri="{FF2B5EF4-FFF2-40B4-BE49-F238E27FC236}">
                    <a16:creationId xmlns:a16="http://schemas.microsoft.com/office/drawing/2014/main" id="{7EE53A5B-CB22-44BD-8B91-3DD12657BB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97" name="Freeform 604">
                <a:extLst>
                  <a:ext uri="{FF2B5EF4-FFF2-40B4-BE49-F238E27FC236}">
                    <a16:creationId xmlns:a16="http://schemas.microsoft.com/office/drawing/2014/main" id="{3616BFC6-4807-4E38-9857-07DFA74B7D9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100" name="Group 22">
            <a:extLst>
              <a:ext uri="{FF2B5EF4-FFF2-40B4-BE49-F238E27FC236}">
                <a16:creationId xmlns:a16="http://schemas.microsoft.com/office/drawing/2014/main" id="{CB02B3B3-A015-497B-9877-32CA35DE0C5E}"/>
              </a:ext>
            </a:extLst>
          </p:cNvPr>
          <p:cNvGrpSpPr/>
          <p:nvPr/>
        </p:nvGrpSpPr>
        <p:grpSpPr>
          <a:xfrm>
            <a:off x="9399890" y="3865861"/>
            <a:ext cx="1396536" cy="1294239"/>
            <a:chOff x="9428342" y="4119861"/>
            <a:chExt cx="1396536" cy="1294239"/>
          </a:xfrm>
        </p:grpSpPr>
        <p:grpSp>
          <p:nvGrpSpPr>
            <p:cNvPr id="101" name="Group 35">
              <a:extLst>
                <a:ext uri="{FF2B5EF4-FFF2-40B4-BE49-F238E27FC236}">
                  <a16:creationId xmlns:a16="http://schemas.microsoft.com/office/drawing/2014/main" id="{D49BED20-7498-42C6-8F91-21A53500B3F9}"/>
                </a:ext>
              </a:extLst>
            </p:cNvPr>
            <p:cNvGrpSpPr/>
            <p:nvPr/>
          </p:nvGrpSpPr>
          <p:grpSpPr>
            <a:xfrm>
              <a:off x="9428342" y="4530771"/>
              <a:ext cx="1396536" cy="883329"/>
              <a:chOff x="9428342" y="4797760"/>
              <a:chExt cx="1396536" cy="883329"/>
            </a:xfrm>
          </p:grpSpPr>
          <p:sp>
            <p:nvSpPr>
              <p:cNvPr id="106" name="TextBox 32">
                <a:extLst>
                  <a:ext uri="{FF2B5EF4-FFF2-40B4-BE49-F238E27FC236}">
                    <a16:creationId xmlns:a16="http://schemas.microsoft.com/office/drawing/2014/main" id="{948BC93A-B4F8-4CCD-9EC7-AFB64F07A2D4}"/>
                  </a:ext>
                </a:extLst>
              </p:cNvPr>
              <p:cNvSpPr txBox="1"/>
              <p:nvPr/>
            </p:nvSpPr>
            <p:spPr>
              <a:xfrm>
                <a:off x="9515384" y="4797760"/>
                <a:ext cx="1222451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3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Write your title</a:t>
                </a:r>
              </a:p>
            </p:txBody>
          </p:sp>
          <p:sp>
            <p:nvSpPr>
              <p:cNvPr id="107" name="TextBox 33">
                <a:extLst>
                  <a:ext uri="{FF2B5EF4-FFF2-40B4-BE49-F238E27FC236}">
                    <a16:creationId xmlns:a16="http://schemas.microsoft.com/office/drawing/2014/main" id="{13010AC8-E569-436D-AC3E-44A0606CC30A}"/>
                  </a:ext>
                </a:extLst>
              </p:cNvPr>
              <p:cNvSpPr txBox="1"/>
              <p:nvPr/>
            </p:nvSpPr>
            <p:spPr>
              <a:xfrm>
                <a:off x="9428342" y="5103430"/>
                <a:ext cx="1396536" cy="5776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Lorem ipsum dolor amet 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200" b="0" i="0" u="none" strike="noStrike" kern="0" cap="none" spc="0" normalizeH="0" baseline="0" noProof="0">
                    <a:ln>
                      <a:noFill/>
                    </a:ln>
                    <a:solidFill>
                      <a:srgbClr val="848484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consectetur adipiscing.</a:t>
                </a:r>
              </a:p>
            </p:txBody>
          </p:sp>
        </p:grpSp>
        <p:grpSp>
          <p:nvGrpSpPr>
            <p:cNvPr id="102" name="Group 82">
              <a:extLst>
                <a:ext uri="{FF2B5EF4-FFF2-40B4-BE49-F238E27FC236}">
                  <a16:creationId xmlns:a16="http://schemas.microsoft.com/office/drawing/2014/main" id="{5F679774-1C02-45F6-83C1-A2591DAE0B96}"/>
                </a:ext>
              </a:extLst>
            </p:cNvPr>
            <p:cNvGrpSpPr/>
            <p:nvPr/>
          </p:nvGrpSpPr>
          <p:grpSpPr>
            <a:xfrm>
              <a:off x="10004300" y="4119861"/>
              <a:ext cx="244619" cy="266703"/>
              <a:chOff x="10501867" y="5993966"/>
              <a:chExt cx="244619" cy="266703"/>
            </a:xfrm>
            <a:solidFill>
              <a:srgbClr val="656D78"/>
            </a:solidFill>
          </p:grpSpPr>
          <p:sp>
            <p:nvSpPr>
              <p:cNvPr id="103" name="Freeform 602">
                <a:extLst>
                  <a:ext uri="{FF2B5EF4-FFF2-40B4-BE49-F238E27FC236}">
                    <a16:creationId xmlns:a16="http://schemas.microsoft.com/office/drawing/2014/main" id="{AFE9AEB3-BC0E-40A1-895D-CA98B99EE9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569817" y="6138359"/>
                <a:ext cx="100226" cy="56059"/>
              </a:xfrm>
              <a:custGeom>
                <a:avLst/>
                <a:gdLst>
                  <a:gd name="T0" fmla="*/ 18 w 36"/>
                  <a:gd name="T1" fmla="*/ 20 h 20"/>
                  <a:gd name="T2" fmla="*/ 17 w 36"/>
                  <a:gd name="T3" fmla="*/ 19 h 20"/>
                  <a:gd name="T4" fmla="*/ 1 w 36"/>
                  <a:gd name="T5" fmla="*/ 3 h 20"/>
                  <a:gd name="T6" fmla="*/ 1 w 36"/>
                  <a:gd name="T7" fmla="*/ 1 h 20"/>
                  <a:gd name="T8" fmla="*/ 3 w 36"/>
                  <a:gd name="T9" fmla="*/ 1 h 20"/>
                  <a:gd name="T10" fmla="*/ 18 w 36"/>
                  <a:gd name="T11" fmla="*/ 15 h 20"/>
                  <a:gd name="T12" fmla="*/ 33 w 36"/>
                  <a:gd name="T13" fmla="*/ 1 h 20"/>
                  <a:gd name="T14" fmla="*/ 35 w 36"/>
                  <a:gd name="T15" fmla="*/ 1 h 20"/>
                  <a:gd name="T16" fmla="*/ 35 w 36"/>
                  <a:gd name="T17" fmla="*/ 3 h 20"/>
                  <a:gd name="T18" fmla="*/ 19 w 36"/>
                  <a:gd name="T19" fmla="*/ 19 h 20"/>
                  <a:gd name="T20" fmla="*/ 18 w 36"/>
                  <a:gd name="T21" fmla="*/ 2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" h="20">
                    <a:moveTo>
                      <a:pt x="18" y="20"/>
                    </a:moveTo>
                    <a:cubicBezTo>
                      <a:pt x="17" y="20"/>
                      <a:pt x="17" y="20"/>
                      <a:pt x="17" y="19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1" y="0"/>
                      <a:pt x="3" y="0"/>
                      <a:pt x="3" y="1"/>
                    </a:cubicBezTo>
                    <a:cubicBezTo>
                      <a:pt x="18" y="15"/>
                      <a:pt x="18" y="15"/>
                      <a:pt x="18" y="15"/>
                    </a:cubicBezTo>
                    <a:cubicBezTo>
                      <a:pt x="33" y="1"/>
                      <a:pt x="33" y="1"/>
                      <a:pt x="33" y="1"/>
                    </a:cubicBezTo>
                    <a:cubicBezTo>
                      <a:pt x="33" y="0"/>
                      <a:pt x="35" y="0"/>
                      <a:pt x="35" y="1"/>
                    </a:cubicBezTo>
                    <a:cubicBezTo>
                      <a:pt x="36" y="1"/>
                      <a:pt x="36" y="3"/>
                      <a:pt x="35" y="3"/>
                    </a:cubicBezTo>
                    <a:cubicBezTo>
                      <a:pt x="19" y="19"/>
                      <a:pt x="19" y="19"/>
                      <a:pt x="19" y="19"/>
                    </a:cubicBezTo>
                    <a:cubicBezTo>
                      <a:pt x="19" y="20"/>
                      <a:pt x="19" y="20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4" name="Freeform 603">
                <a:extLst>
                  <a:ext uri="{FF2B5EF4-FFF2-40B4-BE49-F238E27FC236}">
                    <a16:creationId xmlns:a16="http://schemas.microsoft.com/office/drawing/2014/main" id="{05CEC664-CEE9-4779-A83E-A84AA89944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13984" y="6060217"/>
                <a:ext cx="10192" cy="134201"/>
              </a:xfrm>
              <a:custGeom>
                <a:avLst/>
                <a:gdLst>
                  <a:gd name="T0" fmla="*/ 2 w 4"/>
                  <a:gd name="T1" fmla="*/ 48 h 48"/>
                  <a:gd name="T2" fmla="*/ 0 w 4"/>
                  <a:gd name="T3" fmla="*/ 46 h 48"/>
                  <a:gd name="T4" fmla="*/ 0 w 4"/>
                  <a:gd name="T5" fmla="*/ 2 h 48"/>
                  <a:gd name="T6" fmla="*/ 2 w 4"/>
                  <a:gd name="T7" fmla="*/ 0 h 48"/>
                  <a:gd name="T8" fmla="*/ 4 w 4"/>
                  <a:gd name="T9" fmla="*/ 2 h 48"/>
                  <a:gd name="T10" fmla="*/ 4 w 4"/>
                  <a:gd name="T11" fmla="*/ 46 h 48"/>
                  <a:gd name="T12" fmla="*/ 2 w 4"/>
                  <a:gd name="T13" fmla="*/ 4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48">
                    <a:moveTo>
                      <a:pt x="2" y="48"/>
                    </a:moveTo>
                    <a:cubicBezTo>
                      <a:pt x="1" y="48"/>
                      <a:pt x="0" y="47"/>
                      <a:pt x="0" y="4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46"/>
                      <a:pt x="4" y="46"/>
                      <a:pt x="4" y="46"/>
                    </a:cubicBezTo>
                    <a:cubicBezTo>
                      <a:pt x="4" y="47"/>
                      <a:pt x="3" y="48"/>
                      <a:pt x="2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05" name="Freeform 604">
                <a:extLst>
                  <a:ext uri="{FF2B5EF4-FFF2-40B4-BE49-F238E27FC236}">
                    <a16:creationId xmlns:a16="http://schemas.microsoft.com/office/drawing/2014/main" id="{908D40B5-F537-4601-9473-658830B9BA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501867" y="5993966"/>
                <a:ext cx="244619" cy="266703"/>
              </a:xfrm>
              <a:custGeom>
                <a:avLst/>
                <a:gdLst>
                  <a:gd name="T0" fmla="*/ 44 w 88"/>
                  <a:gd name="T1" fmla="*/ 96 h 96"/>
                  <a:gd name="T2" fmla="*/ 43 w 88"/>
                  <a:gd name="T3" fmla="*/ 96 h 96"/>
                  <a:gd name="T4" fmla="*/ 1 w 88"/>
                  <a:gd name="T5" fmla="*/ 74 h 96"/>
                  <a:gd name="T6" fmla="*/ 0 w 88"/>
                  <a:gd name="T7" fmla="*/ 72 h 96"/>
                  <a:gd name="T8" fmla="*/ 0 w 88"/>
                  <a:gd name="T9" fmla="*/ 24 h 96"/>
                  <a:gd name="T10" fmla="*/ 1 w 88"/>
                  <a:gd name="T11" fmla="*/ 22 h 96"/>
                  <a:gd name="T12" fmla="*/ 43 w 88"/>
                  <a:gd name="T13" fmla="*/ 0 h 96"/>
                  <a:gd name="T14" fmla="*/ 45 w 88"/>
                  <a:gd name="T15" fmla="*/ 0 h 96"/>
                  <a:gd name="T16" fmla="*/ 87 w 88"/>
                  <a:gd name="T17" fmla="*/ 22 h 96"/>
                  <a:gd name="T18" fmla="*/ 88 w 88"/>
                  <a:gd name="T19" fmla="*/ 24 h 96"/>
                  <a:gd name="T20" fmla="*/ 88 w 88"/>
                  <a:gd name="T21" fmla="*/ 72 h 96"/>
                  <a:gd name="T22" fmla="*/ 87 w 88"/>
                  <a:gd name="T23" fmla="*/ 74 h 96"/>
                  <a:gd name="T24" fmla="*/ 45 w 88"/>
                  <a:gd name="T25" fmla="*/ 96 h 96"/>
                  <a:gd name="T26" fmla="*/ 44 w 88"/>
                  <a:gd name="T27" fmla="*/ 96 h 96"/>
                  <a:gd name="T28" fmla="*/ 4 w 88"/>
                  <a:gd name="T29" fmla="*/ 71 h 96"/>
                  <a:gd name="T30" fmla="*/ 44 w 88"/>
                  <a:gd name="T31" fmla="*/ 92 h 96"/>
                  <a:gd name="T32" fmla="*/ 84 w 88"/>
                  <a:gd name="T33" fmla="*/ 71 h 96"/>
                  <a:gd name="T34" fmla="*/ 84 w 88"/>
                  <a:gd name="T35" fmla="*/ 25 h 96"/>
                  <a:gd name="T36" fmla="*/ 44 w 88"/>
                  <a:gd name="T37" fmla="*/ 4 h 96"/>
                  <a:gd name="T38" fmla="*/ 4 w 88"/>
                  <a:gd name="T39" fmla="*/ 25 h 96"/>
                  <a:gd name="T40" fmla="*/ 4 w 88"/>
                  <a:gd name="T41" fmla="*/ 71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88" h="96">
                    <a:moveTo>
                      <a:pt x="44" y="96"/>
                    </a:moveTo>
                    <a:cubicBezTo>
                      <a:pt x="44" y="96"/>
                      <a:pt x="43" y="96"/>
                      <a:pt x="43" y="96"/>
                    </a:cubicBezTo>
                    <a:cubicBezTo>
                      <a:pt x="1" y="74"/>
                      <a:pt x="1" y="74"/>
                      <a:pt x="1" y="74"/>
                    </a:cubicBezTo>
                    <a:cubicBezTo>
                      <a:pt x="0" y="73"/>
                      <a:pt x="0" y="73"/>
                      <a:pt x="0" y="72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23"/>
                      <a:pt x="0" y="23"/>
                      <a:pt x="1" y="22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4" y="0"/>
                      <a:pt x="44" y="0"/>
                      <a:pt x="45" y="0"/>
                    </a:cubicBezTo>
                    <a:cubicBezTo>
                      <a:pt x="87" y="22"/>
                      <a:pt x="87" y="22"/>
                      <a:pt x="87" y="22"/>
                    </a:cubicBezTo>
                    <a:cubicBezTo>
                      <a:pt x="88" y="23"/>
                      <a:pt x="88" y="23"/>
                      <a:pt x="88" y="24"/>
                    </a:cubicBezTo>
                    <a:cubicBezTo>
                      <a:pt x="88" y="72"/>
                      <a:pt x="88" y="72"/>
                      <a:pt x="88" y="72"/>
                    </a:cubicBezTo>
                    <a:cubicBezTo>
                      <a:pt x="88" y="73"/>
                      <a:pt x="88" y="73"/>
                      <a:pt x="87" y="74"/>
                    </a:cubicBezTo>
                    <a:cubicBezTo>
                      <a:pt x="45" y="96"/>
                      <a:pt x="45" y="96"/>
                      <a:pt x="45" y="96"/>
                    </a:cubicBezTo>
                    <a:cubicBezTo>
                      <a:pt x="45" y="96"/>
                      <a:pt x="44" y="96"/>
                      <a:pt x="44" y="96"/>
                    </a:cubicBezTo>
                    <a:close/>
                    <a:moveTo>
                      <a:pt x="4" y="71"/>
                    </a:moveTo>
                    <a:cubicBezTo>
                      <a:pt x="44" y="92"/>
                      <a:pt x="44" y="92"/>
                      <a:pt x="44" y="92"/>
                    </a:cubicBezTo>
                    <a:cubicBezTo>
                      <a:pt x="84" y="71"/>
                      <a:pt x="84" y="71"/>
                      <a:pt x="84" y="71"/>
                    </a:cubicBezTo>
                    <a:cubicBezTo>
                      <a:pt x="84" y="25"/>
                      <a:pt x="84" y="25"/>
                      <a:pt x="84" y="25"/>
                    </a:cubicBezTo>
                    <a:cubicBezTo>
                      <a:pt x="44" y="4"/>
                      <a:pt x="44" y="4"/>
                      <a:pt x="44" y="4"/>
                    </a:cubicBezTo>
                    <a:cubicBezTo>
                      <a:pt x="4" y="25"/>
                      <a:pt x="4" y="25"/>
                      <a:pt x="4" y="25"/>
                    </a:cubicBezTo>
                    <a:lnTo>
                      <a:pt x="4" y="7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651FE975-30D4-484E-93B7-6167DEAB500C}"/>
              </a:ext>
            </a:extLst>
          </p:cNvPr>
          <p:cNvGrpSpPr/>
          <p:nvPr/>
        </p:nvGrpSpPr>
        <p:grpSpPr>
          <a:xfrm>
            <a:off x="1114548" y="2156387"/>
            <a:ext cx="9898365" cy="1522939"/>
            <a:chOff x="1114548" y="2156387"/>
            <a:chExt cx="9898365" cy="1522939"/>
          </a:xfrm>
        </p:grpSpPr>
        <p:sp>
          <p:nvSpPr>
            <p:cNvPr id="47" name="Rectangle 2">
              <a:extLst>
                <a:ext uri="{FF2B5EF4-FFF2-40B4-BE49-F238E27FC236}">
                  <a16:creationId xmlns:a16="http://schemas.microsoft.com/office/drawing/2014/main" id="{0E54F35E-9DE7-4AEC-AED4-631C533CE708}"/>
                </a:ext>
              </a:extLst>
            </p:cNvPr>
            <p:cNvSpPr/>
            <p:nvPr/>
          </p:nvSpPr>
          <p:spPr>
            <a:xfrm>
              <a:off x="5217247" y="2173491"/>
              <a:ext cx="992734" cy="1488730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8" name="Rectangle 3">
              <a:extLst>
                <a:ext uri="{FF2B5EF4-FFF2-40B4-BE49-F238E27FC236}">
                  <a16:creationId xmlns:a16="http://schemas.microsoft.com/office/drawing/2014/main" id="{BBB45EA0-D497-44EA-824B-4A7476057529}"/>
                </a:ext>
              </a:extLst>
            </p:cNvPr>
            <p:cNvSpPr/>
            <p:nvPr/>
          </p:nvSpPr>
          <p:spPr>
            <a:xfrm>
              <a:off x="7850286" y="2164939"/>
              <a:ext cx="992734" cy="1488730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Rectangle 4">
              <a:extLst>
                <a:ext uri="{FF2B5EF4-FFF2-40B4-BE49-F238E27FC236}">
                  <a16:creationId xmlns:a16="http://schemas.microsoft.com/office/drawing/2014/main" id="{8A7C6754-1128-4C01-A03B-DF7B441A018B}"/>
                </a:ext>
              </a:extLst>
            </p:cNvPr>
            <p:cNvSpPr/>
            <p:nvPr/>
          </p:nvSpPr>
          <p:spPr>
            <a:xfrm>
              <a:off x="2584208" y="2182043"/>
              <a:ext cx="992734" cy="1488730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0" name="Arrow: Pentagon 5">
              <a:extLst>
                <a:ext uri="{FF2B5EF4-FFF2-40B4-BE49-F238E27FC236}">
                  <a16:creationId xmlns:a16="http://schemas.microsoft.com/office/drawing/2014/main" id="{EE379389-8126-41C5-A269-7270B3C66446}"/>
                </a:ext>
              </a:extLst>
            </p:cNvPr>
            <p:cNvSpPr/>
            <p:nvPr/>
          </p:nvSpPr>
          <p:spPr>
            <a:xfrm>
              <a:off x="1114548" y="2360925"/>
              <a:ext cx="9898365" cy="1142885"/>
            </a:xfrm>
            <a:prstGeom prst="homePlate">
              <a:avLst>
                <a:gd name="adj" fmla="val 44828"/>
              </a:avLst>
            </a:prstGeom>
            <a:solidFill>
              <a:srgbClr val="FFFFFF">
                <a:lumMod val="95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4" name="Arrow: Chevron 6">
              <a:extLst>
                <a:ext uri="{FF2B5EF4-FFF2-40B4-BE49-F238E27FC236}">
                  <a16:creationId xmlns:a16="http://schemas.microsoft.com/office/drawing/2014/main" id="{6420FB38-4BEE-4B60-926A-41BFB82FB1C3}"/>
                </a:ext>
              </a:extLst>
            </p:cNvPr>
            <p:cNvSpPr/>
            <p:nvPr/>
          </p:nvSpPr>
          <p:spPr>
            <a:xfrm>
              <a:off x="2584208" y="2173491"/>
              <a:ext cx="1520706" cy="1505835"/>
            </a:xfrm>
            <a:prstGeom prst="chevron">
              <a:avLst>
                <a:gd name="adj" fmla="val 34352"/>
              </a:avLst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5" name="Arrow: Chevron 7">
              <a:extLst>
                <a:ext uri="{FF2B5EF4-FFF2-40B4-BE49-F238E27FC236}">
                  <a16:creationId xmlns:a16="http://schemas.microsoft.com/office/drawing/2014/main" id="{6CC88AC1-09FF-4BA4-901A-AE9A74EBB628}"/>
                </a:ext>
              </a:extLst>
            </p:cNvPr>
            <p:cNvSpPr/>
            <p:nvPr/>
          </p:nvSpPr>
          <p:spPr>
            <a:xfrm>
              <a:off x="5217247" y="2164939"/>
              <a:ext cx="1520706" cy="1505835"/>
            </a:xfrm>
            <a:prstGeom prst="chevron">
              <a:avLst>
                <a:gd name="adj" fmla="val 34352"/>
              </a:avLst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6" name="Arrow: Chevron 8">
              <a:extLst>
                <a:ext uri="{FF2B5EF4-FFF2-40B4-BE49-F238E27FC236}">
                  <a16:creationId xmlns:a16="http://schemas.microsoft.com/office/drawing/2014/main" id="{E323C78E-E1F5-42BD-9717-A7976DCA0C8C}"/>
                </a:ext>
              </a:extLst>
            </p:cNvPr>
            <p:cNvSpPr/>
            <p:nvPr/>
          </p:nvSpPr>
          <p:spPr>
            <a:xfrm>
              <a:off x="7850286" y="2156387"/>
              <a:ext cx="1520706" cy="1505835"/>
            </a:xfrm>
            <a:prstGeom prst="chevron">
              <a:avLst>
                <a:gd name="adj" fmla="val 34352"/>
              </a:avLst>
            </a:prstGeom>
            <a:solidFill>
              <a:schemeClr val="accent4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7" name="TextBox 9">
              <a:extLst>
                <a:ext uri="{FF2B5EF4-FFF2-40B4-BE49-F238E27FC236}">
                  <a16:creationId xmlns:a16="http://schemas.microsoft.com/office/drawing/2014/main" id="{21D7CDC9-7A6B-41B0-9D3A-6898628699EE}"/>
                </a:ext>
              </a:extLst>
            </p:cNvPr>
            <p:cNvSpPr txBox="1"/>
            <p:nvPr/>
          </p:nvSpPr>
          <p:spPr>
            <a:xfrm>
              <a:off x="1471875" y="2604280"/>
              <a:ext cx="801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000" dirty="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01</a:t>
              </a:r>
            </a:p>
          </p:txBody>
        </p:sp>
        <p:sp>
          <p:nvSpPr>
            <p:cNvPr id="61" name="TextBox 10">
              <a:extLst>
                <a:ext uri="{FF2B5EF4-FFF2-40B4-BE49-F238E27FC236}">
                  <a16:creationId xmlns:a16="http://schemas.microsoft.com/office/drawing/2014/main" id="{8FDBA0F3-6201-423E-9DC0-2107E2AB280A}"/>
                </a:ext>
              </a:extLst>
            </p:cNvPr>
            <p:cNvSpPr txBox="1"/>
            <p:nvPr/>
          </p:nvSpPr>
          <p:spPr>
            <a:xfrm>
              <a:off x="4412037" y="2587175"/>
              <a:ext cx="801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00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02</a:t>
              </a:r>
            </a:p>
          </p:txBody>
        </p:sp>
        <p:sp>
          <p:nvSpPr>
            <p:cNvPr id="62" name="TextBox 11">
              <a:extLst>
                <a:ext uri="{FF2B5EF4-FFF2-40B4-BE49-F238E27FC236}">
                  <a16:creationId xmlns:a16="http://schemas.microsoft.com/office/drawing/2014/main" id="{1F4E02BF-5D36-478F-8B87-86F55B86BB25}"/>
                </a:ext>
              </a:extLst>
            </p:cNvPr>
            <p:cNvSpPr txBox="1"/>
            <p:nvPr/>
          </p:nvSpPr>
          <p:spPr>
            <a:xfrm>
              <a:off x="7048662" y="2570071"/>
              <a:ext cx="801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00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03</a:t>
              </a:r>
            </a:p>
          </p:txBody>
        </p:sp>
        <p:sp>
          <p:nvSpPr>
            <p:cNvPr id="63" name="TextBox 12">
              <a:extLst>
                <a:ext uri="{FF2B5EF4-FFF2-40B4-BE49-F238E27FC236}">
                  <a16:creationId xmlns:a16="http://schemas.microsoft.com/office/drawing/2014/main" id="{928341B3-A15B-4783-A183-35C4044BA1F2}"/>
                </a:ext>
              </a:extLst>
            </p:cNvPr>
            <p:cNvSpPr txBox="1"/>
            <p:nvPr/>
          </p:nvSpPr>
          <p:spPr>
            <a:xfrm>
              <a:off x="9681701" y="2552967"/>
              <a:ext cx="80162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defRPr/>
              </a:pPr>
              <a:r>
                <a:rPr lang="en-US" sz="3000">
                  <a:solidFill>
                    <a:srgbClr val="000000"/>
                  </a:solidFill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04</a:t>
              </a:r>
            </a:p>
          </p:txBody>
        </p:sp>
        <p:grpSp>
          <p:nvGrpSpPr>
            <p:cNvPr id="108" name="Group 86">
              <a:extLst>
                <a:ext uri="{FF2B5EF4-FFF2-40B4-BE49-F238E27FC236}">
                  <a16:creationId xmlns:a16="http://schemas.microsoft.com/office/drawing/2014/main" id="{E6F1B364-237E-451A-AB74-B93E30EB1251}"/>
                </a:ext>
              </a:extLst>
            </p:cNvPr>
            <p:cNvGrpSpPr/>
            <p:nvPr/>
          </p:nvGrpSpPr>
          <p:grpSpPr>
            <a:xfrm>
              <a:off x="8604645" y="2650694"/>
              <a:ext cx="393730" cy="376177"/>
              <a:chOff x="6222733" y="6005857"/>
              <a:chExt cx="266703" cy="254813"/>
            </a:xfrm>
            <a:solidFill>
              <a:srgbClr val="E7E6E6"/>
            </a:solidFill>
          </p:grpSpPr>
          <p:sp>
            <p:nvSpPr>
              <p:cNvPr id="109" name="Freeform 55">
                <a:extLst>
                  <a:ext uri="{FF2B5EF4-FFF2-40B4-BE49-F238E27FC236}">
                    <a16:creationId xmlns:a16="http://schemas.microsoft.com/office/drawing/2014/main" id="{DACE74FF-D09B-4408-8F8A-601FFF6BC48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4817" y="6116276"/>
                <a:ext cx="122309" cy="144394"/>
              </a:xfrm>
              <a:custGeom>
                <a:avLst/>
                <a:gdLst>
                  <a:gd name="T0" fmla="*/ 42 w 44"/>
                  <a:gd name="T1" fmla="*/ 52 h 52"/>
                  <a:gd name="T2" fmla="*/ 2 w 44"/>
                  <a:gd name="T3" fmla="*/ 52 h 52"/>
                  <a:gd name="T4" fmla="*/ 0 w 44"/>
                  <a:gd name="T5" fmla="*/ 51 h 52"/>
                  <a:gd name="T6" fmla="*/ 0 w 44"/>
                  <a:gd name="T7" fmla="*/ 49 h 52"/>
                  <a:gd name="T8" fmla="*/ 20 w 44"/>
                  <a:gd name="T9" fmla="*/ 1 h 52"/>
                  <a:gd name="T10" fmla="*/ 24 w 44"/>
                  <a:gd name="T11" fmla="*/ 1 h 52"/>
                  <a:gd name="T12" fmla="*/ 44 w 44"/>
                  <a:gd name="T13" fmla="*/ 49 h 52"/>
                  <a:gd name="T14" fmla="*/ 44 w 44"/>
                  <a:gd name="T15" fmla="*/ 51 h 52"/>
                  <a:gd name="T16" fmla="*/ 42 w 44"/>
                  <a:gd name="T17" fmla="*/ 52 h 52"/>
                  <a:gd name="T18" fmla="*/ 5 w 44"/>
                  <a:gd name="T19" fmla="*/ 48 h 52"/>
                  <a:gd name="T20" fmla="*/ 39 w 44"/>
                  <a:gd name="T21" fmla="*/ 48 h 52"/>
                  <a:gd name="T22" fmla="*/ 22 w 44"/>
                  <a:gd name="T23" fmla="*/ 7 h 52"/>
                  <a:gd name="T24" fmla="*/ 5 w 44"/>
                  <a:gd name="T25" fmla="*/ 48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4" h="52">
                    <a:moveTo>
                      <a:pt x="42" y="52"/>
                    </a:moveTo>
                    <a:cubicBezTo>
                      <a:pt x="2" y="52"/>
                      <a:pt x="2" y="52"/>
                      <a:pt x="2" y="52"/>
                    </a:cubicBezTo>
                    <a:cubicBezTo>
                      <a:pt x="1" y="52"/>
                      <a:pt x="1" y="52"/>
                      <a:pt x="0" y="51"/>
                    </a:cubicBezTo>
                    <a:cubicBezTo>
                      <a:pt x="0" y="51"/>
                      <a:pt x="0" y="50"/>
                      <a:pt x="0" y="49"/>
                    </a:cubicBezTo>
                    <a:cubicBezTo>
                      <a:pt x="20" y="1"/>
                      <a:pt x="20" y="1"/>
                      <a:pt x="20" y="1"/>
                    </a:cubicBezTo>
                    <a:cubicBezTo>
                      <a:pt x="21" y="0"/>
                      <a:pt x="23" y="0"/>
                      <a:pt x="24" y="1"/>
                    </a:cubicBezTo>
                    <a:cubicBezTo>
                      <a:pt x="44" y="49"/>
                      <a:pt x="44" y="49"/>
                      <a:pt x="44" y="49"/>
                    </a:cubicBezTo>
                    <a:cubicBezTo>
                      <a:pt x="44" y="50"/>
                      <a:pt x="44" y="51"/>
                      <a:pt x="44" y="51"/>
                    </a:cubicBezTo>
                    <a:cubicBezTo>
                      <a:pt x="43" y="52"/>
                      <a:pt x="43" y="52"/>
                      <a:pt x="42" y="52"/>
                    </a:cubicBezTo>
                    <a:close/>
                    <a:moveTo>
                      <a:pt x="5" y="48"/>
                    </a:moveTo>
                    <a:cubicBezTo>
                      <a:pt x="39" y="48"/>
                      <a:pt x="39" y="48"/>
                      <a:pt x="39" y="48"/>
                    </a:cubicBezTo>
                    <a:cubicBezTo>
                      <a:pt x="22" y="7"/>
                      <a:pt x="22" y="7"/>
                      <a:pt x="22" y="7"/>
                    </a:cubicBezTo>
                    <a:lnTo>
                      <a:pt x="5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0" name="Freeform 56">
                <a:extLst>
                  <a:ext uri="{FF2B5EF4-FFF2-40B4-BE49-F238E27FC236}">
                    <a16:creationId xmlns:a16="http://schemas.microsoft.com/office/drawing/2014/main" id="{D7AEF995-4C98-4931-93F4-5D227C782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33152" y="6050024"/>
                <a:ext cx="156284" cy="210644"/>
              </a:xfrm>
              <a:custGeom>
                <a:avLst/>
                <a:gdLst>
                  <a:gd name="T0" fmla="*/ 54 w 56"/>
                  <a:gd name="T1" fmla="*/ 76 h 76"/>
                  <a:gd name="T2" fmla="*/ 10 w 56"/>
                  <a:gd name="T3" fmla="*/ 76 h 76"/>
                  <a:gd name="T4" fmla="*/ 10 w 56"/>
                  <a:gd name="T5" fmla="*/ 72 h 76"/>
                  <a:gd name="T6" fmla="*/ 51 w 56"/>
                  <a:gd name="T7" fmla="*/ 72 h 76"/>
                  <a:gd name="T8" fmla="*/ 24 w 56"/>
                  <a:gd name="T9" fmla="*/ 7 h 76"/>
                  <a:gd name="T10" fmla="*/ 4 w 56"/>
                  <a:gd name="T11" fmla="*/ 55 h 76"/>
                  <a:gd name="T12" fmla="*/ 0 w 56"/>
                  <a:gd name="T13" fmla="*/ 53 h 76"/>
                  <a:gd name="T14" fmla="*/ 22 w 56"/>
                  <a:gd name="T15" fmla="*/ 1 h 76"/>
                  <a:gd name="T16" fmla="*/ 24 w 56"/>
                  <a:gd name="T17" fmla="*/ 0 h 76"/>
                  <a:gd name="T18" fmla="*/ 26 w 56"/>
                  <a:gd name="T19" fmla="*/ 1 h 76"/>
                  <a:gd name="T20" fmla="*/ 56 w 56"/>
                  <a:gd name="T21" fmla="*/ 73 h 76"/>
                  <a:gd name="T22" fmla="*/ 56 w 56"/>
                  <a:gd name="T23" fmla="*/ 75 h 76"/>
                  <a:gd name="T24" fmla="*/ 54 w 56"/>
                  <a:gd name="T25" fmla="*/ 7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56" h="76">
                    <a:moveTo>
                      <a:pt x="54" y="76"/>
                    </a:moveTo>
                    <a:cubicBezTo>
                      <a:pt x="10" y="76"/>
                      <a:pt x="10" y="76"/>
                      <a:pt x="10" y="76"/>
                    </a:cubicBezTo>
                    <a:cubicBezTo>
                      <a:pt x="10" y="72"/>
                      <a:pt x="10" y="72"/>
                      <a:pt x="10" y="72"/>
                    </a:cubicBezTo>
                    <a:cubicBezTo>
                      <a:pt x="51" y="72"/>
                      <a:pt x="51" y="72"/>
                      <a:pt x="51" y="72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4" y="55"/>
                      <a:pt x="4" y="55"/>
                      <a:pt x="4" y="55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22" y="1"/>
                      <a:pt x="22" y="1"/>
                      <a:pt x="22" y="1"/>
                    </a:cubicBezTo>
                    <a:cubicBezTo>
                      <a:pt x="22" y="0"/>
                      <a:pt x="23" y="0"/>
                      <a:pt x="24" y="0"/>
                    </a:cubicBezTo>
                    <a:cubicBezTo>
                      <a:pt x="25" y="0"/>
                      <a:pt x="26" y="0"/>
                      <a:pt x="26" y="1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6" y="74"/>
                      <a:pt x="56" y="75"/>
                      <a:pt x="56" y="75"/>
                    </a:cubicBezTo>
                    <a:cubicBezTo>
                      <a:pt x="55" y="76"/>
                      <a:pt x="55" y="76"/>
                      <a:pt x="54" y="7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1" name="Freeform 57">
                <a:extLst>
                  <a:ext uri="{FF2B5EF4-FFF2-40B4-BE49-F238E27FC236}">
                    <a16:creationId xmlns:a16="http://schemas.microsoft.com/office/drawing/2014/main" id="{AA24C040-FF17-4A72-B602-55911A19A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733" y="6005857"/>
                <a:ext cx="144394" cy="32277"/>
              </a:xfrm>
              <a:custGeom>
                <a:avLst/>
                <a:gdLst>
                  <a:gd name="T0" fmla="*/ 50 w 52"/>
                  <a:gd name="T1" fmla="*/ 12 h 12"/>
                  <a:gd name="T2" fmla="*/ 49 w 52"/>
                  <a:gd name="T3" fmla="*/ 11 h 12"/>
                  <a:gd name="T4" fmla="*/ 42 w 52"/>
                  <a:gd name="T5" fmla="*/ 5 h 12"/>
                  <a:gd name="T6" fmla="*/ 35 w 52"/>
                  <a:gd name="T7" fmla="*/ 11 h 12"/>
                  <a:gd name="T8" fmla="*/ 33 w 52"/>
                  <a:gd name="T9" fmla="*/ 11 h 12"/>
                  <a:gd name="T10" fmla="*/ 26 w 52"/>
                  <a:gd name="T11" fmla="*/ 5 h 12"/>
                  <a:gd name="T12" fmla="*/ 19 w 52"/>
                  <a:gd name="T13" fmla="*/ 11 h 12"/>
                  <a:gd name="T14" fmla="*/ 17 w 52"/>
                  <a:gd name="T15" fmla="*/ 11 h 12"/>
                  <a:gd name="T16" fmla="*/ 10 w 52"/>
                  <a:gd name="T17" fmla="*/ 5 h 12"/>
                  <a:gd name="T18" fmla="*/ 3 w 52"/>
                  <a:gd name="T19" fmla="*/ 11 h 12"/>
                  <a:gd name="T20" fmla="*/ 1 w 52"/>
                  <a:gd name="T21" fmla="*/ 11 h 12"/>
                  <a:gd name="T22" fmla="*/ 1 w 52"/>
                  <a:gd name="T23" fmla="*/ 9 h 12"/>
                  <a:gd name="T24" fmla="*/ 9 w 52"/>
                  <a:gd name="T25" fmla="*/ 1 h 12"/>
                  <a:gd name="T26" fmla="*/ 11 w 52"/>
                  <a:gd name="T27" fmla="*/ 1 h 12"/>
                  <a:gd name="T28" fmla="*/ 18 w 52"/>
                  <a:gd name="T29" fmla="*/ 7 h 12"/>
                  <a:gd name="T30" fmla="*/ 25 w 52"/>
                  <a:gd name="T31" fmla="*/ 1 h 12"/>
                  <a:gd name="T32" fmla="*/ 27 w 52"/>
                  <a:gd name="T33" fmla="*/ 1 h 12"/>
                  <a:gd name="T34" fmla="*/ 34 w 52"/>
                  <a:gd name="T35" fmla="*/ 7 h 12"/>
                  <a:gd name="T36" fmla="*/ 41 w 52"/>
                  <a:gd name="T37" fmla="*/ 1 h 12"/>
                  <a:gd name="T38" fmla="*/ 43 w 52"/>
                  <a:gd name="T39" fmla="*/ 1 h 12"/>
                  <a:gd name="T40" fmla="*/ 51 w 52"/>
                  <a:gd name="T41" fmla="*/ 9 h 12"/>
                  <a:gd name="T42" fmla="*/ 51 w 52"/>
                  <a:gd name="T43" fmla="*/ 11 h 12"/>
                  <a:gd name="T44" fmla="*/ 50 w 52"/>
                  <a:gd name="T45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2" h="12">
                    <a:moveTo>
                      <a:pt x="50" y="12"/>
                    </a:moveTo>
                    <a:cubicBezTo>
                      <a:pt x="49" y="12"/>
                      <a:pt x="49" y="12"/>
                      <a:pt x="49" y="11"/>
                    </a:cubicBezTo>
                    <a:cubicBezTo>
                      <a:pt x="42" y="5"/>
                      <a:pt x="42" y="5"/>
                      <a:pt x="42" y="5"/>
                    </a:cubicBezTo>
                    <a:cubicBezTo>
                      <a:pt x="35" y="11"/>
                      <a:pt x="35" y="11"/>
                      <a:pt x="35" y="11"/>
                    </a:cubicBezTo>
                    <a:cubicBezTo>
                      <a:pt x="35" y="12"/>
                      <a:pt x="33" y="12"/>
                      <a:pt x="33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7" y="12"/>
                      <a:pt x="17" y="1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1" y="1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7" y="0"/>
                      <a:pt x="27" y="1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41" y="1"/>
                      <a:pt x="41" y="1"/>
                      <a:pt x="41" y="1"/>
                    </a:cubicBezTo>
                    <a:cubicBezTo>
                      <a:pt x="41" y="0"/>
                      <a:pt x="43" y="0"/>
                      <a:pt x="43" y="1"/>
                    </a:cubicBezTo>
                    <a:cubicBezTo>
                      <a:pt x="51" y="9"/>
                      <a:pt x="51" y="9"/>
                      <a:pt x="51" y="9"/>
                    </a:cubicBezTo>
                    <a:cubicBezTo>
                      <a:pt x="52" y="9"/>
                      <a:pt x="52" y="11"/>
                      <a:pt x="51" y="11"/>
                    </a:cubicBezTo>
                    <a:cubicBezTo>
                      <a:pt x="51" y="12"/>
                      <a:pt x="51" y="12"/>
                      <a:pt x="50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2" name="Freeform 58">
                <a:extLst>
                  <a:ext uri="{FF2B5EF4-FFF2-40B4-BE49-F238E27FC236}">
                    <a16:creationId xmlns:a16="http://schemas.microsoft.com/office/drawing/2014/main" id="{E60227BC-9E15-46FA-9CB0-03B2603315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2733" y="6050024"/>
                <a:ext cx="100226" cy="32277"/>
              </a:xfrm>
              <a:custGeom>
                <a:avLst/>
                <a:gdLst>
                  <a:gd name="T0" fmla="*/ 34 w 36"/>
                  <a:gd name="T1" fmla="*/ 12 h 12"/>
                  <a:gd name="T2" fmla="*/ 33 w 36"/>
                  <a:gd name="T3" fmla="*/ 11 h 12"/>
                  <a:gd name="T4" fmla="*/ 26 w 36"/>
                  <a:gd name="T5" fmla="*/ 5 h 12"/>
                  <a:gd name="T6" fmla="*/ 19 w 36"/>
                  <a:gd name="T7" fmla="*/ 11 h 12"/>
                  <a:gd name="T8" fmla="*/ 17 w 36"/>
                  <a:gd name="T9" fmla="*/ 11 h 12"/>
                  <a:gd name="T10" fmla="*/ 10 w 36"/>
                  <a:gd name="T11" fmla="*/ 5 h 12"/>
                  <a:gd name="T12" fmla="*/ 3 w 36"/>
                  <a:gd name="T13" fmla="*/ 11 h 12"/>
                  <a:gd name="T14" fmla="*/ 1 w 36"/>
                  <a:gd name="T15" fmla="*/ 11 h 12"/>
                  <a:gd name="T16" fmla="*/ 1 w 36"/>
                  <a:gd name="T17" fmla="*/ 9 h 12"/>
                  <a:gd name="T18" fmla="*/ 9 w 36"/>
                  <a:gd name="T19" fmla="*/ 1 h 12"/>
                  <a:gd name="T20" fmla="*/ 11 w 36"/>
                  <a:gd name="T21" fmla="*/ 1 h 12"/>
                  <a:gd name="T22" fmla="*/ 18 w 36"/>
                  <a:gd name="T23" fmla="*/ 7 h 12"/>
                  <a:gd name="T24" fmla="*/ 25 w 36"/>
                  <a:gd name="T25" fmla="*/ 1 h 12"/>
                  <a:gd name="T26" fmla="*/ 27 w 36"/>
                  <a:gd name="T27" fmla="*/ 1 h 12"/>
                  <a:gd name="T28" fmla="*/ 35 w 36"/>
                  <a:gd name="T29" fmla="*/ 9 h 12"/>
                  <a:gd name="T30" fmla="*/ 35 w 36"/>
                  <a:gd name="T31" fmla="*/ 11 h 12"/>
                  <a:gd name="T32" fmla="*/ 34 w 36"/>
                  <a:gd name="T3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6" h="12">
                    <a:moveTo>
                      <a:pt x="34" y="12"/>
                    </a:moveTo>
                    <a:cubicBezTo>
                      <a:pt x="33" y="12"/>
                      <a:pt x="33" y="12"/>
                      <a:pt x="33" y="11"/>
                    </a:cubicBezTo>
                    <a:cubicBezTo>
                      <a:pt x="26" y="5"/>
                      <a:pt x="26" y="5"/>
                      <a:pt x="26" y="5"/>
                    </a:cubicBezTo>
                    <a:cubicBezTo>
                      <a:pt x="19" y="11"/>
                      <a:pt x="19" y="11"/>
                      <a:pt x="19" y="11"/>
                    </a:cubicBezTo>
                    <a:cubicBezTo>
                      <a:pt x="19" y="12"/>
                      <a:pt x="17" y="12"/>
                      <a:pt x="17" y="11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3" y="11"/>
                      <a:pt x="3" y="11"/>
                      <a:pt x="3" y="11"/>
                    </a:cubicBezTo>
                    <a:cubicBezTo>
                      <a:pt x="3" y="12"/>
                      <a:pt x="1" y="12"/>
                      <a:pt x="1" y="11"/>
                    </a:cubicBezTo>
                    <a:cubicBezTo>
                      <a:pt x="0" y="11"/>
                      <a:pt x="0" y="9"/>
                      <a:pt x="1" y="9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9" y="0"/>
                      <a:pt x="11" y="0"/>
                      <a:pt x="11" y="1"/>
                    </a:cubicBezTo>
                    <a:cubicBezTo>
                      <a:pt x="18" y="7"/>
                      <a:pt x="18" y="7"/>
                      <a:pt x="18" y="7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7" y="0"/>
                      <a:pt x="27" y="1"/>
                    </a:cubicBezTo>
                    <a:cubicBezTo>
                      <a:pt x="35" y="9"/>
                      <a:pt x="35" y="9"/>
                      <a:pt x="35" y="9"/>
                    </a:cubicBezTo>
                    <a:cubicBezTo>
                      <a:pt x="36" y="9"/>
                      <a:pt x="36" y="11"/>
                      <a:pt x="35" y="11"/>
                    </a:cubicBezTo>
                    <a:cubicBezTo>
                      <a:pt x="35" y="12"/>
                      <a:pt x="35" y="12"/>
                      <a:pt x="34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3" name="Freeform 59">
                <a:extLst>
                  <a:ext uri="{FF2B5EF4-FFF2-40B4-BE49-F238E27FC236}">
                    <a16:creationId xmlns:a16="http://schemas.microsoft.com/office/drawing/2014/main" id="{CD778B92-2A48-4FF7-BB67-12C813024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63729" y="6128166"/>
                <a:ext cx="73046" cy="27180"/>
              </a:xfrm>
              <a:custGeom>
                <a:avLst/>
                <a:gdLst>
                  <a:gd name="T0" fmla="*/ 19 w 26"/>
                  <a:gd name="T1" fmla="*/ 10 h 10"/>
                  <a:gd name="T2" fmla="*/ 18 w 26"/>
                  <a:gd name="T3" fmla="*/ 9 h 10"/>
                  <a:gd name="T4" fmla="*/ 13 w 26"/>
                  <a:gd name="T5" fmla="*/ 5 h 10"/>
                  <a:gd name="T6" fmla="*/ 8 w 26"/>
                  <a:gd name="T7" fmla="*/ 9 h 10"/>
                  <a:gd name="T8" fmla="*/ 6 w 26"/>
                  <a:gd name="T9" fmla="*/ 9 h 10"/>
                  <a:gd name="T10" fmla="*/ 0 w 26"/>
                  <a:gd name="T11" fmla="*/ 3 h 10"/>
                  <a:gd name="T12" fmla="*/ 2 w 26"/>
                  <a:gd name="T13" fmla="*/ 1 h 10"/>
                  <a:gd name="T14" fmla="*/ 7 w 26"/>
                  <a:gd name="T15" fmla="*/ 5 h 10"/>
                  <a:gd name="T16" fmla="*/ 12 w 26"/>
                  <a:gd name="T17" fmla="*/ 1 h 10"/>
                  <a:gd name="T18" fmla="*/ 14 w 26"/>
                  <a:gd name="T19" fmla="*/ 1 h 10"/>
                  <a:gd name="T20" fmla="*/ 19 w 26"/>
                  <a:gd name="T21" fmla="*/ 5 h 10"/>
                  <a:gd name="T22" fmla="*/ 23 w 26"/>
                  <a:gd name="T23" fmla="*/ 1 h 10"/>
                  <a:gd name="T24" fmla="*/ 26 w 26"/>
                  <a:gd name="T25" fmla="*/ 4 h 10"/>
                  <a:gd name="T26" fmla="*/ 20 w 26"/>
                  <a:gd name="T27" fmla="*/ 9 h 10"/>
                  <a:gd name="T28" fmla="*/ 19 w 26"/>
                  <a:gd name="T29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10">
                    <a:moveTo>
                      <a:pt x="19" y="10"/>
                    </a:moveTo>
                    <a:cubicBezTo>
                      <a:pt x="18" y="10"/>
                      <a:pt x="18" y="10"/>
                      <a:pt x="18" y="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8" y="9"/>
                      <a:pt x="8" y="9"/>
                      <a:pt x="8" y="9"/>
                    </a:cubicBezTo>
                    <a:cubicBezTo>
                      <a:pt x="8" y="10"/>
                      <a:pt x="6" y="10"/>
                      <a:pt x="6" y="9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7" y="5"/>
                      <a:pt x="7" y="5"/>
                      <a:pt x="7" y="5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2" y="0"/>
                      <a:pt x="14" y="0"/>
                      <a:pt x="14" y="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6" y="4"/>
                      <a:pt x="26" y="4"/>
                      <a:pt x="26" y="4"/>
                    </a:cubicBezTo>
                    <a:cubicBezTo>
                      <a:pt x="20" y="9"/>
                      <a:pt x="20" y="9"/>
                      <a:pt x="20" y="9"/>
                    </a:cubicBezTo>
                    <a:cubicBezTo>
                      <a:pt x="20" y="10"/>
                      <a:pt x="20" y="10"/>
                      <a:pt x="1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14" name="Group 92">
              <a:extLst>
                <a:ext uri="{FF2B5EF4-FFF2-40B4-BE49-F238E27FC236}">
                  <a16:creationId xmlns:a16="http://schemas.microsoft.com/office/drawing/2014/main" id="{32802A94-077C-43AC-BC3C-0986D75E01D6}"/>
                </a:ext>
              </a:extLst>
            </p:cNvPr>
            <p:cNvGrpSpPr/>
            <p:nvPr/>
          </p:nvGrpSpPr>
          <p:grpSpPr>
            <a:xfrm>
              <a:off x="5970600" y="2719661"/>
              <a:ext cx="396237" cy="321002"/>
              <a:chOff x="3065050" y="4960281"/>
              <a:chExt cx="268401" cy="217439"/>
            </a:xfrm>
            <a:solidFill>
              <a:srgbClr val="E7E6E6"/>
            </a:solidFill>
          </p:grpSpPr>
          <p:sp>
            <p:nvSpPr>
              <p:cNvPr id="115" name="Freeform 88">
                <a:extLst>
                  <a:ext uri="{FF2B5EF4-FFF2-40B4-BE49-F238E27FC236}">
                    <a16:creationId xmlns:a16="http://schemas.microsoft.com/office/drawing/2014/main" id="{E4D2CF26-582A-41A5-BFB2-55251EA4FC5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99025" y="4960281"/>
                <a:ext cx="166477" cy="205548"/>
              </a:xfrm>
              <a:custGeom>
                <a:avLst/>
                <a:gdLst>
                  <a:gd name="T0" fmla="*/ 58 w 60"/>
                  <a:gd name="T1" fmla="*/ 74 h 74"/>
                  <a:gd name="T2" fmla="*/ 57 w 60"/>
                  <a:gd name="T3" fmla="*/ 74 h 74"/>
                  <a:gd name="T4" fmla="*/ 1 w 60"/>
                  <a:gd name="T5" fmla="*/ 48 h 74"/>
                  <a:gd name="T6" fmla="*/ 0 w 60"/>
                  <a:gd name="T7" fmla="*/ 46 h 74"/>
                  <a:gd name="T8" fmla="*/ 0 w 60"/>
                  <a:gd name="T9" fmla="*/ 26 h 74"/>
                  <a:gd name="T10" fmla="*/ 1 w 60"/>
                  <a:gd name="T11" fmla="*/ 24 h 74"/>
                  <a:gd name="T12" fmla="*/ 57 w 60"/>
                  <a:gd name="T13" fmla="*/ 0 h 74"/>
                  <a:gd name="T14" fmla="*/ 59 w 60"/>
                  <a:gd name="T15" fmla="*/ 0 h 74"/>
                  <a:gd name="T16" fmla="*/ 60 w 60"/>
                  <a:gd name="T17" fmla="*/ 2 h 74"/>
                  <a:gd name="T18" fmla="*/ 60 w 60"/>
                  <a:gd name="T19" fmla="*/ 72 h 74"/>
                  <a:gd name="T20" fmla="*/ 59 w 60"/>
                  <a:gd name="T21" fmla="*/ 74 h 74"/>
                  <a:gd name="T22" fmla="*/ 58 w 60"/>
                  <a:gd name="T23" fmla="*/ 74 h 74"/>
                  <a:gd name="T24" fmla="*/ 4 w 60"/>
                  <a:gd name="T25" fmla="*/ 45 h 74"/>
                  <a:gd name="T26" fmla="*/ 56 w 60"/>
                  <a:gd name="T27" fmla="*/ 69 h 74"/>
                  <a:gd name="T28" fmla="*/ 56 w 60"/>
                  <a:gd name="T29" fmla="*/ 5 h 74"/>
                  <a:gd name="T30" fmla="*/ 4 w 60"/>
                  <a:gd name="T31" fmla="*/ 27 h 74"/>
                  <a:gd name="T32" fmla="*/ 4 w 60"/>
                  <a:gd name="T33" fmla="*/ 45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60" h="74">
                    <a:moveTo>
                      <a:pt x="58" y="74"/>
                    </a:moveTo>
                    <a:cubicBezTo>
                      <a:pt x="58" y="74"/>
                      <a:pt x="57" y="74"/>
                      <a:pt x="57" y="74"/>
                    </a:cubicBezTo>
                    <a:cubicBezTo>
                      <a:pt x="1" y="48"/>
                      <a:pt x="1" y="48"/>
                      <a:pt x="1" y="48"/>
                    </a:cubicBezTo>
                    <a:cubicBezTo>
                      <a:pt x="0" y="47"/>
                      <a:pt x="0" y="47"/>
                      <a:pt x="0" y="4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5"/>
                      <a:pt x="0" y="24"/>
                      <a:pt x="1" y="24"/>
                    </a:cubicBezTo>
                    <a:cubicBezTo>
                      <a:pt x="57" y="0"/>
                      <a:pt x="57" y="0"/>
                      <a:pt x="57" y="0"/>
                    </a:cubicBezTo>
                    <a:cubicBezTo>
                      <a:pt x="58" y="0"/>
                      <a:pt x="59" y="0"/>
                      <a:pt x="59" y="0"/>
                    </a:cubicBezTo>
                    <a:cubicBezTo>
                      <a:pt x="60" y="1"/>
                      <a:pt x="60" y="1"/>
                      <a:pt x="60" y="2"/>
                    </a:cubicBezTo>
                    <a:cubicBezTo>
                      <a:pt x="60" y="72"/>
                      <a:pt x="60" y="72"/>
                      <a:pt x="60" y="72"/>
                    </a:cubicBezTo>
                    <a:cubicBezTo>
                      <a:pt x="60" y="73"/>
                      <a:pt x="60" y="73"/>
                      <a:pt x="59" y="74"/>
                    </a:cubicBezTo>
                    <a:cubicBezTo>
                      <a:pt x="59" y="74"/>
                      <a:pt x="58" y="74"/>
                      <a:pt x="58" y="74"/>
                    </a:cubicBezTo>
                    <a:close/>
                    <a:moveTo>
                      <a:pt x="4" y="45"/>
                    </a:moveTo>
                    <a:cubicBezTo>
                      <a:pt x="56" y="69"/>
                      <a:pt x="56" y="69"/>
                      <a:pt x="56" y="69"/>
                    </a:cubicBezTo>
                    <a:cubicBezTo>
                      <a:pt x="56" y="5"/>
                      <a:pt x="56" y="5"/>
                      <a:pt x="56" y="5"/>
                    </a:cubicBezTo>
                    <a:cubicBezTo>
                      <a:pt x="4" y="27"/>
                      <a:pt x="4" y="27"/>
                      <a:pt x="4" y="27"/>
                    </a:cubicBezTo>
                    <a:lnTo>
                      <a:pt x="4" y="4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6" name="Freeform 89">
                <a:extLst>
                  <a:ext uri="{FF2B5EF4-FFF2-40B4-BE49-F238E27FC236}">
                    <a16:creationId xmlns:a16="http://schemas.microsoft.com/office/drawing/2014/main" id="{DB5FEDD8-148A-4ADE-B2F0-E24791FEA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21109" y="5094481"/>
                <a:ext cx="78142" cy="83239"/>
              </a:xfrm>
              <a:custGeom>
                <a:avLst/>
                <a:gdLst>
                  <a:gd name="T0" fmla="*/ 26 w 28"/>
                  <a:gd name="T1" fmla="*/ 30 h 30"/>
                  <a:gd name="T2" fmla="*/ 25 w 28"/>
                  <a:gd name="T3" fmla="*/ 30 h 30"/>
                  <a:gd name="T4" fmla="*/ 1 w 28"/>
                  <a:gd name="T5" fmla="*/ 18 h 30"/>
                  <a:gd name="T6" fmla="*/ 0 w 28"/>
                  <a:gd name="T7" fmla="*/ 16 h 30"/>
                  <a:gd name="T8" fmla="*/ 0 w 28"/>
                  <a:gd name="T9" fmla="*/ 2 h 30"/>
                  <a:gd name="T10" fmla="*/ 2 w 28"/>
                  <a:gd name="T11" fmla="*/ 0 h 30"/>
                  <a:gd name="T12" fmla="*/ 4 w 28"/>
                  <a:gd name="T13" fmla="*/ 2 h 30"/>
                  <a:gd name="T14" fmla="*/ 4 w 28"/>
                  <a:gd name="T15" fmla="*/ 15 h 30"/>
                  <a:gd name="T16" fmla="*/ 24 w 28"/>
                  <a:gd name="T17" fmla="*/ 25 h 30"/>
                  <a:gd name="T18" fmla="*/ 24 w 28"/>
                  <a:gd name="T19" fmla="*/ 13 h 30"/>
                  <a:gd name="T20" fmla="*/ 26 w 28"/>
                  <a:gd name="T21" fmla="*/ 11 h 30"/>
                  <a:gd name="T22" fmla="*/ 28 w 28"/>
                  <a:gd name="T23" fmla="*/ 13 h 30"/>
                  <a:gd name="T24" fmla="*/ 28 w 28"/>
                  <a:gd name="T25" fmla="*/ 28 h 30"/>
                  <a:gd name="T26" fmla="*/ 27 w 28"/>
                  <a:gd name="T27" fmla="*/ 30 h 30"/>
                  <a:gd name="T28" fmla="*/ 26 w 28"/>
                  <a:gd name="T29" fmla="*/ 3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" h="30">
                    <a:moveTo>
                      <a:pt x="26" y="30"/>
                    </a:moveTo>
                    <a:cubicBezTo>
                      <a:pt x="26" y="30"/>
                      <a:pt x="25" y="30"/>
                      <a:pt x="25" y="30"/>
                    </a:cubicBezTo>
                    <a:cubicBezTo>
                      <a:pt x="1" y="18"/>
                      <a:pt x="1" y="18"/>
                      <a:pt x="1" y="18"/>
                    </a:cubicBezTo>
                    <a:cubicBezTo>
                      <a:pt x="0" y="17"/>
                      <a:pt x="0" y="17"/>
                      <a:pt x="0" y="1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15"/>
                      <a:pt x="4" y="15"/>
                      <a:pt x="4" y="1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13"/>
                      <a:pt x="24" y="13"/>
                      <a:pt x="24" y="13"/>
                    </a:cubicBezTo>
                    <a:cubicBezTo>
                      <a:pt x="24" y="12"/>
                      <a:pt x="25" y="11"/>
                      <a:pt x="26" y="11"/>
                    </a:cubicBezTo>
                    <a:cubicBezTo>
                      <a:pt x="27" y="11"/>
                      <a:pt x="28" y="12"/>
                      <a:pt x="28" y="13"/>
                    </a:cubicBezTo>
                    <a:cubicBezTo>
                      <a:pt x="28" y="28"/>
                      <a:pt x="28" y="28"/>
                      <a:pt x="28" y="28"/>
                    </a:cubicBezTo>
                    <a:cubicBezTo>
                      <a:pt x="28" y="29"/>
                      <a:pt x="28" y="29"/>
                      <a:pt x="27" y="30"/>
                    </a:cubicBezTo>
                    <a:cubicBezTo>
                      <a:pt x="27" y="30"/>
                      <a:pt x="26" y="30"/>
                      <a:pt x="26" y="3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7" name="Freeform 90">
                <a:extLst>
                  <a:ext uri="{FF2B5EF4-FFF2-40B4-BE49-F238E27FC236}">
                    <a16:creationId xmlns:a16="http://schemas.microsoft.com/office/drawing/2014/main" id="{0FFDAFBD-52D9-43F4-BB34-A9952D38A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489" y="5121661"/>
                <a:ext cx="44167" cy="28879"/>
              </a:xfrm>
              <a:custGeom>
                <a:avLst/>
                <a:gdLst>
                  <a:gd name="T0" fmla="*/ 14 w 16"/>
                  <a:gd name="T1" fmla="*/ 10 h 10"/>
                  <a:gd name="T2" fmla="*/ 13 w 16"/>
                  <a:gd name="T3" fmla="*/ 10 h 10"/>
                  <a:gd name="T4" fmla="*/ 1 w 16"/>
                  <a:gd name="T5" fmla="*/ 4 h 10"/>
                  <a:gd name="T6" fmla="*/ 0 w 16"/>
                  <a:gd name="T7" fmla="*/ 1 h 10"/>
                  <a:gd name="T8" fmla="*/ 3 w 16"/>
                  <a:gd name="T9" fmla="*/ 0 h 10"/>
                  <a:gd name="T10" fmla="*/ 15 w 16"/>
                  <a:gd name="T11" fmla="*/ 6 h 10"/>
                  <a:gd name="T12" fmla="*/ 16 w 16"/>
                  <a:gd name="T13" fmla="*/ 9 h 10"/>
                  <a:gd name="T14" fmla="*/ 14 w 16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0">
                    <a:moveTo>
                      <a:pt x="14" y="10"/>
                    </a:moveTo>
                    <a:cubicBezTo>
                      <a:pt x="14" y="10"/>
                      <a:pt x="13" y="10"/>
                      <a:pt x="13" y="1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6" y="7"/>
                      <a:pt x="16" y="8"/>
                      <a:pt x="16" y="9"/>
                    </a:cubicBezTo>
                    <a:cubicBezTo>
                      <a:pt x="15" y="10"/>
                      <a:pt x="15" y="10"/>
                      <a:pt x="14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8" name="Freeform 91">
                <a:extLst>
                  <a:ext uri="{FF2B5EF4-FFF2-40B4-BE49-F238E27FC236}">
                    <a16:creationId xmlns:a16="http://schemas.microsoft.com/office/drawing/2014/main" id="{E616A329-1C2A-479E-8822-49784695E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489" y="4972172"/>
                <a:ext cx="44167" cy="27180"/>
              </a:xfrm>
              <a:custGeom>
                <a:avLst/>
                <a:gdLst>
                  <a:gd name="T0" fmla="*/ 2 w 16"/>
                  <a:gd name="T1" fmla="*/ 10 h 10"/>
                  <a:gd name="T2" fmla="*/ 0 w 16"/>
                  <a:gd name="T3" fmla="*/ 9 h 10"/>
                  <a:gd name="T4" fmla="*/ 1 w 16"/>
                  <a:gd name="T5" fmla="*/ 6 h 10"/>
                  <a:gd name="T6" fmla="*/ 13 w 16"/>
                  <a:gd name="T7" fmla="*/ 0 h 10"/>
                  <a:gd name="T8" fmla="*/ 16 w 16"/>
                  <a:gd name="T9" fmla="*/ 1 h 10"/>
                  <a:gd name="T10" fmla="*/ 15 w 16"/>
                  <a:gd name="T11" fmla="*/ 4 h 10"/>
                  <a:gd name="T12" fmla="*/ 3 w 16"/>
                  <a:gd name="T13" fmla="*/ 10 h 10"/>
                  <a:gd name="T14" fmla="*/ 2 w 16"/>
                  <a:gd name="T1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" h="10">
                    <a:moveTo>
                      <a:pt x="2" y="10"/>
                    </a:moveTo>
                    <a:cubicBezTo>
                      <a:pt x="1" y="10"/>
                      <a:pt x="1" y="10"/>
                      <a:pt x="0" y="9"/>
                    </a:cubicBezTo>
                    <a:cubicBezTo>
                      <a:pt x="0" y="8"/>
                      <a:pt x="0" y="7"/>
                      <a:pt x="1" y="6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6" y="2"/>
                      <a:pt x="16" y="3"/>
                      <a:pt x="15" y="4"/>
                    </a:cubicBezTo>
                    <a:cubicBezTo>
                      <a:pt x="3" y="10"/>
                      <a:pt x="3" y="10"/>
                      <a:pt x="3" y="10"/>
                    </a:cubicBezTo>
                    <a:cubicBezTo>
                      <a:pt x="3" y="10"/>
                      <a:pt x="2" y="10"/>
                      <a:pt x="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19" name="Freeform 92">
                <a:extLst>
                  <a:ext uri="{FF2B5EF4-FFF2-40B4-BE49-F238E27FC236}">
                    <a16:creationId xmlns:a16="http://schemas.microsoft.com/office/drawing/2014/main" id="{9BEF0BD6-B415-4BEF-BFDB-6707871AABF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065050" y="5016339"/>
                <a:ext cx="45867" cy="88335"/>
              </a:xfrm>
              <a:custGeom>
                <a:avLst/>
                <a:gdLst>
                  <a:gd name="T0" fmla="*/ 2 w 16"/>
                  <a:gd name="T1" fmla="*/ 32 h 32"/>
                  <a:gd name="T2" fmla="*/ 1 w 16"/>
                  <a:gd name="T3" fmla="*/ 32 h 32"/>
                  <a:gd name="T4" fmla="*/ 0 w 16"/>
                  <a:gd name="T5" fmla="*/ 30 h 32"/>
                  <a:gd name="T6" fmla="*/ 0 w 16"/>
                  <a:gd name="T7" fmla="*/ 2 h 32"/>
                  <a:gd name="T8" fmla="*/ 1 w 16"/>
                  <a:gd name="T9" fmla="*/ 0 h 32"/>
                  <a:gd name="T10" fmla="*/ 3 w 16"/>
                  <a:gd name="T11" fmla="*/ 0 h 32"/>
                  <a:gd name="T12" fmla="*/ 15 w 16"/>
                  <a:gd name="T13" fmla="*/ 4 h 32"/>
                  <a:gd name="T14" fmla="*/ 16 w 16"/>
                  <a:gd name="T15" fmla="*/ 6 h 32"/>
                  <a:gd name="T16" fmla="*/ 16 w 16"/>
                  <a:gd name="T17" fmla="*/ 26 h 32"/>
                  <a:gd name="T18" fmla="*/ 15 w 16"/>
                  <a:gd name="T19" fmla="*/ 28 h 32"/>
                  <a:gd name="T20" fmla="*/ 3 w 16"/>
                  <a:gd name="T21" fmla="*/ 32 h 32"/>
                  <a:gd name="T22" fmla="*/ 2 w 16"/>
                  <a:gd name="T23" fmla="*/ 32 h 32"/>
                  <a:gd name="T24" fmla="*/ 4 w 16"/>
                  <a:gd name="T25" fmla="*/ 5 h 32"/>
                  <a:gd name="T26" fmla="*/ 4 w 16"/>
                  <a:gd name="T27" fmla="*/ 27 h 32"/>
                  <a:gd name="T28" fmla="*/ 12 w 16"/>
                  <a:gd name="T29" fmla="*/ 25 h 32"/>
                  <a:gd name="T30" fmla="*/ 12 w 16"/>
                  <a:gd name="T31" fmla="*/ 7 h 32"/>
                  <a:gd name="T32" fmla="*/ 4 w 16"/>
                  <a:gd name="T33" fmla="*/ 5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6" h="32">
                    <a:moveTo>
                      <a:pt x="2" y="32"/>
                    </a:moveTo>
                    <a:cubicBezTo>
                      <a:pt x="2" y="32"/>
                      <a:pt x="1" y="32"/>
                      <a:pt x="1" y="32"/>
                    </a:cubicBezTo>
                    <a:cubicBezTo>
                      <a:pt x="0" y="31"/>
                      <a:pt x="0" y="31"/>
                      <a:pt x="0" y="30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0" y="1"/>
                      <a:pt x="1" y="0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15" y="4"/>
                      <a:pt x="16" y="5"/>
                      <a:pt x="16" y="6"/>
                    </a:cubicBezTo>
                    <a:cubicBezTo>
                      <a:pt x="16" y="26"/>
                      <a:pt x="16" y="26"/>
                      <a:pt x="16" y="26"/>
                    </a:cubicBezTo>
                    <a:cubicBezTo>
                      <a:pt x="16" y="27"/>
                      <a:pt x="15" y="28"/>
                      <a:pt x="15" y="28"/>
                    </a:cubicBezTo>
                    <a:cubicBezTo>
                      <a:pt x="3" y="32"/>
                      <a:pt x="3" y="32"/>
                      <a:pt x="3" y="32"/>
                    </a:cubicBezTo>
                    <a:cubicBezTo>
                      <a:pt x="2" y="32"/>
                      <a:pt x="2" y="32"/>
                      <a:pt x="2" y="32"/>
                    </a:cubicBezTo>
                    <a:close/>
                    <a:moveTo>
                      <a:pt x="4" y="5"/>
                    </a:moveTo>
                    <a:cubicBezTo>
                      <a:pt x="4" y="27"/>
                      <a:pt x="4" y="27"/>
                      <a:pt x="4" y="27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2" y="7"/>
                      <a:pt x="12" y="7"/>
                      <a:pt x="12" y="7"/>
                    </a:cubicBezTo>
                    <a:lnTo>
                      <a:pt x="4" y="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0" name="Freeform 93">
                <a:extLst>
                  <a:ext uri="{FF2B5EF4-FFF2-40B4-BE49-F238E27FC236}">
                    <a16:creationId xmlns:a16="http://schemas.microsoft.com/office/drawing/2014/main" id="{610657C8-EB6C-4457-8356-1B53071E8A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2489" y="5050314"/>
                <a:ext cx="50962" cy="10192"/>
              </a:xfrm>
              <a:custGeom>
                <a:avLst/>
                <a:gdLst>
                  <a:gd name="T0" fmla="*/ 16 w 18"/>
                  <a:gd name="T1" fmla="*/ 4 h 4"/>
                  <a:gd name="T2" fmla="*/ 2 w 18"/>
                  <a:gd name="T3" fmla="*/ 4 h 4"/>
                  <a:gd name="T4" fmla="*/ 0 w 18"/>
                  <a:gd name="T5" fmla="*/ 2 h 4"/>
                  <a:gd name="T6" fmla="*/ 2 w 18"/>
                  <a:gd name="T7" fmla="*/ 0 h 4"/>
                  <a:gd name="T8" fmla="*/ 16 w 18"/>
                  <a:gd name="T9" fmla="*/ 0 h 4"/>
                  <a:gd name="T10" fmla="*/ 18 w 18"/>
                  <a:gd name="T11" fmla="*/ 2 h 4"/>
                  <a:gd name="T12" fmla="*/ 16 w 18"/>
                  <a:gd name="T13" fmla="*/ 4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4">
                    <a:moveTo>
                      <a:pt x="16" y="4"/>
                    </a:moveTo>
                    <a:cubicBezTo>
                      <a:pt x="2" y="4"/>
                      <a:pt x="2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16" y="0"/>
                      <a:pt x="16" y="0"/>
                      <a:pt x="16" y="0"/>
                    </a:cubicBezTo>
                    <a:cubicBezTo>
                      <a:pt x="17" y="0"/>
                      <a:pt x="18" y="1"/>
                      <a:pt x="18" y="2"/>
                    </a:cubicBezTo>
                    <a:cubicBezTo>
                      <a:pt x="18" y="3"/>
                      <a:pt x="17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  <p:grpSp>
          <p:nvGrpSpPr>
            <p:cNvPr id="121" name="Group 99">
              <a:extLst>
                <a:ext uri="{FF2B5EF4-FFF2-40B4-BE49-F238E27FC236}">
                  <a16:creationId xmlns:a16="http://schemas.microsoft.com/office/drawing/2014/main" id="{FAED57A1-29B2-4B71-BC93-BA72E7830DD4}"/>
                </a:ext>
              </a:extLst>
            </p:cNvPr>
            <p:cNvGrpSpPr/>
            <p:nvPr/>
          </p:nvGrpSpPr>
          <p:grpSpPr>
            <a:xfrm>
              <a:off x="3408528" y="2634392"/>
              <a:ext cx="228213" cy="393730"/>
              <a:chOff x="1520893" y="4394599"/>
              <a:chExt cx="154586" cy="266703"/>
            </a:xfrm>
            <a:solidFill>
              <a:srgbClr val="E7E6E6"/>
            </a:solidFill>
          </p:grpSpPr>
          <p:sp>
            <p:nvSpPr>
              <p:cNvPr id="122" name="Freeform 297">
                <a:extLst>
                  <a:ext uri="{FF2B5EF4-FFF2-40B4-BE49-F238E27FC236}">
                    <a16:creationId xmlns:a16="http://schemas.microsoft.com/office/drawing/2014/main" id="{4448E950-B8F6-4FE6-A053-8FD7196DBDD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0893" y="4394599"/>
                <a:ext cx="154586" cy="56059"/>
              </a:xfrm>
              <a:custGeom>
                <a:avLst/>
                <a:gdLst>
                  <a:gd name="T0" fmla="*/ 42 w 56"/>
                  <a:gd name="T1" fmla="*/ 20 h 20"/>
                  <a:gd name="T2" fmla="*/ 14 w 56"/>
                  <a:gd name="T3" fmla="*/ 20 h 20"/>
                  <a:gd name="T4" fmla="*/ 13 w 56"/>
                  <a:gd name="T5" fmla="*/ 20 h 20"/>
                  <a:gd name="T6" fmla="*/ 1 w 56"/>
                  <a:gd name="T7" fmla="*/ 12 h 20"/>
                  <a:gd name="T8" fmla="*/ 0 w 56"/>
                  <a:gd name="T9" fmla="*/ 10 h 20"/>
                  <a:gd name="T10" fmla="*/ 1 w 56"/>
                  <a:gd name="T11" fmla="*/ 8 h 20"/>
                  <a:gd name="T12" fmla="*/ 13 w 56"/>
                  <a:gd name="T13" fmla="*/ 0 h 20"/>
                  <a:gd name="T14" fmla="*/ 14 w 56"/>
                  <a:gd name="T15" fmla="*/ 0 h 20"/>
                  <a:gd name="T16" fmla="*/ 42 w 56"/>
                  <a:gd name="T17" fmla="*/ 0 h 20"/>
                  <a:gd name="T18" fmla="*/ 43 w 56"/>
                  <a:gd name="T19" fmla="*/ 0 h 20"/>
                  <a:gd name="T20" fmla="*/ 55 w 56"/>
                  <a:gd name="T21" fmla="*/ 8 h 20"/>
                  <a:gd name="T22" fmla="*/ 56 w 56"/>
                  <a:gd name="T23" fmla="*/ 10 h 20"/>
                  <a:gd name="T24" fmla="*/ 55 w 56"/>
                  <a:gd name="T25" fmla="*/ 12 h 20"/>
                  <a:gd name="T26" fmla="*/ 43 w 56"/>
                  <a:gd name="T27" fmla="*/ 20 h 20"/>
                  <a:gd name="T28" fmla="*/ 42 w 56"/>
                  <a:gd name="T29" fmla="*/ 20 h 20"/>
                  <a:gd name="T30" fmla="*/ 15 w 56"/>
                  <a:gd name="T31" fmla="*/ 16 h 20"/>
                  <a:gd name="T32" fmla="*/ 41 w 56"/>
                  <a:gd name="T33" fmla="*/ 16 h 20"/>
                  <a:gd name="T34" fmla="*/ 50 w 56"/>
                  <a:gd name="T35" fmla="*/ 10 h 20"/>
                  <a:gd name="T36" fmla="*/ 41 w 56"/>
                  <a:gd name="T37" fmla="*/ 4 h 20"/>
                  <a:gd name="T38" fmla="*/ 15 w 56"/>
                  <a:gd name="T39" fmla="*/ 4 h 20"/>
                  <a:gd name="T40" fmla="*/ 6 w 56"/>
                  <a:gd name="T41" fmla="*/ 10 h 20"/>
                  <a:gd name="T42" fmla="*/ 15 w 56"/>
                  <a:gd name="T43" fmla="*/ 16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56" h="20">
                    <a:moveTo>
                      <a:pt x="42" y="20"/>
                    </a:moveTo>
                    <a:cubicBezTo>
                      <a:pt x="14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0" y="11"/>
                      <a:pt x="0" y="11"/>
                      <a:pt x="0" y="10"/>
                    </a:cubicBezTo>
                    <a:cubicBezTo>
                      <a:pt x="0" y="9"/>
                      <a:pt x="0" y="9"/>
                      <a:pt x="1" y="8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43" y="0"/>
                      <a:pt x="43" y="0"/>
                    </a:cubicBezTo>
                    <a:cubicBezTo>
                      <a:pt x="55" y="8"/>
                      <a:pt x="55" y="8"/>
                      <a:pt x="55" y="8"/>
                    </a:cubicBezTo>
                    <a:cubicBezTo>
                      <a:pt x="56" y="9"/>
                      <a:pt x="56" y="9"/>
                      <a:pt x="56" y="10"/>
                    </a:cubicBezTo>
                    <a:cubicBezTo>
                      <a:pt x="56" y="11"/>
                      <a:pt x="56" y="11"/>
                      <a:pt x="55" y="12"/>
                    </a:cubicBezTo>
                    <a:cubicBezTo>
                      <a:pt x="43" y="20"/>
                      <a:pt x="43" y="20"/>
                      <a:pt x="43" y="20"/>
                    </a:cubicBezTo>
                    <a:cubicBezTo>
                      <a:pt x="43" y="20"/>
                      <a:pt x="42" y="20"/>
                      <a:pt x="42" y="20"/>
                    </a:cubicBezTo>
                    <a:close/>
                    <a:moveTo>
                      <a:pt x="15" y="16"/>
                    </a:moveTo>
                    <a:cubicBezTo>
                      <a:pt x="41" y="16"/>
                      <a:pt x="41" y="16"/>
                      <a:pt x="41" y="16"/>
                    </a:cubicBezTo>
                    <a:cubicBezTo>
                      <a:pt x="50" y="10"/>
                      <a:pt x="50" y="10"/>
                      <a:pt x="50" y="10"/>
                    </a:cubicBezTo>
                    <a:cubicBezTo>
                      <a:pt x="41" y="4"/>
                      <a:pt x="41" y="4"/>
                      <a:pt x="41" y="4"/>
                    </a:cubicBezTo>
                    <a:cubicBezTo>
                      <a:pt x="15" y="4"/>
                      <a:pt x="15" y="4"/>
                      <a:pt x="15" y="4"/>
                    </a:cubicBezTo>
                    <a:cubicBezTo>
                      <a:pt x="6" y="10"/>
                      <a:pt x="6" y="10"/>
                      <a:pt x="6" y="10"/>
                    </a:cubicBezTo>
                    <a:lnTo>
                      <a:pt x="15" y="1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3" name="Freeform 298">
                <a:extLst>
                  <a:ext uri="{FF2B5EF4-FFF2-40B4-BE49-F238E27FC236}">
                    <a16:creationId xmlns:a16="http://schemas.microsoft.com/office/drawing/2014/main" id="{FDF49A2D-C393-4178-A375-BEF7DCCC11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20893" y="4421779"/>
                <a:ext cx="154586" cy="112117"/>
              </a:xfrm>
              <a:custGeom>
                <a:avLst/>
                <a:gdLst>
                  <a:gd name="T0" fmla="*/ 28 w 56"/>
                  <a:gd name="T1" fmla="*/ 40 h 40"/>
                  <a:gd name="T2" fmla="*/ 27 w 56"/>
                  <a:gd name="T3" fmla="*/ 40 h 40"/>
                  <a:gd name="T4" fmla="*/ 1 w 56"/>
                  <a:gd name="T5" fmla="*/ 20 h 40"/>
                  <a:gd name="T6" fmla="*/ 0 w 56"/>
                  <a:gd name="T7" fmla="*/ 18 h 40"/>
                  <a:gd name="T8" fmla="*/ 0 w 56"/>
                  <a:gd name="T9" fmla="*/ 0 h 40"/>
                  <a:gd name="T10" fmla="*/ 4 w 56"/>
                  <a:gd name="T11" fmla="*/ 0 h 40"/>
                  <a:gd name="T12" fmla="*/ 4 w 56"/>
                  <a:gd name="T13" fmla="*/ 17 h 40"/>
                  <a:gd name="T14" fmla="*/ 28 w 56"/>
                  <a:gd name="T15" fmla="*/ 35 h 40"/>
                  <a:gd name="T16" fmla="*/ 52 w 56"/>
                  <a:gd name="T17" fmla="*/ 17 h 40"/>
                  <a:gd name="T18" fmla="*/ 52 w 56"/>
                  <a:gd name="T19" fmla="*/ 0 h 40"/>
                  <a:gd name="T20" fmla="*/ 56 w 56"/>
                  <a:gd name="T21" fmla="*/ 0 h 40"/>
                  <a:gd name="T22" fmla="*/ 56 w 56"/>
                  <a:gd name="T23" fmla="*/ 18 h 40"/>
                  <a:gd name="T24" fmla="*/ 55 w 56"/>
                  <a:gd name="T25" fmla="*/ 20 h 40"/>
                  <a:gd name="T26" fmla="*/ 29 w 56"/>
                  <a:gd name="T27" fmla="*/ 40 h 40"/>
                  <a:gd name="T28" fmla="*/ 28 w 56"/>
                  <a:gd name="T29" fmla="*/ 4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6" h="40">
                    <a:moveTo>
                      <a:pt x="28" y="40"/>
                    </a:moveTo>
                    <a:cubicBezTo>
                      <a:pt x="28" y="40"/>
                      <a:pt x="27" y="40"/>
                      <a:pt x="27" y="40"/>
                    </a:cubicBezTo>
                    <a:cubicBezTo>
                      <a:pt x="1" y="20"/>
                      <a:pt x="1" y="20"/>
                      <a:pt x="1" y="20"/>
                    </a:cubicBezTo>
                    <a:cubicBezTo>
                      <a:pt x="0" y="19"/>
                      <a:pt x="0" y="19"/>
                      <a:pt x="0" y="18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52" y="17"/>
                      <a:pt x="52" y="17"/>
                      <a:pt x="52" y="17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6" y="0"/>
                      <a:pt x="56" y="0"/>
                      <a:pt x="56" y="0"/>
                    </a:cubicBezTo>
                    <a:cubicBezTo>
                      <a:pt x="56" y="18"/>
                      <a:pt x="56" y="18"/>
                      <a:pt x="56" y="18"/>
                    </a:cubicBezTo>
                    <a:cubicBezTo>
                      <a:pt x="56" y="19"/>
                      <a:pt x="56" y="19"/>
                      <a:pt x="55" y="20"/>
                    </a:cubicBezTo>
                    <a:cubicBezTo>
                      <a:pt x="29" y="40"/>
                      <a:pt x="29" y="40"/>
                      <a:pt x="29" y="40"/>
                    </a:cubicBezTo>
                    <a:cubicBezTo>
                      <a:pt x="29" y="40"/>
                      <a:pt x="28" y="40"/>
                      <a:pt x="28" y="4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4" name="Freeform 299">
                <a:extLst>
                  <a:ext uri="{FF2B5EF4-FFF2-40B4-BE49-F238E27FC236}">
                    <a16:creationId xmlns:a16="http://schemas.microsoft.com/office/drawing/2014/main" id="{578846AA-49B3-4E5E-AF84-C675898D21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520893" y="4522005"/>
                <a:ext cx="154586" cy="139297"/>
              </a:xfrm>
              <a:custGeom>
                <a:avLst/>
                <a:gdLst>
                  <a:gd name="T0" fmla="*/ 42 w 56"/>
                  <a:gd name="T1" fmla="*/ 50 h 50"/>
                  <a:gd name="T2" fmla="*/ 14 w 56"/>
                  <a:gd name="T3" fmla="*/ 50 h 50"/>
                  <a:gd name="T4" fmla="*/ 13 w 56"/>
                  <a:gd name="T5" fmla="*/ 50 h 50"/>
                  <a:gd name="T6" fmla="*/ 1 w 56"/>
                  <a:gd name="T7" fmla="*/ 42 h 50"/>
                  <a:gd name="T8" fmla="*/ 0 w 56"/>
                  <a:gd name="T9" fmla="*/ 40 h 50"/>
                  <a:gd name="T10" fmla="*/ 0 w 56"/>
                  <a:gd name="T11" fmla="*/ 22 h 50"/>
                  <a:gd name="T12" fmla="*/ 1 w 56"/>
                  <a:gd name="T13" fmla="*/ 20 h 50"/>
                  <a:gd name="T14" fmla="*/ 27 w 56"/>
                  <a:gd name="T15" fmla="*/ 0 h 50"/>
                  <a:gd name="T16" fmla="*/ 29 w 56"/>
                  <a:gd name="T17" fmla="*/ 0 h 50"/>
                  <a:gd name="T18" fmla="*/ 55 w 56"/>
                  <a:gd name="T19" fmla="*/ 20 h 50"/>
                  <a:gd name="T20" fmla="*/ 56 w 56"/>
                  <a:gd name="T21" fmla="*/ 22 h 50"/>
                  <a:gd name="T22" fmla="*/ 56 w 56"/>
                  <a:gd name="T23" fmla="*/ 40 h 50"/>
                  <a:gd name="T24" fmla="*/ 55 w 56"/>
                  <a:gd name="T25" fmla="*/ 42 h 50"/>
                  <a:gd name="T26" fmla="*/ 43 w 56"/>
                  <a:gd name="T27" fmla="*/ 50 h 50"/>
                  <a:gd name="T28" fmla="*/ 42 w 56"/>
                  <a:gd name="T29" fmla="*/ 50 h 50"/>
                  <a:gd name="T30" fmla="*/ 15 w 56"/>
                  <a:gd name="T31" fmla="*/ 46 h 50"/>
                  <a:gd name="T32" fmla="*/ 41 w 56"/>
                  <a:gd name="T33" fmla="*/ 46 h 50"/>
                  <a:gd name="T34" fmla="*/ 52 w 56"/>
                  <a:gd name="T35" fmla="*/ 39 h 50"/>
                  <a:gd name="T36" fmla="*/ 52 w 56"/>
                  <a:gd name="T37" fmla="*/ 23 h 50"/>
                  <a:gd name="T38" fmla="*/ 28 w 56"/>
                  <a:gd name="T39" fmla="*/ 5 h 50"/>
                  <a:gd name="T40" fmla="*/ 4 w 56"/>
                  <a:gd name="T41" fmla="*/ 23 h 50"/>
                  <a:gd name="T42" fmla="*/ 4 w 56"/>
                  <a:gd name="T43" fmla="*/ 39 h 50"/>
                  <a:gd name="T44" fmla="*/ 15 w 56"/>
                  <a:gd name="T45" fmla="*/ 46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56" h="50">
                    <a:moveTo>
                      <a:pt x="42" y="50"/>
                    </a:moveTo>
                    <a:cubicBezTo>
                      <a:pt x="14" y="50"/>
                      <a:pt x="14" y="50"/>
                      <a:pt x="14" y="50"/>
                    </a:cubicBezTo>
                    <a:cubicBezTo>
                      <a:pt x="14" y="50"/>
                      <a:pt x="13" y="50"/>
                      <a:pt x="13" y="50"/>
                    </a:cubicBezTo>
                    <a:cubicBezTo>
                      <a:pt x="1" y="42"/>
                      <a:pt x="1" y="42"/>
                      <a:pt x="1" y="42"/>
                    </a:cubicBezTo>
                    <a:cubicBezTo>
                      <a:pt x="0" y="41"/>
                      <a:pt x="0" y="41"/>
                      <a:pt x="0" y="40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0" y="21"/>
                      <a:pt x="0" y="21"/>
                      <a:pt x="1" y="20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28" y="0"/>
                      <a:pt x="29" y="0"/>
                      <a:pt x="29" y="0"/>
                    </a:cubicBezTo>
                    <a:cubicBezTo>
                      <a:pt x="55" y="20"/>
                      <a:pt x="55" y="20"/>
                      <a:pt x="55" y="20"/>
                    </a:cubicBezTo>
                    <a:cubicBezTo>
                      <a:pt x="56" y="21"/>
                      <a:pt x="56" y="21"/>
                      <a:pt x="56" y="22"/>
                    </a:cubicBezTo>
                    <a:cubicBezTo>
                      <a:pt x="56" y="40"/>
                      <a:pt x="56" y="40"/>
                      <a:pt x="56" y="40"/>
                    </a:cubicBezTo>
                    <a:cubicBezTo>
                      <a:pt x="56" y="41"/>
                      <a:pt x="56" y="41"/>
                      <a:pt x="55" y="42"/>
                    </a:cubicBezTo>
                    <a:cubicBezTo>
                      <a:pt x="43" y="50"/>
                      <a:pt x="43" y="50"/>
                      <a:pt x="43" y="50"/>
                    </a:cubicBezTo>
                    <a:cubicBezTo>
                      <a:pt x="43" y="50"/>
                      <a:pt x="42" y="50"/>
                      <a:pt x="42" y="50"/>
                    </a:cubicBezTo>
                    <a:close/>
                    <a:moveTo>
                      <a:pt x="15" y="46"/>
                    </a:moveTo>
                    <a:cubicBezTo>
                      <a:pt x="41" y="46"/>
                      <a:pt x="41" y="46"/>
                      <a:pt x="41" y="46"/>
                    </a:cubicBezTo>
                    <a:cubicBezTo>
                      <a:pt x="52" y="39"/>
                      <a:pt x="52" y="39"/>
                      <a:pt x="52" y="39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28" y="5"/>
                      <a:pt x="28" y="5"/>
                      <a:pt x="28" y="5"/>
                    </a:cubicBezTo>
                    <a:cubicBezTo>
                      <a:pt x="4" y="23"/>
                      <a:pt x="4" y="23"/>
                      <a:pt x="4" y="23"/>
                    </a:cubicBezTo>
                    <a:cubicBezTo>
                      <a:pt x="4" y="39"/>
                      <a:pt x="4" y="39"/>
                      <a:pt x="4" y="39"/>
                    </a:cubicBezTo>
                    <a:lnTo>
                      <a:pt x="15" y="4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5" name="Freeform 300">
                <a:extLst>
                  <a:ext uri="{FF2B5EF4-FFF2-40B4-BE49-F238E27FC236}">
                    <a16:creationId xmlns:a16="http://schemas.microsoft.com/office/drawing/2014/main" id="{D12C04EC-0BF3-4C1C-B8F6-9F4A8C0E42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65061" y="4465946"/>
                <a:ext cx="66252" cy="33975"/>
              </a:xfrm>
              <a:custGeom>
                <a:avLst/>
                <a:gdLst>
                  <a:gd name="T0" fmla="*/ 12 w 24"/>
                  <a:gd name="T1" fmla="*/ 12 h 12"/>
                  <a:gd name="T2" fmla="*/ 11 w 24"/>
                  <a:gd name="T3" fmla="*/ 12 h 12"/>
                  <a:gd name="T4" fmla="*/ 1 w 24"/>
                  <a:gd name="T5" fmla="*/ 4 h 12"/>
                  <a:gd name="T6" fmla="*/ 0 w 24"/>
                  <a:gd name="T7" fmla="*/ 1 h 12"/>
                  <a:gd name="T8" fmla="*/ 3 w 24"/>
                  <a:gd name="T9" fmla="*/ 0 h 12"/>
                  <a:gd name="T10" fmla="*/ 12 w 24"/>
                  <a:gd name="T11" fmla="*/ 7 h 12"/>
                  <a:gd name="T12" fmla="*/ 21 w 24"/>
                  <a:gd name="T13" fmla="*/ 0 h 12"/>
                  <a:gd name="T14" fmla="*/ 24 w 24"/>
                  <a:gd name="T15" fmla="*/ 1 h 12"/>
                  <a:gd name="T16" fmla="*/ 23 w 24"/>
                  <a:gd name="T17" fmla="*/ 4 h 12"/>
                  <a:gd name="T18" fmla="*/ 13 w 24"/>
                  <a:gd name="T19" fmla="*/ 12 h 12"/>
                  <a:gd name="T20" fmla="*/ 12 w 24"/>
                  <a:gd name="T21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4" h="12">
                    <a:moveTo>
                      <a:pt x="12" y="12"/>
                    </a:moveTo>
                    <a:cubicBezTo>
                      <a:pt x="12" y="12"/>
                      <a:pt x="11" y="12"/>
                      <a:pt x="11" y="12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2" y="0"/>
                      <a:pt x="23" y="0"/>
                      <a:pt x="24" y="1"/>
                    </a:cubicBezTo>
                    <a:cubicBezTo>
                      <a:pt x="24" y="2"/>
                      <a:pt x="24" y="3"/>
                      <a:pt x="23" y="4"/>
                    </a:cubicBezTo>
                    <a:cubicBezTo>
                      <a:pt x="13" y="12"/>
                      <a:pt x="13" y="12"/>
                      <a:pt x="13" y="12"/>
                    </a:cubicBezTo>
                    <a:cubicBezTo>
                      <a:pt x="13" y="12"/>
                      <a:pt x="12" y="12"/>
                      <a:pt x="12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6" name="Freeform 301">
                <a:extLst>
                  <a:ext uri="{FF2B5EF4-FFF2-40B4-BE49-F238E27FC236}">
                    <a16:creationId xmlns:a16="http://schemas.microsoft.com/office/drawing/2014/main" id="{3957FBAF-183B-4B8C-955F-50972D00B0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42976" y="4600148"/>
                <a:ext cx="110419" cy="27180"/>
              </a:xfrm>
              <a:custGeom>
                <a:avLst/>
                <a:gdLst>
                  <a:gd name="T0" fmla="*/ 38 w 40"/>
                  <a:gd name="T1" fmla="*/ 10 h 10"/>
                  <a:gd name="T2" fmla="*/ 32 w 40"/>
                  <a:gd name="T3" fmla="*/ 10 h 10"/>
                  <a:gd name="T4" fmla="*/ 31 w 40"/>
                  <a:gd name="T5" fmla="*/ 10 h 10"/>
                  <a:gd name="T6" fmla="*/ 20 w 40"/>
                  <a:gd name="T7" fmla="*/ 4 h 10"/>
                  <a:gd name="T8" fmla="*/ 9 w 40"/>
                  <a:gd name="T9" fmla="*/ 10 h 10"/>
                  <a:gd name="T10" fmla="*/ 8 w 40"/>
                  <a:gd name="T11" fmla="*/ 10 h 10"/>
                  <a:gd name="T12" fmla="*/ 2 w 40"/>
                  <a:gd name="T13" fmla="*/ 10 h 10"/>
                  <a:gd name="T14" fmla="*/ 0 w 40"/>
                  <a:gd name="T15" fmla="*/ 8 h 10"/>
                  <a:gd name="T16" fmla="*/ 2 w 40"/>
                  <a:gd name="T17" fmla="*/ 6 h 10"/>
                  <a:gd name="T18" fmla="*/ 8 w 40"/>
                  <a:gd name="T19" fmla="*/ 6 h 10"/>
                  <a:gd name="T20" fmla="*/ 19 w 40"/>
                  <a:gd name="T21" fmla="*/ 0 h 10"/>
                  <a:gd name="T22" fmla="*/ 21 w 40"/>
                  <a:gd name="T23" fmla="*/ 0 h 10"/>
                  <a:gd name="T24" fmla="*/ 32 w 40"/>
                  <a:gd name="T25" fmla="*/ 6 h 10"/>
                  <a:gd name="T26" fmla="*/ 38 w 40"/>
                  <a:gd name="T27" fmla="*/ 6 h 10"/>
                  <a:gd name="T28" fmla="*/ 40 w 40"/>
                  <a:gd name="T29" fmla="*/ 8 h 10"/>
                  <a:gd name="T30" fmla="*/ 38 w 40"/>
                  <a:gd name="T3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" h="10">
                    <a:moveTo>
                      <a:pt x="38" y="10"/>
                    </a:moveTo>
                    <a:cubicBezTo>
                      <a:pt x="32" y="10"/>
                      <a:pt x="32" y="10"/>
                      <a:pt x="32" y="10"/>
                    </a:cubicBezTo>
                    <a:cubicBezTo>
                      <a:pt x="32" y="10"/>
                      <a:pt x="31" y="10"/>
                      <a:pt x="31" y="10"/>
                    </a:cubicBezTo>
                    <a:cubicBezTo>
                      <a:pt x="20" y="4"/>
                      <a:pt x="20" y="4"/>
                      <a:pt x="20" y="4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10"/>
                      <a:pt x="8" y="10"/>
                      <a:pt x="8" y="10"/>
                    </a:cubicBezTo>
                    <a:cubicBezTo>
                      <a:pt x="2" y="10"/>
                      <a:pt x="2" y="10"/>
                      <a:pt x="2" y="10"/>
                    </a:cubicBezTo>
                    <a:cubicBezTo>
                      <a:pt x="1" y="10"/>
                      <a:pt x="0" y="9"/>
                      <a:pt x="0" y="8"/>
                    </a:cubicBezTo>
                    <a:cubicBezTo>
                      <a:pt x="0" y="7"/>
                      <a:pt x="1" y="6"/>
                      <a:pt x="2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20" y="0"/>
                      <a:pt x="20" y="0"/>
                      <a:pt x="21" y="0"/>
                    </a:cubicBezTo>
                    <a:cubicBezTo>
                      <a:pt x="32" y="6"/>
                      <a:pt x="32" y="6"/>
                      <a:pt x="32" y="6"/>
                    </a:cubicBezTo>
                    <a:cubicBezTo>
                      <a:pt x="38" y="6"/>
                      <a:pt x="38" y="6"/>
                      <a:pt x="38" y="6"/>
                    </a:cubicBezTo>
                    <a:cubicBezTo>
                      <a:pt x="39" y="6"/>
                      <a:pt x="40" y="7"/>
                      <a:pt x="40" y="8"/>
                    </a:cubicBezTo>
                    <a:cubicBezTo>
                      <a:pt x="40" y="9"/>
                      <a:pt x="39" y="10"/>
                      <a:pt x="3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7" name="Freeform 302">
                <a:extLst>
                  <a:ext uri="{FF2B5EF4-FFF2-40B4-BE49-F238E27FC236}">
                    <a16:creationId xmlns:a16="http://schemas.microsoft.com/office/drawing/2014/main" id="{85F6C0BE-42AC-483C-BF02-E2950B0DE1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241" y="4555980"/>
                <a:ext cx="11892" cy="22084"/>
              </a:xfrm>
              <a:custGeom>
                <a:avLst/>
                <a:gdLst>
                  <a:gd name="T0" fmla="*/ 2 w 4"/>
                  <a:gd name="T1" fmla="*/ 8 h 8"/>
                  <a:gd name="T2" fmla="*/ 0 w 4"/>
                  <a:gd name="T3" fmla="*/ 6 h 8"/>
                  <a:gd name="T4" fmla="*/ 0 w 4"/>
                  <a:gd name="T5" fmla="*/ 2 h 8"/>
                  <a:gd name="T6" fmla="*/ 2 w 4"/>
                  <a:gd name="T7" fmla="*/ 0 h 8"/>
                  <a:gd name="T8" fmla="*/ 4 w 4"/>
                  <a:gd name="T9" fmla="*/ 2 h 8"/>
                  <a:gd name="T10" fmla="*/ 4 w 4"/>
                  <a:gd name="T11" fmla="*/ 6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3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28" name="Freeform 303">
                <a:extLst>
                  <a:ext uri="{FF2B5EF4-FFF2-40B4-BE49-F238E27FC236}">
                    <a16:creationId xmlns:a16="http://schemas.microsoft.com/office/drawing/2014/main" id="{B183B100-04D2-4392-9AE1-AD1F8BC41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92241" y="4588256"/>
                <a:ext cx="11892" cy="22084"/>
              </a:xfrm>
              <a:custGeom>
                <a:avLst/>
                <a:gdLst>
                  <a:gd name="T0" fmla="*/ 2 w 4"/>
                  <a:gd name="T1" fmla="*/ 8 h 8"/>
                  <a:gd name="T2" fmla="*/ 0 w 4"/>
                  <a:gd name="T3" fmla="*/ 6 h 8"/>
                  <a:gd name="T4" fmla="*/ 0 w 4"/>
                  <a:gd name="T5" fmla="*/ 2 h 8"/>
                  <a:gd name="T6" fmla="*/ 2 w 4"/>
                  <a:gd name="T7" fmla="*/ 0 h 8"/>
                  <a:gd name="T8" fmla="*/ 4 w 4"/>
                  <a:gd name="T9" fmla="*/ 2 h 8"/>
                  <a:gd name="T10" fmla="*/ 4 w 4"/>
                  <a:gd name="T11" fmla="*/ 6 h 8"/>
                  <a:gd name="T12" fmla="*/ 2 w 4"/>
                  <a:gd name="T13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" h="8">
                    <a:moveTo>
                      <a:pt x="2" y="8"/>
                    </a:moveTo>
                    <a:cubicBezTo>
                      <a:pt x="1" y="8"/>
                      <a:pt x="0" y="7"/>
                      <a:pt x="0" y="6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7"/>
                      <a:pt x="3" y="8"/>
                      <a:pt x="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53214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4000">
        <p14:switch dir="r"/>
      </p:transition>
    </mc:Choice>
    <mc:Fallback>
      <p:transition spd="slow" advClick="0" advTm="4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51" name="Group 100">
            <a:extLst>
              <a:ext uri="{FF2B5EF4-FFF2-40B4-BE49-F238E27FC236}">
                <a16:creationId xmlns:a16="http://schemas.microsoft.com/office/drawing/2014/main" id="{8EE6AAC3-E9AB-4AC2-AE18-E6293370D506}"/>
              </a:ext>
            </a:extLst>
          </p:cNvPr>
          <p:cNvGrpSpPr/>
          <p:nvPr/>
        </p:nvGrpSpPr>
        <p:grpSpPr>
          <a:xfrm>
            <a:off x="8790698" y="1373742"/>
            <a:ext cx="4384799" cy="6170911"/>
            <a:chOff x="2255279" y="1791115"/>
            <a:chExt cx="4133251" cy="5816897"/>
          </a:xfrm>
        </p:grpSpPr>
        <p:sp>
          <p:nvSpPr>
            <p:cNvPr id="52" name="Freeform 5">
              <a:extLst>
                <a:ext uri="{FF2B5EF4-FFF2-40B4-BE49-F238E27FC236}">
                  <a16:creationId xmlns:a16="http://schemas.microsoft.com/office/drawing/2014/main" id="{1993069A-5E3F-4129-8F32-B8CEAC198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5279" y="4752816"/>
              <a:ext cx="1855805" cy="764498"/>
            </a:xfrm>
            <a:custGeom>
              <a:avLst/>
              <a:gdLst>
                <a:gd name="T0" fmla="*/ 26 w 1035"/>
                <a:gd name="T1" fmla="*/ 290 h 427"/>
                <a:gd name="T2" fmla="*/ 129 w 1035"/>
                <a:gd name="T3" fmla="*/ 232 h 427"/>
                <a:gd name="T4" fmla="*/ 330 w 1035"/>
                <a:gd name="T5" fmla="*/ 162 h 427"/>
                <a:gd name="T6" fmla="*/ 473 w 1035"/>
                <a:gd name="T7" fmla="*/ 4 h 427"/>
                <a:gd name="T8" fmla="*/ 648 w 1035"/>
                <a:gd name="T9" fmla="*/ 120 h 427"/>
                <a:gd name="T10" fmla="*/ 789 w 1035"/>
                <a:gd name="T11" fmla="*/ 153 h 427"/>
                <a:gd name="T12" fmla="*/ 842 w 1035"/>
                <a:gd name="T13" fmla="*/ 176 h 427"/>
                <a:gd name="T14" fmla="*/ 1017 w 1035"/>
                <a:gd name="T15" fmla="*/ 224 h 427"/>
                <a:gd name="T16" fmla="*/ 730 w 1035"/>
                <a:gd name="T17" fmla="*/ 290 h 427"/>
                <a:gd name="T18" fmla="*/ 300 w 1035"/>
                <a:gd name="T19" fmla="*/ 290 h 427"/>
                <a:gd name="T20" fmla="*/ 129 w 1035"/>
                <a:gd name="T21" fmla="*/ 305 h 427"/>
                <a:gd name="T22" fmla="*/ 26 w 1035"/>
                <a:gd name="T23" fmla="*/ 290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35" h="427">
                  <a:moveTo>
                    <a:pt x="26" y="290"/>
                  </a:moveTo>
                  <a:cubicBezTo>
                    <a:pt x="0" y="260"/>
                    <a:pt x="85" y="210"/>
                    <a:pt x="129" y="232"/>
                  </a:cubicBezTo>
                  <a:cubicBezTo>
                    <a:pt x="129" y="232"/>
                    <a:pt x="185" y="66"/>
                    <a:pt x="330" y="162"/>
                  </a:cubicBezTo>
                  <a:cubicBezTo>
                    <a:pt x="330" y="162"/>
                    <a:pt x="322" y="0"/>
                    <a:pt x="473" y="4"/>
                  </a:cubicBezTo>
                  <a:cubicBezTo>
                    <a:pt x="624" y="8"/>
                    <a:pt x="645" y="101"/>
                    <a:pt x="648" y="120"/>
                  </a:cubicBezTo>
                  <a:cubicBezTo>
                    <a:pt x="648" y="120"/>
                    <a:pt x="765" y="45"/>
                    <a:pt x="789" y="153"/>
                  </a:cubicBezTo>
                  <a:cubicBezTo>
                    <a:pt x="789" y="153"/>
                    <a:pt x="840" y="128"/>
                    <a:pt x="842" y="176"/>
                  </a:cubicBezTo>
                  <a:cubicBezTo>
                    <a:pt x="842" y="176"/>
                    <a:pt x="999" y="169"/>
                    <a:pt x="1017" y="224"/>
                  </a:cubicBezTo>
                  <a:cubicBezTo>
                    <a:pt x="1035" y="279"/>
                    <a:pt x="781" y="320"/>
                    <a:pt x="730" y="290"/>
                  </a:cubicBezTo>
                  <a:cubicBezTo>
                    <a:pt x="730" y="290"/>
                    <a:pt x="542" y="427"/>
                    <a:pt x="300" y="290"/>
                  </a:cubicBezTo>
                  <a:cubicBezTo>
                    <a:pt x="300" y="290"/>
                    <a:pt x="203" y="358"/>
                    <a:pt x="129" y="305"/>
                  </a:cubicBezTo>
                  <a:cubicBezTo>
                    <a:pt x="129" y="305"/>
                    <a:pt x="64" y="333"/>
                    <a:pt x="26" y="29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3" name="Freeform 8">
              <a:extLst>
                <a:ext uri="{FF2B5EF4-FFF2-40B4-BE49-F238E27FC236}">
                  <a16:creationId xmlns:a16="http://schemas.microsoft.com/office/drawing/2014/main" id="{BD5D8DF5-A6CF-4387-BA5E-A81BC642D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2300" y="1791115"/>
              <a:ext cx="2350395" cy="872462"/>
            </a:xfrm>
            <a:custGeom>
              <a:avLst/>
              <a:gdLst>
                <a:gd name="T0" fmla="*/ 465 w 1311"/>
                <a:gd name="T1" fmla="*/ 150 h 487"/>
                <a:gd name="T2" fmla="*/ 635 w 1311"/>
                <a:gd name="T3" fmla="*/ 3 h 487"/>
                <a:gd name="T4" fmla="*/ 797 w 1311"/>
                <a:gd name="T5" fmla="*/ 139 h 487"/>
                <a:gd name="T6" fmla="*/ 956 w 1311"/>
                <a:gd name="T7" fmla="*/ 190 h 487"/>
                <a:gd name="T8" fmla="*/ 1025 w 1311"/>
                <a:gd name="T9" fmla="*/ 210 h 487"/>
                <a:gd name="T10" fmla="*/ 1172 w 1311"/>
                <a:gd name="T11" fmla="*/ 257 h 487"/>
                <a:gd name="T12" fmla="*/ 1304 w 1311"/>
                <a:gd name="T13" fmla="*/ 287 h 487"/>
                <a:gd name="T14" fmla="*/ 1166 w 1311"/>
                <a:gd name="T15" fmla="*/ 335 h 487"/>
                <a:gd name="T16" fmla="*/ 858 w 1311"/>
                <a:gd name="T17" fmla="*/ 356 h 487"/>
                <a:gd name="T18" fmla="*/ 393 w 1311"/>
                <a:gd name="T19" fmla="*/ 351 h 487"/>
                <a:gd name="T20" fmla="*/ 118 w 1311"/>
                <a:gd name="T21" fmla="*/ 328 h 487"/>
                <a:gd name="T22" fmla="*/ 157 w 1311"/>
                <a:gd name="T23" fmla="*/ 238 h 487"/>
                <a:gd name="T24" fmla="*/ 252 w 1311"/>
                <a:gd name="T25" fmla="*/ 176 h 487"/>
                <a:gd name="T26" fmla="*/ 465 w 1311"/>
                <a:gd name="T27" fmla="*/ 15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11" h="487">
                  <a:moveTo>
                    <a:pt x="465" y="150"/>
                  </a:moveTo>
                  <a:cubicBezTo>
                    <a:pt x="465" y="150"/>
                    <a:pt x="476" y="0"/>
                    <a:pt x="635" y="3"/>
                  </a:cubicBezTo>
                  <a:cubicBezTo>
                    <a:pt x="794" y="5"/>
                    <a:pt x="797" y="139"/>
                    <a:pt x="797" y="139"/>
                  </a:cubicBezTo>
                  <a:cubicBezTo>
                    <a:pt x="797" y="139"/>
                    <a:pt x="929" y="60"/>
                    <a:pt x="956" y="190"/>
                  </a:cubicBezTo>
                  <a:cubicBezTo>
                    <a:pt x="956" y="190"/>
                    <a:pt x="1012" y="139"/>
                    <a:pt x="1025" y="210"/>
                  </a:cubicBezTo>
                  <a:cubicBezTo>
                    <a:pt x="1025" y="210"/>
                    <a:pt x="1130" y="141"/>
                    <a:pt x="1172" y="257"/>
                  </a:cubicBezTo>
                  <a:cubicBezTo>
                    <a:pt x="1172" y="257"/>
                    <a:pt x="1296" y="231"/>
                    <a:pt x="1304" y="287"/>
                  </a:cubicBezTo>
                  <a:cubicBezTo>
                    <a:pt x="1311" y="342"/>
                    <a:pt x="1191" y="340"/>
                    <a:pt x="1166" y="335"/>
                  </a:cubicBezTo>
                  <a:cubicBezTo>
                    <a:pt x="1166" y="335"/>
                    <a:pt x="989" y="437"/>
                    <a:pt x="858" y="356"/>
                  </a:cubicBezTo>
                  <a:cubicBezTo>
                    <a:pt x="858" y="356"/>
                    <a:pt x="605" y="487"/>
                    <a:pt x="393" y="351"/>
                  </a:cubicBezTo>
                  <a:cubicBezTo>
                    <a:pt x="393" y="351"/>
                    <a:pt x="236" y="390"/>
                    <a:pt x="118" y="328"/>
                  </a:cubicBezTo>
                  <a:cubicBezTo>
                    <a:pt x="0" y="266"/>
                    <a:pt x="37" y="199"/>
                    <a:pt x="157" y="238"/>
                  </a:cubicBezTo>
                  <a:cubicBezTo>
                    <a:pt x="134" y="150"/>
                    <a:pt x="215" y="148"/>
                    <a:pt x="252" y="176"/>
                  </a:cubicBezTo>
                  <a:cubicBezTo>
                    <a:pt x="231" y="81"/>
                    <a:pt x="413" y="35"/>
                    <a:pt x="465" y="150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8" name="Freeform 9">
              <a:extLst>
                <a:ext uri="{FF2B5EF4-FFF2-40B4-BE49-F238E27FC236}">
                  <a16:creationId xmlns:a16="http://schemas.microsoft.com/office/drawing/2014/main" id="{E3414F0A-E400-4A5D-A808-63FCC7C6A57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0171" y="2593546"/>
              <a:ext cx="1400607" cy="609848"/>
            </a:xfrm>
            <a:custGeom>
              <a:avLst/>
              <a:gdLst>
                <a:gd name="T0" fmla="*/ 771 w 782"/>
                <a:gd name="T1" fmla="*/ 183 h 341"/>
                <a:gd name="T2" fmla="*/ 640 w 782"/>
                <a:gd name="T3" fmla="*/ 131 h 341"/>
                <a:gd name="T4" fmla="*/ 485 w 782"/>
                <a:gd name="T5" fmla="*/ 82 h 341"/>
                <a:gd name="T6" fmla="*/ 248 w 782"/>
                <a:gd name="T7" fmla="*/ 135 h 341"/>
                <a:gd name="T8" fmla="*/ 129 w 782"/>
                <a:gd name="T9" fmla="*/ 176 h 341"/>
                <a:gd name="T10" fmla="*/ 121 w 782"/>
                <a:gd name="T11" fmla="*/ 217 h 341"/>
                <a:gd name="T12" fmla="*/ 375 w 782"/>
                <a:gd name="T13" fmla="*/ 242 h 341"/>
                <a:gd name="T14" fmla="*/ 606 w 782"/>
                <a:gd name="T15" fmla="*/ 206 h 341"/>
                <a:gd name="T16" fmla="*/ 771 w 782"/>
                <a:gd name="T17" fmla="*/ 183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2" h="341">
                  <a:moveTo>
                    <a:pt x="771" y="183"/>
                  </a:moveTo>
                  <a:cubicBezTo>
                    <a:pt x="782" y="140"/>
                    <a:pt x="675" y="119"/>
                    <a:pt x="640" y="131"/>
                  </a:cubicBezTo>
                  <a:cubicBezTo>
                    <a:pt x="640" y="131"/>
                    <a:pt x="589" y="12"/>
                    <a:pt x="485" y="82"/>
                  </a:cubicBezTo>
                  <a:cubicBezTo>
                    <a:pt x="452" y="4"/>
                    <a:pt x="260" y="0"/>
                    <a:pt x="248" y="135"/>
                  </a:cubicBezTo>
                  <a:cubicBezTo>
                    <a:pt x="214" y="69"/>
                    <a:pt x="125" y="130"/>
                    <a:pt x="129" y="176"/>
                  </a:cubicBezTo>
                  <a:cubicBezTo>
                    <a:pt x="82" y="134"/>
                    <a:pt x="0" y="210"/>
                    <a:pt x="121" y="217"/>
                  </a:cubicBezTo>
                  <a:cubicBezTo>
                    <a:pt x="121" y="217"/>
                    <a:pt x="256" y="341"/>
                    <a:pt x="375" y="242"/>
                  </a:cubicBezTo>
                  <a:cubicBezTo>
                    <a:pt x="438" y="295"/>
                    <a:pt x="548" y="285"/>
                    <a:pt x="606" y="206"/>
                  </a:cubicBezTo>
                  <a:cubicBezTo>
                    <a:pt x="606" y="206"/>
                    <a:pt x="750" y="263"/>
                    <a:pt x="771" y="183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9" name="Freeform 15">
              <a:extLst>
                <a:ext uri="{FF2B5EF4-FFF2-40B4-BE49-F238E27FC236}">
                  <a16:creationId xmlns:a16="http://schemas.microsoft.com/office/drawing/2014/main" id="{A9465D6B-4400-436D-A0B9-5565749ED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546" y="3842421"/>
              <a:ext cx="2185531" cy="3081336"/>
            </a:xfrm>
            <a:custGeom>
              <a:avLst/>
              <a:gdLst>
                <a:gd name="T0" fmla="*/ 0 w 1219"/>
                <a:gd name="T1" fmla="*/ 1722 h 1722"/>
                <a:gd name="T2" fmla="*/ 217 w 1219"/>
                <a:gd name="T3" fmla="*/ 1154 h 1722"/>
                <a:gd name="T4" fmla="*/ 550 w 1219"/>
                <a:gd name="T5" fmla="*/ 680 h 1722"/>
                <a:gd name="T6" fmla="*/ 697 w 1219"/>
                <a:gd name="T7" fmla="*/ 116 h 1722"/>
                <a:gd name="T8" fmla="*/ 1217 w 1219"/>
                <a:gd name="T9" fmla="*/ 14 h 1722"/>
                <a:gd name="T10" fmla="*/ 1097 w 1219"/>
                <a:gd name="T11" fmla="*/ 805 h 1722"/>
                <a:gd name="T12" fmla="*/ 1153 w 1219"/>
                <a:gd name="T13" fmla="*/ 1308 h 1722"/>
                <a:gd name="T14" fmla="*/ 1099 w 1219"/>
                <a:gd name="T15" fmla="*/ 1722 h 1722"/>
                <a:gd name="T16" fmla="*/ 0 w 1219"/>
                <a:gd name="T17" fmla="*/ 1722 h 1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19" h="1722">
                  <a:moveTo>
                    <a:pt x="0" y="1722"/>
                  </a:moveTo>
                  <a:cubicBezTo>
                    <a:pt x="0" y="1722"/>
                    <a:pt x="185" y="1199"/>
                    <a:pt x="217" y="1154"/>
                  </a:cubicBezTo>
                  <a:cubicBezTo>
                    <a:pt x="249" y="1108"/>
                    <a:pt x="531" y="723"/>
                    <a:pt x="550" y="680"/>
                  </a:cubicBezTo>
                  <a:cubicBezTo>
                    <a:pt x="569" y="636"/>
                    <a:pt x="683" y="143"/>
                    <a:pt x="697" y="116"/>
                  </a:cubicBezTo>
                  <a:cubicBezTo>
                    <a:pt x="710" y="90"/>
                    <a:pt x="1214" y="0"/>
                    <a:pt x="1217" y="14"/>
                  </a:cubicBezTo>
                  <a:cubicBezTo>
                    <a:pt x="1219" y="28"/>
                    <a:pt x="1097" y="759"/>
                    <a:pt x="1097" y="805"/>
                  </a:cubicBezTo>
                  <a:cubicBezTo>
                    <a:pt x="1097" y="850"/>
                    <a:pt x="1145" y="1268"/>
                    <a:pt x="1153" y="1308"/>
                  </a:cubicBezTo>
                  <a:cubicBezTo>
                    <a:pt x="1161" y="1348"/>
                    <a:pt x="1099" y="1722"/>
                    <a:pt x="1099" y="1722"/>
                  </a:cubicBezTo>
                  <a:lnTo>
                    <a:pt x="0" y="1722"/>
                  </a:lnTo>
                  <a:close/>
                </a:path>
              </a:pathLst>
            </a:custGeom>
            <a:solidFill>
              <a:srgbClr val="49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0" name="Freeform 16">
              <a:extLst>
                <a:ext uri="{FF2B5EF4-FFF2-40B4-BE49-F238E27FC236}">
                  <a16:creationId xmlns:a16="http://schemas.microsoft.com/office/drawing/2014/main" id="{4FEAD4EB-BCC9-4D44-BE19-DC28EE18732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03667" y="3786980"/>
              <a:ext cx="955623" cy="377873"/>
            </a:xfrm>
            <a:custGeom>
              <a:avLst/>
              <a:gdLst>
                <a:gd name="T0" fmla="*/ 271 w 533"/>
                <a:gd name="T1" fmla="*/ 22 h 211"/>
                <a:gd name="T2" fmla="*/ 5 w 533"/>
                <a:gd name="T3" fmla="*/ 147 h 211"/>
                <a:gd name="T4" fmla="*/ 103 w 533"/>
                <a:gd name="T5" fmla="*/ 209 h 211"/>
                <a:gd name="T6" fmla="*/ 229 w 533"/>
                <a:gd name="T7" fmla="*/ 166 h 211"/>
                <a:gd name="T8" fmla="*/ 383 w 533"/>
                <a:gd name="T9" fmla="*/ 134 h 211"/>
                <a:gd name="T10" fmla="*/ 525 w 533"/>
                <a:gd name="T11" fmla="*/ 45 h 211"/>
                <a:gd name="T12" fmla="*/ 525 w 533"/>
                <a:gd name="T13" fmla="*/ 8 h 211"/>
                <a:gd name="T14" fmla="*/ 271 w 533"/>
                <a:gd name="T15" fmla="*/ 22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33" h="211">
                  <a:moveTo>
                    <a:pt x="271" y="22"/>
                  </a:moveTo>
                  <a:cubicBezTo>
                    <a:pt x="241" y="33"/>
                    <a:pt x="9" y="135"/>
                    <a:pt x="5" y="147"/>
                  </a:cubicBezTo>
                  <a:cubicBezTo>
                    <a:pt x="0" y="160"/>
                    <a:pt x="90" y="206"/>
                    <a:pt x="103" y="209"/>
                  </a:cubicBezTo>
                  <a:cubicBezTo>
                    <a:pt x="117" y="211"/>
                    <a:pt x="205" y="171"/>
                    <a:pt x="229" y="166"/>
                  </a:cubicBezTo>
                  <a:cubicBezTo>
                    <a:pt x="253" y="161"/>
                    <a:pt x="354" y="145"/>
                    <a:pt x="383" y="134"/>
                  </a:cubicBezTo>
                  <a:cubicBezTo>
                    <a:pt x="413" y="123"/>
                    <a:pt x="503" y="71"/>
                    <a:pt x="525" y="45"/>
                  </a:cubicBezTo>
                  <a:cubicBezTo>
                    <a:pt x="525" y="45"/>
                    <a:pt x="533" y="15"/>
                    <a:pt x="525" y="8"/>
                  </a:cubicBezTo>
                  <a:cubicBezTo>
                    <a:pt x="525" y="8"/>
                    <a:pt x="330" y="0"/>
                    <a:pt x="271" y="22"/>
                  </a:cubicBezTo>
                  <a:close/>
                </a:path>
              </a:pathLst>
            </a:custGeom>
            <a:solidFill>
              <a:srgbClr val="A8E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Freeform 17">
              <a:extLst>
                <a:ext uri="{FF2B5EF4-FFF2-40B4-BE49-F238E27FC236}">
                  <a16:creationId xmlns:a16="http://schemas.microsoft.com/office/drawing/2014/main" id="{074F93F7-F992-4F61-ACA8-7570C5C94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63059" y="4220293"/>
              <a:ext cx="630273" cy="1968146"/>
            </a:xfrm>
            <a:custGeom>
              <a:avLst/>
              <a:gdLst>
                <a:gd name="T0" fmla="*/ 352 w 352"/>
                <a:gd name="T1" fmla="*/ 0 h 1100"/>
                <a:gd name="T2" fmla="*/ 228 w 352"/>
                <a:gd name="T3" fmla="*/ 503 h 1100"/>
                <a:gd name="T4" fmla="*/ 289 w 352"/>
                <a:gd name="T5" fmla="*/ 644 h 1100"/>
                <a:gd name="T6" fmla="*/ 32 w 352"/>
                <a:gd name="T7" fmla="*/ 820 h 1100"/>
                <a:gd name="T8" fmla="*/ 0 w 352"/>
                <a:gd name="T9" fmla="*/ 1100 h 1100"/>
                <a:gd name="T10" fmla="*/ 64 w 352"/>
                <a:gd name="T11" fmla="*/ 820 h 1100"/>
                <a:gd name="T12" fmla="*/ 312 w 352"/>
                <a:gd name="T13" fmla="*/ 660 h 1100"/>
                <a:gd name="T14" fmla="*/ 251 w 352"/>
                <a:gd name="T15" fmla="*/ 503 h 1100"/>
                <a:gd name="T16" fmla="*/ 352 w 352"/>
                <a:gd name="T17" fmla="*/ 0 h 1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2" h="1100">
                  <a:moveTo>
                    <a:pt x="352" y="0"/>
                  </a:moveTo>
                  <a:cubicBezTo>
                    <a:pt x="352" y="0"/>
                    <a:pt x="208" y="397"/>
                    <a:pt x="228" y="503"/>
                  </a:cubicBezTo>
                  <a:cubicBezTo>
                    <a:pt x="248" y="608"/>
                    <a:pt x="289" y="644"/>
                    <a:pt x="289" y="644"/>
                  </a:cubicBezTo>
                  <a:cubicBezTo>
                    <a:pt x="289" y="644"/>
                    <a:pt x="52" y="784"/>
                    <a:pt x="32" y="820"/>
                  </a:cubicBezTo>
                  <a:cubicBezTo>
                    <a:pt x="12" y="856"/>
                    <a:pt x="0" y="1100"/>
                    <a:pt x="0" y="1100"/>
                  </a:cubicBezTo>
                  <a:cubicBezTo>
                    <a:pt x="0" y="1100"/>
                    <a:pt x="35" y="871"/>
                    <a:pt x="64" y="820"/>
                  </a:cubicBezTo>
                  <a:cubicBezTo>
                    <a:pt x="93" y="768"/>
                    <a:pt x="300" y="684"/>
                    <a:pt x="312" y="660"/>
                  </a:cubicBezTo>
                  <a:cubicBezTo>
                    <a:pt x="312" y="660"/>
                    <a:pt x="269" y="588"/>
                    <a:pt x="251" y="503"/>
                  </a:cubicBezTo>
                  <a:cubicBezTo>
                    <a:pt x="232" y="417"/>
                    <a:pt x="352" y="0"/>
                    <a:pt x="352" y="0"/>
                  </a:cubicBezTo>
                  <a:close/>
                </a:path>
              </a:pathLst>
            </a:custGeom>
            <a:solidFill>
              <a:srgbClr val="21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6" name="Freeform 18">
              <a:extLst>
                <a:ext uri="{FF2B5EF4-FFF2-40B4-BE49-F238E27FC236}">
                  <a16:creationId xmlns:a16="http://schemas.microsoft.com/office/drawing/2014/main" id="{490D77D2-FB20-4AD5-A256-4DA1A4E2B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412" y="5101508"/>
              <a:ext cx="2769118" cy="2506504"/>
            </a:xfrm>
            <a:custGeom>
              <a:avLst/>
              <a:gdLst>
                <a:gd name="T0" fmla="*/ 1545 w 1545"/>
                <a:gd name="T1" fmla="*/ 62 h 1400"/>
                <a:gd name="T2" fmla="*/ 1182 w 1545"/>
                <a:gd name="T3" fmla="*/ 304 h 1400"/>
                <a:gd name="T4" fmla="*/ 918 w 1545"/>
                <a:gd name="T5" fmla="*/ 461 h 1400"/>
                <a:gd name="T6" fmla="*/ 709 w 1545"/>
                <a:gd name="T7" fmla="*/ 474 h 1400"/>
                <a:gd name="T8" fmla="*/ 646 w 1545"/>
                <a:gd name="T9" fmla="*/ 666 h 1400"/>
                <a:gd name="T10" fmla="*/ 499 w 1545"/>
                <a:gd name="T11" fmla="*/ 728 h 1400"/>
                <a:gd name="T12" fmla="*/ 322 w 1545"/>
                <a:gd name="T13" fmla="*/ 693 h 1400"/>
                <a:gd name="T14" fmla="*/ 251 w 1545"/>
                <a:gd name="T15" fmla="*/ 840 h 1400"/>
                <a:gd name="T16" fmla="*/ 91 w 1545"/>
                <a:gd name="T17" fmla="*/ 1190 h 1400"/>
                <a:gd name="T18" fmla="*/ 1355 w 1545"/>
                <a:gd name="T19" fmla="*/ 1217 h 1400"/>
                <a:gd name="T20" fmla="*/ 1545 w 1545"/>
                <a:gd name="T21" fmla="*/ 62 h 1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45" h="1400">
                  <a:moveTo>
                    <a:pt x="1545" y="62"/>
                  </a:moveTo>
                  <a:cubicBezTo>
                    <a:pt x="1545" y="62"/>
                    <a:pt x="1177" y="0"/>
                    <a:pt x="1182" y="304"/>
                  </a:cubicBezTo>
                  <a:cubicBezTo>
                    <a:pt x="1182" y="304"/>
                    <a:pt x="934" y="162"/>
                    <a:pt x="918" y="461"/>
                  </a:cubicBezTo>
                  <a:cubicBezTo>
                    <a:pt x="918" y="461"/>
                    <a:pt x="814" y="410"/>
                    <a:pt x="709" y="474"/>
                  </a:cubicBezTo>
                  <a:cubicBezTo>
                    <a:pt x="603" y="538"/>
                    <a:pt x="633" y="640"/>
                    <a:pt x="646" y="666"/>
                  </a:cubicBezTo>
                  <a:cubicBezTo>
                    <a:pt x="646" y="666"/>
                    <a:pt x="514" y="600"/>
                    <a:pt x="499" y="728"/>
                  </a:cubicBezTo>
                  <a:cubicBezTo>
                    <a:pt x="499" y="728"/>
                    <a:pt x="427" y="637"/>
                    <a:pt x="322" y="693"/>
                  </a:cubicBezTo>
                  <a:cubicBezTo>
                    <a:pt x="217" y="749"/>
                    <a:pt x="251" y="840"/>
                    <a:pt x="251" y="840"/>
                  </a:cubicBezTo>
                  <a:cubicBezTo>
                    <a:pt x="251" y="840"/>
                    <a:pt x="0" y="979"/>
                    <a:pt x="91" y="1190"/>
                  </a:cubicBezTo>
                  <a:cubicBezTo>
                    <a:pt x="181" y="1400"/>
                    <a:pt x="1355" y="1217"/>
                    <a:pt x="1355" y="1217"/>
                  </a:cubicBezTo>
                  <a:lnTo>
                    <a:pt x="1545" y="62"/>
                  </a:ln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7" name="Freeform 19">
              <a:extLst>
                <a:ext uri="{FF2B5EF4-FFF2-40B4-BE49-F238E27FC236}">
                  <a16:creationId xmlns:a16="http://schemas.microsoft.com/office/drawing/2014/main" id="{E59B83CA-751C-4620-B1A2-FCD72C584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7132" y="3652756"/>
              <a:ext cx="113799" cy="309301"/>
            </a:xfrm>
            <a:custGeom>
              <a:avLst/>
              <a:gdLst>
                <a:gd name="T0" fmla="*/ 32 w 64"/>
                <a:gd name="T1" fmla="*/ 0 h 173"/>
                <a:gd name="T2" fmla="*/ 3 w 64"/>
                <a:gd name="T3" fmla="*/ 167 h 173"/>
                <a:gd name="T4" fmla="*/ 41 w 64"/>
                <a:gd name="T5" fmla="*/ 167 h 173"/>
                <a:gd name="T6" fmla="*/ 63 w 64"/>
                <a:gd name="T7" fmla="*/ 19 h 173"/>
                <a:gd name="T8" fmla="*/ 32 w 64"/>
                <a:gd name="T9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173">
                  <a:moveTo>
                    <a:pt x="32" y="0"/>
                  </a:moveTo>
                  <a:cubicBezTo>
                    <a:pt x="32" y="0"/>
                    <a:pt x="0" y="161"/>
                    <a:pt x="3" y="167"/>
                  </a:cubicBezTo>
                  <a:cubicBezTo>
                    <a:pt x="6" y="173"/>
                    <a:pt x="36" y="169"/>
                    <a:pt x="41" y="167"/>
                  </a:cubicBezTo>
                  <a:cubicBezTo>
                    <a:pt x="45" y="165"/>
                    <a:pt x="61" y="31"/>
                    <a:pt x="63" y="19"/>
                  </a:cubicBezTo>
                  <a:cubicBezTo>
                    <a:pt x="64" y="7"/>
                    <a:pt x="32" y="0"/>
                    <a:pt x="32" y="0"/>
                  </a:cubicBezTo>
                  <a:close/>
                </a:path>
              </a:pathLst>
            </a:custGeom>
            <a:solidFill>
              <a:srgbClr val="468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3" name="Freeform 20">
              <a:extLst>
                <a:ext uri="{FF2B5EF4-FFF2-40B4-BE49-F238E27FC236}">
                  <a16:creationId xmlns:a16="http://schemas.microsoft.com/office/drawing/2014/main" id="{6F598540-0123-4443-9DA6-34BBD3611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7072" y="3667345"/>
              <a:ext cx="125471" cy="285957"/>
            </a:xfrm>
            <a:custGeom>
              <a:avLst/>
              <a:gdLst>
                <a:gd name="T0" fmla="*/ 0 w 70"/>
                <a:gd name="T1" fmla="*/ 9 h 160"/>
                <a:gd name="T2" fmla="*/ 31 w 70"/>
                <a:gd name="T3" fmla="*/ 159 h 160"/>
                <a:gd name="T4" fmla="*/ 67 w 70"/>
                <a:gd name="T5" fmla="*/ 144 h 160"/>
                <a:gd name="T6" fmla="*/ 33 w 70"/>
                <a:gd name="T7" fmla="*/ 9 h 160"/>
                <a:gd name="T8" fmla="*/ 0 w 70"/>
                <a:gd name="T9" fmla="*/ 9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0">
                  <a:moveTo>
                    <a:pt x="0" y="9"/>
                  </a:moveTo>
                  <a:cubicBezTo>
                    <a:pt x="0" y="9"/>
                    <a:pt x="28" y="160"/>
                    <a:pt x="31" y="159"/>
                  </a:cubicBezTo>
                  <a:cubicBezTo>
                    <a:pt x="34" y="158"/>
                    <a:pt x="63" y="151"/>
                    <a:pt x="67" y="144"/>
                  </a:cubicBezTo>
                  <a:cubicBezTo>
                    <a:pt x="70" y="138"/>
                    <a:pt x="32" y="18"/>
                    <a:pt x="33" y="9"/>
                  </a:cubicBezTo>
                  <a:cubicBezTo>
                    <a:pt x="34" y="0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468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4" name="Freeform 21">
              <a:extLst>
                <a:ext uri="{FF2B5EF4-FFF2-40B4-BE49-F238E27FC236}">
                  <a16:creationId xmlns:a16="http://schemas.microsoft.com/office/drawing/2014/main" id="{E4C8D121-5E9A-458B-BBE4-2F5BC1286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8287" y="3702360"/>
              <a:ext cx="46687" cy="198419"/>
            </a:xfrm>
            <a:custGeom>
              <a:avLst/>
              <a:gdLst>
                <a:gd name="T0" fmla="*/ 0 w 26"/>
                <a:gd name="T1" fmla="*/ 9 h 111"/>
                <a:gd name="T2" fmla="*/ 9 w 26"/>
                <a:gd name="T3" fmla="*/ 108 h 111"/>
                <a:gd name="T4" fmla="*/ 26 w 26"/>
                <a:gd name="T5" fmla="*/ 108 h 111"/>
                <a:gd name="T6" fmla="*/ 18 w 26"/>
                <a:gd name="T7" fmla="*/ 9 h 111"/>
                <a:gd name="T8" fmla="*/ 0 w 26"/>
                <a:gd name="T9" fmla="*/ 9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11">
                  <a:moveTo>
                    <a:pt x="0" y="9"/>
                  </a:moveTo>
                  <a:cubicBezTo>
                    <a:pt x="0" y="9"/>
                    <a:pt x="3" y="105"/>
                    <a:pt x="9" y="108"/>
                  </a:cubicBezTo>
                  <a:cubicBezTo>
                    <a:pt x="14" y="111"/>
                    <a:pt x="26" y="108"/>
                    <a:pt x="26" y="108"/>
                  </a:cubicBezTo>
                  <a:cubicBezTo>
                    <a:pt x="26" y="108"/>
                    <a:pt x="21" y="18"/>
                    <a:pt x="18" y="9"/>
                  </a:cubicBezTo>
                  <a:cubicBezTo>
                    <a:pt x="15" y="0"/>
                    <a:pt x="0" y="9"/>
                    <a:pt x="0" y="9"/>
                  </a:cubicBezTo>
                  <a:close/>
                </a:path>
              </a:pathLst>
            </a:custGeom>
            <a:solidFill>
              <a:srgbClr val="4689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5" name="Oval 111">
              <a:extLst>
                <a:ext uri="{FF2B5EF4-FFF2-40B4-BE49-F238E27FC236}">
                  <a16:creationId xmlns:a16="http://schemas.microsoft.com/office/drawing/2014/main" id="{67959134-4AD1-49A2-A87E-26FC29A50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50354" y="2673789"/>
              <a:ext cx="1034407" cy="1116109"/>
            </a:xfrm>
            <a:prstGeom prst="ellipse">
              <a:avLst/>
            </a:prstGeom>
            <a:solidFill>
              <a:srgbClr val="9B9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6" name="Oval 112">
              <a:extLst>
                <a:ext uri="{FF2B5EF4-FFF2-40B4-BE49-F238E27FC236}">
                  <a16:creationId xmlns:a16="http://schemas.microsoft.com/office/drawing/2014/main" id="{078E5B1C-F91C-4FA7-8C62-AC1C92014A6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7831" y="2673789"/>
              <a:ext cx="1008146" cy="1116109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7" name="Oval 113">
              <a:extLst>
                <a:ext uri="{FF2B5EF4-FFF2-40B4-BE49-F238E27FC236}">
                  <a16:creationId xmlns:a16="http://schemas.microsoft.com/office/drawing/2014/main" id="{F25C8C18-B09D-4127-B8DF-9C0C068E31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3697" y="2758409"/>
              <a:ext cx="856414" cy="94832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8" name="Oval 114">
              <a:extLst>
                <a:ext uri="{FF2B5EF4-FFF2-40B4-BE49-F238E27FC236}">
                  <a16:creationId xmlns:a16="http://schemas.microsoft.com/office/drawing/2014/main" id="{39F688AC-8DC1-4EC1-A9C9-F43B3F7627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235" y="2854701"/>
              <a:ext cx="679878" cy="75574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9" name="Oval 115">
              <a:extLst>
                <a:ext uri="{FF2B5EF4-FFF2-40B4-BE49-F238E27FC236}">
                  <a16:creationId xmlns:a16="http://schemas.microsoft.com/office/drawing/2014/main" id="{61704DA9-4087-40DD-994B-44E50A8E2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117" y="2978713"/>
              <a:ext cx="459575" cy="50772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0" name="Oval 116">
              <a:extLst>
                <a:ext uri="{FF2B5EF4-FFF2-40B4-BE49-F238E27FC236}">
                  <a16:creationId xmlns:a16="http://schemas.microsoft.com/office/drawing/2014/main" id="{D40AAD9E-0585-42F2-9E16-BCDF7301E1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65491" y="3082299"/>
              <a:ext cx="272827" cy="30054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Oval 117">
              <a:extLst>
                <a:ext uri="{FF2B5EF4-FFF2-40B4-BE49-F238E27FC236}">
                  <a16:creationId xmlns:a16="http://schemas.microsoft.com/office/drawing/2014/main" id="{D6BEF572-CB00-4A11-9BD3-5FFA908424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48652" y="3172755"/>
              <a:ext cx="105046" cy="11817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09" name="Group 118">
            <a:extLst>
              <a:ext uri="{FF2B5EF4-FFF2-40B4-BE49-F238E27FC236}">
                <a16:creationId xmlns:a16="http://schemas.microsoft.com/office/drawing/2014/main" id="{410AA75C-67F0-4F68-BD10-D98736447A97}"/>
              </a:ext>
            </a:extLst>
          </p:cNvPr>
          <p:cNvGrpSpPr/>
          <p:nvPr/>
        </p:nvGrpSpPr>
        <p:grpSpPr>
          <a:xfrm>
            <a:off x="-801146" y="3172237"/>
            <a:ext cx="4267905" cy="5191524"/>
            <a:chOff x="-464234" y="2279868"/>
            <a:chExt cx="4267476" cy="5191002"/>
          </a:xfrm>
        </p:grpSpPr>
        <p:sp>
          <p:nvSpPr>
            <p:cNvPr id="110" name="Freeform 6">
              <a:extLst>
                <a:ext uri="{FF2B5EF4-FFF2-40B4-BE49-F238E27FC236}">
                  <a16:creationId xmlns:a16="http://schemas.microsoft.com/office/drawing/2014/main" id="{1618ED7A-8FCA-4EDD-92B3-F67BBDD646CF}"/>
                </a:ext>
              </a:extLst>
            </p:cNvPr>
            <p:cNvSpPr>
              <a:spLocks/>
            </p:cNvSpPr>
            <p:nvPr/>
          </p:nvSpPr>
          <p:spPr bwMode="auto">
            <a:xfrm>
              <a:off x="-464234" y="3627953"/>
              <a:ext cx="1388936" cy="570456"/>
            </a:xfrm>
            <a:custGeom>
              <a:avLst/>
              <a:gdLst>
                <a:gd name="T0" fmla="*/ 20 w 775"/>
                <a:gd name="T1" fmla="*/ 217 h 319"/>
                <a:gd name="T2" fmla="*/ 97 w 775"/>
                <a:gd name="T3" fmla="*/ 173 h 319"/>
                <a:gd name="T4" fmla="*/ 247 w 775"/>
                <a:gd name="T5" fmla="*/ 121 h 319"/>
                <a:gd name="T6" fmla="*/ 354 w 775"/>
                <a:gd name="T7" fmla="*/ 3 h 319"/>
                <a:gd name="T8" fmla="*/ 485 w 775"/>
                <a:gd name="T9" fmla="*/ 90 h 319"/>
                <a:gd name="T10" fmla="*/ 591 w 775"/>
                <a:gd name="T11" fmla="*/ 114 h 319"/>
                <a:gd name="T12" fmla="*/ 631 w 775"/>
                <a:gd name="T13" fmla="*/ 131 h 319"/>
                <a:gd name="T14" fmla="*/ 761 w 775"/>
                <a:gd name="T15" fmla="*/ 167 h 319"/>
                <a:gd name="T16" fmla="*/ 547 w 775"/>
                <a:gd name="T17" fmla="*/ 217 h 319"/>
                <a:gd name="T18" fmla="*/ 225 w 775"/>
                <a:gd name="T19" fmla="*/ 217 h 319"/>
                <a:gd name="T20" fmla="*/ 97 w 775"/>
                <a:gd name="T21" fmla="*/ 228 h 319"/>
                <a:gd name="T22" fmla="*/ 20 w 775"/>
                <a:gd name="T23" fmla="*/ 217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5" h="319">
                  <a:moveTo>
                    <a:pt x="20" y="217"/>
                  </a:moveTo>
                  <a:cubicBezTo>
                    <a:pt x="0" y="194"/>
                    <a:pt x="64" y="157"/>
                    <a:pt x="97" y="173"/>
                  </a:cubicBezTo>
                  <a:cubicBezTo>
                    <a:pt x="97" y="173"/>
                    <a:pt x="139" y="50"/>
                    <a:pt x="247" y="121"/>
                  </a:cubicBezTo>
                  <a:cubicBezTo>
                    <a:pt x="247" y="121"/>
                    <a:pt x="242" y="0"/>
                    <a:pt x="354" y="3"/>
                  </a:cubicBezTo>
                  <a:cubicBezTo>
                    <a:pt x="467" y="6"/>
                    <a:pt x="483" y="76"/>
                    <a:pt x="485" y="90"/>
                  </a:cubicBezTo>
                  <a:cubicBezTo>
                    <a:pt x="485" y="90"/>
                    <a:pt x="573" y="34"/>
                    <a:pt x="591" y="114"/>
                  </a:cubicBezTo>
                  <a:cubicBezTo>
                    <a:pt x="591" y="114"/>
                    <a:pt x="629" y="96"/>
                    <a:pt x="631" y="131"/>
                  </a:cubicBezTo>
                  <a:cubicBezTo>
                    <a:pt x="631" y="131"/>
                    <a:pt x="748" y="126"/>
                    <a:pt x="761" y="167"/>
                  </a:cubicBezTo>
                  <a:cubicBezTo>
                    <a:pt x="775" y="208"/>
                    <a:pt x="585" y="239"/>
                    <a:pt x="547" y="217"/>
                  </a:cubicBezTo>
                  <a:cubicBezTo>
                    <a:pt x="547" y="217"/>
                    <a:pt x="406" y="319"/>
                    <a:pt x="225" y="217"/>
                  </a:cubicBezTo>
                  <a:cubicBezTo>
                    <a:pt x="225" y="217"/>
                    <a:pt x="152" y="268"/>
                    <a:pt x="97" y="228"/>
                  </a:cubicBezTo>
                  <a:cubicBezTo>
                    <a:pt x="97" y="228"/>
                    <a:pt x="48" y="249"/>
                    <a:pt x="20" y="217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1" name="Freeform 7">
              <a:extLst>
                <a:ext uri="{FF2B5EF4-FFF2-40B4-BE49-F238E27FC236}">
                  <a16:creationId xmlns:a16="http://schemas.microsoft.com/office/drawing/2014/main" id="{21846E6E-364D-4F75-8FB9-2742C86F0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6160" y="5581509"/>
              <a:ext cx="2397082" cy="1889361"/>
            </a:xfrm>
            <a:custGeom>
              <a:avLst/>
              <a:gdLst>
                <a:gd name="T0" fmla="*/ 260 w 1338"/>
                <a:gd name="T1" fmla="*/ 64 h 1056"/>
                <a:gd name="T2" fmla="*/ 344 w 1338"/>
                <a:gd name="T3" fmla="*/ 140 h 1056"/>
                <a:gd name="T4" fmla="*/ 576 w 1338"/>
                <a:gd name="T5" fmla="*/ 74 h 1056"/>
                <a:gd name="T6" fmla="*/ 641 w 1338"/>
                <a:gd name="T7" fmla="*/ 224 h 1056"/>
                <a:gd name="T8" fmla="*/ 734 w 1338"/>
                <a:gd name="T9" fmla="*/ 293 h 1056"/>
                <a:gd name="T10" fmla="*/ 942 w 1338"/>
                <a:gd name="T11" fmla="*/ 280 h 1056"/>
                <a:gd name="T12" fmla="*/ 1032 w 1338"/>
                <a:gd name="T13" fmla="*/ 424 h 1056"/>
                <a:gd name="T14" fmla="*/ 1144 w 1338"/>
                <a:gd name="T15" fmla="*/ 397 h 1056"/>
                <a:gd name="T16" fmla="*/ 1182 w 1338"/>
                <a:gd name="T17" fmla="*/ 482 h 1056"/>
                <a:gd name="T18" fmla="*/ 1338 w 1338"/>
                <a:gd name="T19" fmla="*/ 726 h 1056"/>
                <a:gd name="T20" fmla="*/ 1061 w 1338"/>
                <a:gd name="T21" fmla="*/ 976 h 1056"/>
                <a:gd name="T22" fmla="*/ 86 w 1338"/>
                <a:gd name="T23" fmla="*/ 875 h 1056"/>
                <a:gd name="T24" fmla="*/ 260 w 1338"/>
                <a:gd name="T25" fmla="*/ 64 h 10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38" h="1056">
                  <a:moveTo>
                    <a:pt x="260" y="64"/>
                  </a:moveTo>
                  <a:cubicBezTo>
                    <a:pt x="260" y="64"/>
                    <a:pt x="329" y="93"/>
                    <a:pt x="344" y="140"/>
                  </a:cubicBezTo>
                  <a:cubicBezTo>
                    <a:pt x="344" y="140"/>
                    <a:pt x="450" y="0"/>
                    <a:pt x="576" y="74"/>
                  </a:cubicBezTo>
                  <a:cubicBezTo>
                    <a:pt x="702" y="149"/>
                    <a:pt x="641" y="224"/>
                    <a:pt x="641" y="224"/>
                  </a:cubicBezTo>
                  <a:cubicBezTo>
                    <a:pt x="641" y="224"/>
                    <a:pt x="752" y="184"/>
                    <a:pt x="734" y="293"/>
                  </a:cubicBezTo>
                  <a:cubicBezTo>
                    <a:pt x="734" y="293"/>
                    <a:pt x="846" y="234"/>
                    <a:pt x="942" y="280"/>
                  </a:cubicBezTo>
                  <a:cubicBezTo>
                    <a:pt x="1038" y="325"/>
                    <a:pt x="1032" y="424"/>
                    <a:pt x="1032" y="424"/>
                  </a:cubicBezTo>
                  <a:cubicBezTo>
                    <a:pt x="1032" y="424"/>
                    <a:pt x="1094" y="365"/>
                    <a:pt x="1144" y="397"/>
                  </a:cubicBezTo>
                  <a:cubicBezTo>
                    <a:pt x="1195" y="429"/>
                    <a:pt x="1182" y="482"/>
                    <a:pt x="1182" y="482"/>
                  </a:cubicBezTo>
                  <a:cubicBezTo>
                    <a:pt x="1182" y="482"/>
                    <a:pt x="1338" y="558"/>
                    <a:pt x="1338" y="726"/>
                  </a:cubicBezTo>
                  <a:cubicBezTo>
                    <a:pt x="1338" y="894"/>
                    <a:pt x="1266" y="942"/>
                    <a:pt x="1061" y="976"/>
                  </a:cubicBezTo>
                  <a:cubicBezTo>
                    <a:pt x="856" y="1011"/>
                    <a:pt x="171" y="1056"/>
                    <a:pt x="86" y="875"/>
                  </a:cubicBezTo>
                  <a:cubicBezTo>
                    <a:pt x="0" y="694"/>
                    <a:pt x="50" y="56"/>
                    <a:pt x="260" y="64"/>
                  </a:cubicBezTo>
                  <a:close/>
                </a:path>
              </a:pathLst>
            </a:custGeom>
            <a:solidFill>
              <a:srgbClr val="FFFFFF">
                <a:lumMod val="95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2" name="Freeform 10">
              <a:extLst>
                <a:ext uri="{FF2B5EF4-FFF2-40B4-BE49-F238E27FC236}">
                  <a16:creationId xmlns:a16="http://schemas.microsoft.com/office/drawing/2014/main" id="{C00BE1A9-EDFA-44D9-A287-FF6D60766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-189948" y="4625885"/>
              <a:ext cx="2968996" cy="2351853"/>
            </a:xfrm>
            <a:custGeom>
              <a:avLst/>
              <a:gdLst>
                <a:gd name="T0" fmla="*/ 1062 w 1657"/>
                <a:gd name="T1" fmla="*/ 1284 h 1314"/>
                <a:gd name="T2" fmla="*/ 1214 w 1657"/>
                <a:gd name="T3" fmla="*/ 705 h 1314"/>
                <a:gd name="T4" fmla="*/ 1495 w 1657"/>
                <a:gd name="T5" fmla="*/ 324 h 1314"/>
                <a:gd name="T6" fmla="*/ 1657 w 1657"/>
                <a:gd name="T7" fmla="*/ 0 h 1314"/>
                <a:gd name="T8" fmla="*/ 1377 w 1657"/>
                <a:gd name="T9" fmla="*/ 72 h 1314"/>
                <a:gd name="T10" fmla="*/ 864 w 1657"/>
                <a:gd name="T11" fmla="*/ 281 h 1314"/>
                <a:gd name="T12" fmla="*/ 59 w 1657"/>
                <a:gd name="T13" fmla="*/ 512 h 1314"/>
                <a:gd name="T14" fmla="*/ 45 w 1657"/>
                <a:gd name="T15" fmla="*/ 1308 h 1314"/>
                <a:gd name="T16" fmla="*/ 1062 w 1657"/>
                <a:gd name="T17" fmla="*/ 1284 h 1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7" h="1314">
                  <a:moveTo>
                    <a:pt x="1062" y="1284"/>
                  </a:moveTo>
                  <a:cubicBezTo>
                    <a:pt x="1062" y="1284"/>
                    <a:pt x="1187" y="772"/>
                    <a:pt x="1214" y="705"/>
                  </a:cubicBezTo>
                  <a:cubicBezTo>
                    <a:pt x="1241" y="638"/>
                    <a:pt x="1465" y="366"/>
                    <a:pt x="1495" y="324"/>
                  </a:cubicBezTo>
                  <a:cubicBezTo>
                    <a:pt x="1526" y="281"/>
                    <a:pt x="1657" y="0"/>
                    <a:pt x="1657" y="0"/>
                  </a:cubicBezTo>
                  <a:cubicBezTo>
                    <a:pt x="1657" y="0"/>
                    <a:pt x="1413" y="72"/>
                    <a:pt x="1377" y="72"/>
                  </a:cubicBezTo>
                  <a:cubicBezTo>
                    <a:pt x="1342" y="73"/>
                    <a:pt x="872" y="273"/>
                    <a:pt x="864" y="281"/>
                  </a:cubicBezTo>
                  <a:cubicBezTo>
                    <a:pt x="857" y="289"/>
                    <a:pt x="59" y="512"/>
                    <a:pt x="59" y="512"/>
                  </a:cubicBezTo>
                  <a:cubicBezTo>
                    <a:pt x="59" y="512"/>
                    <a:pt x="0" y="1303"/>
                    <a:pt x="45" y="1308"/>
                  </a:cubicBezTo>
                  <a:cubicBezTo>
                    <a:pt x="91" y="1314"/>
                    <a:pt x="1017" y="1306"/>
                    <a:pt x="1062" y="1284"/>
                  </a:cubicBezTo>
                  <a:close/>
                </a:path>
              </a:pathLst>
            </a:custGeom>
            <a:solidFill>
              <a:srgbClr val="49A0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3" name="Freeform 11">
              <a:extLst>
                <a:ext uri="{FF2B5EF4-FFF2-40B4-BE49-F238E27FC236}">
                  <a16:creationId xmlns:a16="http://schemas.microsoft.com/office/drawing/2014/main" id="{0B03F58F-7B72-4A25-B7FB-D04C7A5BA7F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349" y="5120475"/>
              <a:ext cx="624437" cy="1527538"/>
            </a:xfrm>
            <a:custGeom>
              <a:avLst/>
              <a:gdLst>
                <a:gd name="T0" fmla="*/ 349 w 349"/>
                <a:gd name="T1" fmla="*/ 0 h 854"/>
                <a:gd name="T2" fmla="*/ 188 w 349"/>
                <a:gd name="T3" fmla="*/ 474 h 854"/>
                <a:gd name="T4" fmla="*/ 0 w 349"/>
                <a:gd name="T5" fmla="*/ 854 h 854"/>
                <a:gd name="T6" fmla="*/ 207 w 349"/>
                <a:gd name="T7" fmla="*/ 480 h 854"/>
                <a:gd name="T8" fmla="*/ 349 w 349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9" h="854">
                  <a:moveTo>
                    <a:pt x="349" y="0"/>
                  </a:moveTo>
                  <a:cubicBezTo>
                    <a:pt x="349" y="0"/>
                    <a:pt x="205" y="426"/>
                    <a:pt x="188" y="474"/>
                  </a:cubicBezTo>
                  <a:cubicBezTo>
                    <a:pt x="171" y="522"/>
                    <a:pt x="0" y="854"/>
                    <a:pt x="0" y="854"/>
                  </a:cubicBezTo>
                  <a:cubicBezTo>
                    <a:pt x="0" y="854"/>
                    <a:pt x="181" y="530"/>
                    <a:pt x="207" y="480"/>
                  </a:cubicBezTo>
                  <a:cubicBezTo>
                    <a:pt x="232" y="429"/>
                    <a:pt x="349" y="0"/>
                    <a:pt x="349" y="0"/>
                  </a:cubicBezTo>
                  <a:close/>
                </a:path>
              </a:pathLst>
            </a:custGeom>
            <a:solidFill>
              <a:srgbClr val="21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4" name="Freeform 12">
              <a:extLst>
                <a:ext uri="{FF2B5EF4-FFF2-40B4-BE49-F238E27FC236}">
                  <a16:creationId xmlns:a16="http://schemas.microsoft.com/office/drawing/2014/main" id="{3B512BAD-30E1-406B-9642-8D3CE1227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4337" y="4907466"/>
              <a:ext cx="258237" cy="631733"/>
            </a:xfrm>
            <a:custGeom>
              <a:avLst/>
              <a:gdLst>
                <a:gd name="T0" fmla="*/ 144 w 144"/>
                <a:gd name="T1" fmla="*/ 0 h 353"/>
                <a:gd name="T2" fmla="*/ 0 w 144"/>
                <a:gd name="T3" fmla="*/ 353 h 353"/>
                <a:gd name="T4" fmla="*/ 144 w 144"/>
                <a:gd name="T5" fmla="*/ 0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4" h="353">
                  <a:moveTo>
                    <a:pt x="144" y="0"/>
                  </a:moveTo>
                  <a:cubicBezTo>
                    <a:pt x="144" y="0"/>
                    <a:pt x="26" y="308"/>
                    <a:pt x="0" y="353"/>
                  </a:cubicBezTo>
                  <a:cubicBezTo>
                    <a:pt x="0" y="353"/>
                    <a:pt x="125" y="121"/>
                    <a:pt x="144" y="0"/>
                  </a:cubicBezTo>
                  <a:close/>
                </a:path>
              </a:pathLst>
            </a:custGeom>
            <a:solidFill>
              <a:srgbClr val="217B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5" name="Freeform 13">
              <a:extLst>
                <a:ext uri="{FF2B5EF4-FFF2-40B4-BE49-F238E27FC236}">
                  <a16:creationId xmlns:a16="http://schemas.microsoft.com/office/drawing/2014/main" id="{F7212A56-FEE4-480B-A383-0FB17A49B778}"/>
                </a:ext>
              </a:extLst>
            </p:cNvPr>
            <p:cNvSpPr>
              <a:spLocks/>
            </p:cNvSpPr>
            <p:nvPr/>
          </p:nvSpPr>
          <p:spPr bwMode="auto">
            <a:xfrm>
              <a:off x="-200161" y="4465399"/>
              <a:ext cx="2987962" cy="1222614"/>
            </a:xfrm>
            <a:custGeom>
              <a:avLst/>
              <a:gdLst>
                <a:gd name="T0" fmla="*/ 46 w 1667"/>
                <a:gd name="T1" fmla="*/ 155 h 683"/>
                <a:gd name="T2" fmla="*/ 775 w 1667"/>
                <a:gd name="T3" fmla="*/ 180 h 683"/>
                <a:gd name="T4" fmla="*/ 1240 w 1667"/>
                <a:gd name="T5" fmla="*/ 22 h 683"/>
                <a:gd name="T6" fmla="*/ 1530 w 1667"/>
                <a:gd name="T7" fmla="*/ 0 h 683"/>
                <a:gd name="T8" fmla="*/ 1662 w 1667"/>
                <a:gd name="T9" fmla="*/ 90 h 683"/>
                <a:gd name="T10" fmla="*/ 1112 w 1667"/>
                <a:gd name="T11" fmla="*/ 366 h 683"/>
                <a:gd name="T12" fmla="*/ 797 w 1667"/>
                <a:gd name="T13" fmla="*/ 670 h 683"/>
                <a:gd name="T14" fmla="*/ 94 w 1667"/>
                <a:gd name="T15" fmla="*/ 670 h 683"/>
                <a:gd name="T16" fmla="*/ 46 w 1667"/>
                <a:gd name="T17" fmla="*/ 155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7" h="683">
                  <a:moveTo>
                    <a:pt x="46" y="155"/>
                  </a:moveTo>
                  <a:cubicBezTo>
                    <a:pt x="46" y="155"/>
                    <a:pt x="700" y="173"/>
                    <a:pt x="775" y="180"/>
                  </a:cubicBezTo>
                  <a:cubicBezTo>
                    <a:pt x="851" y="187"/>
                    <a:pt x="1190" y="30"/>
                    <a:pt x="1240" y="22"/>
                  </a:cubicBezTo>
                  <a:cubicBezTo>
                    <a:pt x="1291" y="14"/>
                    <a:pt x="1530" y="0"/>
                    <a:pt x="1530" y="0"/>
                  </a:cubicBezTo>
                  <a:cubicBezTo>
                    <a:pt x="1530" y="0"/>
                    <a:pt x="1656" y="79"/>
                    <a:pt x="1662" y="90"/>
                  </a:cubicBezTo>
                  <a:cubicBezTo>
                    <a:pt x="1667" y="102"/>
                    <a:pt x="1150" y="331"/>
                    <a:pt x="1112" y="366"/>
                  </a:cubicBezTo>
                  <a:cubicBezTo>
                    <a:pt x="1075" y="400"/>
                    <a:pt x="825" y="656"/>
                    <a:pt x="797" y="670"/>
                  </a:cubicBezTo>
                  <a:cubicBezTo>
                    <a:pt x="768" y="683"/>
                    <a:pt x="136" y="672"/>
                    <a:pt x="94" y="670"/>
                  </a:cubicBezTo>
                  <a:cubicBezTo>
                    <a:pt x="51" y="667"/>
                    <a:pt x="0" y="190"/>
                    <a:pt x="46" y="155"/>
                  </a:cubicBezTo>
                  <a:close/>
                </a:path>
              </a:pathLst>
            </a:custGeom>
            <a:solidFill>
              <a:srgbClr val="A8EF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6" name="Freeform 14">
              <a:extLst>
                <a:ext uri="{FF2B5EF4-FFF2-40B4-BE49-F238E27FC236}">
                  <a16:creationId xmlns:a16="http://schemas.microsoft.com/office/drawing/2014/main" id="{CC325908-F69D-4931-80BF-0AFFA4DB8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459" y="4475612"/>
              <a:ext cx="2367902" cy="746991"/>
            </a:xfrm>
            <a:custGeom>
              <a:avLst/>
              <a:gdLst>
                <a:gd name="T0" fmla="*/ 1122 w 1321"/>
                <a:gd name="T1" fmla="*/ 21 h 417"/>
                <a:gd name="T2" fmla="*/ 575 w 1321"/>
                <a:gd name="T3" fmla="*/ 195 h 417"/>
                <a:gd name="T4" fmla="*/ 52 w 1321"/>
                <a:gd name="T5" fmla="*/ 241 h 417"/>
                <a:gd name="T6" fmla="*/ 337 w 1321"/>
                <a:gd name="T7" fmla="*/ 393 h 417"/>
                <a:gd name="T8" fmla="*/ 865 w 1321"/>
                <a:gd name="T9" fmla="*/ 241 h 417"/>
                <a:gd name="T10" fmla="*/ 1268 w 1321"/>
                <a:gd name="T11" fmla="*/ 75 h 417"/>
                <a:gd name="T12" fmla="*/ 1122 w 1321"/>
                <a:gd name="T13" fmla="*/ 21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1" h="417">
                  <a:moveTo>
                    <a:pt x="1122" y="21"/>
                  </a:moveTo>
                  <a:cubicBezTo>
                    <a:pt x="1008" y="30"/>
                    <a:pt x="669" y="189"/>
                    <a:pt x="575" y="195"/>
                  </a:cubicBezTo>
                  <a:cubicBezTo>
                    <a:pt x="480" y="201"/>
                    <a:pt x="104" y="193"/>
                    <a:pt x="52" y="241"/>
                  </a:cubicBezTo>
                  <a:cubicBezTo>
                    <a:pt x="0" y="289"/>
                    <a:pt x="141" y="417"/>
                    <a:pt x="337" y="393"/>
                  </a:cubicBezTo>
                  <a:cubicBezTo>
                    <a:pt x="532" y="369"/>
                    <a:pt x="794" y="261"/>
                    <a:pt x="865" y="241"/>
                  </a:cubicBezTo>
                  <a:cubicBezTo>
                    <a:pt x="936" y="221"/>
                    <a:pt x="1321" y="150"/>
                    <a:pt x="1268" y="75"/>
                  </a:cubicBezTo>
                  <a:cubicBezTo>
                    <a:pt x="1215" y="0"/>
                    <a:pt x="1185" y="16"/>
                    <a:pt x="1122" y="21"/>
                  </a:cubicBezTo>
                  <a:close/>
                </a:path>
              </a:pathLst>
            </a:custGeom>
            <a:solidFill>
              <a:srgbClr val="67C1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7" name="Freeform 60">
              <a:extLst>
                <a:ext uri="{FF2B5EF4-FFF2-40B4-BE49-F238E27FC236}">
                  <a16:creationId xmlns:a16="http://schemas.microsoft.com/office/drawing/2014/main" id="{223EF4FC-ADEE-476A-95FB-AEDBBC82D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3151" y="3258835"/>
              <a:ext cx="1374346" cy="252402"/>
            </a:xfrm>
            <a:custGeom>
              <a:avLst/>
              <a:gdLst>
                <a:gd name="T0" fmla="*/ 754 w 767"/>
                <a:gd name="T1" fmla="*/ 0 h 141"/>
                <a:gd name="T2" fmla="*/ 163 w 767"/>
                <a:gd name="T3" fmla="*/ 74 h 141"/>
                <a:gd name="T4" fmla="*/ 174 w 767"/>
                <a:gd name="T5" fmla="*/ 140 h 141"/>
                <a:gd name="T6" fmla="*/ 766 w 767"/>
                <a:gd name="T7" fmla="*/ 74 h 141"/>
                <a:gd name="T8" fmla="*/ 754 w 767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7" h="141">
                  <a:moveTo>
                    <a:pt x="754" y="0"/>
                  </a:moveTo>
                  <a:cubicBezTo>
                    <a:pt x="754" y="0"/>
                    <a:pt x="326" y="86"/>
                    <a:pt x="163" y="74"/>
                  </a:cubicBezTo>
                  <a:cubicBezTo>
                    <a:pt x="0" y="63"/>
                    <a:pt x="144" y="141"/>
                    <a:pt x="174" y="140"/>
                  </a:cubicBezTo>
                  <a:cubicBezTo>
                    <a:pt x="204" y="140"/>
                    <a:pt x="628" y="100"/>
                    <a:pt x="766" y="74"/>
                  </a:cubicBezTo>
                  <a:cubicBezTo>
                    <a:pt x="767" y="37"/>
                    <a:pt x="754" y="0"/>
                    <a:pt x="754" y="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8" name="Freeform 61">
              <a:extLst>
                <a:ext uri="{FF2B5EF4-FFF2-40B4-BE49-F238E27FC236}">
                  <a16:creationId xmlns:a16="http://schemas.microsoft.com/office/drawing/2014/main" id="{ED980A27-98DE-40BC-B495-F0AE39F1F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5400" y="3095431"/>
              <a:ext cx="205715" cy="328268"/>
            </a:xfrm>
            <a:custGeom>
              <a:avLst/>
              <a:gdLst>
                <a:gd name="T0" fmla="*/ 17 w 115"/>
                <a:gd name="T1" fmla="*/ 165 h 183"/>
                <a:gd name="T2" fmla="*/ 5 w 115"/>
                <a:gd name="T3" fmla="*/ 91 h 183"/>
                <a:gd name="T4" fmla="*/ 27 w 115"/>
                <a:gd name="T5" fmla="*/ 11 h 183"/>
                <a:gd name="T6" fmla="*/ 51 w 115"/>
                <a:gd name="T7" fmla="*/ 17 h 183"/>
                <a:gd name="T8" fmla="*/ 56 w 115"/>
                <a:gd name="T9" fmla="*/ 69 h 183"/>
                <a:gd name="T10" fmla="*/ 109 w 115"/>
                <a:gd name="T11" fmla="*/ 90 h 183"/>
                <a:gd name="T12" fmla="*/ 85 w 115"/>
                <a:gd name="T13" fmla="*/ 179 h 183"/>
                <a:gd name="T14" fmla="*/ 17 w 115"/>
                <a:gd name="T15" fmla="*/ 16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83">
                  <a:moveTo>
                    <a:pt x="17" y="165"/>
                  </a:moveTo>
                  <a:cubicBezTo>
                    <a:pt x="17" y="165"/>
                    <a:pt x="0" y="104"/>
                    <a:pt x="5" y="91"/>
                  </a:cubicBezTo>
                  <a:cubicBezTo>
                    <a:pt x="5" y="91"/>
                    <a:pt x="31" y="31"/>
                    <a:pt x="27" y="11"/>
                  </a:cubicBezTo>
                  <a:cubicBezTo>
                    <a:pt x="27" y="11"/>
                    <a:pt x="43" y="0"/>
                    <a:pt x="51" y="17"/>
                  </a:cubicBezTo>
                  <a:cubicBezTo>
                    <a:pt x="57" y="31"/>
                    <a:pt x="56" y="69"/>
                    <a:pt x="56" y="69"/>
                  </a:cubicBezTo>
                  <a:cubicBezTo>
                    <a:pt x="56" y="69"/>
                    <a:pt x="104" y="77"/>
                    <a:pt x="109" y="90"/>
                  </a:cubicBezTo>
                  <a:cubicBezTo>
                    <a:pt x="115" y="103"/>
                    <a:pt x="96" y="175"/>
                    <a:pt x="85" y="179"/>
                  </a:cubicBezTo>
                  <a:cubicBezTo>
                    <a:pt x="75" y="183"/>
                    <a:pt x="30" y="180"/>
                    <a:pt x="17" y="165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19" name="Freeform 62">
              <a:extLst>
                <a:ext uri="{FF2B5EF4-FFF2-40B4-BE49-F238E27FC236}">
                  <a16:creationId xmlns:a16="http://schemas.microsoft.com/office/drawing/2014/main" id="{B4A9481E-F2FE-4CE2-BDEF-3EFB840776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353" y="3394518"/>
              <a:ext cx="746991" cy="172158"/>
            </a:xfrm>
            <a:custGeom>
              <a:avLst/>
              <a:gdLst>
                <a:gd name="T0" fmla="*/ 367 w 417"/>
                <a:gd name="T1" fmla="*/ 0 h 96"/>
                <a:gd name="T2" fmla="*/ 22 w 417"/>
                <a:gd name="T3" fmla="*/ 8 h 96"/>
                <a:gd name="T4" fmla="*/ 22 w 417"/>
                <a:gd name="T5" fmla="*/ 76 h 96"/>
                <a:gd name="T6" fmla="*/ 367 w 417"/>
                <a:gd name="T7" fmla="*/ 72 h 96"/>
                <a:gd name="T8" fmla="*/ 367 w 417"/>
                <a:gd name="T9" fmla="*/ 0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7" h="96">
                  <a:moveTo>
                    <a:pt x="367" y="0"/>
                  </a:moveTo>
                  <a:cubicBezTo>
                    <a:pt x="367" y="0"/>
                    <a:pt x="44" y="5"/>
                    <a:pt x="22" y="8"/>
                  </a:cubicBezTo>
                  <a:cubicBezTo>
                    <a:pt x="0" y="11"/>
                    <a:pt x="22" y="76"/>
                    <a:pt x="22" y="76"/>
                  </a:cubicBezTo>
                  <a:cubicBezTo>
                    <a:pt x="22" y="76"/>
                    <a:pt x="332" y="96"/>
                    <a:pt x="367" y="72"/>
                  </a:cubicBezTo>
                  <a:cubicBezTo>
                    <a:pt x="402" y="48"/>
                    <a:pt x="417" y="5"/>
                    <a:pt x="367" y="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0" name="Freeform 63">
              <a:extLst>
                <a:ext uri="{FF2B5EF4-FFF2-40B4-BE49-F238E27FC236}">
                  <a16:creationId xmlns:a16="http://schemas.microsoft.com/office/drawing/2014/main" id="{0FFCB34E-4E82-4854-BEDE-14225B048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70" y="4576281"/>
              <a:ext cx="364742" cy="504802"/>
            </a:xfrm>
            <a:custGeom>
              <a:avLst/>
              <a:gdLst>
                <a:gd name="T0" fmla="*/ 124 w 204"/>
                <a:gd name="T1" fmla="*/ 112 h 282"/>
                <a:gd name="T2" fmla="*/ 86 w 204"/>
                <a:gd name="T3" fmla="*/ 190 h 282"/>
                <a:gd name="T4" fmla="*/ 190 w 204"/>
                <a:gd name="T5" fmla="*/ 216 h 282"/>
                <a:gd name="T6" fmla="*/ 190 w 204"/>
                <a:gd name="T7" fmla="*/ 260 h 282"/>
                <a:gd name="T8" fmla="*/ 36 w 204"/>
                <a:gd name="T9" fmla="*/ 260 h 282"/>
                <a:gd name="T10" fmla="*/ 4 w 204"/>
                <a:gd name="T11" fmla="*/ 149 h 282"/>
                <a:gd name="T12" fmla="*/ 44 w 204"/>
                <a:gd name="T13" fmla="*/ 132 h 282"/>
                <a:gd name="T14" fmla="*/ 24 w 204"/>
                <a:gd name="T15" fmla="*/ 112 h 282"/>
                <a:gd name="T16" fmla="*/ 72 w 204"/>
                <a:gd name="T17" fmla="*/ 14 h 282"/>
                <a:gd name="T18" fmla="*/ 138 w 204"/>
                <a:gd name="T19" fmla="*/ 32 h 282"/>
                <a:gd name="T20" fmla="*/ 124 w 204"/>
                <a:gd name="T21" fmla="*/ 112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4" h="282">
                  <a:moveTo>
                    <a:pt x="124" y="112"/>
                  </a:moveTo>
                  <a:cubicBezTo>
                    <a:pt x="124" y="112"/>
                    <a:pt x="86" y="168"/>
                    <a:pt x="86" y="190"/>
                  </a:cubicBezTo>
                  <a:cubicBezTo>
                    <a:pt x="86" y="212"/>
                    <a:pt x="176" y="210"/>
                    <a:pt x="190" y="216"/>
                  </a:cubicBezTo>
                  <a:cubicBezTo>
                    <a:pt x="204" y="222"/>
                    <a:pt x="190" y="260"/>
                    <a:pt x="190" y="260"/>
                  </a:cubicBezTo>
                  <a:cubicBezTo>
                    <a:pt x="190" y="260"/>
                    <a:pt x="62" y="282"/>
                    <a:pt x="36" y="260"/>
                  </a:cubicBezTo>
                  <a:cubicBezTo>
                    <a:pt x="10" y="238"/>
                    <a:pt x="0" y="158"/>
                    <a:pt x="4" y="149"/>
                  </a:cubicBezTo>
                  <a:cubicBezTo>
                    <a:pt x="8" y="140"/>
                    <a:pt x="44" y="132"/>
                    <a:pt x="44" y="132"/>
                  </a:cubicBezTo>
                  <a:cubicBezTo>
                    <a:pt x="24" y="112"/>
                    <a:pt x="24" y="112"/>
                    <a:pt x="24" y="112"/>
                  </a:cubicBezTo>
                  <a:cubicBezTo>
                    <a:pt x="24" y="112"/>
                    <a:pt x="54" y="28"/>
                    <a:pt x="72" y="14"/>
                  </a:cubicBezTo>
                  <a:cubicBezTo>
                    <a:pt x="90" y="0"/>
                    <a:pt x="134" y="12"/>
                    <a:pt x="138" y="32"/>
                  </a:cubicBezTo>
                  <a:cubicBezTo>
                    <a:pt x="143" y="52"/>
                    <a:pt x="161" y="86"/>
                    <a:pt x="124" y="112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1" name="Freeform 64">
              <a:extLst>
                <a:ext uri="{FF2B5EF4-FFF2-40B4-BE49-F238E27FC236}">
                  <a16:creationId xmlns:a16="http://schemas.microsoft.com/office/drawing/2014/main" id="{0BD54D78-7374-45BC-A081-94E0476CC6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8957" y="4561691"/>
              <a:ext cx="484377" cy="229058"/>
            </a:xfrm>
            <a:custGeom>
              <a:avLst/>
              <a:gdLst>
                <a:gd name="T0" fmla="*/ 64 w 270"/>
                <a:gd name="T1" fmla="*/ 22 h 128"/>
                <a:gd name="T2" fmla="*/ 160 w 270"/>
                <a:gd name="T3" fmla="*/ 38 h 128"/>
                <a:gd name="T4" fmla="*/ 253 w 270"/>
                <a:gd name="T5" fmla="*/ 8 h 128"/>
                <a:gd name="T6" fmla="*/ 268 w 270"/>
                <a:gd name="T7" fmla="*/ 76 h 128"/>
                <a:gd name="T8" fmla="*/ 120 w 270"/>
                <a:gd name="T9" fmla="*/ 114 h 128"/>
                <a:gd name="T10" fmla="*/ 98 w 270"/>
                <a:gd name="T11" fmla="*/ 92 h 128"/>
                <a:gd name="T12" fmla="*/ 86 w 270"/>
                <a:gd name="T13" fmla="*/ 117 h 128"/>
                <a:gd name="T14" fmla="*/ 0 w 270"/>
                <a:gd name="T15" fmla="*/ 100 h 128"/>
                <a:gd name="T16" fmla="*/ 18 w 270"/>
                <a:gd name="T17" fmla="*/ 34 h 128"/>
                <a:gd name="T18" fmla="*/ 64 w 270"/>
                <a:gd name="T19" fmla="*/ 2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0" h="128">
                  <a:moveTo>
                    <a:pt x="64" y="22"/>
                  </a:moveTo>
                  <a:cubicBezTo>
                    <a:pt x="64" y="22"/>
                    <a:pt x="140" y="40"/>
                    <a:pt x="160" y="38"/>
                  </a:cubicBezTo>
                  <a:cubicBezTo>
                    <a:pt x="180" y="36"/>
                    <a:pt x="250" y="0"/>
                    <a:pt x="253" y="8"/>
                  </a:cubicBezTo>
                  <a:cubicBezTo>
                    <a:pt x="256" y="16"/>
                    <a:pt x="270" y="68"/>
                    <a:pt x="268" y="76"/>
                  </a:cubicBezTo>
                  <a:cubicBezTo>
                    <a:pt x="266" y="84"/>
                    <a:pt x="182" y="128"/>
                    <a:pt x="120" y="114"/>
                  </a:cubicBezTo>
                  <a:cubicBezTo>
                    <a:pt x="98" y="92"/>
                    <a:pt x="98" y="92"/>
                    <a:pt x="98" y="92"/>
                  </a:cubicBezTo>
                  <a:cubicBezTo>
                    <a:pt x="86" y="117"/>
                    <a:pt x="86" y="117"/>
                    <a:pt x="86" y="117"/>
                  </a:cubicBezTo>
                  <a:cubicBezTo>
                    <a:pt x="86" y="117"/>
                    <a:pt x="24" y="120"/>
                    <a:pt x="0" y="100"/>
                  </a:cubicBezTo>
                  <a:cubicBezTo>
                    <a:pt x="0" y="100"/>
                    <a:pt x="8" y="52"/>
                    <a:pt x="18" y="34"/>
                  </a:cubicBezTo>
                  <a:cubicBezTo>
                    <a:pt x="28" y="16"/>
                    <a:pt x="64" y="22"/>
                    <a:pt x="64" y="22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2" name="Freeform 65">
              <a:extLst>
                <a:ext uri="{FF2B5EF4-FFF2-40B4-BE49-F238E27FC236}">
                  <a16:creationId xmlns:a16="http://schemas.microsoft.com/office/drawing/2014/main" id="{FED09C3F-AC59-47BD-BD6C-A8658D5E3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623" y="3905156"/>
              <a:ext cx="1518784" cy="1037325"/>
            </a:xfrm>
            <a:custGeom>
              <a:avLst/>
              <a:gdLst>
                <a:gd name="T0" fmla="*/ 497 w 848"/>
                <a:gd name="T1" fmla="*/ 35 h 580"/>
                <a:gd name="T2" fmla="*/ 836 w 848"/>
                <a:gd name="T3" fmla="*/ 24 h 580"/>
                <a:gd name="T4" fmla="*/ 788 w 848"/>
                <a:gd name="T5" fmla="*/ 406 h 580"/>
                <a:gd name="T6" fmla="*/ 706 w 848"/>
                <a:gd name="T7" fmla="*/ 406 h 580"/>
                <a:gd name="T8" fmla="*/ 761 w 848"/>
                <a:gd name="T9" fmla="*/ 120 h 580"/>
                <a:gd name="T10" fmla="*/ 552 w 848"/>
                <a:gd name="T11" fmla="*/ 126 h 580"/>
                <a:gd name="T12" fmla="*/ 443 w 848"/>
                <a:gd name="T13" fmla="*/ 215 h 580"/>
                <a:gd name="T14" fmla="*/ 358 w 848"/>
                <a:gd name="T15" fmla="*/ 554 h 580"/>
                <a:gd name="T16" fmla="*/ 24 w 848"/>
                <a:gd name="T17" fmla="*/ 487 h 580"/>
                <a:gd name="T18" fmla="*/ 38 w 848"/>
                <a:gd name="T19" fmla="*/ 407 h 580"/>
                <a:gd name="T20" fmla="*/ 314 w 848"/>
                <a:gd name="T21" fmla="*/ 468 h 580"/>
                <a:gd name="T22" fmla="*/ 345 w 848"/>
                <a:gd name="T23" fmla="*/ 220 h 580"/>
                <a:gd name="T24" fmla="*/ 344 w 848"/>
                <a:gd name="T25" fmla="*/ 126 h 580"/>
                <a:gd name="T26" fmla="*/ 497 w 848"/>
                <a:gd name="T27" fmla="*/ 35 h 5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48" h="580">
                  <a:moveTo>
                    <a:pt x="497" y="35"/>
                  </a:moveTo>
                  <a:cubicBezTo>
                    <a:pt x="497" y="35"/>
                    <a:pt x="824" y="0"/>
                    <a:pt x="836" y="24"/>
                  </a:cubicBezTo>
                  <a:cubicBezTo>
                    <a:pt x="848" y="48"/>
                    <a:pt x="816" y="322"/>
                    <a:pt x="788" y="406"/>
                  </a:cubicBezTo>
                  <a:cubicBezTo>
                    <a:pt x="788" y="406"/>
                    <a:pt x="760" y="430"/>
                    <a:pt x="706" y="406"/>
                  </a:cubicBezTo>
                  <a:cubicBezTo>
                    <a:pt x="706" y="406"/>
                    <a:pt x="774" y="148"/>
                    <a:pt x="761" y="120"/>
                  </a:cubicBezTo>
                  <a:cubicBezTo>
                    <a:pt x="749" y="92"/>
                    <a:pt x="592" y="112"/>
                    <a:pt x="552" y="126"/>
                  </a:cubicBezTo>
                  <a:cubicBezTo>
                    <a:pt x="512" y="140"/>
                    <a:pt x="453" y="198"/>
                    <a:pt x="443" y="215"/>
                  </a:cubicBezTo>
                  <a:cubicBezTo>
                    <a:pt x="432" y="232"/>
                    <a:pt x="390" y="528"/>
                    <a:pt x="358" y="554"/>
                  </a:cubicBezTo>
                  <a:cubicBezTo>
                    <a:pt x="326" y="580"/>
                    <a:pt x="71" y="515"/>
                    <a:pt x="24" y="487"/>
                  </a:cubicBezTo>
                  <a:cubicBezTo>
                    <a:pt x="24" y="487"/>
                    <a:pt x="0" y="438"/>
                    <a:pt x="38" y="407"/>
                  </a:cubicBezTo>
                  <a:cubicBezTo>
                    <a:pt x="38" y="407"/>
                    <a:pt x="266" y="480"/>
                    <a:pt x="314" y="468"/>
                  </a:cubicBezTo>
                  <a:cubicBezTo>
                    <a:pt x="314" y="468"/>
                    <a:pt x="350" y="252"/>
                    <a:pt x="345" y="220"/>
                  </a:cubicBezTo>
                  <a:cubicBezTo>
                    <a:pt x="340" y="188"/>
                    <a:pt x="330" y="154"/>
                    <a:pt x="344" y="126"/>
                  </a:cubicBezTo>
                  <a:cubicBezTo>
                    <a:pt x="358" y="98"/>
                    <a:pt x="497" y="35"/>
                    <a:pt x="497" y="3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3" name="Freeform 66">
              <a:extLst>
                <a:ext uri="{FF2B5EF4-FFF2-40B4-BE49-F238E27FC236}">
                  <a16:creationId xmlns:a16="http://schemas.microsoft.com/office/drawing/2014/main" id="{1CAF29BC-B9ED-44FC-B555-1E0541E62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5006" y="3363880"/>
              <a:ext cx="741155" cy="856414"/>
            </a:xfrm>
            <a:custGeom>
              <a:avLst/>
              <a:gdLst>
                <a:gd name="T0" fmla="*/ 195 w 414"/>
                <a:gd name="T1" fmla="*/ 17 h 478"/>
                <a:gd name="T2" fmla="*/ 206 w 414"/>
                <a:gd name="T3" fmla="*/ 22 h 478"/>
                <a:gd name="T4" fmla="*/ 414 w 414"/>
                <a:gd name="T5" fmla="*/ 330 h 478"/>
                <a:gd name="T6" fmla="*/ 366 w 414"/>
                <a:gd name="T7" fmla="*/ 391 h 478"/>
                <a:gd name="T8" fmla="*/ 336 w 414"/>
                <a:gd name="T9" fmla="*/ 363 h 478"/>
                <a:gd name="T10" fmla="*/ 349 w 414"/>
                <a:gd name="T11" fmla="*/ 399 h 478"/>
                <a:gd name="T12" fmla="*/ 157 w 414"/>
                <a:gd name="T13" fmla="*/ 478 h 478"/>
                <a:gd name="T14" fmla="*/ 72 w 414"/>
                <a:gd name="T15" fmla="*/ 227 h 478"/>
                <a:gd name="T16" fmla="*/ 44 w 414"/>
                <a:gd name="T17" fmla="*/ 17 h 478"/>
                <a:gd name="T18" fmla="*/ 195 w 414"/>
                <a:gd name="T19" fmla="*/ 17 h 4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14" h="478">
                  <a:moveTo>
                    <a:pt x="195" y="17"/>
                  </a:moveTo>
                  <a:cubicBezTo>
                    <a:pt x="195" y="17"/>
                    <a:pt x="204" y="17"/>
                    <a:pt x="206" y="22"/>
                  </a:cubicBezTo>
                  <a:cubicBezTo>
                    <a:pt x="208" y="27"/>
                    <a:pt x="304" y="273"/>
                    <a:pt x="414" y="330"/>
                  </a:cubicBezTo>
                  <a:cubicBezTo>
                    <a:pt x="414" y="330"/>
                    <a:pt x="368" y="382"/>
                    <a:pt x="366" y="391"/>
                  </a:cubicBezTo>
                  <a:cubicBezTo>
                    <a:pt x="336" y="363"/>
                    <a:pt x="336" y="363"/>
                    <a:pt x="336" y="363"/>
                  </a:cubicBezTo>
                  <a:cubicBezTo>
                    <a:pt x="349" y="399"/>
                    <a:pt x="349" y="399"/>
                    <a:pt x="349" y="399"/>
                  </a:cubicBezTo>
                  <a:cubicBezTo>
                    <a:pt x="349" y="399"/>
                    <a:pt x="254" y="430"/>
                    <a:pt x="157" y="478"/>
                  </a:cubicBezTo>
                  <a:cubicBezTo>
                    <a:pt x="157" y="478"/>
                    <a:pt x="85" y="264"/>
                    <a:pt x="72" y="227"/>
                  </a:cubicBezTo>
                  <a:cubicBezTo>
                    <a:pt x="58" y="190"/>
                    <a:pt x="0" y="34"/>
                    <a:pt x="44" y="17"/>
                  </a:cubicBezTo>
                  <a:cubicBezTo>
                    <a:pt x="88" y="0"/>
                    <a:pt x="195" y="17"/>
                    <a:pt x="195" y="1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4" name="Freeform 67">
              <a:extLst>
                <a:ext uri="{FF2B5EF4-FFF2-40B4-BE49-F238E27FC236}">
                  <a16:creationId xmlns:a16="http://schemas.microsoft.com/office/drawing/2014/main" id="{6FD9F48D-A439-4C8D-88B3-E9EFF5E877F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5127" y="3353667"/>
              <a:ext cx="68572" cy="70030"/>
            </a:xfrm>
            <a:custGeom>
              <a:avLst/>
              <a:gdLst>
                <a:gd name="T0" fmla="*/ 0 w 38"/>
                <a:gd name="T1" fmla="*/ 0 h 39"/>
                <a:gd name="T2" fmla="*/ 38 w 38"/>
                <a:gd name="T3" fmla="*/ 6 h 39"/>
                <a:gd name="T4" fmla="*/ 36 w 38"/>
                <a:gd name="T5" fmla="*/ 39 h 39"/>
                <a:gd name="T6" fmla="*/ 2 w 38"/>
                <a:gd name="T7" fmla="*/ 35 h 39"/>
                <a:gd name="T8" fmla="*/ 0 w 38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0" y="0"/>
                  </a:moveTo>
                  <a:cubicBezTo>
                    <a:pt x="0" y="0"/>
                    <a:pt x="31" y="5"/>
                    <a:pt x="38" y="6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2" y="35"/>
                    <a:pt x="2" y="35"/>
                    <a:pt x="2" y="3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5" name="Freeform 68">
              <a:extLst>
                <a:ext uri="{FF2B5EF4-FFF2-40B4-BE49-F238E27FC236}">
                  <a16:creationId xmlns:a16="http://schemas.microsoft.com/office/drawing/2014/main" id="{D11FB96A-6330-4DF4-9C8A-BE4C656CF1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3395" y="3371175"/>
              <a:ext cx="361824" cy="428936"/>
            </a:xfrm>
            <a:custGeom>
              <a:avLst/>
              <a:gdLst>
                <a:gd name="T0" fmla="*/ 0 w 202"/>
                <a:gd name="T1" fmla="*/ 13 h 239"/>
                <a:gd name="T2" fmla="*/ 202 w 202"/>
                <a:gd name="T3" fmla="*/ 239 h 239"/>
                <a:gd name="T4" fmla="*/ 115 w 202"/>
                <a:gd name="T5" fmla="*/ 35 h 239"/>
                <a:gd name="T6" fmla="*/ 104 w 202"/>
                <a:gd name="T7" fmla="*/ 21 h 239"/>
                <a:gd name="T8" fmla="*/ 104 w 202"/>
                <a:gd name="T9" fmla="*/ 0 h 239"/>
                <a:gd name="T10" fmla="*/ 0 w 202"/>
                <a:gd name="T11" fmla="*/ 1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2" h="239">
                  <a:moveTo>
                    <a:pt x="0" y="13"/>
                  </a:moveTo>
                  <a:cubicBezTo>
                    <a:pt x="0" y="13"/>
                    <a:pt x="149" y="198"/>
                    <a:pt x="202" y="239"/>
                  </a:cubicBezTo>
                  <a:cubicBezTo>
                    <a:pt x="202" y="239"/>
                    <a:pt x="116" y="56"/>
                    <a:pt x="115" y="35"/>
                  </a:cubicBezTo>
                  <a:cubicBezTo>
                    <a:pt x="104" y="21"/>
                    <a:pt x="104" y="21"/>
                    <a:pt x="104" y="21"/>
                  </a:cubicBezTo>
                  <a:cubicBezTo>
                    <a:pt x="104" y="0"/>
                    <a:pt x="104" y="0"/>
                    <a:pt x="104" y="0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6" name="Freeform 69">
              <a:extLst>
                <a:ext uri="{FF2B5EF4-FFF2-40B4-BE49-F238E27FC236}">
                  <a16:creationId xmlns:a16="http://schemas.microsoft.com/office/drawing/2014/main" id="{FEF67904-A8DE-4E63-A69E-7F5C24937F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2847" y="3436829"/>
              <a:ext cx="46687" cy="55441"/>
            </a:xfrm>
            <a:custGeom>
              <a:avLst/>
              <a:gdLst>
                <a:gd name="T0" fmla="*/ 4 w 26"/>
                <a:gd name="T1" fmla="*/ 29 h 31"/>
                <a:gd name="T2" fmla="*/ 1 w 26"/>
                <a:gd name="T3" fmla="*/ 3 h 31"/>
                <a:gd name="T4" fmla="*/ 12 w 26"/>
                <a:gd name="T5" fmla="*/ 0 h 31"/>
                <a:gd name="T6" fmla="*/ 26 w 26"/>
                <a:gd name="T7" fmla="*/ 29 h 31"/>
                <a:gd name="T8" fmla="*/ 4 w 26"/>
                <a:gd name="T9" fmla="*/ 2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31">
                  <a:moveTo>
                    <a:pt x="4" y="29"/>
                  </a:moveTo>
                  <a:cubicBezTo>
                    <a:pt x="4" y="29"/>
                    <a:pt x="0" y="18"/>
                    <a:pt x="1" y="3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26" y="20"/>
                    <a:pt x="26" y="29"/>
                  </a:cubicBezTo>
                  <a:cubicBezTo>
                    <a:pt x="26" y="31"/>
                    <a:pt x="4" y="29"/>
                    <a:pt x="4" y="2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7" name="Freeform 70">
              <a:extLst>
                <a:ext uri="{FF2B5EF4-FFF2-40B4-BE49-F238E27FC236}">
                  <a16:creationId xmlns:a16="http://schemas.microsoft.com/office/drawing/2014/main" id="{86AD5DCF-B9BE-4595-B07F-9F3ED5961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9717" y="3476220"/>
              <a:ext cx="195501" cy="323890"/>
            </a:xfrm>
            <a:custGeom>
              <a:avLst/>
              <a:gdLst>
                <a:gd name="T0" fmla="*/ 21 w 109"/>
                <a:gd name="T1" fmla="*/ 91 h 181"/>
                <a:gd name="T2" fmla="*/ 0 w 109"/>
                <a:gd name="T3" fmla="*/ 0 h 181"/>
                <a:gd name="T4" fmla="*/ 16 w 109"/>
                <a:gd name="T5" fmla="*/ 0 h 181"/>
                <a:gd name="T6" fmla="*/ 75 w 109"/>
                <a:gd name="T7" fmla="*/ 101 h 181"/>
                <a:gd name="T8" fmla="*/ 109 w 109"/>
                <a:gd name="T9" fmla="*/ 181 h 181"/>
                <a:gd name="T10" fmla="*/ 21 w 109"/>
                <a:gd name="T11" fmla="*/ 9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9" h="181">
                  <a:moveTo>
                    <a:pt x="21" y="91"/>
                  </a:moveTo>
                  <a:cubicBezTo>
                    <a:pt x="15" y="84"/>
                    <a:pt x="0" y="0"/>
                    <a:pt x="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5" y="101"/>
                    <a:pt x="75" y="101"/>
                    <a:pt x="75" y="101"/>
                  </a:cubicBezTo>
                  <a:cubicBezTo>
                    <a:pt x="109" y="181"/>
                    <a:pt x="109" y="181"/>
                    <a:pt x="109" y="181"/>
                  </a:cubicBezTo>
                  <a:lnTo>
                    <a:pt x="21" y="91"/>
                  </a:ln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8" name="Freeform 71">
              <a:extLst>
                <a:ext uri="{FF2B5EF4-FFF2-40B4-BE49-F238E27FC236}">
                  <a16:creationId xmlns:a16="http://schemas.microsoft.com/office/drawing/2014/main" id="{FCB0B0C1-FE74-42E0-9C6D-CCBEAE030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1328" y="3171297"/>
              <a:ext cx="148815" cy="227599"/>
            </a:xfrm>
            <a:custGeom>
              <a:avLst/>
              <a:gdLst>
                <a:gd name="T0" fmla="*/ 83 w 83"/>
                <a:gd name="T1" fmla="*/ 62 h 127"/>
                <a:gd name="T2" fmla="*/ 75 w 83"/>
                <a:gd name="T3" fmla="*/ 111 h 127"/>
                <a:gd name="T4" fmla="*/ 4 w 83"/>
                <a:gd name="T5" fmla="*/ 122 h 127"/>
                <a:gd name="T6" fmla="*/ 7 w 83"/>
                <a:gd name="T7" fmla="*/ 50 h 127"/>
                <a:gd name="T8" fmla="*/ 44 w 83"/>
                <a:gd name="T9" fmla="*/ 4 h 127"/>
                <a:gd name="T10" fmla="*/ 83 w 83"/>
                <a:gd name="T11" fmla="*/ 6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" h="127">
                  <a:moveTo>
                    <a:pt x="83" y="62"/>
                  </a:moveTo>
                  <a:cubicBezTo>
                    <a:pt x="83" y="62"/>
                    <a:pt x="73" y="95"/>
                    <a:pt x="75" y="111"/>
                  </a:cubicBezTo>
                  <a:cubicBezTo>
                    <a:pt x="78" y="126"/>
                    <a:pt x="8" y="127"/>
                    <a:pt x="4" y="122"/>
                  </a:cubicBezTo>
                  <a:cubicBezTo>
                    <a:pt x="0" y="116"/>
                    <a:pt x="10" y="71"/>
                    <a:pt x="7" y="50"/>
                  </a:cubicBezTo>
                  <a:cubicBezTo>
                    <a:pt x="4" y="29"/>
                    <a:pt x="28" y="8"/>
                    <a:pt x="44" y="4"/>
                  </a:cubicBezTo>
                  <a:cubicBezTo>
                    <a:pt x="61" y="0"/>
                    <a:pt x="79" y="32"/>
                    <a:pt x="83" y="62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Freeform 72">
              <a:extLst>
                <a:ext uri="{FF2B5EF4-FFF2-40B4-BE49-F238E27FC236}">
                  <a16:creationId xmlns:a16="http://schemas.microsoft.com/office/drawing/2014/main" id="{DB18A1C2-35B7-42A2-AF1A-2A18646EB7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91693" y="3403272"/>
              <a:ext cx="475623" cy="452279"/>
            </a:xfrm>
            <a:custGeom>
              <a:avLst/>
              <a:gdLst>
                <a:gd name="T0" fmla="*/ 53 w 266"/>
                <a:gd name="T1" fmla="*/ 0 h 252"/>
                <a:gd name="T2" fmla="*/ 248 w 266"/>
                <a:gd name="T3" fmla="*/ 221 h 252"/>
                <a:gd name="T4" fmla="*/ 266 w 266"/>
                <a:gd name="T5" fmla="*/ 252 h 252"/>
                <a:gd name="T6" fmla="*/ 122 w 266"/>
                <a:gd name="T7" fmla="*/ 182 h 252"/>
                <a:gd name="T8" fmla="*/ 114 w 266"/>
                <a:gd name="T9" fmla="*/ 103 h 252"/>
                <a:gd name="T10" fmla="*/ 0 w 266"/>
                <a:gd name="T11" fmla="*/ 59 h 252"/>
                <a:gd name="T12" fmla="*/ 53 w 266"/>
                <a:gd name="T13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252">
                  <a:moveTo>
                    <a:pt x="53" y="0"/>
                  </a:moveTo>
                  <a:cubicBezTo>
                    <a:pt x="53" y="0"/>
                    <a:pt x="150" y="84"/>
                    <a:pt x="248" y="221"/>
                  </a:cubicBezTo>
                  <a:cubicBezTo>
                    <a:pt x="266" y="252"/>
                    <a:pt x="266" y="252"/>
                    <a:pt x="266" y="252"/>
                  </a:cubicBezTo>
                  <a:cubicBezTo>
                    <a:pt x="266" y="252"/>
                    <a:pt x="163" y="201"/>
                    <a:pt x="122" y="182"/>
                  </a:cubicBezTo>
                  <a:cubicBezTo>
                    <a:pt x="114" y="103"/>
                    <a:pt x="114" y="103"/>
                    <a:pt x="114" y="103"/>
                  </a:cubicBezTo>
                  <a:cubicBezTo>
                    <a:pt x="114" y="103"/>
                    <a:pt x="19" y="67"/>
                    <a:pt x="0" y="59"/>
                  </a:cubicBezTo>
                  <a:lnTo>
                    <a:pt x="53" y="0"/>
                  </a:ln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0" name="Freeform 73">
              <a:extLst>
                <a:ext uri="{FF2B5EF4-FFF2-40B4-BE49-F238E27FC236}">
                  <a16:creationId xmlns:a16="http://schemas.microsoft.com/office/drawing/2014/main" id="{735C2E30-CE61-4F86-BDC7-DD83A670B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6191" y="3416403"/>
              <a:ext cx="191125" cy="439149"/>
            </a:xfrm>
            <a:custGeom>
              <a:avLst/>
              <a:gdLst>
                <a:gd name="T0" fmla="*/ 0 w 107"/>
                <a:gd name="T1" fmla="*/ 0 h 245"/>
                <a:gd name="T2" fmla="*/ 53 w 107"/>
                <a:gd name="T3" fmla="*/ 41 h 245"/>
                <a:gd name="T4" fmla="*/ 36 w 107"/>
                <a:gd name="T5" fmla="*/ 70 h 245"/>
                <a:gd name="T6" fmla="*/ 89 w 107"/>
                <a:gd name="T7" fmla="*/ 119 h 245"/>
                <a:gd name="T8" fmla="*/ 107 w 107"/>
                <a:gd name="T9" fmla="*/ 245 h 245"/>
                <a:gd name="T10" fmla="*/ 87 w 107"/>
                <a:gd name="T11" fmla="*/ 208 h 245"/>
                <a:gd name="T12" fmla="*/ 0 w 107"/>
                <a:gd name="T1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" h="245">
                  <a:moveTo>
                    <a:pt x="0" y="0"/>
                  </a:moveTo>
                  <a:cubicBezTo>
                    <a:pt x="0" y="0"/>
                    <a:pt x="33" y="26"/>
                    <a:pt x="53" y="41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82" y="108"/>
                    <a:pt x="89" y="119"/>
                  </a:cubicBezTo>
                  <a:cubicBezTo>
                    <a:pt x="107" y="245"/>
                    <a:pt x="107" y="245"/>
                    <a:pt x="107" y="245"/>
                  </a:cubicBezTo>
                  <a:cubicBezTo>
                    <a:pt x="107" y="245"/>
                    <a:pt x="92" y="220"/>
                    <a:pt x="87" y="208"/>
                  </a:cubicBezTo>
                  <a:cubicBezTo>
                    <a:pt x="81" y="196"/>
                    <a:pt x="5" y="40"/>
                    <a:pt x="0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1" name="Freeform 74">
              <a:extLst>
                <a:ext uri="{FF2B5EF4-FFF2-40B4-BE49-F238E27FC236}">
                  <a16:creationId xmlns:a16="http://schemas.microsoft.com/office/drawing/2014/main" id="{ED8135C1-8286-483C-BADA-9985A3532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247134" y="3334701"/>
              <a:ext cx="213009" cy="113799"/>
            </a:xfrm>
            <a:custGeom>
              <a:avLst/>
              <a:gdLst>
                <a:gd name="T0" fmla="*/ 0 w 119"/>
                <a:gd name="T1" fmla="*/ 32 h 64"/>
                <a:gd name="T2" fmla="*/ 19 w 119"/>
                <a:gd name="T3" fmla="*/ 0 h 64"/>
                <a:gd name="T4" fmla="*/ 119 w 119"/>
                <a:gd name="T5" fmla="*/ 21 h 64"/>
                <a:gd name="T6" fmla="*/ 97 w 119"/>
                <a:gd name="T7" fmla="*/ 64 h 64"/>
                <a:gd name="T8" fmla="*/ 0 w 119"/>
                <a:gd name="T9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4">
                  <a:moveTo>
                    <a:pt x="0" y="32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107" y="20"/>
                    <a:pt x="119" y="21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25" y="54"/>
                    <a:pt x="0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Freeform 75">
              <a:extLst>
                <a:ext uri="{FF2B5EF4-FFF2-40B4-BE49-F238E27FC236}">
                  <a16:creationId xmlns:a16="http://schemas.microsoft.com/office/drawing/2014/main" id="{883901E3-4E7A-4776-BBBF-3EAAEA72F8A5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7316" y="3867223"/>
              <a:ext cx="45228" cy="83162"/>
            </a:xfrm>
            <a:custGeom>
              <a:avLst/>
              <a:gdLst>
                <a:gd name="T0" fmla="*/ 0 w 25"/>
                <a:gd name="T1" fmla="*/ 0 h 46"/>
                <a:gd name="T2" fmla="*/ 25 w 25"/>
                <a:gd name="T3" fmla="*/ 46 h 46"/>
                <a:gd name="T4" fmla="*/ 0 w 25"/>
                <a:gd name="T5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5" h="46">
                  <a:moveTo>
                    <a:pt x="0" y="0"/>
                  </a:moveTo>
                  <a:cubicBezTo>
                    <a:pt x="0" y="0"/>
                    <a:pt x="16" y="36"/>
                    <a:pt x="25" y="46"/>
                  </a:cubicBezTo>
                  <a:cubicBezTo>
                    <a:pt x="25" y="46"/>
                    <a:pt x="14" y="10"/>
                    <a:pt x="0" y="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3" name="Freeform 76">
              <a:extLst>
                <a:ext uri="{FF2B5EF4-FFF2-40B4-BE49-F238E27FC236}">
                  <a16:creationId xmlns:a16="http://schemas.microsoft.com/office/drawing/2014/main" id="{B66DF6C0-7B19-4768-94DF-F8820D223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6252" y="3877436"/>
              <a:ext cx="39393" cy="45228"/>
            </a:xfrm>
            <a:custGeom>
              <a:avLst/>
              <a:gdLst>
                <a:gd name="T0" fmla="*/ 19 w 22"/>
                <a:gd name="T1" fmla="*/ 8 h 25"/>
                <a:gd name="T2" fmla="*/ 17 w 22"/>
                <a:gd name="T3" fmla="*/ 22 h 25"/>
                <a:gd name="T4" fmla="*/ 3 w 22"/>
                <a:gd name="T5" fmla="*/ 17 h 25"/>
                <a:gd name="T6" fmla="*/ 5 w 22"/>
                <a:gd name="T7" fmla="*/ 3 h 25"/>
                <a:gd name="T8" fmla="*/ 19 w 22"/>
                <a:gd name="T9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5">
                  <a:moveTo>
                    <a:pt x="19" y="8"/>
                  </a:moveTo>
                  <a:cubicBezTo>
                    <a:pt x="22" y="13"/>
                    <a:pt x="21" y="20"/>
                    <a:pt x="17" y="22"/>
                  </a:cubicBezTo>
                  <a:cubicBezTo>
                    <a:pt x="13" y="25"/>
                    <a:pt x="7" y="23"/>
                    <a:pt x="3" y="17"/>
                  </a:cubicBezTo>
                  <a:cubicBezTo>
                    <a:pt x="0" y="12"/>
                    <a:pt x="1" y="6"/>
                    <a:pt x="5" y="3"/>
                  </a:cubicBezTo>
                  <a:cubicBezTo>
                    <a:pt x="9" y="0"/>
                    <a:pt x="15" y="2"/>
                    <a:pt x="19" y="8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4" name="Freeform 77">
              <a:extLst>
                <a:ext uri="{FF2B5EF4-FFF2-40B4-BE49-F238E27FC236}">
                  <a16:creationId xmlns:a16="http://schemas.microsoft.com/office/drawing/2014/main" id="{B1C00FCE-9443-4949-BA36-0CA3A123EE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562" y="3947467"/>
              <a:ext cx="39393" cy="43769"/>
            </a:xfrm>
            <a:custGeom>
              <a:avLst/>
              <a:gdLst>
                <a:gd name="T0" fmla="*/ 19 w 22"/>
                <a:gd name="T1" fmla="*/ 7 h 24"/>
                <a:gd name="T2" fmla="*/ 17 w 22"/>
                <a:gd name="T3" fmla="*/ 22 h 24"/>
                <a:gd name="T4" fmla="*/ 3 w 22"/>
                <a:gd name="T5" fmla="*/ 17 h 24"/>
                <a:gd name="T6" fmla="*/ 5 w 22"/>
                <a:gd name="T7" fmla="*/ 2 h 24"/>
                <a:gd name="T8" fmla="*/ 19 w 22"/>
                <a:gd name="T9" fmla="*/ 7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4">
                  <a:moveTo>
                    <a:pt x="19" y="7"/>
                  </a:moveTo>
                  <a:cubicBezTo>
                    <a:pt x="22" y="13"/>
                    <a:pt x="21" y="19"/>
                    <a:pt x="17" y="22"/>
                  </a:cubicBezTo>
                  <a:cubicBezTo>
                    <a:pt x="13" y="24"/>
                    <a:pt x="7" y="22"/>
                    <a:pt x="3" y="17"/>
                  </a:cubicBezTo>
                  <a:cubicBezTo>
                    <a:pt x="0" y="11"/>
                    <a:pt x="1" y="5"/>
                    <a:pt x="5" y="2"/>
                  </a:cubicBezTo>
                  <a:cubicBezTo>
                    <a:pt x="9" y="0"/>
                    <a:pt x="15" y="2"/>
                    <a:pt x="19" y="7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5" name="Freeform 78">
              <a:extLst>
                <a:ext uri="{FF2B5EF4-FFF2-40B4-BE49-F238E27FC236}">
                  <a16:creationId xmlns:a16="http://schemas.microsoft.com/office/drawing/2014/main" id="{764A23BA-C041-459C-9B81-737F0E58E4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44094" y="3953303"/>
              <a:ext cx="439149" cy="250942"/>
            </a:xfrm>
            <a:custGeom>
              <a:avLst/>
              <a:gdLst>
                <a:gd name="T0" fmla="*/ 0 w 245"/>
                <a:gd name="T1" fmla="*/ 140 h 140"/>
                <a:gd name="T2" fmla="*/ 176 w 245"/>
                <a:gd name="T3" fmla="*/ 62 h 140"/>
                <a:gd name="T4" fmla="*/ 170 w 245"/>
                <a:gd name="T5" fmla="*/ 27 h 140"/>
                <a:gd name="T6" fmla="*/ 200 w 245"/>
                <a:gd name="T7" fmla="*/ 49 h 140"/>
                <a:gd name="T8" fmla="*/ 245 w 245"/>
                <a:gd name="T9" fmla="*/ 0 h 140"/>
                <a:gd name="T10" fmla="*/ 199 w 245"/>
                <a:gd name="T11" fmla="*/ 62 h 140"/>
                <a:gd name="T12" fmla="*/ 181 w 245"/>
                <a:gd name="T13" fmla="*/ 42 h 140"/>
                <a:gd name="T14" fmla="*/ 182 w 245"/>
                <a:gd name="T15" fmla="*/ 70 h 140"/>
                <a:gd name="T16" fmla="*/ 0 w 245"/>
                <a:gd name="T17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5" h="140">
                  <a:moveTo>
                    <a:pt x="0" y="140"/>
                  </a:moveTo>
                  <a:cubicBezTo>
                    <a:pt x="0" y="140"/>
                    <a:pt x="104" y="93"/>
                    <a:pt x="176" y="62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200" y="49"/>
                    <a:pt x="200" y="49"/>
                    <a:pt x="200" y="49"/>
                  </a:cubicBezTo>
                  <a:cubicBezTo>
                    <a:pt x="200" y="49"/>
                    <a:pt x="219" y="20"/>
                    <a:pt x="245" y="0"/>
                  </a:cubicBezTo>
                  <a:cubicBezTo>
                    <a:pt x="245" y="0"/>
                    <a:pt x="209" y="53"/>
                    <a:pt x="199" y="62"/>
                  </a:cubicBezTo>
                  <a:cubicBezTo>
                    <a:pt x="181" y="42"/>
                    <a:pt x="181" y="42"/>
                    <a:pt x="181" y="42"/>
                  </a:cubicBezTo>
                  <a:cubicBezTo>
                    <a:pt x="181" y="42"/>
                    <a:pt x="183" y="67"/>
                    <a:pt x="182" y="70"/>
                  </a:cubicBezTo>
                  <a:cubicBezTo>
                    <a:pt x="182" y="73"/>
                    <a:pt x="60" y="113"/>
                    <a:pt x="0" y="14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6" name="Freeform 79">
              <a:extLst>
                <a:ext uri="{FF2B5EF4-FFF2-40B4-BE49-F238E27FC236}">
                  <a16:creationId xmlns:a16="http://schemas.microsoft.com/office/drawing/2014/main" id="{6E78EBC7-6FAB-4F38-9367-41771C48C11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6100" y="2704428"/>
              <a:ext cx="408510" cy="615684"/>
            </a:xfrm>
            <a:custGeom>
              <a:avLst/>
              <a:gdLst>
                <a:gd name="T0" fmla="*/ 133 w 228"/>
                <a:gd name="T1" fmla="*/ 18 h 344"/>
                <a:gd name="T2" fmla="*/ 171 w 228"/>
                <a:gd name="T3" fmla="*/ 149 h 344"/>
                <a:gd name="T4" fmla="*/ 210 w 228"/>
                <a:gd name="T5" fmla="*/ 144 h 344"/>
                <a:gd name="T6" fmla="*/ 221 w 228"/>
                <a:gd name="T7" fmla="*/ 182 h 344"/>
                <a:gd name="T8" fmla="*/ 191 w 228"/>
                <a:gd name="T9" fmla="*/ 191 h 344"/>
                <a:gd name="T10" fmla="*/ 207 w 228"/>
                <a:gd name="T11" fmla="*/ 328 h 344"/>
                <a:gd name="T12" fmla="*/ 91 w 228"/>
                <a:gd name="T13" fmla="*/ 323 h 344"/>
                <a:gd name="T14" fmla="*/ 35 w 228"/>
                <a:gd name="T15" fmla="*/ 175 h 344"/>
                <a:gd name="T16" fmla="*/ 24 w 228"/>
                <a:gd name="T17" fmla="*/ 35 h 344"/>
                <a:gd name="T18" fmla="*/ 133 w 228"/>
                <a:gd name="T19" fmla="*/ 18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8" h="344">
                  <a:moveTo>
                    <a:pt x="133" y="18"/>
                  </a:moveTo>
                  <a:cubicBezTo>
                    <a:pt x="133" y="18"/>
                    <a:pt x="164" y="123"/>
                    <a:pt x="171" y="149"/>
                  </a:cubicBezTo>
                  <a:cubicBezTo>
                    <a:pt x="171" y="149"/>
                    <a:pt x="198" y="150"/>
                    <a:pt x="210" y="144"/>
                  </a:cubicBezTo>
                  <a:cubicBezTo>
                    <a:pt x="221" y="137"/>
                    <a:pt x="228" y="172"/>
                    <a:pt x="221" y="182"/>
                  </a:cubicBezTo>
                  <a:cubicBezTo>
                    <a:pt x="213" y="192"/>
                    <a:pt x="191" y="191"/>
                    <a:pt x="191" y="191"/>
                  </a:cubicBezTo>
                  <a:cubicBezTo>
                    <a:pt x="191" y="191"/>
                    <a:pt x="214" y="317"/>
                    <a:pt x="207" y="328"/>
                  </a:cubicBezTo>
                  <a:cubicBezTo>
                    <a:pt x="200" y="339"/>
                    <a:pt x="111" y="344"/>
                    <a:pt x="91" y="323"/>
                  </a:cubicBezTo>
                  <a:cubicBezTo>
                    <a:pt x="72" y="302"/>
                    <a:pt x="49" y="216"/>
                    <a:pt x="35" y="175"/>
                  </a:cubicBezTo>
                  <a:cubicBezTo>
                    <a:pt x="22" y="134"/>
                    <a:pt x="0" y="59"/>
                    <a:pt x="24" y="35"/>
                  </a:cubicBezTo>
                  <a:cubicBezTo>
                    <a:pt x="48" y="10"/>
                    <a:pt x="118" y="0"/>
                    <a:pt x="133" y="18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7" name="Freeform 80">
              <a:extLst>
                <a:ext uri="{FF2B5EF4-FFF2-40B4-BE49-F238E27FC236}">
                  <a16:creationId xmlns:a16="http://schemas.microsoft.com/office/drawing/2014/main" id="{CBB2FD19-D33E-4B6E-B91F-CEDAACEC61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2787" y="2450568"/>
              <a:ext cx="741155" cy="873921"/>
            </a:xfrm>
            <a:custGeom>
              <a:avLst/>
              <a:gdLst>
                <a:gd name="T0" fmla="*/ 297 w 414"/>
                <a:gd name="T1" fmla="*/ 338 h 489"/>
                <a:gd name="T2" fmla="*/ 275 w 414"/>
                <a:gd name="T3" fmla="*/ 207 h 489"/>
                <a:gd name="T4" fmla="*/ 349 w 414"/>
                <a:gd name="T5" fmla="*/ 202 h 489"/>
                <a:gd name="T6" fmla="*/ 333 w 414"/>
                <a:gd name="T7" fmla="*/ 178 h 489"/>
                <a:gd name="T8" fmla="*/ 411 w 414"/>
                <a:gd name="T9" fmla="*/ 156 h 489"/>
                <a:gd name="T10" fmla="*/ 370 w 414"/>
                <a:gd name="T11" fmla="*/ 130 h 489"/>
                <a:gd name="T12" fmla="*/ 409 w 414"/>
                <a:gd name="T13" fmla="*/ 82 h 489"/>
                <a:gd name="T14" fmla="*/ 345 w 414"/>
                <a:gd name="T15" fmla="*/ 8 h 489"/>
                <a:gd name="T16" fmla="*/ 309 w 414"/>
                <a:gd name="T17" fmla="*/ 93 h 489"/>
                <a:gd name="T18" fmla="*/ 218 w 414"/>
                <a:gd name="T19" fmla="*/ 24 h 489"/>
                <a:gd name="T20" fmla="*/ 209 w 414"/>
                <a:gd name="T21" fmla="*/ 121 h 489"/>
                <a:gd name="T22" fmla="*/ 83 w 414"/>
                <a:gd name="T23" fmla="*/ 177 h 489"/>
                <a:gd name="T24" fmla="*/ 31 w 414"/>
                <a:gd name="T25" fmla="*/ 180 h 489"/>
                <a:gd name="T26" fmla="*/ 58 w 414"/>
                <a:gd name="T27" fmla="*/ 228 h 489"/>
                <a:gd name="T28" fmla="*/ 18 w 414"/>
                <a:gd name="T29" fmla="*/ 274 h 489"/>
                <a:gd name="T30" fmla="*/ 67 w 414"/>
                <a:gd name="T31" fmla="*/ 282 h 489"/>
                <a:gd name="T32" fmla="*/ 173 w 414"/>
                <a:gd name="T33" fmla="*/ 433 h 489"/>
                <a:gd name="T34" fmla="*/ 198 w 414"/>
                <a:gd name="T35" fmla="*/ 483 h 489"/>
                <a:gd name="T36" fmla="*/ 220 w 414"/>
                <a:gd name="T37" fmla="*/ 452 h 489"/>
                <a:gd name="T38" fmla="*/ 256 w 414"/>
                <a:gd name="T39" fmla="*/ 484 h 489"/>
                <a:gd name="T40" fmla="*/ 284 w 414"/>
                <a:gd name="T41" fmla="*/ 454 h 489"/>
                <a:gd name="T42" fmla="*/ 306 w 414"/>
                <a:gd name="T43" fmla="*/ 446 h 489"/>
                <a:gd name="T44" fmla="*/ 296 w 414"/>
                <a:gd name="T45" fmla="*/ 383 h 489"/>
                <a:gd name="T46" fmla="*/ 297 w 414"/>
                <a:gd name="T47" fmla="*/ 338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4" h="489">
                  <a:moveTo>
                    <a:pt x="297" y="338"/>
                  </a:moveTo>
                  <a:cubicBezTo>
                    <a:pt x="297" y="338"/>
                    <a:pt x="345" y="263"/>
                    <a:pt x="275" y="207"/>
                  </a:cubicBezTo>
                  <a:cubicBezTo>
                    <a:pt x="275" y="207"/>
                    <a:pt x="344" y="212"/>
                    <a:pt x="349" y="202"/>
                  </a:cubicBezTo>
                  <a:cubicBezTo>
                    <a:pt x="353" y="191"/>
                    <a:pt x="333" y="178"/>
                    <a:pt x="333" y="178"/>
                  </a:cubicBezTo>
                  <a:cubicBezTo>
                    <a:pt x="333" y="178"/>
                    <a:pt x="414" y="180"/>
                    <a:pt x="411" y="156"/>
                  </a:cubicBezTo>
                  <a:cubicBezTo>
                    <a:pt x="408" y="131"/>
                    <a:pt x="370" y="130"/>
                    <a:pt x="370" y="130"/>
                  </a:cubicBezTo>
                  <a:cubicBezTo>
                    <a:pt x="370" y="130"/>
                    <a:pt x="410" y="113"/>
                    <a:pt x="409" y="82"/>
                  </a:cubicBezTo>
                  <a:cubicBezTo>
                    <a:pt x="408" y="52"/>
                    <a:pt x="390" y="0"/>
                    <a:pt x="345" y="8"/>
                  </a:cubicBezTo>
                  <a:cubicBezTo>
                    <a:pt x="299" y="15"/>
                    <a:pt x="309" y="93"/>
                    <a:pt x="309" y="93"/>
                  </a:cubicBezTo>
                  <a:cubicBezTo>
                    <a:pt x="309" y="93"/>
                    <a:pt x="287" y="14"/>
                    <a:pt x="218" y="24"/>
                  </a:cubicBezTo>
                  <a:cubicBezTo>
                    <a:pt x="148" y="33"/>
                    <a:pt x="136" y="76"/>
                    <a:pt x="209" y="121"/>
                  </a:cubicBezTo>
                  <a:cubicBezTo>
                    <a:pt x="209" y="121"/>
                    <a:pt x="122" y="113"/>
                    <a:pt x="83" y="177"/>
                  </a:cubicBezTo>
                  <a:cubicBezTo>
                    <a:pt x="83" y="177"/>
                    <a:pt x="61" y="159"/>
                    <a:pt x="31" y="180"/>
                  </a:cubicBezTo>
                  <a:cubicBezTo>
                    <a:pt x="0" y="201"/>
                    <a:pt x="36" y="214"/>
                    <a:pt x="58" y="228"/>
                  </a:cubicBezTo>
                  <a:cubicBezTo>
                    <a:pt x="58" y="228"/>
                    <a:pt x="14" y="245"/>
                    <a:pt x="18" y="274"/>
                  </a:cubicBezTo>
                  <a:cubicBezTo>
                    <a:pt x="22" y="302"/>
                    <a:pt x="67" y="282"/>
                    <a:pt x="67" y="282"/>
                  </a:cubicBezTo>
                  <a:cubicBezTo>
                    <a:pt x="67" y="282"/>
                    <a:pt x="92" y="396"/>
                    <a:pt x="173" y="433"/>
                  </a:cubicBezTo>
                  <a:cubicBezTo>
                    <a:pt x="173" y="433"/>
                    <a:pt x="179" y="489"/>
                    <a:pt x="198" y="483"/>
                  </a:cubicBezTo>
                  <a:cubicBezTo>
                    <a:pt x="217" y="478"/>
                    <a:pt x="220" y="452"/>
                    <a:pt x="220" y="452"/>
                  </a:cubicBezTo>
                  <a:cubicBezTo>
                    <a:pt x="220" y="452"/>
                    <a:pt x="232" y="488"/>
                    <a:pt x="256" y="484"/>
                  </a:cubicBezTo>
                  <a:cubicBezTo>
                    <a:pt x="280" y="480"/>
                    <a:pt x="284" y="454"/>
                    <a:pt x="284" y="454"/>
                  </a:cubicBezTo>
                  <a:cubicBezTo>
                    <a:pt x="284" y="454"/>
                    <a:pt x="295" y="457"/>
                    <a:pt x="306" y="446"/>
                  </a:cubicBezTo>
                  <a:cubicBezTo>
                    <a:pt x="317" y="436"/>
                    <a:pt x="300" y="402"/>
                    <a:pt x="296" y="383"/>
                  </a:cubicBezTo>
                  <a:cubicBezTo>
                    <a:pt x="292" y="363"/>
                    <a:pt x="297" y="338"/>
                    <a:pt x="297" y="338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81">
              <a:extLst>
                <a:ext uri="{FF2B5EF4-FFF2-40B4-BE49-F238E27FC236}">
                  <a16:creationId xmlns:a16="http://schemas.microsoft.com/office/drawing/2014/main" id="{E80D632C-87FA-4DA4-91F4-47917FEDD25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0903" y="2959746"/>
              <a:ext cx="118177" cy="233435"/>
            </a:xfrm>
            <a:custGeom>
              <a:avLst/>
              <a:gdLst>
                <a:gd name="T0" fmla="*/ 24 w 66"/>
                <a:gd name="T1" fmla="*/ 6 h 130"/>
                <a:gd name="T2" fmla="*/ 3 w 66"/>
                <a:gd name="T3" fmla="*/ 75 h 130"/>
                <a:gd name="T4" fmla="*/ 53 w 66"/>
                <a:gd name="T5" fmla="*/ 125 h 130"/>
                <a:gd name="T6" fmla="*/ 39 w 66"/>
                <a:gd name="T7" fmla="*/ 65 h 130"/>
                <a:gd name="T8" fmla="*/ 24 w 66"/>
                <a:gd name="T9" fmla="*/ 6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30">
                  <a:moveTo>
                    <a:pt x="24" y="6"/>
                  </a:moveTo>
                  <a:cubicBezTo>
                    <a:pt x="7" y="0"/>
                    <a:pt x="0" y="51"/>
                    <a:pt x="3" y="75"/>
                  </a:cubicBezTo>
                  <a:cubicBezTo>
                    <a:pt x="5" y="98"/>
                    <a:pt x="39" y="130"/>
                    <a:pt x="53" y="125"/>
                  </a:cubicBezTo>
                  <a:cubicBezTo>
                    <a:pt x="66" y="120"/>
                    <a:pt x="37" y="78"/>
                    <a:pt x="39" y="65"/>
                  </a:cubicBezTo>
                  <a:cubicBezTo>
                    <a:pt x="41" y="53"/>
                    <a:pt x="64" y="21"/>
                    <a:pt x="24" y="6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82">
              <a:extLst>
                <a:ext uri="{FF2B5EF4-FFF2-40B4-BE49-F238E27FC236}">
                  <a16:creationId xmlns:a16="http://schemas.microsoft.com/office/drawing/2014/main" id="{F8F9F1F3-AE5F-4936-A60C-997D38DC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9292" y="2825521"/>
              <a:ext cx="78784" cy="52523"/>
            </a:xfrm>
            <a:custGeom>
              <a:avLst/>
              <a:gdLst>
                <a:gd name="T0" fmla="*/ 0 w 44"/>
                <a:gd name="T1" fmla="*/ 17 h 29"/>
                <a:gd name="T2" fmla="*/ 44 w 44"/>
                <a:gd name="T3" fmla="*/ 29 h 29"/>
                <a:gd name="T4" fmla="*/ 0 w 44"/>
                <a:gd name="T5" fmla="*/ 17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4" h="29">
                  <a:moveTo>
                    <a:pt x="0" y="17"/>
                  </a:moveTo>
                  <a:cubicBezTo>
                    <a:pt x="0" y="17"/>
                    <a:pt x="32" y="0"/>
                    <a:pt x="44" y="29"/>
                  </a:cubicBezTo>
                  <a:cubicBezTo>
                    <a:pt x="44" y="29"/>
                    <a:pt x="12" y="15"/>
                    <a:pt x="0" y="17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83">
              <a:extLst>
                <a:ext uri="{FF2B5EF4-FFF2-40B4-BE49-F238E27FC236}">
                  <a16:creationId xmlns:a16="http://schemas.microsoft.com/office/drawing/2014/main" id="{78F8AF66-69EC-4F1C-87C9-550D4037C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9109" y="2918895"/>
              <a:ext cx="43769" cy="65654"/>
            </a:xfrm>
            <a:custGeom>
              <a:avLst/>
              <a:gdLst>
                <a:gd name="T0" fmla="*/ 22 w 24"/>
                <a:gd name="T1" fmla="*/ 16 h 37"/>
                <a:gd name="T2" fmla="*/ 17 w 24"/>
                <a:gd name="T3" fmla="*/ 35 h 37"/>
                <a:gd name="T4" fmla="*/ 2 w 24"/>
                <a:gd name="T5" fmla="*/ 21 h 37"/>
                <a:gd name="T6" fmla="*/ 7 w 24"/>
                <a:gd name="T7" fmla="*/ 2 h 37"/>
                <a:gd name="T8" fmla="*/ 22 w 24"/>
                <a:gd name="T9" fmla="*/ 1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37">
                  <a:moveTo>
                    <a:pt x="22" y="16"/>
                  </a:moveTo>
                  <a:cubicBezTo>
                    <a:pt x="24" y="25"/>
                    <a:pt x="22" y="34"/>
                    <a:pt x="17" y="35"/>
                  </a:cubicBezTo>
                  <a:cubicBezTo>
                    <a:pt x="12" y="37"/>
                    <a:pt x="5" y="31"/>
                    <a:pt x="2" y="21"/>
                  </a:cubicBezTo>
                  <a:cubicBezTo>
                    <a:pt x="0" y="12"/>
                    <a:pt x="2" y="3"/>
                    <a:pt x="7" y="2"/>
                  </a:cubicBezTo>
                  <a:cubicBezTo>
                    <a:pt x="13" y="0"/>
                    <a:pt x="19" y="6"/>
                    <a:pt x="22" y="16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Freeform 84">
              <a:extLst>
                <a:ext uri="{FF2B5EF4-FFF2-40B4-BE49-F238E27FC236}">
                  <a16:creationId xmlns:a16="http://schemas.microsoft.com/office/drawing/2014/main" id="{3A34B1D2-1937-4B71-8043-7D176511C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2422" y="3145035"/>
              <a:ext cx="88997" cy="112341"/>
            </a:xfrm>
            <a:custGeom>
              <a:avLst/>
              <a:gdLst>
                <a:gd name="T0" fmla="*/ 0 w 49"/>
                <a:gd name="T1" fmla="*/ 0 h 63"/>
                <a:gd name="T2" fmla="*/ 34 w 49"/>
                <a:gd name="T3" fmla="*/ 62 h 63"/>
                <a:gd name="T4" fmla="*/ 49 w 49"/>
                <a:gd name="T5" fmla="*/ 59 h 63"/>
                <a:gd name="T6" fmla="*/ 0 w 49"/>
                <a:gd name="T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63">
                  <a:moveTo>
                    <a:pt x="0" y="0"/>
                  </a:moveTo>
                  <a:cubicBezTo>
                    <a:pt x="4" y="29"/>
                    <a:pt x="13" y="60"/>
                    <a:pt x="34" y="62"/>
                  </a:cubicBezTo>
                  <a:cubicBezTo>
                    <a:pt x="39" y="63"/>
                    <a:pt x="44" y="62"/>
                    <a:pt x="49" y="59"/>
                  </a:cubicBezTo>
                  <a:cubicBezTo>
                    <a:pt x="47" y="18"/>
                    <a:pt x="18" y="5"/>
                    <a:pt x="0" y="0"/>
                  </a:cubicBezTo>
                  <a:close/>
                </a:path>
              </a:pathLst>
            </a:custGeom>
            <a:solidFill>
              <a:srgbClr val="CE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85">
              <a:extLst>
                <a:ext uri="{FF2B5EF4-FFF2-40B4-BE49-F238E27FC236}">
                  <a16:creationId xmlns:a16="http://schemas.microsoft.com/office/drawing/2014/main" id="{F0170695-A8B6-4491-800A-0CDFBDAC6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8045" y="3053120"/>
              <a:ext cx="172158" cy="196961"/>
            </a:xfrm>
            <a:custGeom>
              <a:avLst/>
              <a:gdLst>
                <a:gd name="T0" fmla="*/ 96 w 96"/>
                <a:gd name="T1" fmla="*/ 24 h 110"/>
                <a:gd name="T2" fmla="*/ 1 w 96"/>
                <a:gd name="T3" fmla="*/ 0 h 110"/>
                <a:gd name="T4" fmla="*/ 3 w 96"/>
                <a:gd name="T5" fmla="*/ 51 h 110"/>
                <a:gd name="T6" fmla="*/ 52 w 96"/>
                <a:gd name="T7" fmla="*/ 110 h 110"/>
                <a:gd name="T8" fmla="*/ 96 w 96"/>
                <a:gd name="T9" fmla="*/ 24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110">
                  <a:moveTo>
                    <a:pt x="96" y="24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25"/>
                    <a:pt x="3" y="51"/>
                  </a:cubicBezTo>
                  <a:cubicBezTo>
                    <a:pt x="21" y="56"/>
                    <a:pt x="50" y="69"/>
                    <a:pt x="52" y="110"/>
                  </a:cubicBezTo>
                  <a:cubicBezTo>
                    <a:pt x="82" y="95"/>
                    <a:pt x="96" y="24"/>
                    <a:pt x="96" y="24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86">
              <a:extLst>
                <a:ext uri="{FF2B5EF4-FFF2-40B4-BE49-F238E27FC236}">
                  <a16:creationId xmlns:a16="http://schemas.microsoft.com/office/drawing/2014/main" id="{1BC1C5E5-D620-48A9-B65F-C2FE1EE0798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626" y="2279868"/>
              <a:ext cx="618602" cy="2118419"/>
            </a:xfrm>
            <a:custGeom>
              <a:avLst/>
              <a:gdLst>
                <a:gd name="T0" fmla="*/ 10 w 345"/>
                <a:gd name="T1" fmla="*/ 25 h 1184"/>
                <a:gd name="T2" fmla="*/ 272 w 345"/>
                <a:gd name="T3" fmla="*/ 589 h 1184"/>
                <a:gd name="T4" fmla="*/ 146 w 345"/>
                <a:gd name="T5" fmla="*/ 1161 h 1184"/>
                <a:gd name="T6" fmla="*/ 165 w 345"/>
                <a:gd name="T7" fmla="*/ 1170 h 1184"/>
                <a:gd name="T8" fmla="*/ 322 w 345"/>
                <a:gd name="T9" fmla="*/ 592 h 1184"/>
                <a:gd name="T10" fmla="*/ 29 w 345"/>
                <a:gd name="T11" fmla="*/ 25 h 1184"/>
                <a:gd name="T12" fmla="*/ 10 w 345"/>
                <a:gd name="T13" fmla="*/ 25 h 1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1184">
                  <a:moveTo>
                    <a:pt x="10" y="25"/>
                  </a:moveTo>
                  <a:cubicBezTo>
                    <a:pt x="10" y="25"/>
                    <a:pt x="263" y="322"/>
                    <a:pt x="272" y="589"/>
                  </a:cubicBezTo>
                  <a:cubicBezTo>
                    <a:pt x="282" y="857"/>
                    <a:pt x="159" y="1139"/>
                    <a:pt x="146" y="1161"/>
                  </a:cubicBezTo>
                  <a:cubicBezTo>
                    <a:pt x="133" y="1182"/>
                    <a:pt x="151" y="1184"/>
                    <a:pt x="165" y="1170"/>
                  </a:cubicBezTo>
                  <a:cubicBezTo>
                    <a:pt x="179" y="1156"/>
                    <a:pt x="345" y="837"/>
                    <a:pt x="322" y="592"/>
                  </a:cubicBezTo>
                  <a:cubicBezTo>
                    <a:pt x="298" y="346"/>
                    <a:pt x="59" y="51"/>
                    <a:pt x="29" y="25"/>
                  </a:cubicBezTo>
                  <a:cubicBezTo>
                    <a:pt x="0" y="0"/>
                    <a:pt x="10" y="25"/>
                    <a:pt x="10" y="25"/>
                  </a:cubicBezTo>
                  <a:close/>
                </a:path>
              </a:pathLst>
            </a:custGeom>
            <a:solidFill>
              <a:srgbClr val="9961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Freeform 87">
              <a:extLst>
                <a:ext uri="{FF2B5EF4-FFF2-40B4-BE49-F238E27FC236}">
                  <a16:creationId xmlns:a16="http://schemas.microsoft.com/office/drawing/2014/main" id="{27BA2C07-405A-44D3-AF9E-EF39AEEE3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9474" y="2335309"/>
              <a:ext cx="1151125" cy="2017750"/>
            </a:xfrm>
            <a:custGeom>
              <a:avLst/>
              <a:gdLst>
                <a:gd name="T0" fmla="*/ 498 w 642"/>
                <a:gd name="T1" fmla="*/ 0 h 1127"/>
                <a:gd name="T2" fmla="*/ 27 w 642"/>
                <a:gd name="T3" fmla="*/ 658 h 1127"/>
                <a:gd name="T4" fmla="*/ 636 w 642"/>
                <a:gd name="T5" fmla="*/ 1127 h 1127"/>
                <a:gd name="T6" fmla="*/ 642 w 642"/>
                <a:gd name="T7" fmla="*/ 1116 h 1127"/>
                <a:gd name="T8" fmla="*/ 48 w 642"/>
                <a:gd name="T9" fmla="*/ 664 h 1127"/>
                <a:gd name="T10" fmla="*/ 504 w 642"/>
                <a:gd name="T11" fmla="*/ 7 h 1127"/>
                <a:gd name="T12" fmla="*/ 498 w 642"/>
                <a:gd name="T13" fmla="*/ 0 h 1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2" h="1127">
                  <a:moveTo>
                    <a:pt x="498" y="0"/>
                  </a:moveTo>
                  <a:cubicBezTo>
                    <a:pt x="498" y="0"/>
                    <a:pt x="59" y="593"/>
                    <a:pt x="27" y="658"/>
                  </a:cubicBezTo>
                  <a:cubicBezTo>
                    <a:pt x="0" y="712"/>
                    <a:pt x="534" y="1064"/>
                    <a:pt x="636" y="1127"/>
                  </a:cubicBezTo>
                  <a:cubicBezTo>
                    <a:pt x="642" y="1116"/>
                    <a:pt x="642" y="1116"/>
                    <a:pt x="642" y="1116"/>
                  </a:cubicBezTo>
                  <a:cubicBezTo>
                    <a:pt x="642" y="1116"/>
                    <a:pt x="125" y="795"/>
                    <a:pt x="48" y="664"/>
                  </a:cubicBezTo>
                  <a:cubicBezTo>
                    <a:pt x="48" y="664"/>
                    <a:pt x="377" y="201"/>
                    <a:pt x="504" y="7"/>
                  </a:cubicBezTo>
                  <a:lnTo>
                    <a:pt x="498" y="0"/>
                  </a:lnTo>
                  <a:close/>
                </a:path>
              </a:pathLst>
            </a:custGeom>
            <a:solidFill>
              <a:srgbClr val="699CA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5" name="Freeform 88">
              <a:extLst>
                <a:ext uri="{FF2B5EF4-FFF2-40B4-BE49-F238E27FC236}">
                  <a16:creationId xmlns:a16="http://schemas.microsoft.com/office/drawing/2014/main" id="{17D2B321-D797-4CE9-8B10-78C280CF9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4246" y="3266129"/>
              <a:ext cx="1577143" cy="353070"/>
            </a:xfrm>
            <a:custGeom>
              <a:avLst/>
              <a:gdLst>
                <a:gd name="T0" fmla="*/ 106 w 880"/>
                <a:gd name="T1" fmla="*/ 136 h 197"/>
                <a:gd name="T2" fmla="*/ 880 w 880"/>
                <a:gd name="T3" fmla="*/ 0 h 197"/>
                <a:gd name="T4" fmla="*/ 880 w 880"/>
                <a:gd name="T5" fmla="*/ 27 h 197"/>
                <a:gd name="T6" fmla="*/ 111 w 880"/>
                <a:gd name="T7" fmla="*/ 164 h 197"/>
                <a:gd name="T8" fmla="*/ 24 w 880"/>
                <a:gd name="T9" fmla="*/ 197 h 197"/>
                <a:gd name="T10" fmla="*/ 36 w 880"/>
                <a:gd name="T11" fmla="*/ 158 h 197"/>
                <a:gd name="T12" fmla="*/ 0 w 880"/>
                <a:gd name="T13" fmla="*/ 125 h 197"/>
                <a:gd name="T14" fmla="*/ 106 w 880"/>
                <a:gd name="T15" fmla="*/ 136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0" h="197">
                  <a:moveTo>
                    <a:pt x="106" y="136"/>
                  </a:moveTo>
                  <a:cubicBezTo>
                    <a:pt x="106" y="136"/>
                    <a:pt x="850" y="8"/>
                    <a:pt x="880" y="0"/>
                  </a:cubicBezTo>
                  <a:cubicBezTo>
                    <a:pt x="880" y="27"/>
                    <a:pt x="880" y="27"/>
                    <a:pt x="880" y="27"/>
                  </a:cubicBezTo>
                  <a:cubicBezTo>
                    <a:pt x="111" y="164"/>
                    <a:pt x="111" y="164"/>
                    <a:pt x="111" y="164"/>
                  </a:cubicBezTo>
                  <a:cubicBezTo>
                    <a:pt x="24" y="197"/>
                    <a:pt x="24" y="197"/>
                    <a:pt x="24" y="197"/>
                  </a:cubicBezTo>
                  <a:cubicBezTo>
                    <a:pt x="36" y="158"/>
                    <a:pt x="36" y="158"/>
                    <a:pt x="36" y="158"/>
                  </a:cubicBezTo>
                  <a:cubicBezTo>
                    <a:pt x="0" y="125"/>
                    <a:pt x="0" y="125"/>
                    <a:pt x="0" y="125"/>
                  </a:cubicBezTo>
                  <a:lnTo>
                    <a:pt x="106" y="136"/>
                  </a:lnTo>
                  <a:close/>
                </a:path>
              </a:pathLst>
            </a:custGeom>
            <a:solidFill>
              <a:srgbClr val="5E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6" name="Freeform 89">
              <a:extLst>
                <a:ext uri="{FF2B5EF4-FFF2-40B4-BE49-F238E27FC236}">
                  <a16:creationId xmlns:a16="http://schemas.microsoft.com/office/drawing/2014/main" id="{7C19B94D-DB6D-4718-A67A-B5E74AAFC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7254" y="2990385"/>
              <a:ext cx="472705" cy="420182"/>
            </a:xfrm>
            <a:custGeom>
              <a:avLst/>
              <a:gdLst>
                <a:gd name="T0" fmla="*/ 0 w 264"/>
                <a:gd name="T1" fmla="*/ 132 h 235"/>
                <a:gd name="T2" fmla="*/ 65 w 264"/>
                <a:gd name="T3" fmla="*/ 85 h 235"/>
                <a:gd name="T4" fmla="*/ 209 w 264"/>
                <a:gd name="T5" fmla="*/ 54 h 235"/>
                <a:gd name="T6" fmla="*/ 223 w 264"/>
                <a:gd name="T7" fmla="*/ 204 h 235"/>
                <a:gd name="T8" fmla="*/ 99 w 264"/>
                <a:gd name="T9" fmla="*/ 210 h 235"/>
                <a:gd name="T10" fmla="*/ 8 w 264"/>
                <a:gd name="T11" fmla="*/ 191 h 235"/>
                <a:gd name="T12" fmla="*/ 0 w 264"/>
                <a:gd name="T13" fmla="*/ 13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4" h="235">
                  <a:moveTo>
                    <a:pt x="0" y="132"/>
                  </a:moveTo>
                  <a:cubicBezTo>
                    <a:pt x="0" y="132"/>
                    <a:pt x="52" y="104"/>
                    <a:pt x="65" y="85"/>
                  </a:cubicBezTo>
                  <a:cubicBezTo>
                    <a:pt x="79" y="65"/>
                    <a:pt x="154" y="0"/>
                    <a:pt x="209" y="54"/>
                  </a:cubicBezTo>
                  <a:cubicBezTo>
                    <a:pt x="264" y="107"/>
                    <a:pt x="247" y="178"/>
                    <a:pt x="223" y="204"/>
                  </a:cubicBezTo>
                  <a:cubicBezTo>
                    <a:pt x="209" y="219"/>
                    <a:pt x="168" y="235"/>
                    <a:pt x="99" y="210"/>
                  </a:cubicBezTo>
                  <a:cubicBezTo>
                    <a:pt x="30" y="185"/>
                    <a:pt x="8" y="191"/>
                    <a:pt x="8" y="191"/>
                  </a:cubicBezTo>
                  <a:lnTo>
                    <a:pt x="0" y="132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7" name="Freeform 90">
              <a:extLst>
                <a:ext uri="{FF2B5EF4-FFF2-40B4-BE49-F238E27FC236}">
                  <a16:creationId xmlns:a16="http://schemas.microsoft.com/office/drawing/2014/main" id="{3B06E599-E2AB-4788-BFB0-E5388BD638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500" y="3145035"/>
              <a:ext cx="253860" cy="183830"/>
            </a:xfrm>
            <a:custGeom>
              <a:avLst/>
              <a:gdLst>
                <a:gd name="T0" fmla="*/ 0 w 142"/>
                <a:gd name="T1" fmla="*/ 62 h 103"/>
                <a:gd name="T2" fmla="*/ 58 w 142"/>
                <a:gd name="T3" fmla="*/ 49 h 103"/>
                <a:gd name="T4" fmla="*/ 106 w 142"/>
                <a:gd name="T5" fmla="*/ 4 h 103"/>
                <a:gd name="T6" fmla="*/ 100 w 142"/>
                <a:gd name="T7" fmla="*/ 33 h 103"/>
                <a:gd name="T8" fmla="*/ 132 w 142"/>
                <a:gd name="T9" fmla="*/ 49 h 103"/>
                <a:gd name="T10" fmla="*/ 105 w 142"/>
                <a:gd name="T11" fmla="*/ 67 h 103"/>
                <a:gd name="T12" fmla="*/ 128 w 142"/>
                <a:gd name="T13" fmla="*/ 90 h 103"/>
                <a:gd name="T14" fmla="*/ 66 w 142"/>
                <a:gd name="T15" fmla="*/ 73 h 103"/>
                <a:gd name="T16" fmla="*/ 5 w 142"/>
                <a:gd name="T17" fmla="*/ 83 h 103"/>
                <a:gd name="T18" fmla="*/ 0 w 142"/>
                <a:gd name="T19" fmla="*/ 6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03">
                  <a:moveTo>
                    <a:pt x="0" y="62"/>
                  </a:moveTo>
                  <a:cubicBezTo>
                    <a:pt x="2" y="64"/>
                    <a:pt x="44" y="64"/>
                    <a:pt x="58" y="49"/>
                  </a:cubicBezTo>
                  <a:cubicBezTo>
                    <a:pt x="73" y="34"/>
                    <a:pt x="90" y="0"/>
                    <a:pt x="106" y="4"/>
                  </a:cubicBezTo>
                  <a:cubicBezTo>
                    <a:pt x="123" y="9"/>
                    <a:pt x="107" y="34"/>
                    <a:pt x="100" y="33"/>
                  </a:cubicBezTo>
                  <a:cubicBezTo>
                    <a:pt x="100" y="33"/>
                    <a:pt x="130" y="32"/>
                    <a:pt x="132" y="49"/>
                  </a:cubicBezTo>
                  <a:cubicBezTo>
                    <a:pt x="134" y="66"/>
                    <a:pt x="105" y="67"/>
                    <a:pt x="105" y="67"/>
                  </a:cubicBezTo>
                  <a:cubicBezTo>
                    <a:pt x="105" y="67"/>
                    <a:pt x="142" y="78"/>
                    <a:pt x="128" y="90"/>
                  </a:cubicBezTo>
                  <a:cubicBezTo>
                    <a:pt x="114" y="103"/>
                    <a:pt x="82" y="75"/>
                    <a:pt x="66" y="73"/>
                  </a:cubicBezTo>
                  <a:cubicBezTo>
                    <a:pt x="50" y="70"/>
                    <a:pt x="5" y="83"/>
                    <a:pt x="5" y="83"/>
                  </a:cubicBezTo>
                  <a:lnTo>
                    <a:pt x="0" y="62"/>
                  </a:lnTo>
                  <a:close/>
                </a:path>
              </a:pathLst>
            </a:custGeom>
            <a:noFill/>
            <a:ln w="7938" cap="flat">
              <a:solidFill>
                <a:srgbClr val="4C492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8" name="Freeform 91">
              <a:extLst>
                <a:ext uri="{FF2B5EF4-FFF2-40B4-BE49-F238E27FC236}">
                  <a16:creationId xmlns:a16="http://schemas.microsoft.com/office/drawing/2014/main" id="{3F1C6529-8E2E-4C29-B0ED-D15A98E62B4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4427" y="3053120"/>
              <a:ext cx="233435" cy="250942"/>
            </a:xfrm>
            <a:custGeom>
              <a:avLst/>
              <a:gdLst>
                <a:gd name="T0" fmla="*/ 61 w 130"/>
                <a:gd name="T1" fmla="*/ 23 h 140"/>
                <a:gd name="T2" fmla="*/ 2 w 130"/>
                <a:gd name="T3" fmla="*/ 44 h 140"/>
                <a:gd name="T4" fmla="*/ 50 w 130"/>
                <a:gd name="T5" fmla="*/ 81 h 140"/>
                <a:gd name="T6" fmla="*/ 84 w 130"/>
                <a:gd name="T7" fmla="*/ 138 h 140"/>
                <a:gd name="T8" fmla="*/ 61 w 130"/>
                <a:gd name="T9" fmla="*/ 23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0" h="140">
                  <a:moveTo>
                    <a:pt x="61" y="23"/>
                  </a:moveTo>
                  <a:cubicBezTo>
                    <a:pt x="27" y="0"/>
                    <a:pt x="0" y="36"/>
                    <a:pt x="2" y="44"/>
                  </a:cubicBezTo>
                  <a:cubicBezTo>
                    <a:pt x="4" y="52"/>
                    <a:pt x="38" y="59"/>
                    <a:pt x="50" y="81"/>
                  </a:cubicBezTo>
                  <a:cubicBezTo>
                    <a:pt x="62" y="104"/>
                    <a:pt x="69" y="140"/>
                    <a:pt x="84" y="138"/>
                  </a:cubicBezTo>
                  <a:cubicBezTo>
                    <a:pt x="112" y="133"/>
                    <a:pt x="130" y="71"/>
                    <a:pt x="6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9" name="Freeform 92">
              <a:extLst>
                <a:ext uri="{FF2B5EF4-FFF2-40B4-BE49-F238E27FC236}">
                  <a16:creationId xmlns:a16="http://schemas.microsoft.com/office/drawing/2014/main" id="{2479CBC4-597C-41C6-9FCE-5D9B40A78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750" y="3209230"/>
              <a:ext cx="128389" cy="157568"/>
            </a:xfrm>
            <a:custGeom>
              <a:avLst/>
              <a:gdLst>
                <a:gd name="T0" fmla="*/ 16 w 71"/>
                <a:gd name="T1" fmla="*/ 69 h 88"/>
                <a:gd name="T2" fmla="*/ 9 w 71"/>
                <a:gd name="T3" fmla="*/ 13 h 88"/>
                <a:gd name="T4" fmla="*/ 23 w 71"/>
                <a:gd name="T5" fmla="*/ 19 h 88"/>
                <a:gd name="T6" fmla="*/ 37 w 71"/>
                <a:gd name="T7" fmla="*/ 5 h 88"/>
                <a:gd name="T8" fmla="*/ 47 w 71"/>
                <a:gd name="T9" fmla="*/ 13 h 88"/>
                <a:gd name="T10" fmla="*/ 60 w 71"/>
                <a:gd name="T11" fmla="*/ 5 h 88"/>
                <a:gd name="T12" fmla="*/ 71 w 71"/>
                <a:gd name="T13" fmla="*/ 69 h 88"/>
                <a:gd name="T14" fmla="*/ 55 w 71"/>
                <a:gd name="T15" fmla="*/ 69 h 88"/>
                <a:gd name="T16" fmla="*/ 38 w 71"/>
                <a:gd name="T17" fmla="*/ 69 h 88"/>
                <a:gd name="T18" fmla="*/ 16 w 71"/>
                <a:gd name="T19" fmla="*/ 69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" h="88">
                  <a:moveTo>
                    <a:pt x="16" y="69"/>
                  </a:moveTo>
                  <a:cubicBezTo>
                    <a:pt x="10" y="56"/>
                    <a:pt x="0" y="18"/>
                    <a:pt x="9" y="13"/>
                  </a:cubicBezTo>
                  <a:cubicBezTo>
                    <a:pt x="18" y="7"/>
                    <a:pt x="23" y="19"/>
                    <a:pt x="23" y="19"/>
                  </a:cubicBezTo>
                  <a:cubicBezTo>
                    <a:pt x="23" y="19"/>
                    <a:pt x="24" y="0"/>
                    <a:pt x="37" y="5"/>
                  </a:cubicBezTo>
                  <a:cubicBezTo>
                    <a:pt x="40" y="6"/>
                    <a:pt x="47" y="13"/>
                    <a:pt x="47" y="13"/>
                  </a:cubicBezTo>
                  <a:cubicBezTo>
                    <a:pt x="47" y="13"/>
                    <a:pt x="50" y="5"/>
                    <a:pt x="60" y="5"/>
                  </a:cubicBezTo>
                  <a:cubicBezTo>
                    <a:pt x="70" y="5"/>
                    <a:pt x="71" y="65"/>
                    <a:pt x="71" y="69"/>
                  </a:cubicBezTo>
                  <a:cubicBezTo>
                    <a:pt x="71" y="73"/>
                    <a:pt x="58" y="79"/>
                    <a:pt x="55" y="69"/>
                  </a:cubicBezTo>
                  <a:cubicBezTo>
                    <a:pt x="55" y="69"/>
                    <a:pt x="49" y="88"/>
                    <a:pt x="38" y="69"/>
                  </a:cubicBezTo>
                  <a:cubicBezTo>
                    <a:pt x="38" y="69"/>
                    <a:pt x="23" y="85"/>
                    <a:pt x="16" y="69"/>
                  </a:cubicBez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0" name="Freeform 93">
              <a:extLst>
                <a:ext uri="{FF2B5EF4-FFF2-40B4-BE49-F238E27FC236}">
                  <a16:creationId xmlns:a16="http://schemas.microsoft.com/office/drawing/2014/main" id="{09102779-1C44-4E51-AEE8-3F15A767AB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07437" y="2950993"/>
              <a:ext cx="94833" cy="94833"/>
            </a:xfrm>
            <a:custGeom>
              <a:avLst/>
              <a:gdLst>
                <a:gd name="T0" fmla="*/ 48 w 53"/>
                <a:gd name="T1" fmla="*/ 41 h 53"/>
                <a:gd name="T2" fmla="*/ 10 w 53"/>
                <a:gd name="T3" fmla="*/ 4 h 53"/>
                <a:gd name="T4" fmla="*/ 3 w 53"/>
                <a:gd name="T5" fmla="*/ 10 h 53"/>
                <a:gd name="T6" fmla="*/ 42 w 53"/>
                <a:gd name="T7" fmla="*/ 49 h 53"/>
                <a:gd name="T8" fmla="*/ 48 w 53"/>
                <a:gd name="T9" fmla="*/ 4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3">
                  <a:moveTo>
                    <a:pt x="48" y="41"/>
                  </a:moveTo>
                  <a:cubicBezTo>
                    <a:pt x="35" y="29"/>
                    <a:pt x="24" y="15"/>
                    <a:pt x="10" y="4"/>
                  </a:cubicBezTo>
                  <a:cubicBezTo>
                    <a:pt x="6" y="0"/>
                    <a:pt x="0" y="6"/>
                    <a:pt x="3" y="10"/>
                  </a:cubicBezTo>
                  <a:cubicBezTo>
                    <a:pt x="15" y="24"/>
                    <a:pt x="28" y="37"/>
                    <a:pt x="42" y="49"/>
                  </a:cubicBezTo>
                  <a:cubicBezTo>
                    <a:pt x="47" y="53"/>
                    <a:pt x="53" y="46"/>
                    <a:pt x="48" y="41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1" name="Freeform 94">
              <a:extLst>
                <a:ext uri="{FF2B5EF4-FFF2-40B4-BE49-F238E27FC236}">
                  <a16:creationId xmlns:a16="http://schemas.microsoft.com/office/drawing/2014/main" id="{3AE81AF3-ACD0-4470-A3E5-98C3D7D71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4002" y="2797802"/>
              <a:ext cx="49605" cy="142979"/>
            </a:xfrm>
            <a:custGeom>
              <a:avLst/>
              <a:gdLst>
                <a:gd name="T0" fmla="*/ 27 w 28"/>
                <a:gd name="T1" fmla="*/ 73 h 80"/>
                <a:gd name="T2" fmla="*/ 10 w 28"/>
                <a:gd name="T3" fmla="*/ 5 h 80"/>
                <a:gd name="T4" fmla="*/ 2 w 28"/>
                <a:gd name="T5" fmla="*/ 9 h 80"/>
                <a:gd name="T6" fmla="*/ 18 w 28"/>
                <a:gd name="T7" fmla="*/ 75 h 80"/>
                <a:gd name="T8" fmla="*/ 27 w 28"/>
                <a:gd name="T9" fmla="*/ 73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80">
                  <a:moveTo>
                    <a:pt x="27" y="73"/>
                  </a:moveTo>
                  <a:cubicBezTo>
                    <a:pt x="22" y="50"/>
                    <a:pt x="20" y="27"/>
                    <a:pt x="10" y="5"/>
                  </a:cubicBezTo>
                  <a:cubicBezTo>
                    <a:pt x="8" y="0"/>
                    <a:pt x="0" y="3"/>
                    <a:pt x="2" y="9"/>
                  </a:cubicBezTo>
                  <a:cubicBezTo>
                    <a:pt x="7" y="31"/>
                    <a:pt x="11" y="53"/>
                    <a:pt x="18" y="75"/>
                  </a:cubicBezTo>
                  <a:cubicBezTo>
                    <a:pt x="19" y="80"/>
                    <a:pt x="28" y="78"/>
                    <a:pt x="27" y="73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2" name="Freeform 95">
              <a:extLst>
                <a:ext uri="{FF2B5EF4-FFF2-40B4-BE49-F238E27FC236}">
                  <a16:creationId xmlns:a16="http://schemas.microsoft.com/office/drawing/2014/main" id="{56AD3AC6-BDA3-426C-9656-0551498C9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0354" y="2879504"/>
              <a:ext cx="94833" cy="91915"/>
            </a:xfrm>
            <a:custGeom>
              <a:avLst/>
              <a:gdLst>
                <a:gd name="T0" fmla="*/ 43 w 53"/>
                <a:gd name="T1" fmla="*/ 3 h 51"/>
                <a:gd name="T2" fmla="*/ 4 w 53"/>
                <a:gd name="T3" fmla="*/ 40 h 51"/>
                <a:gd name="T4" fmla="*/ 12 w 53"/>
                <a:gd name="T5" fmla="*/ 46 h 51"/>
                <a:gd name="T6" fmla="*/ 49 w 53"/>
                <a:gd name="T7" fmla="*/ 11 h 51"/>
                <a:gd name="T8" fmla="*/ 43 w 53"/>
                <a:gd name="T9" fmla="*/ 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1">
                  <a:moveTo>
                    <a:pt x="43" y="3"/>
                  </a:moveTo>
                  <a:cubicBezTo>
                    <a:pt x="28" y="12"/>
                    <a:pt x="15" y="26"/>
                    <a:pt x="4" y="40"/>
                  </a:cubicBezTo>
                  <a:cubicBezTo>
                    <a:pt x="0" y="45"/>
                    <a:pt x="7" y="51"/>
                    <a:pt x="12" y="46"/>
                  </a:cubicBezTo>
                  <a:cubicBezTo>
                    <a:pt x="24" y="34"/>
                    <a:pt x="36" y="22"/>
                    <a:pt x="49" y="11"/>
                  </a:cubicBezTo>
                  <a:cubicBezTo>
                    <a:pt x="53" y="7"/>
                    <a:pt x="49" y="0"/>
                    <a:pt x="43" y="3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3" name="Freeform 96">
              <a:extLst>
                <a:ext uri="{FF2B5EF4-FFF2-40B4-BE49-F238E27FC236}">
                  <a16:creationId xmlns:a16="http://schemas.microsoft.com/office/drawing/2014/main" id="{18AD94CE-5241-42CF-A9F7-220806A54E8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9990" y="3197558"/>
              <a:ext cx="150274" cy="37933"/>
            </a:xfrm>
            <a:custGeom>
              <a:avLst/>
              <a:gdLst>
                <a:gd name="T0" fmla="*/ 78 w 84"/>
                <a:gd name="T1" fmla="*/ 2 h 21"/>
                <a:gd name="T2" fmla="*/ 7 w 84"/>
                <a:gd name="T3" fmla="*/ 10 h 21"/>
                <a:gd name="T4" fmla="*/ 7 w 84"/>
                <a:gd name="T5" fmla="*/ 20 h 21"/>
                <a:gd name="T6" fmla="*/ 77 w 84"/>
                <a:gd name="T7" fmla="*/ 12 h 21"/>
                <a:gd name="T8" fmla="*/ 78 w 84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21">
                  <a:moveTo>
                    <a:pt x="78" y="2"/>
                  </a:moveTo>
                  <a:cubicBezTo>
                    <a:pt x="54" y="0"/>
                    <a:pt x="30" y="6"/>
                    <a:pt x="7" y="10"/>
                  </a:cubicBezTo>
                  <a:cubicBezTo>
                    <a:pt x="0" y="11"/>
                    <a:pt x="1" y="21"/>
                    <a:pt x="7" y="20"/>
                  </a:cubicBezTo>
                  <a:cubicBezTo>
                    <a:pt x="31" y="19"/>
                    <a:pt x="54" y="15"/>
                    <a:pt x="77" y="12"/>
                  </a:cubicBezTo>
                  <a:cubicBezTo>
                    <a:pt x="83" y="12"/>
                    <a:pt x="84" y="3"/>
                    <a:pt x="78" y="2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4" name="Freeform 97">
              <a:extLst>
                <a:ext uri="{FF2B5EF4-FFF2-40B4-BE49-F238E27FC236}">
                  <a16:creationId xmlns:a16="http://schemas.microsoft.com/office/drawing/2014/main" id="{F8330100-E166-47E0-8ECA-E958CD4A5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2452" y="3407649"/>
              <a:ext cx="112341" cy="105046"/>
            </a:xfrm>
            <a:custGeom>
              <a:avLst/>
              <a:gdLst>
                <a:gd name="T0" fmla="*/ 60 w 63"/>
                <a:gd name="T1" fmla="*/ 49 h 59"/>
                <a:gd name="T2" fmla="*/ 10 w 63"/>
                <a:gd name="T3" fmla="*/ 3 h 59"/>
                <a:gd name="T4" fmla="*/ 5 w 63"/>
                <a:gd name="T5" fmla="*/ 12 h 59"/>
                <a:gd name="T6" fmla="*/ 53 w 63"/>
                <a:gd name="T7" fmla="*/ 56 h 59"/>
                <a:gd name="T8" fmla="*/ 60 w 63"/>
                <a:gd name="T9" fmla="*/ 4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59">
                  <a:moveTo>
                    <a:pt x="60" y="49"/>
                  </a:moveTo>
                  <a:cubicBezTo>
                    <a:pt x="47" y="31"/>
                    <a:pt x="29" y="15"/>
                    <a:pt x="10" y="3"/>
                  </a:cubicBezTo>
                  <a:cubicBezTo>
                    <a:pt x="5" y="0"/>
                    <a:pt x="0" y="9"/>
                    <a:pt x="5" y="12"/>
                  </a:cubicBezTo>
                  <a:cubicBezTo>
                    <a:pt x="22" y="25"/>
                    <a:pt x="37" y="41"/>
                    <a:pt x="53" y="56"/>
                  </a:cubicBezTo>
                  <a:cubicBezTo>
                    <a:pt x="57" y="59"/>
                    <a:pt x="63" y="54"/>
                    <a:pt x="60" y="49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5" name="Freeform 98">
              <a:extLst>
                <a:ext uri="{FF2B5EF4-FFF2-40B4-BE49-F238E27FC236}">
                  <a16:creationId xmlns:a16="http://schemas.microsoft.com/office/drawing/2014/main" id="{2EAA44A9-5D21-48BD-9DED-7579DFBE7E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2999" y="3503941"/>
              <a:ext cx="42310" cy="124013"/>
            </a:xfrm>
            <a:custGeom>
              <a:avLst/>
              <a:gdLst>
                <a:gd name="T0" fmla="*/ 13 w 24"/>
                <a:gd name="T1" fmla="*/ 7 h 69"/>
                <a:gd name="T2" fmla="*/ 2 w 24"/>
                <a:gd name="T3" fmla="*/ 61 h 69"/>
                <a:gd name="T4" fmla="*/ 10 w 24"/>
                <a:gd name="T5" fmla="*/ 64 h 69"/>
                <a:gd name="T6" fmla="*/ 23 w 24"/>
                <a:gd name="T7" fmla="*/ 9 h 69"/>
                <a:gd name="T8" fmla="*/ 13 w 24"/>
                <a:gd name="T9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69">
                  <a:moveTo>
                    <a:pt x="13" y="7"/>
                  </a:moveTo>
                  <a:cubicBezTo>
                    <a:pt x="10" y="25"/>
                    <a:pt x="6" y="43"/>
                    <a:pt x="2" y="61"/>
                  </a:cubicBezTo>
                  <a:cubicBezTo>
                    <a:pt x="0" y="66"/>
                    <a:pt x="8" y="69"/>
                    <a:pt x="10" y="64"/>
                  </a:cubicBezTo>
                  <a:cubicBezTo>
                    <a:pt x="17" y="47"/>
                    <a:pt x="22" y="28"/>
                    <a:pt x="23" y="9"/>
                  </a:cubicBezTo>
                  <a:cubicBezTo>
                    <a:pt x="24" y="3"/>
                    <a:pt x="14" y="0"/>
                    <a:pt x="13" y="7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6" name="Freeform 99">
              <a:extLst>
                <a:ext uri="{FF2B5EF4-FFF2-40B4-BE49-F238E27FC236}">
                  <a16:creationId xmlns:a16="http://schemas.microsoft.com/office/drawing/2014/main" id="{81FB6690-A4F8-486E-9D48-DEAECE626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78926" y="3438287"/>
              <a:ext cx="97751" cy="115259"/>
            </a:xfrm>
            <a:custGeom>
              <a:avLst/>
              <a:gdLst>
                <a:gd name="T0" fmla="*/ 43 w 54"/>
                <a:gd name="T1" fmla="*/ 4 h 65"/>
                <a:gd name="T2" fmla="*/ 3 w 54"/>
                <a:gd name="T3" fmla="*/ 54 h 65"/>
                <a:gd name="T4" fmla="*/ 11 w 54"/>
                <a:gd name="T5" fmla="*/ 60 h 65"/>
                <a:gd name="T6" fmla="*/ 51 w 54"/>
                <a:gd name="T7" fmla="*/ 9 h 65"/>
                <a:gd name="T8" fmla="*/ 43 w 54"/>
                <a:gd name="T9" fmla="*/ 4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5">
                  <a:moveTo>
                    <a:pt x="43" y="4"/>
                  </a:moveTo>
                  <a:cubicBezTo>
                    <a:pt x="31" y="21"/>
                    <a:pt x="16" y="37"/>
                    <a:pt x="3" y="54"/>
                  </a:cubicBezTo>
                  <a:cubicBezTo>
                    <a:pt x="0" y="59"/>
                    <a:pt x="6" y="65"/>
                    <a:pt x="11" y="60"/>
                  </a:cubicBezTo>
                  <a:cubicBezTo>
                    <a:pt x="26" y="45"/>
                    <a:pt x="40" y="28"/>
                    <a:pt x="51" y="9"/>
                  </a:cubicBezTo>
                  <a:cubicBezTo>
                    <a:pt x="54" y="5"/>
                    <a:pt x="47" y="0"/>
                    <a:pt x="43" y="4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7" name="Freeform 100">
              <a:extLst>
                <a:ext uri="{FF2B5EF4-FFF2-40B4-BE49-F238E27FC236}">
                  <a16:creationId xmlns:a16="http://schemas.microsoft.com/office/drawing/2014/main" id="{57D7D66A-D037-47B3-813A-558FEA5DD1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528" y="3201935"/>
              <a:ext cx="172158" cy="102128"/>
            </a:xfrm>
            <a:custGeom>
              <a:avLst/>
              <a:gdLst>
                <a:gd name="T0" fmla="*/ 75 w 96"/>
                <a:gd name="T1" fmla="*/ 4 h 57"/>
                <a:gd name="T2" fmla="*/ 6 w 96"/>
                <a:gd name="T3" fmla="*/ 29 h 57"/>
                <a:gd name="T4" fmla="*/ 18 w 96"/>
                <a:gd name="T5" fmla="*/ 57 h 57"/>
                <a:gd name="T6" fmla="*/ 92 w 96"/>
                <a:gd name="T7" fmla="*/ 44 h 57"/>
                <a:gd name="T8" fmla="*/ 75 w 96"/>
                <a:gd name="T9" fmla="*/ 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" h="57">
                  <a:moveTo>
                    <a:pt x="75" y="4"/>
                  </a:moveTo>
                  <a:cubicBezTo>
                    <a:pt x="59" y="9"/>
                    <a:pt x="13" y="21"/>
                    <a:pt x="6" y="29"/>
                  </a:cubicBezTo>
                  <a:cubicBezTo>
                    <a:pt x="0" y="37"/>
                    <a:pt x="13" y="56"/>
                    <a:pt x="18" y="57"/>
                  </a:cubicBezTo>
                  <a:cubicBezTo>
                    <a:pt x="23" y="57"/>
                    <a:pt x="88" y="55"/>
                    <a:pt x="92" y="44"/>
                  </a:cubicBezTo>
                  <a:cubicBezTo>
                    <a:pt x="96" y="33"/>
                    <a:pt x="83" y="0"/>
                    <a:pt x="75" y="4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8" name="Freeform 101">
              <a:extLst>
                <a:ext uri="{FF2B5EF4-FFF2-40B4-BE49-F238E27FC236}">
                  <a16:creationId xmlns:a16="http://schemas.microsoft.com/office/drawing/2014/main" id="{743AC073-6E9A-40F6-9AAA-779484F50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6069" y="3331783"/>
              <a:ext cx="160486" cy="124013"/>
            </a:xfrm>
            <a:custGeom>
              <a:avLst/>
              <a:gdLst>
                <a:gd name="T0" fmla="*/ 11 w 90"/>
                <a:gd name="T1" fmla="*/ 7 h 69"/>
                <a:gd name="T2" fmla="*/ 88 w 90"/>
                <a:gd name="T3" fmla="*/ 6 h 69"/>
                <a:gd name="T4" fmla="*/ 87 w 90"/>
                <a:gd name="T5" fmla="*/ 28 h 69"/>
                <a:gd name="T6" fmla="*/ 76 w 90"/>
                <a:gd name="T7" fmla="*/ 39 h 69"/>
                <a:gd name="T8" fmla="*/ 73 w 90"/>
                <a:gd name="T9" fmla="*/ 67 h 69"/>
                <a:gd name="T10" fmla="*/ 13 w 90"/>
                <a:gd name="T11" fmla="*/ 62 h 69"/>
                <a:gd name="T12" fmla="*/ 8 w 90"/>
                <a:gd name="T13" fmla="*/ 35 h 69"/>
                <a:gd name="T14" fmla="*/ 11 w 90"/>
                <a:gd name="T15" fmla="*/ 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0" h="69">
                  <a:moveTo>
                    <a:pt x="11" y="7"/>
                  </a:moveTo>
                  <a:cubicBezTo>
                    <a:pt x="14" y="7"/>
                    <a:pt x="87" y="0"/>
                    <a:pt x="88" y="6"/>
                  </a:cubicBezTo>
                  <a:cubicBezTo>
                    <a:pt x="89" y="12"/>
                    <a:pt x="90" y="20"/>
                    <a:pt x="87" y="28"/>
                  </a:cubicBezTo>
                  <a:cubicBezTo>
                    <a:pt x="84" y="36"/>
                    <a:pt x="76" y="39"/>
                    <a:pt x="76" y="39"/>
                  </a:cubicBezTo>
                  <a:cubicBezTo>
                    <a:pt x="76" y="39"/>
                    <a:pt x="79" y="65"/>
                    <a:pt x="73" y="67"/>
                  </a:cubicBezTo>
                  <a:cubicBezTo>
                    <a:pt x="68" y="69"/>
                    <a:pt x="21" y="63"/>
                    <a:pt x="13" y="62"/>
                  </a:cubicBezTo>
                  <a:cubicBezTo>
                    <a:pt x="5" y="61"/>
                    <a:pt x="8" y="35"/>
                    <a:pt x="8" y="35"/>
                  </a:cubicBezTo>
                  <a:cubicBezTo>
                    <a:pt x="8" y="35"/>
                    <a:pt x="0" y="9"/>
                    <a:pt x="11" y="7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59" name="Freeform 102">
              <a:extLst>
                <a:ext uri="{FF2B5EF4-FFF2-40B4-BE49-F238E27FC236}">
                  <a16:creationId xmlns:a16="http://schemas.microsoft.com/office/drawing/2014/main" id="{F4178F41-7C0F-4437-A917-138732FFACA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945" y="3398896"/>
              <a:ext cx="730942" cy="227599"/>
            </a:xfrm>
            <a:custGeom>
              <a:avLst/>
              <a:gdLst>
                <a:gd name="T0" fmla="*/ 401 w 408"/>
                <a:gd name="T1" fmla="*/ 127 h 127"/>
                <a:gd name="T2" fmla="*/ 405 w 408"/>
                <a:gd name="T3" fmla="*/ 56 h 127"/>
                <a:gd name="T4" fmla="*/ 78 w 408"/>
                <a:gd name="T5" fmla="*/ 7 h 127"/>
                <a:gd name="T6" fmla="*/ 60 w 408"/>
                <a:gd name="T7" fmla="*/ 112 h 127"/>
                <a:gd name="T8" fmla="*/ 401 w 408"/>
                <a:gd name="T9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8" h="127">
                  <a:moveTo>
                    <a:pt x="401" y="127"/>
                  </a:moveTo>
                  <a:cubicBezTo>
                    <a:pt x="401" y="127"/>
                    <a:pt x="408" y="70"/>
                    <a:pt x="405" y="56"/>
                  </a:cubicBezTo>
                  <a:cubicBezTo>
                    <a:pt x="405" y="56"/>
                    <a:pt x="117" y="13"/>
                    <a:pt x="78" y="7"/>
                  </a:cubicBezTo>
                  <a:cubicBezTo>
                    <a:pt x="38" y="0"/>
                    <a:pt x="0" y="99"/>
                    <a:pt x="60" y="112"/>
                  </a:cubicBezTo>
                  <a:cubicBezTo>
                    <a:pt x="119" y="124"/>
                    <a:pt x="401" y="127"/>
                    <a:pt x="401" y="12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0" name="Freeform 103">
              <a:extLst>
                <a:ext uri="{FF2B5EF4-FFF2-40B4-BE49-F238E27FC236}">
                  <a16:creationId xmlns:a16="http://schemas.microsoft.com/office/drawing/2014/main" id="{9EB2FF74-3557-41F2-9D9E-6C607D91C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17954" y="3401813"/>
              <a:ext cx="293253" cy="243648"/>
            </a:xfrm>
            <a:custGeom>
              <a:avLst/>
              <a:gdLst>
                <a:gd name="T0" fmla="*/ 16 w 164"/>
                <a:gd name="T1" fmla="*/ 56 h 136"/>
                <a:gd name="T2" fmla="*/ 43 w 164"/>
                <a:gd name="T3" fmla="*/ 2 h 136"/>
                <a:gd name="T4" fmla="*/ 64 w 164"/>
                <a:gd name="T5" fmla="*/ 7 h 136"/>
                <a:gd name="T6" fmla="*/ 64 w 164"/>
                <a:gd name="T7" fmla="*/ 48 h 136"/>
                <a:gd name="T8" fmla="*/ 148 w 164"/>
                <a:gd name="T9" fmla="*/ 38 h 136"/>
                <a:gd name="T10" fmla="*/ 151 w 164"/>
                <a:gd name="T11" fmla="*/ 60 h 136"/>
                <a:gd name="T12" fmla="*/ 102 w 164"/>
                <a:gd name="T13" fmla="*/ 74 h 136"/>
                <a:gd name="T14" fmla="*/ 157 w 164"/>
                <a:gd name="T15" fmla="*/ 88 h 136"/>
                <a:gd name="T16" fmla="*/ 152 w 164"/>
                <a:gd name="T17" fmla="*/ 111 h 136"/>
                <a:gd name="T18" fmla="*/ 98 w 164"/>
                <a:gd name="T19" fmla="*/ 116 h 136"/>
                <a:gd name="T20" fmla="*/ 113 w 164"/>
                <a:gd name="T21" fmla="*/ 115 h 136"/>
                <a:gd name="T22" fmla="*/ 107 w 164"/>
                <a:gd name="T23" fmla="*/ 135 h 136"/>
                <a:gd name="T24" fmla="*/ 8 w 164"/>
                <a:gd name="T25" fmla="*/ 119 h 136"/>
                <a:gd name="T26" fmla="*/ 16 w 164"/>
                <a:gd name="T27" fmla="*/ 5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136">
                  <a:moveTo>
                    <a:pt x="16" y="56"/>
                  </a:moveTo>
                  <a:cubicBezTo>
                    <a:pt x="16" y="56"/>
                    <a:pt x="41" y="11"/>
                    <a:pt x="43" y="2"/>
                  </a:cubicBezTo>
                  <a:cubicBezTo>
                    <a:pt x="43" y="2"/>
                    <a:pt x="62" y="0"/>
                    <a:pt x="64" y="7"/>
                  </a:cubicBezTo>
                  <a:cubicBezTo>
                    <a:pt x="66" y="14"/>
                    <a:pt x="59" y="34"/>
                    <a:pt x="64" y="48"/>
                  </a:cubicBezTo>
                  <a:cubicBezTo>
                    <a:pt x="66" y="54"/>
                    <a:pt x="140" y="32"/>
                    <a:pt x="148" y="38"/>
                  </a:cubicBezTo>
                  <a:cubicBezTo>
                    <a:pt x="164" y="49"/>
                    <a:pt x="152" y="58"/>
                    <a:pt x="151" y="60"/>
                  </a:cubicBezTo>
                  <a:cubicBezTo>
                    <a:pt x="150" y="62"/>
                    <a:pt x="112" y="67"/>
                    <a:pt x="102" y="74"/>
                  </a:cubicBezTo>
                  <a:cubicBezTo>
                    <a:pt x="91" y="82"/>
                    <a:pt x="150" y="86"/>
                    <a:pt x="157" y="88"/>
                  </a:cubicBezTo>
                  <a:cubicBezTo>
                    <a:pt x="164" y="91"/>
                    <a:pt x="157" y="109"/>
                    <a:pt x="152" y="111"/>
                  </a:cubicBezTo>
                  <a:cubicBezTo>
                    <a:pt x="147" y="114"/>
                    <a:pt x="103" y="113"/>
                    <a:pt x="98" y="116"/>
                  </a:cubicBezTo>
                  <a:cubicBezTo>
                    <a:pt x="98" y="116"/>
                    <a:pt x="113" y="112"/>
                    <a:pt x="113" y="115"/>
                  </a:cubicBezTo>
                  <a:cubicBezTo>
                    <a:pt x="114" y="117"/>
                    <a:pt x="111" y="134"/>
                    <a:pt x="107" y="135"/>
                  </a:cubicBezTo>
                  <a:cubicBezTo>
                    <a:pt x="103" y="136"/>
                    <a:pt x="16" y="130"/>
                    <a:pt x="8" y="119"/>
                  </a:cubicBezTo>
                  <a:cubicBezTo>
                    <a:pt x="0" y="108"/>
                    <a:pt x="16" y="56"/>
                    <a:pt x="16" y="56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61" name="Freeform 104">
              <a:extLst>
                <a:ext uri="{FF2B5EF4-FFF2-40B4-BE49-F238E27FC236}">
                  <a16:creationId xmlns:a16="http://schemas.microsoft.com/office/drawing/2014/main" id="{0A853F0D-08CA-4B8C-9292-5E8F327AA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347" y="3426615"/>
              <a:ext cx="402675" cy="61277"/>
            </a:xfrm>
            <a:custGeom>
              <a:avLst/>
              <a:gdLst>
                <a:gd name="T0" fmla="*/ 225 w 225"/>
                <a:gd name="T1" fmla="*/ 34 h 34"/>
                <a:gd name="T2" fmla="*/ 0 w 225"/>
                <a:gd name="T3" fmla="*/ 0 h 34"/>
                <a:gd name="T4" fmla="*/ 225 w 225"/>
                <a:gd name="T5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25" h="34">
                  <a:moveTo>
                    <a:pt x="225" y="34"/>
                  </a:moveTo>
                  <a:cubicBezTo>
                    <a:pt x="225" y="34"/>
                    <a:pt x="42" y="6"/>
                    <a:pt x="0" y="0"/>
                  </a:cubicBezTo>
                  <a:cubicBezTo>
                    <a:pt x="0" y="0"/>
                    <a:pt x="172" y="8"/>
                    <a:pt x="225" y="34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B2512179-6532-4C32-87A0-B20351868C60}"/>
              </a:ext>
            </a:extLst>
          </p:cNvPr>
          <p:cNvGrpSpPr/>
          <p:nvPr/>
        </p:nvGrpSpPr>
        <p:grpSpPr>
          <a:xfrm>
            <a:off x="3792062" y="2478872"/>
            <a:ext cx="4405906" cy="3470870"/>
            <a:chOff x="3792062" y="2478872"/>
            <a:chExt cx="4405906" cy="3470870"/>
          </a:xfrm>
        </p:grpSpPr>
        <p:cxnSp>
          <p:nvCxnSpPr>
            <p:cNvPr id="162" name="Straight Connector 194">
              <a:extLst>
                <a:ext uri="{FF2B5EF4-FFF2-40B4-BE49-F238E27FC236}">
                  <a16:creationId xmlns:a16="http://schemas.microsoft.com/office/drawing/2014/main" id="{F7234C0C-661A-45AC-91A3-3D29DD79B53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382451" y="5496919"/>
              <a:ext cx="512791" cy="1"/>
            </a:xfrm>
            <a:prstGeom prst="line">
              <a:avLst/>
            </a:prstGeom>
            <a:noFill/>
            <a:ln w="6350" cap="flat" cmpd="sng" algn="ctr">
              <a:solidFill>
                <a:srgbClr val="FFFFFF">
                  <a:lumMod val="85000"/>
                </a:srgbClr>
              </a:solidFill>
              <a:prstDash val="sysDash"/>
              <a:miter lim="800000"/>
            </a:ln>
            <a:effectLst/>
          </p:spPr>
        </p:cxnSp>
        <p:grpSp>
          <p:nvGrpSpPr>
            <p:cNvPr id="163" name="Group 1">
              <a:extLst>
                <a:ext uri="{FF2B5EF4-FFF2-40B4-BE49-F238E27FC236}">
                  <a16:creationId xmlns:a16="http://schemas.microsoft.com/office/drawing/2014/main" id="{4F650A49-98F9-4432-A60B-DAE59D5CC851}"/>
                </a:ext>
              </a:extLst>
            </p:cNvPr>
            <p:cNvGrpSpPr/>
            <p:nvPr/>
          </p:nvGrpSpPr>
          <p:grpSpPr>
            <a:xfrm>
              <a:off x="4641306" y="2478872"/>
              <a:ext cx="3556662" cy="1393177"/>
              <a:chOff x="4641306" y="2478872"/>
              <a:chExt cx="3556662" cy="1393177"/>
            </a:xfrm>
          </p:grpSpPr>
          <p:grpSp>
            <p:nvGrpSpPr>
              <p:cNvPr id="164" name="Group 191">
                <a:extLst>
                  <a:ext uri="{FF2B5EF4-FFF2-40B4-BE49-F238E27FC236}">
                    <a16:creationId xmlns:a16="http://schemas.microsoft.com/office/drawing/2014/main" id="{C1533058-15B5-4A3F-909B-CA94FB56C68E}"/>
                  </a:ext>
                </a:extLst>
              </p:cNvPr>
              <p:cNvGrpSpPr/>
              <p:nvPr/>
            </p:nvGrpSpPr>
            <p:grpSpPr>
              <a:xfrm>
                <a:off x="4641306" y="2902925"/>
                <a:ext cx="1253936" cy="969124"/>
                <a:chOff x="4724855" y="2902925"/>
                <a:chExt cx="1253936" cy="969124"/>
              </a:xfrm>
            </p:grpSpPr>
            <p:cxnSp>
              <p:nvCxnSpPr>
                <p:cNvPr id="171" name="Straight Connector 178">
                  <a:extLst>
                    <a:ext uri="{FF2B5EF4-FFF2-40B4-BE49-F238E27FC236}">
                      <a16:creationId xmlns:a16="http://schemas.microsoft.com/office/drawing/2014/main" id="{F1747D75-E063-46C4-89B8-98C53B73DE2A}"/>
                    </a:ext>
                  </a:extLst>
                </p:cNvPr>
                <p:cNvCxnSpPr>
                  <a:cxnSpLocks/>
                  <a:endCxn id="184" idx="7"/>
                </p:cNvCxnSpPr>
                <p:nvPr/>
              </p:nvCxnSpPr>
              <p:spPr>
                <a:xfrm flipH="1">
                  <a:off x="4724855" y="2902925"/>
                  <a:ext cx="741145" cy="969124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ysDash"/>
                  <a:miter lim="800000"/>
                </a:ln>
                <a:effectLst/>
              </p:spPr>
            </p:cxnSp>
            <p:cxnSp>
              <p:nvCxnSpPr>
                <p:cNvPr id="172" name="Straight Connector 184">
                  <a:extLst>
                    <a:ext uri="{FF2B5EF4-FFF2-40B4-BE49-F238E27FC236}">
                      <a16:creationId xmlns:a16="http://schemas.microsoft.com/office/drawing/2014/main" id="{0224B349-4EAA-4306-8DBC-381AC711E2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66000" y="2902925"/>
                  <a:ext cx="512791" cy="1"/>
                </a:xfrm>
                <a:prstGeom prst="line">
                  <a:avLst/>
                </a:prstGeom>
                <a:noFill/>
                <a:ln w="6350" cap="flat" cmpd="sng" algn="ctr">
                  <a:solidFill>
                    <a:srgbClr val="FFFFFF">
                      <a:lumMod val="85000"/>
                    </a:srgbClr>
                  </a:solidFill>
                  <a:prstDash val="sysDash"/>
                  <a:miter lim="800000"/>
                </a:ln>
                <a:effectLst/>
              </p:spPr>
            </p:cxnSp>
          </p:grpSp>
          <p:grpSp>
            <p:nvGrpSpPr>
              <p:cNvPr id="165" name="Group 99">
                <a:extLst>
                  <a:ext uri="{FF2B5EF4-FFF2-40B4-BE49-F238E27FC236}">
                    <a16:creationId xmlns:a16="http://schemas.microsoft.com/office/drawing/2014/main" id="{9465822F-45C5-4E29-9295-6AA2FD937BD5}"/>
                  </a:ext>
                </a:extLst>
              </p:cNvPr>
              <p:cNvGrpSpPr/>
              <p:nvPr/>
            </p:nvGrpSpPr>
            <p:grpSpPr>
              <a:xfrm>
                <a:off x="5893167" y="2478872"/>
                <a:ext cx="2304801" cy="883329"/>
                <a:chOff x="6401180" y="2152305"/>
                <a:chExt cx="2304801" cy="883329"/>
              </a:xfrm>
            </p:grpSpPr>
            <p:sp>
              <p:nvSpPr>
                <p:cNvPr id="166" name="Oval 80">
                  <a:extLst>
                    <a:ext uri="{FF2B5EF4-FFF2-40B4-BE49-F238E27FC236}">
                      <a16:creationId xmlns:a16="http://schemas.microsoft.com/office/drawing/2014/main" id="{A4083AFE-E8AC-4D58-9314-C334BD433B23}"/>
                    </a:ext>
                  </a:extLst>
                </p:cNvPr>
                <p:cNvSpPr/>
                <p:nvPr/>
              </p:nvSpPr>
              <p:spPr>
                <a:xfrm>
                  <a:off x="6401180" y="2276906"/>
                  <a:ext cx="584947" cy="584947"/>
                </a:xfrm>
                <a:prstGeom prst="ellipse">
                  <a:avLst/>
                </a:prstGeom>
                <a:solidFill>
                  <a:schemeClr val="accent3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sp>
              <p:nvSpPr>
                <p:cNvPr id="167" name="Shape 2473">
                  <a:extLst>
                    <a:ext uri="{FF2B5EF4-FFF2-40B4-BE49-F238E27FC236}">
                      <a16:creationId xmlns:a16="http://schemas.microsoft.com/office/drawing/2014/main" id="{33D80405-5496-4DD5-BAF8-5DE480E00270}"/>
                    </a:ext>
                  </a:extLst>
                </p:cNvPr>
                <p:cNvSpPr/>
                <p:nvPr/>
              </p:nvSpPr>
              <p:spPr>
                <a:xfrm>
                  <a:off x="6618488" y="2442216"/>
                  <a:ext cx="152406" cy="27937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9507" y="18651"/>
                      </a:moveTo>
                      <a:lnTo>
                        <a:pt x="10795" y="12327"/>
                      </a:lnTo>
                      <a:lnTo>
                        <a:pt x="10781" y="12326"/>
                      </a:lnTo>
                      <a:cubicBezTo>
                        <a:pt x="10785" y="12307"/>
                        <a:pt x="10800" y="12292"/>
                        <a:pt x="10800" y="12273"/>
                      </a:cubicBezTo>
                      <a:cubicBezTo>
                        <a:pt x="10800" y="12001"/>
                        <a:pt x="10398" y="11782"/>
                        <a:pt x="9900" y="11782"/>
                      </a:cubicBezTo>
                      <a:lnTo>
                        <a:pt x="2149" y="11782"/>
                      </a:lnTo>
                      <a:lnTo>
                        <a:pt x="8749" y="982"/>
                      </a:lnTo>
                      <a:lnTo>
                        <a:pt x="15850" y="982"/>
                      </a:lnTo>
                      <a:lnTo>
                        <a:pt x="11436" y="8190"/>
                      </a:lnTo>
                      <a:lnTo>
                        <a:pt x="11447" y="8192"/>
                      </a:lnTo>
                      <a:cubicBezTo>
                        <a:pt x="11417" y="8241"/>
                        <a:pt x="11391" y="8291"/>
                        <a:pt x="11391" y="8345"/>
                      </a:cubicBezTo>
                      <a:cubicBezTo>
                        <a:pt x="11391" y="8617"/>
                        <a:pt x="11794" y="8836"/>
                        <a:pt x="12291" y="8836"/>
                      </a:cubicBezTo>
                      <a:lnTo>
                        <a:pt x="19195" y="8836"/>
                      </a:lnTo>
                      <a:cubicBezTo>
                        <a:pt x="19195" y="8836"/>
                        <a:pt x="9507" y="18651"/>
                        <a:pt x="9507" y="18651"/>
                      </a:cubicBezTo>
                      <a:close/>
                      <a:moveTo>
                        <a:pt x="21600" y="8345"/>
                      </a:moveTo>
                      <a:cubicBezTo>
                        <a:pt x="21600" y="8074"/>
                        <a:pt x="21197" y="7855"/>
                        <a:pt x="20700" y="7855"/>
                      </a:cubicBezTo>
                      <a:lnTo>
                        <a:pt x="13541" y="7855"/>
                      </a:lnTo>
                      <a:lnTo>
                        <a:pt x="17954" y="646"/>
                      </a:lnTo>
                      <a:lnTo>
                        <a:pt x="17944" y="644"/>
                      </a:lnTo>
                      <a:cubicBezTo>
                        <a:pt x="17974" y="595"/>
                        <a:pt x="18000" y="545"/>
                        <a:pt x="18000" y="491"/>
                      </a:cubicBezTo>
                      <a:cubicBezTo>
                        <a:pt x="18000" y="220"/>
                        <a:pt x="17598" y="0"/>
                        <a:pt x="17100" y="0"/>
                      </a:cubicBezTo>
                      <a:lnTo>
                        <a:pt x="8101" y="0"/>
                      </a:lnTo>
                      <a:cubicBezTo>
                        <a:pt x="7703" y="0"/>
                        <a:pt x="7376" y="143"/>
                        <a:pt x="7257" y="337"/>
                      </a:cubicBezTo>
                      <a:lnTo>
                        <a:pt x="7246" y="335"/>
                      </a:lnTo>
                      <a:lnTo>
                        <a:pt x="47" y="12117"/>
                      </a:lnTo>
                      <a:lnTo>
                        <a:pt x="57" y="12120"/>
                      </a:lnTo>
                      <a:cubicBezTo>
                        <a:pt x="27" y="12168"/>
                        <a:pt x="0" y="12218"/>
                        <a:pt x="0" y="12273"/>
                      </a:cubicBezTo>
                      <a:cubicBezTo>
                        <a:pt x="0" y="12544"/>
                        <a:pt x="403" y="12764"/>
                        <a:pt x="900" y="12764"/>
                      </a:cubicBezTo>
                      <a:lnTo>
                        <a:pt x="8895" y="12764"/>
                      </a:lnTo>
                      <a:lnTo>
                        <a:pt x="7206" y="21055"/>
                      </a:lnTo>
                      <a:lnTo>
                        <a:pt x="7220" y="21056"/>
                      </a:lnTo>
                      <a:cubicBezTo>
                        <a:pt x="7216" y="21074"/>
                        <a:pt x="7200" y="21090"/>
                        <a:pt x="7200" y="21109"/>
                      </a:cubicBezTo>
                      <a:cubicBezTo>
                        <a:pt x="7200" y="21380"/>
                        <a:pt x="7603" y="21600"/>
                        <a:pt x="8101" y="21600"/>
                      </a:cubicBezTo>
                      <a:cubicBezTo>
                        <a:pt x="8464" y="21600"/>
                        <a:pt x="8761" y="21480"/>
                        <a:pt x="8900" y="21310"/>
                      </a:cubicBezTo>
                      <a:lnTo>
                        <a:pt x="8918" y="21315"/>
                      </a:lnTo>
                      <a:lnTo>
                        <a:pt x="21517" y="8551"/>
                      </a:lnTo>
                      <a:lnTo>
                        <a:pt x="21513" y="8550"/>
                      </a:lnTo>
                      <a:cubicBezTo>
                        <a:pt x="21567" y="8487"/>
                        <a:pt x="21600" y="8419"/>
                        <a:pt x="21600" y="8345"/>
                      </a:cubicBezTo>
                    </a:path>
                  </a:pathLst>
                </a:custGeom>
                <a:solidFill>
                  <a:srgbClr val="FFFFFF"/>
                </a:solidFill>
                <a:ln w="12700">
                  <a:miter lim="400000"/>
                </a:ln>
              </p:spPr>
              <p:txBody>
                <a:bodyPr lIns="19049" tIns="19049" rIns="19049" bIns="19049" anchor="ctr"/>
                <a:lstStyle/>
                <a:p>
                  <a:pPr marL="0" marR="0" lvl="0" indent="0" algn="ctr" defTabSz="228580" eaLnBrk="1" fontAlgn="auto" latinLnBrk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latin typeface="Gill Sans"/>
                      <a:ea typeface="Gill Sans"/>
                      <a:cs typeface="Gill Sans"/>
                      <a:sym typeface="Gill Sans"/>
                    </a:defRPr>
                  </a:pPr>
                  <a:endParaRPr kumimoji="0" sz="1562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endParaRPr>
                </a:p>
              </p:txBody>
            </p:sp>
            <p:grpSp>
              <p:nvGrpSpPr>
                <p:cNvPr id="168" name="Group 84">
                  <a:extLst>
                    <a:ext uri="{FF2B5EF4-FFF2-40B4-BE49-F238E27FC236}">
                      <a16:creationId xmlns:a16="http://schemas.microsoft.com/office/drawing/2014/main" id="{E2D00A3C-5D26-4094-8BDA-1A042BBD1E07}"/>
                    </a:ext>
                  </a:extLst>
                </p:cNvPr>
                <p:cNvGrpSpPr/>
                <p:nvPr/>
              </p:nvGrpSpPr>
              <p:grpSpPr>
                <a:xfrm>
                  <a:off x="7149145" y="2152305"/>
                  <a:ext cx="1556836" cy="883329"/>
                  <a:chOff x="8991722" y="2611748"/>
                  <a:chExt cx="1556836" cy="883329"/>
                </a:xfrm>
              </p:grpSpPr>
              <p:sp>
                <p:nvSpPr>
                  <p:cNvPr id="169" name="TextBox 91">
                    <a:extLst>
                      <a:ext uri="{FF2B5EF4-FFF2-40B4-BE49-F238E27FC236}">
                        <a16:creationId xmlns:a16="http://schemas.microsoft.com/office/drawing/2014/main" id="{EF7E6083-6543-4B39-80A8-EB66DC2899E1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611748"/>
                    <a:ext cx="122245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3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Write your title</a:t>
                    </a:r>
                  </a:p>
                </p:txBody>
              </p:sp>
              <p:sp>
                <p:nvSpPr>
                  <p:cNvPr id="170" name="TextBox 92">
                    <a:extLst>
                      <a:ext uri="{FF2B5EF4-FFF2-40B4-BE49-F238E27FC236}">
                        <a16:creationId xmlns:a16="http://schemas.microsoft.com/office/drawing/2014/main" id="{1F70A343-A55E-420A-A1CF-D8A59E2E03A0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917418"/>
                    <a:ext cx="1556836" cy="5776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Lorem ipsum dolor, consect </a:t>
                    </a:r>
                  </a:p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adipiscing elit roin cursu.</a:t>
                    </a:r>
                  </a:p>
                </p:txBody>
              </p:sp>
            </p:grpSp>
          </p:grpSp>
        </p:grpSp>
        <p:grpSp>
          <p:nvGrpSpPr>
            <p:cNvPr id="173" name="Group 3">
              <a:extLst>
                <a:ext uri="{FF2B5EF4-FFF2-40B4-BE49-F238E27FC236}">
                  <a16:creationId xmlns:a16="http://schemas.microsoft.com/office/drawing/2014/main" id="{60CD640D-158B-4945-81EB-F0F0E8A3E93C}"/>
                </a:ext>
              </a:extLst>
            </p:cNvPr>
            <p:cNvGrpSpPr/>
            <p:nvPr/>
          </p:nvGrpSpPr>
          <p:grpSpPr>
            <a:xfrm>
              <a:off x="4641306" y="4550974"/>
              <a:ext cx="3543611" cy="1398768"/>
              <a:chOff x="4641306" y="4550974"/>
              <a:chExt cx="3543611" cy="1398768"/>
            </a:xfrm>
          </p:grpSpPr>
          <p:cxnSp>
            <p:nvCxnSpPr>
              <p:cNvPr id="174" name="Straight Connector 193">
                <a:extLst>
                  <a:ext uri="{FF2B5EF4-FFF2-40B4-BE49-F238E27FC236}">
                    <a16:creationId xmlns:a16="http://schemas.microsoft.com/office/drawing/2014/main" id="{C2B4BF86-AB01-40EC-867B-173BF79A81B8}"/>
                  </a:ext>
                </a:extLst>
              </p:cNvPr>
              <p:cNvCxnSpPr>
                <a:cxnSpLocks/>
                <a:endCxn id="184" idx="5"/>
              </p:cNvCxnSpPr>
              <p:nvPr/>
            </p:nvCxnSpPr>
            <p:spPr>
              <a:xfrm flipH="1" flipV="1">
                <a:off x="4641306" y="4550974"/>
                <a:ext cx="736856" cy="945946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sysDash"/>
                <a:miter lim="800000"/>
              </a:ln>
              <a:effectLst/>
            </p:spPr>
          </p:cxnSp>
          <p:grpSp>
            <p:nvGrpSpPr>
              <p:cNvPr id="175" name="Group 97">
                <a:extLst>
                  <a:ext uri="{FF2B5EF4-FFF2-40B4-BE49-F238E27FC236}">
                    <a16:creationId xmlns:a16="http://schemas.microsoft.com/office/drawing/2014/main" id="{E5B4905E-4B5B-4767-AC7D-1AEC1EF23F5A}"/>
                  </a:ext>
                </a:extLst>
              </p:cNvPr>
              <p:cNvGrpSpPr/>
              <p:nvPr/>
            </p:nvGrpSpPr>
            <p:grpSpPr>
              <a:xfrm>
                <a:off x="5887402" y="5066413"/>
                <a:ext cx="2297515" cy="883329"/>
                <a:chOff x="4499671" y="5301734"/>
                <a:chExt cx="2297515" cy="883329"/>
              </a:xfrm>
            </p:grpSpPr>
            <p:grpSp>
              <p:nvGrpSpPr>
                <p:cNvPr id="176" name="Group 81">
                  <a:extLst>
                    <a:ext uri="{FF2B5EF4-FFF2-40B4-BE49-F238E27FC236}">
                      <a16:creationId xmlns:a16="http://schemas.microsoft.com/office/drawing/2014/main" id="{4F7C7BA5-3AFE-4E8A-9A87-3437443EE140}"/>
                    </a:ext>
                  </a:extLst>
                </p:cNvPr>
                <p:cNvGrpSpPr/>
                <p:nvPr/>
              </p:nvGrpSpPr>
              <p:grpSpPr>
                <a:xfrm>
                  <a:off x="4499671" y="5426336"/>
                  <a:ext cx="584947" cy="584947"/>
                  <a:chOff x="5901914" y="5552589"/>
                  <a:chExt cx="584947" cy="584947"/>
                </a:xfrm>
              </p:grpSpPr>
              <p:sp>
                <p:nvSpPr>
                  <p:cNvPr id="180" name="Oval 95">
                    <a:extLst>
                      <a:ext uri="{FF2B5EF4-FFF2-40B4-BE49-F238E27FC236}">
                        <a16:creationId xmlns:a16="http://schemas.microsoft.com/office/drawing/2014/main" id="{6D6B15AD-62E3-46F5-92B7-733D29766330}"/>
                      </a:ext>
                    </a:extLst>
                  </p:cNvPr>
                  <p:cNvSpPr/>
                  <p:nvPr/>
                </p:nvSpPr>
                <p:spPr>
                  <a:xfrm>
                    <a:off x="5901914" y="5552589"/>
                    <a:ext cx="584947" cy="584947"/>
                  </a:xfrm>
                  <a:prstGeom prst="ellipse">
                    <a:avLst/>
                  </a:prstGeom>
                  <a:solidFill>
                    <a:schemeClr val="accent5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81" name="Shape 2390">
                    <a:extLst>
                      <a:ext uri="{FF2B5EF4-FFF2-40B4-BE49-F238E27FC236}">
                        <a16:creationId xmlns:a16="http://schemas.microsoft.com/office/drawing/2014/main" id="{27AE9CD1-D137-4737-8310-EB27A9B54946}"/>
                      </a:ext>
                    </a:extLst>
                  </p:cNvPr>
                  <p:cNvSpPr/>
                  <p:nvPr/>
                </p:nvSpPr>
                <p:spPr>
                  <a:xfrm>
                    <a:off x="6054687" y="5705372"/>
                    <a:ext cx="279400" cy="279379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18073" y="17379"/>
                        </a:moveTo>
                        <a:lnTo>
                          <a:pt x="15643" y="14949"/>
                        </a:lnTo>
                        <a:cubicBezTo>
                          <a:pt x="16600" y="13832"/>
                          <a:pt x="17182" y="12386"/>
                          <a:pt x="17182" y="10800"/>
                        </a:cubicBezTo>
                        <a:cubicBezTo>
                          <a:pt x="17182" y="9214"/>
                          <a:pt x="16600" y="7767"/>
                          <a:pt x="15643" y="6651"/>
                        </a:cubicBezTo>
                        <a:lnTo>
                          <a:pt x="18073" y="4221"/>
                        </a:lnTo>
                        <a:cubicBezTo>
                          <a:pt x="19649" y="5963"/>
                          <a:pt x="20618" y="8266"/>
                          <a:pt x="20618" y="10800"/>
                        </a:cubicBezTo>
                        <a:cubicBezTo>
                          <a:pt x="20618" y="13335"/>
                          <a:pt x="19649" y="15637"/>
                          <a:pt x="18073" y="17379"/>
                        </a:cubicBezTo>
                        <a:moveTo>
                          <a:pt x="10800" y="20619"/>
                        </a:moveTo>
                        <a:cubicBezTo>
                          <a:pt x="8265" y="20619"/>
                          <a:pt x="5963" y="19650"/>
                          <a:pt x="4221" y="18073"/>
                        </a:cubicBezTo>
                        <a:lnTo>
                          <a:pt x="6651" y="15643"/>
                        </a:lnTo>
                        <a:cubicBezTo>
                          <a:pt x="7767" y="16600"/>
                          <a:pt x="9214" y="17182"/>
                          <a:pt x="10800" y="17182"/>
                        </a:cubicBezTo>
                        <a:cubicBezTo>
                          <a:pt x="12386" y="17182"/>
                          <a:pt x="13833" y="16600"/>
                          <a:pt x="14949" y="15643"/>
                        </a:cubicBezTo>
                        <a:lnTo>
                          <a:pt x="17379" y="18073"/>
                        </a:lnTo>
                        <a:cubicBezTo>
                          <a:pt x="15637" y="19650"/>
                          <a:pt x="13334" y="20619"/>
                          <a:pt x="10800" y="20619"/>
                        </a:cubicBezTo>
                        <a:moveTo>
                          <a:pt x="982" y="10800"/>
                        </a:moveTo>
                        <a:cubicBezTo>
                          <a:pt x="982" y="8266"/>
                          <a:pt x="1950" y="5963"/>
                          <a:pt x="3527" y="4221"/>
                        </a:cubicBezTo>
                        <a:lnTo>
                          <a:pt x="5957" y="6651"/>
                        </a:lnTo>
                        <a:cubicBezTo>
                          <a:pt x="4999" y="7767"/>
                          <a:pt x="4418" y="9214"/>
                          <a:pt x="4418" y="10800"/>
                        </a:cubicBezTo>
                        <a:cubicBezTo>
                          <a:pt x="4418" y="12386"/>
                          <a:pt x="4999" y="13832"/>
                          <a:pt x="5957" y="14949"/>
                        </a:cubicBezTo>
                        <a:lnTo>
                          <a:pt x="3527" y="17379"/>
                        </a:lnTo>
                        <a:cubicBezTo>
                          <a:pt x="1950" y="15637"/>
                          <a:pt x="982" y="13335"/>
                          <a:pt x="982" y="10800"/>
                        </a:cubicBezTo>
                        <a:moveTo>
                          <a:pt x="16200" y="10800"/>
                        </a:moveTo>
                        <a:cubicBezTo>
                          <a:pt x="16200" y="13782"/>
                          <a:pt x="13782" y="16200"/>
                          <a:pt x="10800" y="16200"/>
                        </a:cubicBezTo>
                        <a:cubicBezTo>
                          <a:pt x="7817" y="16200"/>
                          <a:pt x="5400" y="13782"/>
                          <a:pt x="5400" y="10800"/>
                        </a:cubicBezTo>
                        <a:cubicBezTo>
                          <a:pt x="5400" y="7817"/>
                          <a:pt x="7817" y="5400"/>
                          <a:pt x="10800" y="5400"/>
                        </a:cubicBezTo>
                        <a:cubicBezTo>
                          <a:pt x="13782" y="5400"/>
                          <a:pt x="16200" y="7817"/>
                          <a:pt x="16200" y="10800"/>
                        </a:cubicBezTo>
                        <a:moveTo>
                          <a:pt x="10800" y="982"/>
                        </a:moveTo>
                        <a:cubicBezTo>
                          <a:pt x="13334" y="982"/>
                          <a:pt x="15637" y="1950"/>
                          <a:pt x="17379" y="3527"/>
                        </a:cubicBezTo>
                        <a:lnTo>
                          <a:pt x="14949" y="5957"/>
                        </a:lnTo>
                        <a:cubicBezTo>
                          <a:pt x="13832" y="4999"/>
                          <a:pt x="12386" y="4418"/>
                          <a:pt x="10800" y="4418"/>
                        </a:cubicBezTo>
                        <a:cubicBezTo>
                          <a:pt x="9214" y="4418"/>
                          <a:pt x="7767" y="4999"/>
                          <a:pt x="6651" y="5957"/>
                        </a:cubicBezTo>
                        <a:lnTo>
                          <a:pt x="4221" y="3527"/>
                        </a:lnTo>
                        <a:cubicBezTo>
                          <a:pt x="5963" y="1950"/>
                          <a:pt x="8265" y="982"/>
                          <a:pt x="10800" y="982"/>
                        </a:cubicBezTo>
                        <a:moveTo>
                          <a:pt x="10800" y="0"/>
                        </a:moveTo>
                        <a:cubicBezTo>
                          <a:pt x="4835" y="0"/>
                          <a:pt x="0" y="4835"/>
                          <a:pt x="0" y="10800"/>
                        </a:cubicBezTo>
                        <a:cubicBezTo>
                          <a:pt x="0" y="16764"/>
                          <a:pt x="4835" y="21600"/>
                          <a:pt x="10800" y="21600"/>
                        </a:cubicBezTo>
                        <a:cubicBezTo>
                          <a:pt x="16764" y="21600"/>
                          <a:pt x="21600" y="16764"/>
                          <a:pt x="21600" y="10800"/>
                        </a:cubicBezTo>
                        <a:cubicBezTo>
                          <a:pt x="21600" y="4835"/>
                          <a:pt x="16764" y="0"/>
                          <a:pt x="10800" y="0"/>
                        </a:cubicBezTo>
                      </a:path>
                    </a:pathLst>
                  </a:custGeom>
                  <a:solidFill>
                    <a:srgbClr val="FFFFFF"/>
                  </a:solidFill>
                  <a:ln w="12700">
                    <a:miter lim="400000"/>
                  </a:ln>
                </p:spPr>
                <p:txBody>
                  <a:bodyPr lIns="19049" tIns="19049" rIns="19049" bIns="19049" anchor="ctr"/>
                  <a:lstStyle/>
                  <a:p>
                    <a:pPr marL="0" marR="0" lvl="0" indent="0" algn="ctr" defTabSz="22858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 kumimoji="0" sz="1562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177" name="Group 86">
                  <a:extLst>
                    <a:ext uri="{FF2B5EF4-FFF2-40B4-BE49-F238E27FC236}">
                      <a16:creationId xmlns:a16="http://schemas.microsoft.com/office/drawing/2014/main" id="{1CDDAA33-4083-44D4-83FA-30CCB72BD1AA}"/>
                    </a:ext>
                  </a:extLst>
                </p:cNvPr>
                <p:cNvGrpSpPr/>
                <p:nvPr/>
              </p:nvGrpSpPr>
              <p:grpSpPr>
                <a:xfrm>
                  <a:off x="5240350" y="5301734"/>
                  <a:ext cx="1556836" cy="883329"/>
                  <a:chOff x="8991722" y="2611748"/>
                  <a:chExt cx="1556836" cy="883329"/>
                </a:xfrm>
              </p:grpSpPr>
              <p:sp>
                <p:nvSpPr>
                  <p:cNvPr id="178" name="TextBox 87">
                    <a:extLst>
                      <a:ext uri="{FF2B5EF4-FFF2-40B4-BE49-F238E27FC236}">
                        <a16:creationId xmlns:a16="http://schemas.microsoft.com/office/drawing/2014/main" id="{282DC306-9D2E-49AD-94D9-05C9FD8DFA75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611748"/>
                    <a:ext cx="122245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3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Write your title</a:t>
                    </a:r>
                  </a:p>
                </p:txBody>
              </p:sp>
              <p:sp>
                <p:nvSpPr>
                  <p:cNvPr id="179" name="TextBox 88">
                    <a:extLst>
                      <a:ext uri="{FF2B5EF4-FFF2-40B4-BE49-F238E27FC236}">
                        <a16:creationId xmlns:a16="http://schemas.microsoft.com/office/drawing/2014/main" id="{5097842C-0B68-4ABC-91F8-45B42D1F24B9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917418"/>
                    <a:ext cx="1556836" cy="5776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Lorem ipsum dolor, consect </a:t>
                    </a:r>
                  </a:p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adipiscing elit roin cursu.</a:t>
                    </a:r>
                  </a:p>
                </p:txBody>
              </p:sp>
            </p:grpSp>
          </p:grpSp>
        </p:grpSp>
        <p:grpSp>
          <p:nvGrpSpPr>
            <p:cNvPr id="182" name="Group 176">
              <a:extLst>
                <a:ext uri="{FF2B5EF4-FFF2-40B4-BE49-F238E27FC236}">
                  <a16:creationId xmlns:a16="http://schemas.microsoft.com/office/drawing/2014/main" id="{7EFE6018-1384-4C39-8972-0219C5C4DAA7}"/>
                </a:ext>
              </a:extLst>
            </p:cNvPr>
            <p:cNvGrpSpPr/>
            <p:nvPr/>
          </p:nvGrpSpPr>
          <p:grpSpPr>
            <a:xfrm>
              <a:off x="3792062" y="3690223"/>
              <a:ext cx="1025256" cy="1025256"/>
              <a:chOff x="3706219" y="3449807"/>
              <a:chExt cx="1187250" cy="1187250"/>
            </a:xfrm>
          </p:grpSpPr>
          <p:sp>
            <p:nvSpPr>
              <p:cNvPr id="183" name="Oval 173">
                <a:extLst>
                  <a:ext uri="{FF2B5EF4-FFF2-40B4-BE49-F238E27FC236}">
                    <a16:creationId xmlns:a16="http://schemas.microsoft.com/office/drawing/2014/main" id="{FD1920B0-4A5E-4E69-8A50-3CAAD2C6323C}"/>
                  </a:ext>
                </a:extLst>
              </p:cNvPr>
              <p:cNvSpPr/>
              <p:nvPr/>
            </p:nvSpPr>
            <p:spPr>
              <a:xfrm>
                <a:off x="3706219" y="3449807"/>
                <a:ext cx="1187250" cy="1187250"/>
              </a:xfrm>
              <a:prstGeom prst="ellipse">
                <a:avLst/>
              </a:prstGeom>
              <a:solidFill>
                <a:srgbClr val="FFFFFF">
                  <a:lumMod val="95000"/>
                </a:srgb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4" name="Oval 174">
                <a:extLst>
                  <a:ext uri="{FF2B5EF4-FFF2-40B4-BE49-F238E27FC236}">
                    <a16:creationId xmlns:a16="http://schemas.microsoft.com/office/drawing/2014/main" id="{CB0B9BBD-B7B9-443A-9462-902CC327C41F}"/>
                  </a:ext>
                </a:extLst>
              </p:cNvPr>
              <p:cNvSpPr/>
              <p:nvPr/>
            </p:nvSpPr>
            <p:spPr>
              <a:xfrm>
                <a:off x="3740622" y="3497535"/>
                <a:ext cx="1111851" cy="1111851"/>
              </a:xfrm>
              <a:prstGeom prst="ellipse">
                <a:avLst/>
              </a:prstGeom>
              <a:solidFill>
                <a:schemeClr val="accent2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endParaRPr>
              </a:p>
            </p:txBody>
          </p:sp>
          <p:sp>
            <p:nvSpPr>
              <p:cNvPr id="185" name="TextBox 175">
                <a:extLst>
                  <a:ext uri="{FF2B5EF4-FFF2-40B4-BE49-F238E27FC236}">
                    <a16:creationId xmlns:a16="http://schemas.microsoft.com/office/drawing/2014/main" id="{7F15AECB-95EC-464C-8951-EE10AB8C621F}"/>
                  </a:ext>
                </a:extLst>
              </p:cNvPr>
              <p:cNvSpPr txBox="1"/>
              <p:nvPr/>
            </p:nvSpPr>
            <p:spPr>
              <a:xfrm>
                <a:off x="3742822" y="3859875"/>
                <a:ext cx="1107450" cy="3920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Agency FB" panose="020B0503020202020204" pitchFamily="34" charset="0"/>
                    <a:ea typeface="微软雅黑" panose="020B0503020204020204" pitchFamily="34" charset="-122"/>
                    <a:cs typeface="+mn-ea"/>
                    <a:sym typeface="Agency FB" panose="020B0503020202020204" pitchFamily="34" charset="0"/>
                  </a:rPr>
                  <a:t>3 Ideas</a:t>
                </a:r>
              </a:p>
            </p:txBody>
          </p:sp>
        </p:grpSp>
        <p:grpSp>
          <p:nvGrpSpPr>
            <p:cNvPr id="186" name="Group 2">
              <a:extLst>
                <a:ext uri="{FF2B5EF4-FFF2-40B4-BE49-F238E27FC236}">
                  <a16:creationId xmlns:a16="http://schemas.microsoft.com/office/drawing/2014/main" id="{8746206B-B925-42AE-B4BB-BD6D1B1C2C2C}"/>
                </a:ext>
              </a:extLst>
            </p:cNvPr>
            <p:cNvGrpSpPr/>
            <p:nvPr/>
          </p:nvGrpSpPr>
          <p:grpSpPr>
            <a:xfrm>
              <a:off x="4817318" y="3772642"/>
              <a:ext cx="3370873" cy="883329"/>
              <a:chOff x="4817318" y="3772642"/>
              <a:chExt cx="3370873" cy="883329"/>
            </a:xfrm>
          </p:grpSpPr>
          <p:grpSp>
            <p:nvGrpSpPr>
              <p:cNvPr id="187" name="Group 98">
                <a:extLst>
                  <a:ext uri="{FF2B5EF4-FFF2-40B4-BE49-F238E27FC236}">
                    <a16:creationId xmlns:a16="http://schemas.microsoft.com/office/drawing/2014/main" id="{378C4A79-9A51-4546-AF79-A75173210AE0}"/>
                  </a:ext>
                </a:extLst>
              </p:cNvPr>
              <p:cNvGrpSpPr/>
              <p:nvPr/>
            </p:nvGrpSpPr>
            <p:grpSpPr>
              <a:xfrm>
                <a:off x="5887402" y="3772642"/>
                <a:ext cx="2300789" cy="883329"/>
                <a:chOff x="5450426" y="3715876"/>
                <a:chExt cx="2300789" cy="883329"/>
              </a:xfrm>
            </p:grpSpPr>
            <p:grpSp>
              <p:nvGrpSpPr>
                <p:cNvPr id="189" name="Group 82">
                  <a:extLst>
                    <a:ext uri="{FF2B5EF4-FFF2-40B4-BE49-F238E27FC236}">
                      <a16:creationId xmlns:a16="http://schemas.microsoft.com/office/drawing/2014/main" id="{5EECA111-856A-4D84-A523-8923DFC69D26}"/>
                    </a:ext>
                  </a:extLst>
                </p:cNvPr>
                <p:cNvGrpSpPr/>
                <p:nvPr/>
              </p:nvGrpSpPr>
              <p:grpSpPr>
                <a:xfrm>
                  <a:off x="5450426" y="3851621"/>
                  <a:ext cx="584947" cy="584947"/>
                  <a:chOff x="7114426" y="3891678"/>
                  <a:chExt cx="584947" cy="584947"/>
                </a:xfrm>
              </p:grpSpPr>
              <p:sp>
                <p:nvSpPr>
                  <p:cNvPr id="193" name="Oval 93">
                    <a:extLst>
                      <a:ext uri="{FF2B5EF4-FFF2-40B4-BE49-F238E27FC236}">
                        <a16:creationId xmlns:a16="http://schemas.microsoft.com/office/drawing/2014/main" id="{D958C9FA-B7D5-48EC-B1B6-CD212BDD695B}"/>
                      </a:ext>
                    </a:extLst>
                  </p:cNvPr>
                  <p:cNvSpPr/>
                  <p:nvPr/>
                </p:nvSpPr>
                <p:spPr>
                  <a:xfrm>
                    <a:off x="7114426" y="3891678"/>
                    <a:ext cx="584947" cy="584947"/>
                  </a:xfrm>
                  <a:prstGeom prst="ellipse">
                    <a:avLst/>
                  </a:prstGeom>
                  <a:solidFill>
                    <a:schemeClr val="accent4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  <p:sp>
                <p:nvSpPr>
                  <p:cNvPr id="194" name="Shape 2461">
                    <a:extLst>
                      <a:ext uri="{FF2B5EF4-FFF2-40B4-BE49-F238E27FC236}">
                        <a16:creationId xmlns:a16="http://schemas.microsoft.com/office/drawing/2014/main" id="{7C9B07B8-5116-4910-8084-F87BF922EBEE}"/>
                      </a:ext>
                    </a:extLst>
                  </p:cNvPr>
                  <p:cNvSpPr/>
                  <p:nvPr/>
                </p:nvSpPr>
                <p:spPr>
                  <a:xfrm>
                    <a:off x="7265795" y="4044455"/>
                    <a:ext cx="279375" cy="279392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278" h="21600" extrusionOk="0">
                        <a:moveTo>
                          <a:pt x="2560" y="18308"/>
                        </a:moveTo>
                        <a:cubicBezTo>
                          <a:pt x="2472" y="18397"/>
                          <a:pt x="2418" y="18520"/>
                          <a:pt x="2418" y="18655"/>
                        </a:cubicBezTo>
                        <a:cubicBezTo>
                          <a:pt x="2418" y="18926"/>
                          <a:pt x="2635" y="19146"/>
                          <a:pt x="2902" y="19146"/>
                        </a:cubicBezTo>
                        <a:cubicBezTo>
                          <a:pt x="3169" y="19146"/>
                          <a:pt x="3385" y="18926"/>
                          <a:pt x="3385" y="18655"/>
                        </a:cubicBezTo>
                        <a:cubicBezTo>
                          <a:pt x="3385" y="18384"/>
                          <a:pt x="3169" y="18164"/>
                          <a:pt x="2902" y="18164"/>
                        </a:cubicBezTo>
                        <a:cubicBezTo>
                          <a:pt x="2768" y="18164"/>
                          <a:pt x="2647" y="18219"/>
                          <a:pt x="2560" y="18308"/>
                        </a:cubicBezTo>
                        <a:moveTo>
                          <a:pt x="20499" y="4279"/>
                        </a:moveTo>
                        <a:lnTo>
                          <a:pt x="20091" y="4692"/>
                        </a:lnTo>
                        <a:lnTo>
                          <a:pt x="20088" y="4688"/>
                        </a:lnTo>
                        <a:lnTo>
                          <a:pt x="17670" y="7143"/>
                        </a:lnTo>
                        <a:lnTo>
                          <a:pt x="17664" y="7137"/>
                        </a:lnTo>
                        <a:cubicBezTo>
                          <a:pt x="17227" y="7580"/>
                          <a:pt x="16624" y="7853"/>
                          <a:pt x="15958" y="7853"/>
                        </a:cubicBezTo>
                        <a:cubicBezTo>
                          <a:pt x="14624" y="7853"/>
                          <a:pt x="13543" y="6755"/>
                          <a:pt x="13543" y="5401"/>
                        </a:cubicBezTo>
                        <a:cubicBezTo>
                          <a:pt x="13543" y="4725"/>
                          <a:pt x="13813" y="4113"/>
                          <a:pt x="14248" y="3670"/>
                        </a:cubicBezTo>
                        <a:lnTo>
                          <a:pt x="13563" y="2975"/>
                        </a:lnTo>
                        <a:cubicBezTo>
                          <a:pt x="12951" y="3596"/>
                          <a:pt x="12571" y="4452"/>
                          <a:pt x="12571" y="5401"/>
                        </a:cubicBezTo>
                        <a:cubicBezTo>
                          <a:pt x="12571" y="7300"/>
                          <a:pt x="14087" y="8840"/>
                          <a:pt x="15958" y="8840"/>
                        </a:cubicBezTo>
                        <a:cubicBezTo>
                          <a:pt x="16893" y="8840"/>
                          <a:pt x="17737" y="8454"/>
                          <a:pt x="18348" y="7832"/>
                        </a:cubicBezTo>
                        <a:lnTo>
                          <a:pt x="18353" y="7837"/>
                        </a:lnTo>
                        <a:lnTo>
                          <a:pt x="20152" y="6011"/>
                        </a:lnTo>
                        <a:cubicBezTo>
                          <a:pt x="20516" y="7368"/>
                          <a:pt x="20343" y="8670"/>
                          <a:pt x="19540" y="9505"/>
                        </a:cubicBezTo>
                        <a:lnTo>
                          <a:pt x="16947" y="12198"/>
                        </a:lnTo>
                        <a:cubicBezTo>
                          <a:pt x="16605" y="12553"/>
                          <a:pt x="16104" y="12766"/>
                          <a:pt x="15610" y="12766"/>
                        </a:cubicBezTo>
                        <a:cubicBezTo>
                          <a:pt x="15590" y="12765"/>
                          <a:pt x="13953" y="12652"/>
                          <a:pt x="12318" y="11611"/>
                        </a:cubicBezTo>
                        <a:lnTo>
                          <a:pt x="12314" y="11620"/>
                        </a:lnTo>
                        <a:cubicBezTo>
                          <a:pt x="12239" y="11572"/>
                          <a:pt x="12155" y="11537"/>
                          <a:pt x="12060" y="11537"/>
                        </a:cubicBezTo>
                        <a:cubicBezTo>
                          <a:pt x="11897" y="11537"/>
                          <a:pt x="11759" y="11625"/>
                          <a:pt x="11671" y="11753"/>
                        </a:cubicBezTo>
                        <a:lnTo>
                          <a:pt x="11654" y="11742"/>
                        </a:lnTo>
                        <a:lnTo>
                          <a:pt x="4270" y="20043"/>
                        </a:lnTo>
                        <a:cubicBezTo>
                          <a:pt x="3919" y="20399"/>
                          <a:pt x="3436" y="20618"/>
                          <a:pt x="2902" y="20618"/>
                        </a:cubicBezTo>
                        <a:cubicBezTo>
                          <a:pt x="1833" y="20618"/>
                          <a:pt x="967" y="19740"/>
                          <a:pt x="967" y="18655"/>
                        </a:cubicBezTo>
                        <a:cubicBezTo>
                          <a:pt x="967" y="18113"/>
                          <a:pt x="1184" y="17622"/>
                          <a:pt x="1534" y="17267"/>
                        </a:cubicBezTo>
                        <a:lnTo>
                          <a:pt x="9684" y="9801"/>
                        </a:lnTo>
                        <a:lnTo>
                          <a:pt x="9671" y="9786"/>
                        </a:lnTo>
                        <a:cubicBezTo>
                          <a:pt x="9796" y="9698"/>
                          <a:pt x="9884" y="9557"/>
                          <a:pt x="9884" y="9389"/>
                        </a:cubicBezTo>
                        <a:cubicBezTo>
                          <a:pt x="9884" y="9283"/>
                          <a:pt x="9844" y="9190"/>
                          <a:pt x="9787" y="9110"/>
                        </a:cubicBezTo>
                        <a:lnTo>
                          <a:pt x="9790" y="9107"/>
                        </a:lnTo>
                        <a:cubicBezTo>
                          <a:pt x="8390" y="7219"/>
                          <a:pt x="8340" y="5816"/>
                          <a:pt x="9546" y="4488"/>
                        </a:cubicBezTo>
                        <a:lnTo>
                          <a:pt x="12130" y="1805"/>
                        </a:lnTo>
                        <a:cubicBezTo>
                          <a:pt x="12785" y="1125"/>
                          <a:pt x="13641" y="982"/>
                          <a:pt x="14244" y="982"/>
                        </a:cubicBezTo>
                        <a:lnTo>
                          <a:pt x="14246" y="982"/>
                        </a:lnTo>
                        <a:cubicBezTo>
                          <a:pt x="14611" y="982"/>
                          <a:pt x="14988" y="1037"/>
                          <a:pt x="15366" y="1136"/>
                        </a:cubicBezTo>
                        <a:lnTo>
                          <a:pt x="13559" y="2970"/>
                        </a:lnTo>
                        <a:lnTo>
                          <a:pt x="14243" y="3664"/>
                        </a:lnTo>
                        <a:lnTo>
                          <a:pt x="16661" y="1210"/>
                        </a:lnTo>
                        <a:lnTo>
                          <a:pt x="16657" y="1206"/>
                        </a:lnTo>
                        <a:lnTo>
                          <a:pt x="17082" y="775"/>
                        </a:lnTo>
                        <a:cubicBezTo>
                          <a:pt x="16139" y="269"/>
                          <a:pt x="15160" y="0"/>
                          <a:pt x="14246" y="0"/>
                        </a:cubicBezTo>
                        <a:lnTo>
                          <a:pt x="14244" y="0"/>
                        </a:lnTo>
                        <a:cubicBezTo>
                          <a:pt x="13167" y="0"/>
                          <a:pt x="12182" y="361"/>
                          <a:pt x="11460" y="1111"/>
                        </a:cubicBezTo>
                        <a:lnTo>
                          <a:pt x="8867" y="3804"/>
                        </a:lnTo>
                        <a:cubicBezTo>
                          <a:pt x="7163" y="5672"/>
                          <a:pt x="7613" y="7584"/>
                          <a:pt x="8769" y="9315"/>
                        </a:cubicBezTo>
                        <a:lnTo>
                          <a:pt x="850" y="16572"/>
                        </a:lnTo>
                        <a:cubicBezTo>
                          <a:pt x="325" y="17106"/>
                          <a:pt x="0" y="17842"/>
                          <a:pt x="0" y="18655"/>
                        </a:cubicBezTo>
                        <a:cubicBezTo>
                          <a:pt x="0" y="20282"/>
                          <a:pt x="1299" y="21600"/>
                          <a:pt x="2902" y="21600"/>
                        </a:cubicBezTo>
                        <a:cubicBezTo>
                          <a:pt x="3703" y="21600"/>
                          <a:pt x="4429" y="21271"/>
                          <a:pt x="4954" y="20738"/>
                        </a:cubicBezTo>
                        <a:lnTo>
                          <a:pt x="12160" y="12652"/>
                        </a:lnTo>
                        <a:cubicBezTo>
                          <a:pt x="13800" y="13590"/>
                          <a:pt x="15363" y="13747"/>
                          <a:pt x="15606" y="13747"/>
                        </a:cubicBezTo>
                        <a:cubicBezTo>
                          <a:pt x="16313" y="13747"/>
                          <a:pt x="17067" y="13463"/>
                          <a:pt x="17617" y="12892"/>
                        </a:cubicBezTo>
                        <a:lnTo>
                          <a:pt x="20209" y="10198"/>
                        </a:lnTo>
                        <a:cubicBezTo>
                          <a:pt x="21560" y="8795"/>
                          <a:pt x="21600" y="6433"/>
                          <a:pt x="20499" y="4279"/>
                        </a:cubicBezTo>
                      </a:path>
                    </a:pathLst>
                  </a:custGeom>
                  <a:solidFill>
                    <a:srgbClr val="FFFFFF"/>
                  </a:solidFill>
                  <a:ln w="12700">
                    <a:miter lim="400000"/>
                  </a:ln>
                </p:spPr>
                <p:txBody>
                  <a:bodyPr lIns="19049" tIns="19049" rIns="19049" bIns="19049" anchor="ctr"/>
                  <a:lstStyle/>
                  <a:p>
                    <a:pPr marL="0" marR="0" lvl="0" indent="0" algn="ctr" defTabSz="228580" eaLnBrk="1" fontAlgn="auto" latinLnBrk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 sz="3000">
                        <a:solidFill>
                          <a:srgbClr val="FFFFFF"/>
                        </a:solidFill>
                        <a:effectLst>
                          <a:outerShdw blurRad="38100" dist="12700" dir="5400000" rotWithShape="0">
                            <a:srgbClr val="000000">
                              <a:alpha val="50000"/>
                            </a:srgbClr>
                          </a:outerShdw>
                        </a:effectLst>
                        <a:latin typeface="Gill Sans"/>
                        <a:ea typeface="Gill Sans"/>
                        <a:cs typeface="Gill Sans"/>
                        <a:sym typeface="Gill Sans"/>
                      </a:defRPr>
                    </a:pPr>
                    <a:endParaRPr kumimoji="0" sz="1562" b="0" i="0" u="none" strike="noStrike" kern="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  <a:uLnTx/>
                      <a:uFillTx/>
                      <a:latin typeface="Agency FB" panose="020B0503020202020204" pitchFamily="34" charset="0"/>
                      <a:ea typeface="微软雅黑" panose="020B0503020204020204" pitchFamily="34" charset="-122"/>
                      <a:cs typeface="+mn-ea"/>
                      <a:sym typeface="Agency FB" panose="020B0503020202020204" pitchFamily="34" charset="0"/>
                    </a:endParaRPr>
                  </a:p>
                </p:txBody>
              </p:sp>
            </p:grpSp>
            <p:grpSp>
              <p:nvGrpSpPr>
                <p:cNvPr id="190" name="Group 85">
                  <a:extLst>
                    <a:ext uri="{FF2B5EF4-FFF2-40B4-BE49-F238E27FC236}">
                      <a16:creationId xmlns:a16="http://schemas.microsoft.com/office/drawing/2014/main" id="{8275F146-F12E-47A0-8015-D4D32DE9E0D9}"/>
                    </a:ext>
                  </a:extLst>
                </p:cNvPr>
                <p:cNvGrpSpPr/>
                <p:nvPr/>
              </p:nvGrpSpPr>
              <p:grpSpPr>
                <a:xfrm>
                  <a:off x="6194379" y="3715876"/>
                  <a:ext cx="1556836" cy="883329"/>
                  <a:chOff x="8991722" y="2611748"/>
                  <a:chExt cx="1556836" cy="883329"/>
                </a:xfrm>
              </p:grpSpPr>
              <p:sp>
                <p:nvSpPr>
                  <p:cNvPr id="191" name="TextBox 89">
                    <a:extLst>
                      <a:ext uri="{FF2B5EF4-FFF2-40B4-BE49-F238E27FC236}">
                        <a16:creationId xmlns:a16="http://schemas.microsoft.com/office/drawing/2014/main" id="{49BE6D34-3A6A-4043-B076-3027B4B4A74C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611748"/>
                    <a:ext cx="1222451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600" b="0" i="0" u="none" strike="noStrike" kern="0" cap="none" spc="3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Write your title</a:t>
                    </a:r>
                  </a:p>
                </p:txBody>
              </p:sp>
              <p:sp>
                <p:nvSpPr>
                  <p:cNvPr id="192" name="TextBox 90">
                    <a:extLst>
                      <a:ext uri="{FF2B5EF4-FFF2-40B4-BE49-F238E27FC236}">
                        <a16:creationId xmlns:a16="http://schemas.microsoft.com/office/drawing/2014/main" id="{98CAE177-0368-42E5-929C-DAEA588390E8}"/>
                      </a:ext>
                    </a:extLst>
                  </p:cNvPr>
                  <p:cNvSpPr txBox="1"/>
                  <p:nvPr/>
                </p:nvSpPr>
                <p:spPr>
                  <a:xfrm>
                    <a:off x="8991722" y="2917418"/>
                    <a:ext cx="1556836" cy="577659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Lorem ipsum dolor, consect </a:t>
                    </a:r>
                  </a:p>
                  <a:p>
                    <a:pPr marL="0" marR="0" lvl="0" indent="0" defTabSz="914400" eaLnBrk="1" fontAlgn="auto" latinLnBrk="0" hangingPunct="1">
                      <a:lnSpc>
                        <a:spcPct val="14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200" b="0" i="0" u="none" strike="noStrike" kern="0" cap="none" spc="0" normalizeH="0" baseline="0" noProof="0">
                        <a:ln>
                          <a:noFill/>
                        </a:ln>
                        <a:solidFill>
                          <a:srgbClr val="848484"/>
                        </a:solidFill>
                        <a:effectLst/>
                        <a:uLnTx/>
                        <a:uFillTx/>
                        <a:latin typeface="Agency FB" panose="020B0503020202020204" pitchFamily="34" charset="0"/>
                        <a:ea typeface="微软雅黑" panose="020B0503020204020204" pitchFamily="34" charset="-122"/>
                        <a:cs typeface="+mn-ea"/>
                        <a:sym typeface="Agency FB" panose="020B0503020202020204" pitchFamily="34" charset="0"/>
                      </a:rPr>
                      <a:t>adipiscing elit roin cursu.</a:t>
                    </a:r>
                  </a:p>
                </p:txBody>
              </p:sp>
            </p:grpSp>
          </p:grp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C89B522B-8571-44F3-AA45-B4659D6CAAC9}"/>
                  </a:ext>
                </a:extLst>
              </p:cNvPr>
              <p:cNvCxnSpPr>
                <a:cxnSpLocks/>
                <a:stCxn id="193" idx="2"/>
                <a:endCxn id="183" idx="6"/>
              </p:cNvCxnSpPr>
              <p:nvPr/>
            </p:nvCxnSpPr>
            <p:spPr>
              <a:xfrm flipH="1">
                <a:off x="4817318" y="4200861"/>
                <a:ext cx="1070084" cy="1990"/>
              </a:xfrm>
              <a:prstGeom prst="line">
                <a:avLst/>
              </a:prstGeom>
              <a:noFill/>
              <a:ln w="6350" cap="flat" cmpd="sng" algn="ctr">
                <a:solidFill>
                  <a:srgbClr val="FFFFFF">
                    <a:lumMod val="85000"/>
                  </a:srgbClr>
                </a:solidFill>
                <a:prstDash val="sysDash"/>
                <a:miter lim="800000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16903605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9">
            <a:extLst>
              <a:ext uri="{FF2B5EF4-FFF2-40B4-BE49-F238E27FC236}">
                <a16:creationId xmlns:a16="http://schemas.microsoft.com/office/drawing/2014/main" id="{680DA0FC-139A-421E-841D-D956DB207B63}"/>
              </a:ext>
            </a:extLst>
          </p:cNvPr>
          <p:cNvSpPr txBox="1"/>
          <p:nvPr/>
        </p:nvSpPr>
        <p:spPr>
          <a:xfrm>
            <a:off x="3515932" y="428888"/>
            <a:ext cx="52288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800" b="0" i="0" u="none" strike="noStrike" kern="1200" cap="none" spc="0" normalizeH="0" baseline="0" noProof="0" dirty="0">
                <a:ln>
                  <a:noFill/>
                </a:ln>
                <a:solidFill>
                  <a:srgbClr val="226BAB"/>
                </a:solidFill>
                <a:effectLst/>
                <a:uLnTx/>
                <a:uFillTx/>
                <a:latin typeface="Economica" panose="02000506040000020004" pitchFamily="50" charset="0"/>
                <a:ea typeface="+mn-ea"/>
                <a:cs typeface="+mn-cs"/>
              </a:rPr>
              <a:t>OUR BUSINESS CONCEPT</a:t>
            </a:r>
            <a:endParaRPr kumimoji="0" lang="en-IN" sz="2800" b="0" i="0" u="none" strike="noStrike" kern="1200" cap="none" spc="0" normalizeH="0" baseline="0" noProof="0" dirty="0">
              <a:ln>
                <a:noFill/>
              </a:ln>
              <a:solidFill>
                <a:srgbClr val="226BAB"/>
              </a:solidFill>
              <a:effectLst/>
              <a:uLnTx/>
              <a:uFillTx/>
              <a:latin typeface="Economica" panose="02000506040000020004" pitchFamily="50" charset="0"/>
              <a:ea typeface="+mn-ea"/>
              <a:cs typeface="+mn-cs"/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89B8810E-AAA9-421D-BDC1-E9CD0340F0D9}"/>
              </a:ext>
            </a:extLst>
          </p:cNvPr>
          <p:cNvSpPr txBox="1"/>
          <p:nvPr/>
        </p:nvSpPr>
        <p:spPr>
          <a:xfrm>
            <a:off x="5217247" y="829758"/>
            <a:ext cx="22087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Roboto Condensed Light" panose="02000000000000000000" pitchFamily="2" charset="0"/>
                <a:ea typeface="+mn-ea"/>
                <a:cs typeface="+mn-cs"/>
              </a:rPr>
              <a:t>Your sub title goes here</a:t>
            </a:r>
            <a:endParaRPr kumimoji="0" lang="en-IN" sz="1400" b="1" i="0" u="none" strike="noStrike" kern="1200" cap="none" spc="0" normalizeH="0" baseline="0" noProof="0" dirty="0">
              <a:ln>
                <a:noFill/>
              </a:ln>
              <a:solidFill>
                <a:srgbClr val="000000">
                  <a:lumMod val="65000"/>
                  <a:lumOff val="35000"/>
                </a:srgbClr>
              </a:solidFill>
              <a:effectLst/>
              <a:uLnTx/>
              <a:uFillTx/>
              <a:latin typeface="Roboto Condensed Light" panose="02000000000000000000" pitchFamily="2" charset="0"/>
              <a:ea typeface="+mn-ea"/>
              <a:cs typeface="+mn-cs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7ACBD1BC-E157-412E-B273-AE6B49DBE936}"/>
              </a:ext>
            </a:extLst>
          </p:cNvPr>
          <p:cNvSpPr/>
          <p:nvPr/>
        </p:nvSpPr>
        <p:spPr>
          <a:xfrm>
            <a:off x="0" y="6760904"/>
            <a:ext cx="12192000" cy="97095"/>
          </a:xfrm>
          <a:prstGeom prst="rect">
            <a:avLst/>
          </a:prstGeom>
          <a:solidFill>
            <a:schemeClr val="accent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73" name="Group 7">
            <a:extLst>
              <a:ext uri="{FF2B5EF4-FFF2-40B4-BE49-F238E27FC236}">
                <a16:creationId xmlns:a16="http://schemas.microsoft.com/office/drawing/2014/main" id="{AB031E2C-C615-48A9-8CA1-63C18AAC962D}"/>
              </a:ext>
            </a:extLst>
          </p:cNvPr>
          <p:cNvGrpSpPr/>
          <p:nvPr/>
        </p:nvGrpSpPr>
        <p:grpSpPr>
          <a:xfrm>
            <a:off x="7118123" y="2083400"/>
            <a:ext cx="1264144" cy="306512"/>
            <a:chOff x="7149873" y="2660425"/>
            <a:chExt cx="1264144" cy="306512"/>
          </a:xfrm>
        </p:grpSpPr>
        <p:cxnSp>
          <p:nvCxnSpPr>
            <p:cNvPr id="74" name="Straight Connector 41">
              <a:extLst>
                <a:ext uri="{FF2B5EF4-FFF2-40B4-BE49-F238E27FC236}">
                  <a16:creationId xmlns:a16="http://schemas.microsoft.com/office/drawing/2014/main" id="{6AF48F41-3048-4FAC-9CD9-184C52CB5BBE}"/>
                </a:ext>
              </a:extLst>
            </p:cNvPr>
            <p:cNvCxnSpPr/>
            <p:nvPr/>
          </p:nvCxnSpPr>
          <p:spPr>
            <a:xfrm flipV="1">
              <a:off x="7149873" y="2660425"/>
              <a:ext cx="267128" cy="306512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</a:ln>
            <a:effectLst/>
          </p:spPr>
        </p:cxnSp>
        <p:cxnSp>
          <p:nvCxnSpPr>
            <p:cNvPr id="75" name="Straight Connector 43">
              <a:extLst>
                <a:ext uri="{FF2B5EF4-FFF2-40B4-BE49-F238E27FC236}">
                  <a16:creationId xmlns:a16="http://schemas.microsoft.com/office/drawing/2014/main" id="{83B5592E-8788-4EE4-A15E-1F2A2117B29B}"/>
                </a:ext>
              </a:extLst>
            </p:cNvPr>
            <p:cNvCxnSpPr/>
            <p:nvPr/>
          </p:nvCxnSpPr>
          <p:spPr>
            <a:xfrm>
              <a:off x="7417001" y="2668422"/>
              <a:ext cx="997016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tailEnd type="oval"/>
            </a:ln>
            <a:effectLst/>
          </p:spPr>
        </p:cxnSp>
      </p:grpSp>
      <p:grpSp>
        <p:nvGrpSpPr>
          <p:cNvPr id="76" name="Group 38">
            <a:extLst>
              <a:ext uri="{FF2B5EF4-FFF2-40B4-BE49-F238E27FC236}">
                <a16:creationId xmlns:a16="http://schemas.microsoft.com/office/drawing/2014/main" id="{E63E3240-BBCA-4CA4-B8CD-6AF7995221C8}"/>
              </a:ext>
            </a:extLst>
          </p:cNvPr>
          <p:cNvGrpSpPr/>
          <p:nvPr/>
        </p:nvGrpSpPr>
        <p:grpSpPr>
          <a:xfrm>
            <a:off x="8595299" y="3884088"/>
            <a:ext cx="1499128" cy="1306447"/>
            <a:chOff x="5487035" y="4354347"/>
            <a:chExt cx="1499128" cy="1306447"/>
          </a:xfrm>
        </p:grpSpPr>
        <p:sp>
          <p:nvSpPr>
            <p:cNvPr id="77" name="TextBox 33">
              <a:extLst>
                <a:ext uri="{FF2B5EF4-FFF2-40B4-BE49-F238E27FC236}">
                  <a16:creationId xmlns:a16="http://schemas.microsoft.com/office/drawing/2014/main" id="{10C2849A-060A-4F6C-848C-F045FA4B67D7}"/>
                </a:ext>
              </a:extLst>
            </p:cNvPr>
            <p:cNvSpPr txBox="1"/>
            <p:nvPr/>
          </p:nvSpPr>
          <p:spPr>
            <a:xfrm>
              <a:off x="5487035" y="4792864"/>
              <a:ext cx="1499128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 elit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Proin cursus ligula eget</a:t>
              </a:r>
            </a:p>
          </p:txBody>
        </p:sp>
        <p:sp>
          <p:nvSpPr>
            <p:cNvPr id="78" name="Freeform 308">
              <a:extLst>
                <a:ext uri="{FF2B5EF4-FFF2-40B4-BE49-F238E27FC236}">
                  <a16:creationId xmlns:a16="http://schemas.microsoft.com/office/drawing/2014/main" id="{ECB26EBA-FFCE-49B8-BFEF-022F0FD5F6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47429" y="4354347"/>
              <a:ext cx="445814" cy="360313"/>
            </a:xfrm>
            <a:custGeom>
              <a:avLst/>
              <a:gdLst>
                <a:gd name="T0" fmla="*/ 87 w 89"/>
                <a:gd name="T1" fmla="*/ 32 h 72"/>
                <a:gd name="T2" fmla="*/ 40 w 89"/>
                <a:gd name="T3" fmla="*/ 12 h 72"/>
                <a:gd name="T4" fmla="*/ 9 w 89"/>
                <a:gd name="T5" fmla="*/ 0 h 72"/>
                <a:gd name="T6" fmla="*/ 3 w 89"/>
                <a:gd name="T7" fmla="*/ 2 h 72"/>
                <a:gd name="T8" fmla="*/ 2 w 89"/>
                <a:gd name="T9" fmla="*/ 11 h 72"/>
                <a:gd name="T10" fmla="*/ 17 w 89"/>
                <a:gd name="T11" fmla="*/ 36 h 72"/>
                <a:gd name="T12" fmla="*/ 2 w 89"/>
                <a:gd name="T13" fmla="*/ 60 h 72"/>
                <a:gd name="T14" fmla="*/ 3 w 89"/>
                <a:gd name="T15" fmla="*/ 70 h 72"/>
                <a:gd name="T16" fmla="*/ 9 w 89"/>
                <a:gd name="T17" fmla="*/ 72 h 72"/>
                <a:gd name="T18" fmla="*/ 9 w 89"/>
                <a:gd name="T19" fmla="*/ 72 h 72"/>
                <a:gd name="T20" fmla="*/ 40 w 89"/>
                <a:gd name="T21" fmla="*/ 60 h 72"/>
                <a:gd name="T22" fmla="*/ 87 w 89"/>
                <a:gd name="T23" fmla="*/ 40 h 72"/>
                <a:gd name="T24" fmla="*/ 89 w 89"/>
                <a:gd name="T25" fmla="*/ 36 h 72"/>
                <a:gd name="T26" fmla="*/ 87 w 89"/>
                <a:gd name="T27" fmla="*/ 32 h 72"/>
                <a:gd name="T28" fmla="*/ 9 w 89"/>
                <a:gd name="T29" fmla="*/ 8 h 72"/>
                <a:gd name="T30" fmla="*/ 37 w 89"/>
                <a:gd name="T31" fmla="*/ 19 h 72"/>
                <a:gd name="T32" fmla="*/ 66 w 89"/>
                <a:gd name="T33" fmla="*/ 32 h 72"/>
                <a:gd name="T34" fmla="*/ 24 w 89"/>
                <a:gd name="T35" fmla="*/ 32 h 72"/>
                <a:gd name="T36" fmla="*/ 24 w 89"/>
                <a:gd name="T37" fmla="*/ 32 h 72"/>
                <a:gd name="T38" fmla="*/ 9 w 89"/>
                <a:gd name="T39" fmla="*/ 8 h 72"/>
                <a:gd name="T40" fmla="*/ 36 w 89"/>
                <a:gd name="T41" fmla="*/ 53 h 72"/>
                <a:gd name="T42" fmla="*/ 9 w 89"/>
                <a:gd name="T43" fmla="*/ 64 h 72"/>
                <a:gd name="T44" fmla="*/ 24 w 89"/>
                <a:gd name="T45" fmla="*/ 40 h 72"/>
                <a:gd name="T46" fmla="*/ 66 w 89"/>
                <a:gd name="T47" fmla="*/ 40 h 72"/>
                <a:gd name="T48" fmla="*/ 36 w 89"/>
                <a:gd name="T49" fmla="*/ 5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89" h="72">
                  <a:moveTo>
                    <a:pt x="87" y="32"/>
                  </a:moveTo>
                  <a:cubicBezTo>
                    <a:pt x="66" y="23"/>
                    <a:pt x="51" y="17"/>
                    <a:pt x="40" y="12"/>
                  </a:cubicBezTo>
                  <a:cubicBezTo>
                    <a:pt x="18" y="2"/>
                    <a:pt x="13" y="0"/>
                    <a:pt x="9" y="0"/>
                  </a:cubicBezTo>
                  <a:cubicBezTo>
                    <a:pt x="5" y="0"/>
                    <a:pt x="3" y="2"/>
                    <a:pt x="3" y="2"/>
                  </a:cubicBezTo>
                  <a:cubicBezTo>
                    <a:pt x="1" y="5"/>
                    <a:pt x="0" y="9"/>
                    <a:pt x="2" y="11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2" y="60"/>
                    <a:pt x="2" y="60"/>
                    <a:pt x="2" y="60"/>
                  </a:cubicBezTo>
                  <a:cubicBezTo>
                    <a:pt x="0" y="63"/>
                    <a:pt x="1" y="67"/>
                    <a:pt x="3" y="70"/>
                  </a:cubicBezTo>
                  <a:cubicBezTo>
                    <a:pt x="3" y="70"/>
                    <a:pt x="5" y="72"/>
                    <a:pt x="9" y="72"/>
                  </a:cubicBezTo>
                  <a:cubicBezTo>
                    <a:pt x="9" y="72"/>
                    <a:pt x="9" y="72"/>
                    <a:pt x="9" y="72"/>
                  </a:cubicBezTo>
                  <a:cubicBezTo>
                    <a:pt x="13" y="72"/>
                    <a:pt x="18" y="70"/>
                    <a:pt x="40" y="60"/>
                  </a:cubicBezTo>
                  <a:cubicBezTo>
                    <a:pt x="51" y="55"/>
                    <a:pt x="66" y="49"/>
                    <a:pt x="87" y="40"/>
                  </a:cubicBezTo>
                  <a:cubicBezTo>
                    <a:pt x="88" y="39"/>
                    <a:pt x="89" y="38"/>
                    <a:pt x="89" y="36"/>
                  </a:cubicBezTo>
                  <a:cubicBezTo>
                    <a:pt x="89" y="34"/>
                    <a:pt x="88" y="33"/>
                    <a:pt x="87" y="32"/>
                  </a:cubicBezTo>
                  <a:close/>
                  <a:moveTo>
                    <a:pt x="9" y="8"/>
                  </a:moveTo>
                  <a:cubicBezTo>
                    <a:pt x="13" y="8"/>
                    <a:pt x="21" y="12"/>
                    <a:pt x="37" y="19"/>
                  </a:cubicBezTo>
                  <a:cubicBezTo>
                    <a:pt x="44" y="22"/>
                    <a:pt x="54" y="27"/>
                    <a:pt x="66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32"/>
                    <a:pt x="24" y="32"/>
                    <a:pt x="24" y="32"/>
                  </a:cubicBezTo>
                  <a:lnTo>
                    <a:pt x="9" y="8"/>
                  </a:lnTo>
                  <a:close/>
                  <a:moveTo>
                    <a:pt x="36" y="53"/>
                  </a:moveTo>
                  <a:cubicBezTo>
                    <a:pt x="21" y="60"/>
                    <a:pt x="12" y="64"/>
                    <a:pt x="9" y="64"/>
                  </a:cubicBezTo>
                  <a:cubicBezTo>
                    <a:pt x="24" y="40"/>
                    <a:pt x="24" y="40"/>
                    <a:pt x="24" y="40"/>
                  </a:cubicBezTo>
                  <a:cubicBezTo>
                    <a:pt x="66" y="40"/>
                    <a:pt x="66" y="40"/>
                    <a:pt x="66" y="40"/>
                  </a:cubicBezTo>
                  <a:cubicBezTo>
                    <a:pt x="54" y="45"/>
                    <a:pt x="44" y="50"/>
                    <a:pt x="36" y="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79" name="Group 8">
            <a:extLst>
              <a:ext uri="{FF2B5EF4-FFF2-40B4-BE49-F238E27FC236}">
                <a16:creationId xmlns:a16="http://schemas.microsoft.com/office/drawing/2014/main" id="{4098B787-177D-4525-97C1-ED919FD83677}"/>
              </a:ext>
            </a:extLst>
          </p:cNvPr>
          <p:cNvGrpSpPr/>
          <p:nvPr/>
        </p:nvGrpSpPr>
        <p:grpSpPr>
          <a:xfrm>
            <a:off x="1060450" y="2594802"/>
            <a:ext cx="2244547" cy="1290073"/>
            <a:chOff x="1092200" y="3171827"/>
            <a:chExt cx="2244547" cy="1290073"/>
          </a:xfrm>
        </p:grpSpPr>
        <p:sp>
          <p:nvSpPr>
            <p:cNvPr id="80" name="TextBox 32">
              <a:extLst>
                <a:ext uri="{FF2B5EF4-FFF2-40B4-BE49-F238E27FC236}">
                  <a16:creationId xmlns:a16="http://schemas.microsoft.com/office/drawing/2014/main" id="{C1CD731C-1076-4F9D-BEDD-031CE5FF1C94}"/>
                </a:ext>
              </a:extLst>
            </p:cNvPr>
            <p:cNvSpPr txBox="1"/>
            <p:nvPr/>
          </p:nvSpPr>
          <p:spPr>
            <a:xfrm>
              <a:off x="1092200" y="3593970"/>
              <a:ext cx="2244547" cy="867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amet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48484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elit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adipisc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elit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48484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  <a:p>
              <a:pPr marL="0" marR="0" lvl="0" indent="0" algn="r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Proin</a:t>
              </a:r>
              <a:r>
                <a:rPr kumimoji="0" lang="en-US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 cursus ligula </a:t>
              </a:r>
              <a:r>
                <a:rPr kumimoji="0" lang="en-US" sz="12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eget</a:t>
              </a:r>
              <a:endParaRPr kumimoji="0" 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848484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81" name="Freeform 327">
              <a:extLst>
                <a:ext uri="{FF2B5EF4-FFF2-40B4-BE49-F238E27FC236}">
                  <a16:creationId xmlns:a16="http://schemas.microsoft.com/office/drawing/2014/main" id="{C05EA592-A684-4BE4-8577-DC15BCB49B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93379" y="3171827"/>
              <a:ext cx="400009" cy="378635"/>
            </a:xfrm>
            <a:custGeom>
              <a:avLst/>
              <a:gdLst>
                <a:gd name="T0" fmla="*/ 80 w 80"/>
                <a:gd name="T1" fmla="*/ 55 h 76"/>
                <a:gd name="T2" fmla="*/ 65 w 80"/>
                <a:gd name="T3" fmla="*/ 8 h 76"/>
                <a:gd name="T4" fmla="*/ 55 w 80"/>
                <a:gd name="T5" fmla="*/ 0 h 76"/>
                <a:gd name="T6" fmla="*/ 44 w 80"/>
                <a:gd name="T7" fmla="*/ 11 h 76"/>
                <a:gd name="T8" fmla="*/ 44 w 80"/>
                <a:gd name="T9" fmla="*/ 16 h 76"/>
                <a:gd name="T10" fmla="*/ 36 w 80"/>
                <a:gd name="T11" fmla="*/ 16 h 76"/>
                <a:gd name="T12" fmla="*/ 36 w 80"/>
                <a:gd name="T13" fmla="*/ 11 h 76"/>
                <a:gd name="T14" fmla="*/ 25 w 80"/>
                <a:gd name="T15" fmla="*/ 0 h 76"/>
                <a:gd name="T16" fmla="*/ 15 w 80"/>
                <a:gd name="T17" fmla="*/ 8 h 76"/>
                <a:gd name="T18" fmla="*/ 0 w 80"/>
                <a:gd name="T19" fmla="*/ 55 h 76"/>
                <a:gd name="T20" fmla="*/ 0 w 80"/>
                <a:gd name="T21" fmla="*/ 56 h 76"/>
                <a:gd name="T22" fmla="*/ 0 w 80"/>
                <a:gd name="T23" fmla="*/ 58 h 76"/>
                <a:gd name="T24" fmla="*/ 18 w 80"/>
                <a:gd name="T25" fmla="*/ 76 h 76"/>
                <a:gd name="T26" fmla="*/ 36 w 80"/>
                <a:gd name="T27" fmla="*/ 58 h 76"/>
                <a:gd name="T28" fmla="*/ 36 w 80"/>
                <a:gd name="T29" fmla="*/ 40 h 76"/>
                <a:gd name="T30" fmla="*/ 44 w 80"/>
                <a:gd name="T31" fmla="*/ 40 h 76"/>
                <a:gd name="T32" fmla="*/ 44 w 80"/>
                <a:gd name="T33" fmla="*/ 58 h 76"/>
                <a:gd name="T34" fmla="*/ 62 w 80"/>
                <a:gd name="T35" fmla="*/ 76 h 76"/>
                <a:gd name="T36" fmla="*/ 80 w 80"/>
                <a:gd name="T37" fmla="*/ 58 h 76"/>
                <a:gd name="T38" fmla="*/ 80 w 80"/>
                <a:gd name="T39" fmla="*/ 56 h 76"/>
                <a:gd name="T40" fmla="*/ 80 w 80"/>
                <a:gd name="T41" fmla="*/ 55 h 76"/>
                <a:gd name="T42" fmla="*/ 18 w 80"/>
                <a:gd name="T43" fmla="*/ 68 h 76"/>
                <a:gd name="T44" fmla="*/ 8 w 80"/>
                <a:gd name="T45" fmla="*/ 58 h 76"/>
                <a:gd name="T46" fmla="*/ 18 w 80"/>
                <a:gd name="T47" fmla="*/ 48 h 76"/>
                <a:gd name="T48" fmla="*/ 28 w 80"/>
                <a:gd name="T49" fmla="*/ 58 h 76"/>
                <a:gd name="T50" fmla="*/ 18 w 80"/>
                <a:gd name="T51" fmla="*/ 68 h 76"/>
                <a:gd name="T52" fmla="*/ 28 w 80"/>
                <a:gd name="T53" fmla="*/ 43 h 76"/>
                <a:gd name="T54" fmla="*/ 18 w 80"/>
                <a:gd name="T55" fmla="*/ 40 h 76"/>
                <a:gd name="T56" fmla="*/ 13 w 80"/>
                <a:gd name="T57" fmla="*/ 41 h 76"/>
                <a:gd name="T58" fmla="*/ 22 w 80"/>
                <a:gd name="T59" fmla="*/ 10 h 76"/>
                <a:gd name="T60" fmla="*/ 25 w 80"/>
                <a:gd name="T61" fmla="*/ 8 h 76"/>
                <a:gd name="T62" fmla="*/ 28 w 80"/>
                <a:gd name="T63" fmla="*/ 11 h 76"/>
                <a:gd name="T64" fmla="*/ 28 w 80"/>
                <a:gd name="T65" fmla="*/ 16 h 76"/>
                <a:gd name="T66" fmla="*/ 28 w 80"/>
                <a:gd name="T67" fmla="*/ 40 h 76"/>
                <a:gd name="T68" fmla="*/ 28 w 80"/>
                <a:gd name="T69" fmla="*/ 43 h 76"/>
                <a:gd name="T70" fmla="*/ 36 w 80"/>
                <a:gd name="T71" fmla="*/ 32 h 76"/>
                <a:gd name="T72" fmla="*/ 36 w 80"/>
                <a:gd name="T73" fmla="*/ 24 h 76"/>
                <a:gd name="T74" fmla="*/ 44 w 80"/>
                <a:gd name="T75" fmla="*/ 24 h 76"/>
                <a:gd name="T76" fmla="*/ 44 w 80"/>
                <a:gd name="T77" fmla="*/ 32 h 76"/>
                <a:gd name="T78" fmla="*/ 36 w 80"/>
                <a:gd name="T79" fmla="*/ 32 h 76"/>
                <a:gd name="T80" fmla="*/ 52 w 80"/>
                <a:gd name="T81" fmla="*/ 16 h 76"/>
                <a:gd name="T82" fmla="*/ 52 w 80"/>
                <a:gd name="T83" fmla="*/ 11 h 76"/>
                <a:gd name="T84" fmla="*/ 55 w 80"/>
                <a:gd name="T85" fmla="*/ 8 h 76"/>
                <a:gd name="T86" fmla="*/ 58 w 80"/>
                <a:gd name="T87" fmla="*/ 10 h 76"/>
                <a:gd name="T88" fmla="*/ 67 w 80"/>
                <a:gd name="T89" fmla="*/ 41 h 76"/>
                <a:gd name="T90" fmla="*/ 62 w 80"/>
                <a:gd name="T91" fmla="*/ 40 h 76"/>
                <a:gd name="T92" fmla="*/ 52 w 80"/>
                <a:gd name="T93" fmla="*/ 43 h 76"/>
                <a:gd name="T94" fmla="*/ 52 w 80"/>
                <a:gd name="T95" fmla="*/ 40 h 76"/>
                <a:gd name="T96" fmla="*/ 52 w 80"/>
                <a:gd name="T97" fmla="*/ 16 h 76"/>
                <a:gd name="T98" fmla="*/ 62 w 80"/>
                <a:gd name="T99" fmla="*/ 68 h 76"/>
                <a:gd name="T100" fmla="*/ 52 w 80"/>
                <a:gd name="T101" fmla="*/ 58 h 76"/>
                <a:gd name="T102" fmla="*/ 62 w 80"/>
                <a:gd name="T103" fmla="*/ 48 h 76"/>
                <a:gd name="T104" fmla="*/ 72 w 80"/>
                <a:gd name="T105" fmla="*/ 58 h 76"/>
                <a:gd name="T106" fmla="*/ 62 w 80"/>
                <a:gd name="T107" fmla="*/ 68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80" h="76">
                  <a:moveTo>
                    <a:pt x="80" y="55"/>
                  </a:moveTo>
                  <a:cubicBezTo>
                    <a:pt x="65" y="8"/>
                    <a:pt x="65" y="8"/>
                    <a:pt x="65" y="8"/>
                  </a:cubicBezTo>
                  <a:cubicBezTo>
                    <a:pt x="64" y="3"/>
                    <a:pt x="60" y="0"/>
                    <a:pt x="55" y="0"/>
                  </a:cubicBezTo>
                  <a:cubicBezTo>
                    <a:pt x="49" y="0"/>
                    <a:pt x="44" y="5"/>
                    <a:pt x="44" y="11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36" y="16"/>
                    <a:pt x="36" y="16"/>
                    <a:pt x="36" y="16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5"/>
                    <a:pt x="31" y="0"/>
                    <a:pt x="25" y="0"/>
                  </a:cubicBezTo>
                  <a:cubicBezTo>
                    <a:pt x="20" y="0"/>
                    <a:pt x="16" y="3"/>
                    <a:pt x="15" y="8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5"/>
                    <a:pt x="0" y="56"/>
                    <a:pt x="0" y="56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68"/>
                    <a:pt x="8" y="76"/>
                    <a:pt x="18" y="76"/>
                  </a:cubicBezTo>
                  <a:cubicBezTo>
                    <a:pt x="28" y="76"/>
                    <a:pt x="36" y="68"/>
                    <a:pt x="36" y="58"/>
                  </a:cubicBezTo>
                  <a:cubicBezTo>
                    <a:pt x="36" y="40"/>
                    <a:pt x="36" y="40"/>
                    <a:pt x="36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58"/>
                    <a:pt x="44" y="58"/>
                    <a:pt x="44" y="58"/>
                  </a:cubicBezTo>
                  <a:cubicBezTo>
                    <a:pt x="44" y="68"/>
                    <a:pt x="52" y="76"/>
                    <a:pt x="62" y="76"/>
                  </a:cubicBezTo>
                  <a:cubicBezTo>
                    <a:pt x="72" y="76"/>
                    <a:pt x="80" y="68"/>
                    <a:pt x="80" y="58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80" y="56"/>
                    <a:pt x="80" y="55"/>
                    <a:pt x="80" y="55"/>
                  </a:cubicBezTo>
                  <a:close/>
                  <a:moveTo>
                    <a:pt x="18" y="68"/>
                  </a:moveTo>
                  <a:cubicBezTo>
                    <a:pt x="12" y="68"/>
                    <a:pt x="8" y="64"/>
                    <a:pt x="8" y="58"/>
                  </a:cubicBezTo>
                  <a:cubicBezTo>
                    <a:pt x="8" y="52"/>
                    <a:pt x="12" y="48"/>
                    <a:pt x="18" y="48"/>
                  </a:cubicBezTo>
                  <a:cubicBezTo>
                    <a:pt x="24" y="48"/>
                    <a:pt x="28" y="52"/>
                    <a:pt x="28" y="58"/>
                  </a:cubicBezTo>
                  <a:cubicBezTo>
                    <a:pt x="28" y="64"/>
                    <a:pt x="24" y="68"/>
                    <a:pt x="18" y="68"/>
                  </a:cubicBezTo>
                  <a:close/>
                  <a:moveTo>
                    <a:pt x="28" y="43"/>
                  </a:moveTo>
                  <a:cubicBezTo>
                    <a:pt x="25" y="41"/>
                    <a:pt x="22" y="40"/>
                    <a:pt x="18" y="40"/>
                  </a:cubicBezTo>
                  <a:cubicBezTo>
                    <a:pt x="16" y="40"/>
                    <a:pt x="14" y="40"/>
                    <a:pt x="13" y="4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3" y="9"/>
                    <a:pt x="24" y="8"/>
                    <a:pt x="25" y="8"/>
                  </a:cubicBezTo>
                  <a:cubicBezTo>
                    <a:pt x="27" y="8"/>
                    <a:pt x="28" y="9"/>
                    <a:pt x="28" y="11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40"/>
                    <a:pt x="28" y="40"/>
                    <a:pt x="28" y="40"/>
                  </a:cubicBezTo>
                  <a:lnTo>
                    <a:pt x="28" y="43"/>
                  </a:lnTo>
                  <a:close/>
                  <a:moveTo>
                    <a:pt x="36" y="32"/>
                  </a:moveTo>
                  <a:cubicBezTo>
                    <a:pt x="36" y="24"/>
                    <a:pt x="36" y="24"/>
                    <a:pt x="36" y="24"/>
                  </a:cubicBezTo>
                  <a:cubicBezTo>
                    <a:pt x="44" y="24"/>
                    <a:pt x="44" y="24"/>
                    <a:pt x="44" y="24"/>
                  </a:cubicBezTo>
                  <a:cubicBezTo>
                    <a:pt x="44" y="32"/>
                    <a:pt x="44" y="32"/>
                    <a:pt x="44" y="32"/>
                  </a:cubicBezTo>
                  <a:lnTo>
                    <a:pt x="36" y="32"/>
                  </a:lnTo>
                  <a:close/>
                  <a:moveTo>
                    <a:pt x="52" y="16"/>
                  </a:moveTo>
                  <a:cubicBezTo>
                    <a:pt x="52" y="11"/>
                    <a:pt x="52" y="11"/>
                    <a:pt x="52" y="11"/>
                  </a:cubicBezTo>
                  <a:cubicBezTo>
                    <a:pt x="52" y="9"/>
                    <a:pt x="53" y="8"/>
                    <a:pt x="55" y="8"/>
                  </a:cubicBezTo>
                  <a:cubicBezTo>
                    <a:pt x="56" y="8"/>
                    <a:pt x="57" y="9"/>
                    <a:pt x="58" y="10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6" y="40"/>
                    <a:pt x="64" y="40"/>
                    <a:pt x="62" y="40"/>
                  </a:cubicBezTo>
                  <a:cubicBezTo>
                    <a:pt x="58" y="40"/>
                    <a:pt x="55" y="41"/>
                    <a:pt x="52" y="43"/>
                  </a:cubicBezTo>
                  <a:cubicBezTo>
                    <a:pt x="52" y="40"/>
                    <a:pt x="52" y="40"/>
                    <a:pt x="52" y="40"/>
                  </a:cubicBezTo>
                  <a:lnTo>
                    <a:pt x="52" y="16"/>
                  </a:lnTo>
                  <a:close/>
                  <a:moveTo>
                    <a:pt x="62" y="68"/>
                  </a:moveTo>
                  <a:cubicBezTo>
                    <a:pt x="56" y="68"/>
                    <a:pt x="52" y="64"/>
                    <a:pt x="52" y="58"/>
                  </a:cubicBezTo>
                  <a:cubicBezTo>
                    <a:pt x="52" y="52"/>
                    <a:pt x="56" y="48"/>
                    <a:pt x="62" y="48"/>
                  </a:cubicBezTo>
                  <a:cubicBezTo>
                    <a:pt x="68" y="48"/>
                    <a:pt x="72" y="52"/>
                    <a:pt x="72" y="58"/>
                  </a:cubicBezTo>
                  <a:cubicBezTo>
                    <a:pt x="72" y="64"/>
                    <a:pt x="68" y="68"/>
                    <a:pt x="62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29" name="Group 39">
            <a:extLst>
              <a:ext uri="{FF2B5EF4-FFF2-40B4-BE49-F238E27FC236}">
                <a16:creationId xmlns:a16="http://schemas.microsoft.com/office/drawing/2014/main" id="{4473E973-D33B-476C-A1EA-8F90A0A5695B}"/>
              </a:ext>
            </a:extLst>
          </p:cNvPr>
          <p:cNvGrpSpPr/>
          <p:nvPr/>
        </p:nvGrpSpPr>
        <p:grpSpPr>
          <a:xfrm>
            <a:off x="8599701" y="1765411"/>
            <a:ext cx="1499128" cy="1329870"/>
            <a:chOff x="8792686" y="4330924"/>
            <a:chExt cx="1499128" cy="1329870"/>
          </a:xfrm>
        </p:grpSpPr>
        <p:sp>
          <p:nvSpPr>
            <p:cNvPr id="130" name="TextBox 34">
              <a:extLst>
                <a:ext uri="{FF2B5EF4-FFF2-40B4-BE49-F238E27FC236}">
                  <a16:creationId xmlns:a16="http://schemas.microsoft.com/office/drawing/2014/main" id="{D038EC18-D516-407B-820D-C605CB810F67}"/>
                </a:ext>
              </a:extLst>
            </p:cNvPr>
            <p:cNvSpPr txBox="1"/>
            <p:nvPr/>
          </p:nvSpPr>
          <p:spPr>
            <a:xfrm>
              <a:off x="8792686" y="4792864"/>
              <a:ext cx="1499128" cy="8679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Lorem ipsum dolor amet 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consectetur elit adipisc elit</a:t>
              </a:r>
            </a:p>
            <a:p>
              <a:pPr marL="0" marR="0" lvl="0" indent="0" defTabSz="914400" eaLnBrk="1" fontAlgn="auto" latinLnBrk="0" hangingPunct="1">
                <a:lnSpc>
                  <a:spcPct val="14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0" cap="none" spc="0" normalizeH="0" baseline="0" noProof="0">
                  <a:ln>
                    <a:noFill/>
                  </a:ln>
                  <a:solidFill>
                    <a:srgbClr val="848484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Proin cursus ligula eget</a:t>
              </a:r>
            </a:p>
          </p:txBody>
        </p:sp>
        <p:sp>
          <p:nvSpPr>
            <p:cNvPr id="131" name="Freeform 459">
              <a:extLst>
                <a:ext uri="{FF2B5EF4-FFF2-40B4-BE49-F238E27FC236}">
                  <a16:creationId xmlns:a16="http://schemas.microsoft.com/office/drawing/2014/main" id="{DEDF2461-F2EE-414B-922F-4B58ECAED11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2686" y="4330924"/>
              <a:ext cx="383732" cy="383736"/>
            </a:xfrm>
            <a:custGeom>
              <a:avLst/>
              <a:gdLst>
                <a:gd name="T0" fmla="*/ 76 w 80"/>
                <a:gd name="T1" fmla="*/ 4 h 80"/>
                <a:gd name="T2" fmla="*/ 63 w 80"/>
                <a:gd name="T3" fmla="*/ 4 h 80"/>
                <a:gd name="T4" fmla="*/ 56 w 80"/>
                <a:gd name="T5" fmla="*/ 0 h 80"/>
                <a:gd name="T6" fmla="*/ 24 w 80"/>
                <a:gd name="T7" fmla="*/ 0 h 80"/>
                <a:gd name="T8" fmla="*/ 17 w 80"/>
                <a:gd name="T9" fmla="*/ 4 h 80"/>
                <a:gd name="T10" fmla="*/ 4 w 80"/>
                <a:gd name="T11" fmla="*/ 4 h 80"/>
                <a:gd name="T12" fmla="*/ 0 w 80"/>
                <a:gd name="T13" fmla="*/ 8 h 80"/>
                <a:gd name="T14" fmla="*/ 0 w 80"/>
                <a:gd name="T15" fmla="*/ 20 h 80"/>
                <a:gd name="T16" fmla="*/ 5 w 80"/>
                <a:gd name="T17" fmla="*/ 30 h 80"/>
                <a:gd name="T18" fmla="*/ 21 w 80"/>
                <a:gd name="T19" fmla="*/ 43 h 80"/>
                <a:gd name="T20" fmla="*/ 36 w 80"/>
                <a:gd name="T21" fmla="*/ 52 h 80"/>
                <a:gd name="T22" fmla="*/ 36 w 80"/>
                <a:gd name="T23" fmla="*/ 60 h 80"/>
                <a:gd name="T24" fmla="*/ 28 w 80"/>
                <a:gd name="T25" fmla="*/ 60 h 80"/>
                <a:gd name="T26" fmla="*/ 24 w 80"/>
                <a:gd name="T27" fmla="*/ 64 h 80"/>
                <a:gd name="T28" fmla="*/ 24 w 80"/>
                <a:gd name="T29" fmla="*/ 72 h 80"/>
                <a:gd name="T30" fmla="*/ 20 w 80"/>
                <a:gd name="T31" fmla="*/ 72 h 80"/>
                <a:gd name="T32" fmla="*/ 20 w 80"/>
                <a:gd name="T33" fmla="*/ 80 h 80"/>
                <a:gd name="T34" fmla="*/ 28 w 80"/>
                <a:gd name="T35" fmla="*/ 80 h 80"/>
                <a:gd name="T36" fmla="*/ 52 w 80"/>
                <a:gd name="T37" fmla="*/ 80 h 80"/>
                <a:gd name="T38" fmla="*/ 60 w 80"/>
                <a:gd name="T39" fmla="*/ 80 h 80"/>
                <a:gd name="T40" fmla="*/ 60 w 80"/>
                <a:gd name="T41" fmla="*/ 72 h 80"/>
                <a:gd name="T42" fmla="*/ 56 w 80"/>
                <a:gd name="T43" fmla="*/ 72 h 80"/>
                <a:gd name="T44" fmla="*/ 56 w 80"/>
                <a:gd name="T45" fmla="*/ 64 h 80"/>
                <a:gd name="T46" fmla="*/ 52 w 80"/>
                <a:gd name="T47" fmla="*/ 60 h 80"/>
                <a:gd name="T48" fmla="*/ 44 w 80"/>
                <a:gd name="T49" fmla="*/ 60 h 80"/>
                <a:gd name="T50" fmla="*/ 44 w 80"/>
                <a:gd name="T51" fmla="*/ 52 h 80"/>
                <a:gd name="T52" fmla="*/ 59 w 80"/>
                <a:gd name="T53" fmla="*/ 43 h 80"/>
                <a:gd name="T54" fmla="*/ 75 w 80"/>
                <a:gd name="T55" fmla="*/ 30 h 80"/>
                <a:gd name="T56" fmla="*/ 80 w 80"/>
                <a:gd name="T57" fmla="*/ 20 h 80"/>
                <a:gd name="T58" fmla="*/ 80 w 80"/>
                <a:gd name="T59" fmla="*/ 8 h 80"/>
                <a:gd name="T60" fmla="*/ 76 w 80"/>
                <a:gd name="T61" fmla="*/ 4 h 80"/>
                <a:gd name="T62" fmla="*/ 48 w 80"/>
                <a:gd name="T63" fmla="*/ 72 h 80"/>
                <a:gd name="T64" fmla="*/ 32 w 80"/>
                <a:gd name="T65" fmla="*/ 72 h 80"/>
                <a:gd name="T66" fmla="*/ 32 w 80"/>
                <a:gd name="T67" fmla="*/ 68 h 80"/>
                <a:gd name="T68" fmla="*/ 48 w 80"/>
                <a:gd name="T69" fmla="*/ 68 h 80"/>
                <a:gd name="T70" fmla="*/ 48 w 80"/>
                <a:gd name="T71" fmla="*/ 72 h 80"/>
                <a:gd name="T72" fmla="*/ 10 w 80"/>
                <a:gd name="T73" fmla="*/ 23 h 80"/>
                <a:gd name="T74" fmla="*/ 8 w 80"/>
                <a:gd name="T75" fmla="*/ 20 h 80"/>
                <a:gd name="T76" fmla="*/ 8 w 80"/>
                <a:gd name="T77" fmla="*/ 12 h 80"/>
                <a:gd name="T78" fmla="*/ 16 w 80"/>
                <a:gd name="T79" fmla="*/ 12 h 80"/>
                <a:gd name="T80" fmla="*/ 16 w 80"/>
                <a:gd name="T81" fmla="*/ 28 h 80"/>
                <a:gd name="T82" fmla="*/ 16 w 80"/>
                <a:gd name="T83" fmla="*/ 28 h 80"/>
                <a:gd name="T84" fmla="*/ 10 w 80"/>
                <a:gd name="T85" fmla="*/ 23 h 80"/>
                <a:gd name="T86" fmla="*/ 40 w 80"/>
                <a:gd name="T87" fmla="*/ 44 h 80"/>
                <a:gd name="T88" fmla="*/ 24 w 80"/>
                <a:gd name="T89" fmla="*/ 28 h 80"/>
                <a:gd name="T90" fmla="*/ 24 w 80"/>
                <a:gd name="T91" fmla="*/ 8 h 80"/>
                <a:gd name="T92" fmla="*/ 56 w 80"/>
                <a:gd name="T93" fmla="*/ 8 h 80"/>
                <a:gd name="T94" fmla="*/ 56 w 80"/>
                <a:gd name="T95" fmla="*/ 28 h 80"/>
                <a:gd name="T96" fmla="*/ 40 w 80"/>
                <a:gd name="T97" fmla="*/ 44 h 80"/>
                <a:gd name="T98" fmla="*/ 72 w 80"/>
                <a:gd name="T99" fmla="*/ 20 h 80"/>
                <a:gd name="T100" fmla="*/ 70 w 80"/>
                <a:gd name="T101" fmla="*/ 23 h 80"/>
                <a:gd name="T102" fmla="*/ 64 w 80"/>
                <a:gd name="T103" fmla="*/ 28 h 80"/>
                <a:gd name="T104" fmla="*/ 64 w 80"/>
                <a:gd name="T105" fmla="*/ 28 h 80"/>
                <a:gd name="T106" fmla="*/ 64 w 80"/>
                <a:gd name="T107" fmla="*/ 12 h 80"/>
                <a:gd name="T108" fmla="*/ 72 w 80"/>
                <a:gd name="T109" fmla="*/ 12 h 80"/>
                <a:gd name="T110" fmla="*/ 72 w 80"/>
                <a:gd name="T111" fmla="*/ 2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0" h="80">
                  <a:moveTo>
                    <a:pt x="76" y="4"/>
                  </a:moveTo>
                  <a:cubicBezTo>
                    <a:pt x="63" y="4"/>
                    <a:pt x="63" y="4"/>
                    <a:pt x="63" y="4"/>
                  </a:cubicBezTo>
                  <a:cubicBezTo>
                    <a:pt x="61" y="2"/>
                    <a:pt x="59" y="0"/>
                    <a:pt x="5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1" y="0"/>
                    <a:pt x="18" y="2"/>
                    <a:pt x="17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2" y="4"/>
                    <a:pt x="0" y="6"/>
                    <a:pt x="0" y="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4"/>
                    <a:pt x="2" y="27"/>
                    <a:pt x="5" y="30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5" y="47"/>
                    <a:pt x="30" y="51"/>
                    <a:pt x="36" y="52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28" y="60"/>
                    <a:pt x="28" y="60"/>
                    <a:pt x="28" y="60"/>
                  </a:cubicBezTo>
                  <a:cubicBezTo>
                    <a:pt x="26" y="60"/>
                    <a:pt x="24" y="62"/>
                    <a:pt x="24" y="64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8" y="80"/>
                    <a:pt x="28" y="80"/>
                    <a:pt x="28" y="80"/>
                  </a:cubicBezTo>
                  <a:cubicBezTo>
                    <a:pt x="52" y="80"/>
                    <a:pt x="52" y="80"/>
                    <a:pt x="52" y="80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60" y="72"/>
                    <a:pt x="60" y="72"/>
                    <a:pt x="60" y="72"/>
                  </a:cubicBezTo>
                  <a:cubicBezTo>
                    <a:pt x="56" y="72"/>
                    <a:pt x="56" y="72"/>
                    <a:pt x="56" y="72"/>
                  </a:cubicBezTo>
                  <a:cubicBezTo>
                    <a:pt x="56" y="64"/>
                    <a:pt x="56" y="64"/>
                    <a:pt x="56" y="64"/>
                  </a:cubicBezTo>
                  <a:cubicBezTo>
                    <a:pt x="56" y="62"/>
                    <a:pt x="54" y="60"/>
                    <a:pt x="52" y="60"/>
                  </a:cubicBezTo>
                  <a:cubicBezTo>
                    <a:pt x="44" y="60"/>
                    <a:pt x="44" y="60"/>
                    <a:pt x="44" y="60"/>
                  </a:cubicBezTo>
                  <a:cubicBezTo>
                    <a:pt x="44" y="52"/>
                    <a:pt x="44" y="52"/>
                    <a:pt x="44" y="52"/>
                  </a:cubicBezTo>
                  <a:cubicBezTo>
                    <a:pt x="50" y="51"/>
                    <a:pt x="55" y="47"/>
                    <a:pt x="59" y="43"/>
                  </a:cubicBezTo>
                  <a:cubicBezTo>
                    <a:pt x="75" y="30"/>
                    <a:pt x="75" y="30"/>
                    <a:pt x="75" y="30"/>
                  </a:cubicBezTo>
                  <a:cubicBezTo>
                    <a:pt x="78" y="27"/>
                    <a:pt x="80" y="24"/>
                    <a:pt x="80" y="20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80" y="6"/>
                    <a:pt x="78" y="4"/>
                    <a:pt x="76" y="4"/>
                  </a:cubicBezTo>
                  <a:close/>
                  <a:moveTo>
                    <a:pt x="48" y="72"/>
                  </a:moveTo>
                  <a:cubicBezTo>
                    <a:pt x="32" y="72"/>
                    <a:pt x="32" y="72"/>
                    <a:pt x="32" y="72"/>
                  </a:cubicBezTo>
                  <a:cubicBezTo>
                    <a:pt x="32" y="68"/>
                    <a:pt x="32" y="68"/>
                    <a:pt x="32" y="68"/>
                  </a:cubicBezTo>
                  <a:cubicBezTo>
                    <a:pt x="48" y="68"/>
                    <a:pt x="48" y="68"/>
                    <a:pt x="48" y="68"/>
                  </a:cubicBezTo>
                  <a:lnTo>
                    <a:pt x="48" y="72"/>
                  </a:lnTo>
                  <a:close/>
                  <a:moveTo>
                    <a:pt x="10" y="23"/>
                  </a:moveTo>
                  <a:cubicBezTo>
                    <a:pt x="9" y="23"/>
                    <a:pt x="8" y="21"/>
                    <a:pt x="8" y="2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16" y="28"/>
                    <a:pt x="16" y="28"/>
                    <a:pt x="16" y="28"/>
                  </a:cubicBezTo>
                  <a:lnTo>
                    <a:pt x="10" y="23"/>
                  </a:lnTo>
                  <a:close/>
                  <a:moveTo>
                    <a:pt x="40" y="44"/>
                  </a:moveTo>
                  <a:cubicBezTo>
                    <a:pt x="31" y="44"/>
                    <a:pt x="24" y="37"/>
                    <a:pt x="24" y="28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56" y="8"/>
                    <a:pt x="56" y="8"/>
                    <a:pt x="56" y="8"/>
                  </a:cubicBezTo>
                  <a:cubicBezTo>
                    <a:pt x="56" y="28"/>
                    <a:pt x="56" y="28"/>
                    <a:pt x="56" y="28"/>
                  </a:cubicBezTo>
                  <a:cubicBezTo>
                    <a:pt x="56" y="37"/>
                    <a:pt x="49" y="44"/>
                    <a:pt x="40" y="44"/>
                  </a:cubicBezTo>
                  <a:close/>
                  <a:moveTo>
                    <a:pt x="72" y="20"/>
                  </a:moveTo>
                  <a:cubicBezTo>
                    <a:pt x="72" y="21"/>
                    <a:pt x="71" y="23"/>
                    <a:pt x="70" y="23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28"/>
                    <a:pt x="64" y="28"/>
                    <a:pt x="64" y="28"/>
                  </a:cubicBezTo>
                  <a:cubicBezTo>
                    <a:pt x="64" y="12"/>
                    <a:pt x="64" y="12"/>
                    <a:pt x="64" y="12"/>
                  </a:cubicBezTo>
                  <a:cubicBezTo>
                    <a:pt x="72" y="12"/>
                    <a:pt x="72" y="12"/>
                    <a:pt x="72" y="12"/>
                  </a:cubicBezTo>
                  <a:lnTo>
                    <a:pt x="72" y="2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cxnSp>
        <p:nvCxnSpPr>
          <p:cNvPr id="132" name="Straight Connector 44">
            <a:extLst>
              <a:ext uri="{FF2B5EF4-FFF2-40B4-BE49-F238E27FC236}">
                <a16:creationId xmlns:a16="http://schemas.microsoft.com/office/drawing/2014/main" id="{D744FFE1-9667-4BED-957E-676F10C44AA0}"/>
              </a:ext>
            </a:extLst>
          </p:cNvPr>
          <p:cNvCxnSpPr>
            <a:cxnSpLocks/>
          </p:cNvCxnSpPr>
          <p:nvPr/>
        </p:nvCxnSpPr>
        <p:spPr>
          <a:xfrm flipH="1">
            <a:off x="3463463" y="3027914"/>
            <a:ext cx="972030" cy="0"/>
          </a:xfrm>
          <a:prstGeom prst="line">
            <a:avLst/>
          </a:prstGeom>
          <a:noFill/>
          <a:ln w="6350" cap="flat" cmpd="sng" algn="ctr">
            <a:solidFill>
              <a:schemeClr val="tx1">
                <a:lumMod val="65000"/>
                <a:lumOff val="35000"/>
              </a:schemeClr>
            </a:solidFill>
            <a:prstDash val="sysDash"/>
            <a:miter lim="800000"/>
            <a:tailEnd type="oval"/>
          </a:ln>
          <a:effectLst/>
        </p:spPr>
      </p:cxnSp>
      <p:grpSp>
        <p:nvGrpSpPr>
          <p:cNvPr id="133" name="Group 48">
            <a:extLst>
              <a:ext uri="{FF2B5EF4-FFF2-40B4-BE49-F238E27FC236}">
                <a16:creationId xmlns:a16="http://schemas.microsoft.com/office/drawing/2014/main" id="{9E363D23-9BE7-4916-B75D-25407CD8694D}"/>
              </a:ext>
            </a:extLst>
          </p:cNvPr>
          <p:cNvGrpSpPr/>
          <p:nvPr/>
        </p:nvGrpSpPr>
        <p:grpSpPr>
          <a:xfrm>
            <a:off x="7380648" y="4234488"/>
            <a:ext cx="1001619" cy="123234"/>
            <a:chOff x="7564798" y="2697920"/>
            <a:chExt cx="1001619" cy="123234"/>
          </a:xfrm>
        </p:grpSpPr>
        <p:cxnSp>
          <p:nvCxnSpPr>
            <p:cNvPr id="134" name="Straight Connector 46">
              <a:extLst>
                <a:ext uri="{FF2B5EF4-FFF2-40B4-BE49-F238E27FC236}">
                  <a16:creationId xmlns:a16="http://schemas.microsoft.com/office/drawing/2014/main" id="{235F7647-AE81-4446-83C9-D0164D6A4502}"/>
                </a:ext>
              </a:extLst>
            </p:cNvPr>
            <p:cNvCxnSpPr>
              <a:cxnSpLocks/>
            </p:cNvCxnSpPr>
            <p:nvPr/>
          </p:nvCxnSpPr>
          <p:spPr>
            <a:xfrm>
              <a:off x="7564798" y="2697920"/>
              <a:ext cx="133564" cy="123234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</a:ln>
            <a:effectLst/>
          </p:spPr>
        </p:cxnSp>
        <p:cxnSp>
          <p:nvCxnSpPr>
            <p:cNvPr id="135" name="Straight Connector 47">
              <a:extLst>
                <a:ext uri="{FF2B5EF4-FFF2-40B4-BE49-F238E27FC236}">
                  <a16:creationId xmlns:a16="http://schemas.microsoft.com/office/drawing/2014/main" id="{B0A65B9E-971E-4DF8-A5D9-D83D3D2AB8F7}"/>
                </a:ext>
              </a:extLst>
            </p:cNvPr>
            <p:cNvCxnSpPr>
              <a:cxnSpLocks/>
            </p:cNvCxnSpPr>
            <p:nvPr/>
          </p:nvCxnSpPr>
          <p:spPr>
            <a:xfrm>
              <a:off x="7698362" y="2820822"/>
              <a:ext cx="868055" cy="0"/>
            </a:xfrm>
            <a:prstGeom prst="line">
              <a:avLst/>
            </a:prstGeom>
            <a:noFill/>
            <a:ln w="6350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ysDash"/>
              <a:miter lim="800000"/>
              <a:tailEnd type="oval"/>
            </a:ln>
            <a:effectLst/>
          </p:spPr>
        </p:cxnSp>
      </p:grpSp>
      <p:grpSp>
        <p:nvGrpSpPr>
          <p:cNvPr id="136" name="Group 6">
            <a:extLst>
              <a:ext uri="{FF2B5EF4-FFF2-40B4-BE49-F238E27FC236}">
                <a16:creationId xmlns:a16="http://schemas.microsoft.com/office/drawing/2014/main" id="{D0B941F6-2D06-4308-9C36-E204C0D691A2}"/>
              </a:ext>
            </a:extLst>
          </p:cNvPr>
          <p:cNvGrpSpPr/>
          <p:nvPr/>
        </p:nvGrpSpPr>
        <p:grpSpPr>
          <a:xfrm>
            <a:off x="4327917" y="1765411"/>
            <a:ext cx="3472666" cy="3425126"/>
            <a:chOff x="4359667" y="2342436"/>
            <a:chExt cx="3472666" cy="3425126"/>
          </a:xfrm>
        </p:grpSpPr>
        <p:sp>
          <p:nvSpPr>
            <p:cNvPr id="137" name="AutoShape 3">
              <a:extLst>
                <a:ext uri="{FF2B5EF4-FFF2-40B4-BE49-F238E27FC236}">
                  <a16:creationId xmlns:a16="http://schemas.microsoft.com/office/drawing/2014/main" id="{E5CBEA08-28FB-4A6D-8327-540C8261147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359667" y="2376392"/>
              <a:ext cx="3468137" cy="33911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8" name="Freeform 5">
              <a:extLst>
                <a:ext uri="{FF2B5EF4-FFF2-40B4-BE49-F238E27FC236}">
                  <a16:creationId xmlns:a16="http://schemas.microsoft.com/office/drawing/2014/main" id="{E2D8AC70-2041-42AE-8AEE-46ECACF27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667" y="2537123"/>
              <a:ext cx="1401291" cy="2961047"/>
            </a:xfrm>
            <a:custGeom>
              <a:avLst/>
              <a:gdLst>
                <a:gd name="T0" fmla="*/ 276 w 297"/>
                <a:gd name="T1" fmla="*/ 590 h 629"/>
                <a:gd name="T2" fmla="*/ 210 w 297"/>
                <a:gd name="T3" fmla="*/ 629 h 629"/>
                <a:gd name="T4" fmla="*/ 172 w 297"/>
                <a:gd name="T5" fmla="*/ 618 h 629"/>
                <a:gd name="T6" fmla="*/ 0 w 297"/>
                <a:gd name="T7" fmla="*/ 320 h 629"/>
                <a:gd name="T8" fmla="*/ 172 w 297"/>
                <a:gd name="T9" fmla="*/ 22 h 629"/>
                <a:gd name="T10" fmla="*/ 276 w 297"/>
                <a:gd name="T11" fmla="*/ 49 h 629"/>
                <a:gd name="T12" fmla="*/ 248 w 297"/>
                <a:gd name="T13" fmla="*/ 154 h 629"/>
                <a:gd name="T14" fmla="*/ 152 w 297"/>
                <a:gd name="T15" fmla="*/ 320 h 629"/>
                <a:gd name="T16" fmla="*/ 248 w 297"/>
                <a:gd name="T17" fmla="*/ 486 h 629"/>
                <a:gd name="T18" fmla="*/ 276 w 297"/>
                <a:gd name="T19" fmla="*/ 59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7" h="629">
                  <a:moveTo>
                    <a:pt x="276" y="590"/>
                  </a:moveTo>
                  <a:cubicBezTo>
                    <a:pt x="262" y="615"/>
                    <a:pt x="236" y="629"/>
                    <a:pt x="210" y="629"/>
                  </a:cubicBezTo>
                  <a:cubicBezTo>
                    <a:pt x="197" y="629"/>
                    <a:pt x="184" y="625"/>
                    <a:pt x="172" y="618"/>
                  </a:cubicBezTo>
                  <a:cubicBezTo>
                    <a:pt x="64" y="556"/>
                    <a:pt x="0" y="445"/>
                    <a:pt x="0" y="320"/>
                  </a:cubicBezTo>
                  <a:cubicBezTo>
                    <a:pt x="0" y="195"/>
                    <a:pt x="64" y="84"/>
                    <a:pt x="172" y="22"/>
                  </a:cubicBezTo>
                  <a:cubicBezTo>
                    <a:pt x="209" y="0"/>
                    <a:pt x="255" y="13"/>
                    <a:pt x="276" y="49"/>
                  </a:cubicBezTo>
                  <a:cubicBezTo>
                    <a:pt x="297" y="86"/>
                    <a:pt x="285" y="132"/>
                    <a:pt x="248" y="154"/>
                  </a:cubicBezTo>
                  <a:cubicBezTo>
                    <a:pt x="188" y="188"/>
                    <a:pt x="152" y="250"/>
                    <a:pt x="152" y="320"/>
                  </a:cubicBezTo>
                  <a:cubicBezTo>
                    <a:pt x="152" y="389"/>
                    <a:pt x="188" y="452"/>
                    <a:pt x="248" y="486"/>
                  </a:cubicBezTo>
                  <a:cubicBezTo>
                    <a:pt x="285" y="507"/>
                    <a:pt x="297" y="554"/>
                    <a:pt x="276" y="59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9" name="Freeform 7">
              <a:extLst>
                <a:ext uri="{FF2B5EF4-FFF2-40B4-BE49-F238E27FC236}">
                  <a16:creationId xmlns:a16="http://schemas.microsoft.com/office/drawing/2014/main" id="{D8DD242E-1DCA-4472-908B-D2AE8D2E88E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39199" y="3684867"/>
              <a:ext cx="2671280" cy="1983086"/>
            </a:xfrm>
            <a:custGeom>
              <a:avLst/>
              <a:gdLst>
                <a:gd name="T0" fmla="*/ 221 w 566"/>
                <a:gd name="T1" fmla="*/ 421 h 421"/>
                <a:gd name="T2" fmla="*/ 49 w 566"/>
                <a:gd name="T3" fmla="*/ 374 h 421"/>
                <a:gd name="T4" fmla="*/ 21 w 566"/>
                <a:gd name="T5" fmla="*/ 270 h 421"/>
                <a:gd name="T6" fmla="*/ 125 w 566"/>
                <a:gd name="T7" fmla="*/ 242 h 421"/>
                <a:gd name="T8" fmla="*/ 317 w 566"/>
                <a:gd name="T9" fmla="*/ 242 h 421"/>
                <a:gd name="T10" fmla="*/ 413 w 566"/>
                <a:gd name="T11" fmla="*/ 76 h 421"/>
                <a:gd name="T12" fmla="*/ 490 w 566"/>
                <a:gd name="T13" fmla="*/ 0 h 421"/>
                <a:gd name="T14" fmla="*/ 566 w 566"/>
                <a:gd name="T15" fmla="*/ 76 h 421"/>
                <a:gd name="T16" fmla="*/ 394 w 566"/>
                <a:gd name="T17" fmla="*/ 374 h 421"/>
                <a:gd name="T18" fmla="*/ 221 w 566"/>
                <a:gd name="T19" fmla="*/ 421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66" h="421">
                  <a:moveTo>
                    <a:pt x="221" y="421"/>
                  </a:moveTo>
                  <a:cubicBezTo>
                    <a:pt x="162" y="421"/>
                    <a:pt x="103" y="406"/>
                    <a:pt x="49" y="374"/>
                  </a:cubicBezTo>
                  <a:cubicBezTo>
                    <a:pt x="13" y="353"/>
                    <a:pt x="0" y="307"/>
                    <a:pt x="21" y="270"/>
                  </a:cubicBezTo>
                  <a:cubicBezTo>
                    <a:pt x="42" y="234"/>
                    <a:pt x="89" y="221"/>
                    <a:pt x="125" y="242"/>
                  </a:cubicBezTo>
                  <a:cubicBezTo>
                    <a:pt x="185" y="277"/>
                    <a:pt x="257" y="277"/>
                    <a:pt x="317" y="242"/>
                  </a:cubicBezTo>
                  <a:cubicBezTo>
                    <a:pt x="378" y="208"/>
                    <a:pt x="413" y="145"/>
                    <a:pt x="413" y="76"/>
                  </a:cubicBezTo>
                  <a:cubicBezTo>
                    <a:pt x="413" y="34"/>
                    <a:pt x="448" y="0"/>
                    <a:pt x="490" y="0"/>
                  </a:cubicBezTo>
                  <a:cubicBezTo>
                    <a:pt x="532" y="0"/>
                    <a:pt x="566" y="34"/>
                    <a:pt x="566" y="76"/>
                  </a:cubicBezTo>
                  <a:cubicBezTo>
                    <a:pt x="566" y="201"/>
                    <a:pt x="502" y="312"/>
                    <a:pt x="394" y="374"/>
                  </a:cubicBezTo>
                  <a:cubicBezTo>
                    <a:pt x="340" y="406"/>
                    <a:pt x="281" y="421"/>
                    <a:pt x="221" y="421"/>
                  </a:cubicBezTo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9">
              <a:extLst>
                <a:ext uri="{FF2B5EF4-FFF2-40B4-BE49-F238E27FC236}">
                  <a16:creationId xmlns:a16="http://schemas.microsoft.com/office/drawing/2014/main" id="{B323A91F-1F3E-4DFF-8EAD-51EFF4113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0106" y="2342436"/>
              <a:ext cx="2440373" cy="2060056"/>
            </a:xfrm>
            <a:custGeom>
              <a:avLst/>
              <a:gdLst>
                <a:gd name="T0" fmla="*/ 517 w 517"/>
                <a:gd name="T1" fmla="*/ 361 h 437"/>
                <a:gd name="T2" fmla="*/ 441 w 517"/>
                <a:gd name="T3" fmla="*/ 437 h 437"/>
                <a:gd name="T4" fmla="*/ 364 w 517"/>
                <a:gd name="T5" fmla="*/ 361 h 437"/>
                <a:gd name="T6" fmla="*/ 268 w 517"/>
                <a:gd name="T7" fmla="*/ 195 h 437"/>
                <a:gd name="T8" fmla="*/ 76 w 517"/>
                <a:gd name="T9" fmla="*/ 195 h 437"/>
                <a:gd name="T10" fmla="*/ 104 w 517"/>
                <a:gd name="T11" fmla="*/ 90 h 437"/>
                <a:gd name="T12" fmla="*/ 0 w 517"/>
                <a:gd name="T13" fmla="*/ 63 h 437"/>
                <a:gd name="T14" fmla="*/ 345 w 517"/>
                <a:gd name="T15" fmla="*/ 63 h 437"/>
                <a:gd name="T16" fmla="*/ 517 w 517"/>
                <a:gd name="T17" fmla="*/ 361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17" h="437">
                  <a:moveTo>
                    <a:pt x="517" y="361"/>
                  </a:moveTo>
                  <a:cubicBezTo>
                    <a:pt x="517" y="403"/>
                    <a:pt x="483" y="437"/>
                    <a:pt x="441" y="437"/>
                  </a:cubicBezTo>
                  <a:cubicBezTo>
                    <a:pt x="399" y="437"/>
                    <a:pt x="364" y="403"/>
                    <a:pt x="364" y="361"/>
                  </a:cubicBezTo>
                  <a:cubicBezTo>
                    <a:pt x="364" y="291"/>
                    <a:pt x="329" y="229"/>
                    <a:pt x="268" y="195"/>
                  </a:cubicBezTo>
                  <a:cubicBezTo>
                    <a:pt x="208" y="160"/>
                    <a:pt x="136" y="160"/>
                    <a:pt x="76" y="195"/>
                  </a:cubicBezTo>
                  <a:cubicBezTo>
                    <a:pt x="113" y="173"/>
                    <a:pt x="125" y="127"/>
                    <a:pt x="104" y="90"/>
                  </a:cubicBezTo>
                  <a:cubicBezTo>
                    <a:pt x="83" y="54"/>
                    <a:pt x="37" y="41"/>
                    <a:pt x="0" y="63"/>
                  </a:cubicBezTo>
                  <a:cubicBezTo>
                    <a:pt x="108" y="0"/>
                    <a:pt x="237" y="0"/>
                    <a:pt x="345" y="63"/>
                  </a:cubicBezTo>
                  <a:cubicBezTo>
                    <a:pt x="453" y="125"/>
                    <a:pt x="517" y="236"/>
                    <a:pt x="517" y="361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1" name="Freeform 66">
              <a:extLst>
                <a:ext uri="{FF2B5EF4-FFF2-40B4-BE49-F238E27FC236}">
                  <a16:creationId xmlns:a16="http://schemas.microsoft.com/office/drawing/2014/main" id="{11AF5D4C-2482-4F73-88F4-F406DA92CF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0360" y="2380920"/>
              <a:ext cx="1188494" cy="1220187"/>
            </a:xfrm>
            <a:custGeom>
              <a:avLst/>
              <a:gdLst>
                <a:gd name="T0" fmla="*/ 250 w 525"/>
                <a:gd name="T1" fmla="*/ 539 h 539"/>
                <a:gd name="T2" fmla="*/ 342 w 525"/>
                <a:gd name="T3" fmla="*/ 198 h 539"/>
                <a:gd name="T4" fmla="*/ 0 w 525"/>
                <a:gd name="T5" fmla="*/ 106 h 539"/>
                <a:gd name="T6" fmla="*/ 184 w 525"/>
                <a:gd name="T7" fmla="*/ 0 h 539"/>
                <a:gd name="T8" fmla="*/ 525 w 525"/>
                <a:gd name="T9" fmla="*/ 92 h 539"/>
                <a:gd name="T10" fmla="*/ 434 w 525"/>
                <a:gd name="T11" fmla="*/ 433 h 539"/>
                <a:gd name="T12" fmla="*/ 250 w 525"/>
                <a:gd name="T13" fmla="*/ 539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5" h="539">
                  <a:moveTo>
                    <a:pt x="250" y="539"/>
                  </a:moveTo>
                  <a:lnTo>
                    <a:pt x="342" y="198"/>
                  </a:lnTo>
                  <a:lnTo>
                    <a:pt x="0" y="106"/>
                  </a:lnTo>
                  <a:lnTo>
                    <a:pt x="184" y="0"/>
                  </a:lnTo>
                  <a:lnTo>
                    <a:pt x="525" y="92"/>
                  </a:lnTo>
                  <a:lnTo>
                    <a:pt x="434" y="433"/>
                  </a:lnTo>
                  <a:lnTo>
                    <a:pt x="250" y="53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2" name="Freeform 67">
              <a:extLst>
                <a:ext uri="{FF2B5EF4-FFF2-40B4-BE49-F238E27FC236}">
                  <a16:creationId xmlns:a16="http://schemas.microsoft.com/office/drawing/2014/main" id="{6DA4A3F4-DF65-4913-9B6C-D63CCF97E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0060" y="3644119"/>
              <a:ext cx="1152273" cy="1063985"/>
            </a:xfrm>
            <a:custGeom>
              <a:avLst/>
              <a:gdLst>
                <a:gd name="T0" fmla="*/ 9 w 509"/>
                <a:gd name="T1" fmla="*/ 0 h 470"/>
                <a:gd name="T2" fmla="*/ 251 w 509"/>
                <a:gd name="T3" fmla="*/ 260 h 470"/>
                <a:gd name="T4" fmla="*/ 509 w 509"/>
                <a:gd name="T5" fmla="*/ 18 h 470"/>
                <a:gd name="T6" fmla="*/ 501 w 509"/>
                <a:gd name="T7" fmla="*/ 231 h 470"/>
                <a:gd name="T8" fmla="*/ 242 w 509"/>
                <a:gd name="T9" fmla="*/ 470 h 470"/>
                <a:gd name="T10" fmla="*/ 0 w 509"/>
                <a:gd name="T11" fmla="*/ 212 h 470"/>
                <a:gd name="T12" fmla="*/ 9 w 509"/>
                <a:gd name="T13" fmla="*/ 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9" h="470">
                  <a:moveTo>
                    <a:pt x="9" y="0"/>
                  </a:moveTo>
                  <a:lnTo>
                    <a:pt x="251" y="260"/>
                  </a:lnTo>
                  <a:lnTo>
                    <a:pt x="509" y="18"/>
                  </a:lnTo>
                  <a:lnTo>
                    <a:pt x="501" y="231"/>
                  </a:lnTo>
                  <a:lnTo>
                    <a:pt x="242" y="470"/>
                  </a:lnTo>
                  <a:lnTo>
                    <a:pt x="0" y="212"/>
                  </a:lnTo>
                  <a:lnTo>
                    <a:pt x="9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3" name="Freeform 68">
              <a:extLst>
                <a:ext uri="{FF2B5EF4-FFF2-40B4-BE49-F238E27FC236}">
                  <a16:creationId xmlns:a16="http://schemas.microsoft.com/office/drawing/2014/main" id="{0AAD16F0-CBFA-4E5D-9855-2C767B73D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6225" y="4565485"/>
              <a:ext cx="1179439" cy="1202077"/>
            </a:xfrm>
            <a:custGeom>
              <a:avLst/>
              <a:gdLst>
                <a:gd name="T0" fmla="*/ 521 w 521"/>
                <a:gd name="T1" fmla="*/ 123 h 531"/>
                <a:gd name="T2" fmla="*/ 173 w 521"/>
                <a:gd name="T3" fmla="*/ 184 h 531"/>
                <a:gd name="T4" fmla="*/ 232 w 521"/>
                <a:gd name="T5" fmla="*/ 531 h 531"/>
                <a:gd name="T6" fmla="*/ 59 w 521"/>
                <a:gd name="T7" fmla="*/ 408 h 531"/>
                <a:gd name="T8" fmla="*/ 0 w 521"/>
                <a:gd name="T9" fmla="*/ 61 h 531"/>
                <a:gd name="T10" fmla="*/ 348 w 521"/>
                <a:gd name="T11" fmla="*/ 0 h 531"/>
                <a:gd name="T12" fmla="*/ 521 w 521"/>
                <a:gd name="T13" fmla="*/ 123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1" h="531">
                  <a:moveTo>
                    <a:pt x="521" y="123"/>
                  </a:moveTo>
                  <a:lnTo>
                    <a:pt x="173" y="184"/>
                  </a:lnTo>
                  <a:lnTo>
                    <a:pt x="232" y="531"/>
                  </a:lnTo>
                  <a:lnTo>
                    <a:pt x="59" y="408"/>
                  </a:lnTo>
                  <a:lnTo>
                    <a:pt x="0" y="61"/>
                  </a:lnTo>
                  <a:lnTo>
                    <a:pt x="348" y="0"/>
                  </a:lnTo>
                  <a:lnTo>
                    <a:pt x="521" y="12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4" name="TextBox 53">
              <a:extLst>
                <a:ext uri="{FF2B5EF4-FFF2-40B4-BE49-F238E27FC236}">
                  <a16:creationId xmlns:a16="http://schemas.microsoft.com/office/drawing/2014/main" id="{D7901204-8EF2-422F-9AD5-2AAA12E51EC3}"/>
                </a:ext>
              </a:extLst>
            </p:cNvPr>
            <p:cNvSpPr txBox="1"/>
            <p:nvPr/>
          </p:nvSpPr>
          <p:spPr>
            <a:xfrm rot="2616541">
              <a:off x="5919416" y="3056157"/>
              <a:ext cx="1277911" cy="57376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MISSION</a:t>
              </a:r>
            </a:p>
          </p:txBody>
        </p:sp>
        <p:sp>
          <p:nvSpPr>
            <p:cNvPr id="145" name="TextBox 54">
              <a:extLst>
                <a:ext uri="{FF2B5EF4-FFF2-40B4-BE49-F238E27FC236}">
                  <a16:creationId xmlns:a16="http://schemas.microsoft.com/office/drawing/2014/main" id="{5ECEDDA2-4D70-4ECC-82D3-DB2581532C35}"/>
                </a:ext>
              </a:extLst>
            </p:cNvPr>
            <p:cNvSpPr txBox="1"/>
            <p:nvPr/>
          </p:nvSpPr>
          <p:spPr>
            <a:xfrm rot="17100000">
              <a:off x="4468804" y="3560823"/>
              <a:ext cx="1277911" cy="573761"/>
            </a:xfrm>
            <a:prstGeom prst="rect">
              <a:avLst/>
            </a:prstGeom>
            <a:noFill/>
          </p:spPr>
          <p:txBody>
            <a:bodyPr wrap="square" rtlCol="0">
              <a:prstTxWarp prst="textArchUp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VALUE</a:t>
              </a:r>
            </a:p>
          </p:txBody>
        </p:sp>
        <p:sp>
          <p:nvSpPr>
            <p:cNvPr id="146" name="TextBox 55">
              <a:extLst>
                <a:ext uri="{FF2B5EF4-FFF2-40B4-BE49-F238E27FC236}">
                  <a16:creationId xmlns:a16="http://schemas.microsoft.com/office/drawing/2014/main" id="{7513E7CA-8887-4591-86C1-B13EBB1B6F52}"/>
                </a:ext>
              </a:extLst>
            </p:cNvPr>
            <p:cNvSpPr txBox="1"/>
            <p:nvPr/>
          </p:nvSpPr>
          <p:spPr>
            <a:xfrm rot="20700000">
              <a:off x="5543069" y="4721362"/>
              <a:ext cx="1277911" cy="573761"/>
            </a:xfrm>
            <a:prstGeom prst="rect">
              <a:avLst/>
            </a:prstGeom>
            <a:noFill/>
          </p:spPr>
          <p:txBody>
            <a:bodyPr wrap="square" rtlCol="0">
              <a:prstTxWarp prst="textArchDown">
                <a:avLst/>
              </a:prstTxWarp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5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gency FB" panose="020B0503020202020204" pitchFamily="34" charset="0"/>
                  <a:ea typeface="微软雅黑" panose="020B0503020204020204" pitchFamily="34" charset="-122"/>
                  <a:cs typeface="+mn-ea"/>
                  <a:sym typeface="Agency FB" panose="020B0503020202020204" pitchFamily="34" charset="0"/>
                </a:rPr>
                <a:t>VISION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232280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5000">
        <p14:switch dir="r"/>
      </p:transition>
    </mc:Choice>
    <mc:Fallback>
      <p:transition spd="slow" advClick="0" advTm="5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226BAB"/>
      </a:accent1>
      <a:accent2>
        <a:srgbClr val="2E9273"/>
      </a:accent2>
      <a:accent3>
        <a:srgbClr val="83AC3F"/>
      </a:accent3>
      <a:accent4>
        <a:srgbClr val="EE852A"/>
      </a:accent4>
      <a:accent5>
        <a:srgbClr val="B02521"/>
      </a:accent5>
      <a:accent6>
        <a:srgbClr val="9069A1"/>
      </a:accent6>
      <a:hlink>
        <a:srgbClr val="226BAB"/>
      </a:hlink>
      <a:folHlink>
        <a:srgbClr val="BFBFB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</TotalTime>
  <Words>2735</Words>
  <Application>Microsoft Office PowerPoint</Application>
  <PresentationFormat>宽屏</PresentationFormat>
  <Paragraphs>667</Paragraphs>
  <Slides>42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55" baseType="lpstr">
      <vt:lpstr>Economica</vt:lpstr>
      <vt:lpstr>Lato Light</vt:lpstr>
      <vt:lpstr>맑은 고딕</vt:lpstr>
      <vt:lpstr>Roboto Condensed Light</vt:lpstr>
      <vt:lpstr>等线</vt:lpstr>
      <vt:lpstr>等线 Light</vt:lpstr>
      <vt:lpstr>汉真广标</vt:lpstr>
      <vt:lpstr>微软雅黑</vt:lpstr>
      <vt:lpstr>Agency FB</vt:lpstr>
      <vt:lpstr>Arial</vt:lpstr>
      <vt:lpstr>Calibri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</dc:creator>
  <cp:lastModifiedBy>mac</cp:lastModifiedBy>
  <cp:revision>46</cp:revision>
  <dcterms:created xsi:type="dcterms:W3CDTF">2017-09-16T08:35:12Z</dcterms:created>
  <dcterms:modified xsi:type="dcterms:W3CDTF">2017-12-10T16:38:51Z</dcterms:modified>
</cp:coreProperties>
</file>